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7"/>
  </p:notesMasterIdLst>
  <p:sldIdLst>
    <p:sldId id="321" r:id="rId3"/>
    <p:sldId id="346" r:id="rId4"/>
    <p:sldId id="271" r:id="rId5"/>
    <p:sldId id="257" r:id="rId6"/>
    <p:sldId id="365" r:id="rId7"/>
    <p:sldId id="340" r:id="rId8"/>
    <p:sldId id="339" r:id="rId9"/>
    <p:sldId id="260" r:id="rId10"/>
    <p:sldId id="353" r:id="rId11"/>
    <p:sldId id="336" r:id="rId12"/>
    <p:sldId id="354" r:id="rId13"/>
    <p:sldId id="272" r:id="rId14"/>
    <p:sldId id="338" r:id="rId15"/>
    <p:sldId id="342" r:id="rId16"/>
    <p:sldId id="355" r:id="rId17"/>
    <p:sldId id="356" r:id="rId18"/>
    <p:sldId id="357" r:id="rId19"/>
    <p:sldId id="358" r:id="rId20"/>
    <p:sldId id="266" r:id="rId21"/>
    <p:sldId id="359" r:id="rId22"/>
    <p:sldId id="366" r:id="rId23"/>
    <p:sldId id="344" r:id="rId24"/>
    <p:sldId id="347" r:id="rId25"/>
    <p:sldId id="360" r:id="rId26"/>
    <p:sldId id="367" r:id="rId27"/>
    <p:sldId id="352" r:id="rId28"/>
    <p:sldId id="350" r:id="rId29"/>
    <p:sldId id="264" r:id="rId30"/>
    <p:sldId id="259" r:id="rId31"/>
    <p:sldId id="351" r:id="rId32"/>
    <p:sldId id="362" r:id="rId33"/>
    <p:sldId id="363" r:id="rId34"/>
    <p:sldId id="364" r:id="rId35"/>
    <p:sldId id="269" r:id="rId36"/>
  </p:sldIdLst>
  <p:sldSz cx="12192000" cy="6858000"/>
  <p:notesSz cx="6950075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43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8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E1AAB1FE-26E8-403C-A8AB-F2ADB96A5472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03263" y="1154113"/>
            <a:ext cx="5543550" cy="3117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92" tIns="46246" rIns="92492" bIns="4624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444861"/>
            <a:ext cx="5560060" cy="3636705"/>
          </a:xfrm>
          <a:prstGeom prst="rect">
            <a:avLst/>
          </a:prstGeom>
        </p:spPr>
        <p:txBody>
          <a:bodyPr vert="horz" lIns="92492" tIns="46246" rIns="92492" bIns="4624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8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604DE901-096B-404D-9005-50805695B9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2712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0AA487-F82F-4479-82DB-4F856C50A0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E0B2737-005A-43B2-9268-841E0C93B1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D6D13F-F7FD-492E-BC8C-7AD2B256B2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E0A8D-DF2C-4AA3-8441-AC58EF3A2B17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380CF2-ACD5-413B-A0BD-D9C16A51EE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C60861-495E-4F49-8F64-D108639ED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E1487-BB80-4BB7-BA3B-39ACD5C083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5391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2F8C39-666B-48D6-9FDB-6888156F6E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D7817BF-4C41-48D0-8430-432AE4332C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CECAC4-A08C-4284-931C-BFD9F94752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E0A8D-DF2C-4AA3-8441-AC58EF3A2B17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8824E5-2DCB-4A39-9EA7-F0E1343FE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2008D4-595D-4F56-8B72-721491869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E1487-BB80-4BB7-BA3B-39ACD5C083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3688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FED8E4E-BC82-49CE-A0C4-40118F119E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8A58178-993D-4862-B363-87F8965AC1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A56AC9-1655-417F-9C61-22F56C948C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E0A8D-DF2C-4AA3-8441-AC58EF3A2B17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003FC7-4DEA-4561-A086-B7F9A63CEC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DB1080-7C40-4CD2-92D3-9D09F74A5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E1487-BB80-4BB7-BA3B-39ACD5C083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0334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36743-65CA-4E54-A3D0-AF6B69C33F2C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F0626-AAA1-4039-9983-05F6EDC29B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2340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36743-65CA-4E54-A3D0-AF6B69C33F2C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F0626-AAA1-4039-9983-05F6EDC29B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7943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36743-65CA-4E54-A3D0-AF6B69C33F2C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F0626-AAA1-4039-9983-05F6EDC29B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2697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36743-65CA-4E54-A3D0-AF6B69C33F2C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F0626-AAA1-4039-9983-05F6EDC29B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6562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36743-65CA-4E54-A3D0-AF6B69C33F2C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F0626-AAA1-4039-9983-05F6EDC29B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8456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36743-65CA-4E54-A3D0-AF6B69C33F2C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F0626-AAA1-4039-9983-05F6EDC29B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1246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36743-65CA-4E54-A3D0-AF6B69C33F2C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F0626-AAA1-4039-9983-05F6EDC29B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7475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36743-65CA-4E54-A3D0-AF6B69C33F2C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F0626-AAA1-4039-9983-05F6EDC29B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2506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D9FF0D-5542-423F-AB88-A42BD24BA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7CA865-A0BF-4E0E-9719-D30EC433EC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AB6AB1-A9B7-4F21-B394-51BF3DACFC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E0A8D-DF2C-4AA3-8441-AC58EF3A2B17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36A8AC-2A1A-4766-8B2F-0DB487535A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3B5396-49DE-4D99-A51C-6A3F7A5DB9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E1487-BB80-4BB7-BA3B-39ACD5C083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505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36743-65CA-4E54-A3D0-AF6B69C33F2C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F0626-AAA1-4039-9983-05F6EDC29B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7895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36743-65CA-4E54-A3D0-AF6B69C33F2C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F0626-AAA1-4039-9983-05F6EDC29B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3949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36743-65CA-4E54-A3D0-AF6B69C33F2C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F0626-AAA1-4039-9983-05F6EDC29B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4057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8051C2-0D6C-4DF3-9FA9-ADA5FFCABA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AE86C5-6A94-41AE-B122-E78023C361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E3FAC3-2746-44A4-BFF9-ED26D7D4EB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E0A8D-DF2C-4AA3-8441-AC58EF3A2B17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382F1A-0FA4-4451-9125-7A5CEFE08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CDA16A-238B-401B-8064-E8462D063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E1487-BB80-4BB7-BA3B-39ACD5C083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1436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FB3922-D85C-4BCB-B50E-A766736E8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4B8005-EB29-44FF-9DD8-E0A4F9F12C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BD7F0E-AFD0-4A54-B5E7-23CAF8BA7E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D75426-EB96-4DDA-987A-B0256D624B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E0A8D-DF2C-4AA3-8441-AC58EF3A2B17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748E8E-2800-4AA4-B5CC-0E1BCEAEE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297540-9343-4859-A575-ED72BFA155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E1487-BB80-4BB7-BA3B-39ACD5C083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5288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96A77A-89E7-4C19-A1EC-E041A353E7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645635-CDA6-4671-B76D-DD75F2ED84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3E7123-BEA4-43D9-9D44-6B4DB2EE7E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EF41173-045F-4544-8033-D086704572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C4C6BA7-3455-44D1-B5E2-E5B7FF357A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3FA4775-65AD-4BF5-A8D6-D4486273BC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E0A8D-DF2C-4AA3-8441-AC58EF3A2B17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4657F77-EFB3-4D26-8267-34983AFB69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C531BB-C40C-4E03-B441-5432E92CD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E1487-BB80-4BB7-BA3B-39ACD5C083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9861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BDBB2F-533E-44EE-9998-85DAB0BE7B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47BC41-41EA-4A14-AF45-DCC8ED3B12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E0A8D-DF2C-4AA3-8441-AC58EF3A2B17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36FF99-3B62-4E9A-BCCC-D43A5765BB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FCFD2C-6417-48CD-A454-1B02B551DC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E1487-BB80-4BB7-BA3B-39ACD5C083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3820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3EAFF18-850C-42C0-BD11-2C2D9B3257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E0A8D-DF2C-4AA3-8441-AC58EF3A2B17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07B094-D338-4C61-9239-E25869FA2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6E633D-9D22-4D6D-AAC4-9427255B0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E1487-BB80-4BB7-BA3B-39ACD5C083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6722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078740-3EB6-4DD0-8A6F-2BCFA96654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D56EB1-7136-48B3-BC53-FE96CE2B38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6FDE33-F8BD-4D9D-814F-B61DAE2FD3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DCE84F-1778-40A9-A550-62DAA03471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E0A8D-DF2C-4AA3-8441-AC58EF3A2B17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563866-7A18-4D7C-A55C-4046B4AD91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3529B8-B5D9-431C-B9B2-7587A7A6B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E1487-BB80-4BB7-BA3B-39ACD5C083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473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2FCB9A-43CE-43A9-AC31-F1497C88AD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69ADB8C-A261-496F-8CA6-7B541AD95A6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BB6552-0D37-424C-A7D7-ADD0181490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491BF9-FC2E-447B-9074-195787A10B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E0A8D-DF2C-4AA3-8441-AC58EF3A2B17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1BB204-869C-4316-9E3E-40B266C1C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6E4597-49E0-440A-8F12-5ABF0BE74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E1487-BB80-4BB7-BA3B-39ACD5C083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265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2F62296-490E-44A9-AA52-E2D7B4776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AE1F22-7847-4E07-BA6C-52F8BA3C09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B6B5AE-26A6-4358-B020-74F72496DD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3E0A8D-DF2C-4AA3-8441-AC58EF3A2B17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1EE345-1D93-4B16-B284-C13EC0A11A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B91035-569C-45B6-8568-80C97B5438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6E1487-BB80-4BB7-BA3B-39ACD5C083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461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536743-65CA-4E54-A3D0-AF6B69C33F2C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0F0626-AAA1-4039-9983-05F6EDC29B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865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8.svg"/><Relationship Id="rId7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0.svg"/><Relationship Id="rId4" Type="http://schemas.openxmlformats.org/officeDocument/2006/relationships/image" Target="../media/image9.png"/><Relationship Id="rId9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image" Target="../media/image2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gif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image" Target="../media/image2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gif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gif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6.svg"/><Relationship Id="rId7" Type="http://schemas.openxmlformats.org/officeDocument/2006/relationships/image" Target="../media/image28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8.svg"/><Relationship Id="rId4" Type="http://schemas.openxmlformats.org/officeDocument/2006/relationships/image" Target="../media/image7.png"/><Relationship Id="rId9" Type="http://schemas.openxmlformats.org/officeDocument/2006/relationships/image" Target="../media/image21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8.svg"/><Relationship Id="rId7" Type="http://schemas.openxmlformats.org/officeDocument/2006/relationships/image" Target="../media/image3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gif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png"/><Relationship Id="rId2" Type="http://schemas.openxmlformats.org/officeDocument/2006/relationships/image" Target="../media/image26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audio" Target="../media/audio3.wav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11" Type="http://schemas.openxmlformats.org/officeDocument/2006/relationships/image" Target="../media/image40.png"/><Relationship Id="rId5" Type="http://schemas.openxmlformats.org/officeDocument/2006/relationships/image" Target="../media/image31.jpg"/><Relationship Id="rId10" Type="http://schemas.openxmlformats.org/officeDocument/2006/relationships/image" Target="../media/image39.png"/><Relationship Id="rId4" Type="http://schemas.openxmlformats.org/officeDocument/2006/relationships/audio" Target="../media/audio4.wav"/><Relationship Id="rId9" Type="http://schemas.openxmlformats.org/officeDocument/2006/relationships/image" Target="../media/image38.png"/><Relationship Id="rId14" Type="http://schemas.openxmlformats.org/officeDocument/2006/relationships/slide" Target="slide3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audio" Target="../media/audio4.wav"/><Relationship Id="rId7" Type="http://schemas.openxmlformats.org/officeDocument/2006/relationships/image" Target="../media/image4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2.png"/><Relationship Id="rId5" Type="http://schemas.openxmlformats.org/officeDocument/2006/relationships/image" Target="../media/image31.jpg"/><Relationship Id="rId4" Type="http://schemas.openxmlformats.org/officeDocument/2006/relationships/audio" Target="../media/audio3.wav"/><Relationship Id="rId9" Type="http://schemas.openxmlformats.org/officeDocument/2006/relationships/slide" Target="slide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41.png"/><Relationship Id="rId3" Type="http://schemas.openxmlformats.org/officeDocument/2006/relationships/audio" Target="../media/audio3.wav"/><Relationship Id="rId7" Type="http://schemas.openxmlformats.org/officeDocument/2006/relationships/image" Target="../media/image47.png"/><Relationship Id="rId12" Type="http://schemas.openxmlformats.org/officeDocument/2006/relationships/image" Target="../media/image4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11" Type="http://schemas.openxmlformats.org/officeDocument/2006/relationships/image" Target="../media/image51.png"/><Relationship Id="rId5" Type="http://schemas.openxmlformats.org/officeDocument/2006/relationships/image" Target="../media/image31.jpg"/><Relationship Id="rId15" Type="http://schemas.openxmlformats.org/officeDocument/2006/relationships/slide" Target="slide2.xml"/><Relationship Id="rId10" Type="http://schemas.openxmlformats.org/officeDocument/2006/relationships/image" Target="../media/image50.png"/><Relationship Id="rId4" Type="http://schemas.openxmlformats.org/officeDocument/2006/relationships/audio" Target="../media/audio4.wav"/><Relationship Id="rId9" Type="http://schemas.openxmlformats.org/officeDocument/2006/relationships/image" Target="../media/image49.png"/><Relationship Id="rId14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audio" Target="../media/audio3.wav"/><Relationship Id="rId7" Type="http://schemas.openxmlformats.org/officeDocument/2006/relationships/image" Target="../media/image4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png"/><Relationship Id="rId5" Type="http://schemas.openxmlformats.org/officeDocument/2006/relationships/image" Target="../media/image31.jpg"/><Relationship Id="rId4" Type="http://schemas.openxmlformats.org/officeDocument/2006/relationships/audio" Target="../media/audio4.wav"/><Relationship Id="rId9" Type="http://schemas.openxmlformats.org/officeDocument/2006/relationships/slide" Target="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audio" Target="../media/audio4.wav"/><Relationship Id="rId7" Type="http://schemas.openxmlformats.org/officeDocument/2006/relationships/image" Target="../media/image5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11" Type="http://schemas.openxmlformats.org/officeDocument/2006/relationships/slide" Target="slide2.xml"/><Relationship Id="rId5" Type="http://schemas.openxmlformats.org/officeDocument/2006/relationships/image" Target="../media/image31.jpg"/><Relationship Id="rId10" Type="http://schemas.openxmlformats.org/officeDocument/2006/relationships/image" Target="../media/image43.png"/><Relationship Id="rId4" Type="http://schemas.openxmlformats.org/officeDocument/2006/relationships/audio" Target="../media/audio3.wav"/><Relationship Id="rId9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gif"/><Relationship Id="rId5" Type="http://schemas.openxmlformats.org/officeDocument/2006/relationships/image" Target="../media/image14.gif"/><Relationship Id="rId4" Type="http://schemas.openxmlformats.org/officeDocument/2006/relationships/image" Target="../media/image13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0" name="Group 10">
            <a:extLst>
              <a:ext uri="{FF2B5EF4-FFF2-40B4-BE49-F238E27FC236}">
                <a16:creationId xmlns:a16="http://schemas.microsoft.com/office/drawing/2014/main" id="{9BC026D1-DBEC-A4BB-691A-479FEC812191}"/>
              </a:ext>
            </a:extLst>
          </p:cNvPr>
          <p:cNvGrpSpPr>
            <a:grpSpLocks/>
          </p:cNvGrpSpPr>
          <p:nvPr/>
        </p:nvGrpSpPr>
        <p:grpSpPr bwMode="auto">
          <a:xfrm>
            <a:off x="0" y="-152400"/>
            <a:ext cx="12192000" cy="7010400"/>
            <a:chOff x="0" y="-152400"/>
            <a:chExt cx="12191999" cy="7010400"/>
          </a:xfrm>
        </p:grpSpPr>
        <p:pic>
          <p:nvPicPr>
            <p:cNvPr id="7172" name="Picture 6">
              <a:extLst>
                <a:ext uri="{FF2B5EF4-FFF2-40B4-BE49-F238E27FC236}">
                  <a16:creationId xmlns:a16="http://schemas.microsoft.com/office/drawing/2014/main" id="{81243A5B-15AA-40D1-1E62-2A27EC83DB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52400"/>
              <a:ext cx="12191999" cy="7010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D891000-923C-824F-5F06-A104F0873D6C}"/>
                </a:ext>
              </a:extLst>
            </p:cNvPr>
            <p:cNvSpPr txBox="1"/>
            <p:nvPr/>
          </p:nvSpPr>
          <p:spPr>
            <a:xfrm>
              <a:off x="3200400" y="120650"/>
              <a:ext cx="6096000" cy="64135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NI-Times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NI-Times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NI-Times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NI-Times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NI-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</a:defRPr>
              </a:lvl9pPr>
            </a:lstStyle>
            <a:p>
              <a:pPr algn="ctr">
                <a:lnSpc>
                  <a:spcPct val="115000"/>
                </a:lnSpc>
              </a:pPr>
              <a:r>
                <a:rPr lang="en-US" altLang="en-US" sz="16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SỞ GIÁO DỤC VÀ ĐÀO TẠO BÌNH ĐỊNH</a:t>
              </a:r>
              <a:endParaRPr lang="en-US" altLang="en-US" sz="12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115000"/>
                </a:lnSpc>
              </a:pPr>
              <a:r>
                <a:rPr lang="en-US" altLang="en-US" sz="16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TRƯỜNG THPT SỐ 1 TUY PHƯỚC </a:t>
              </a:r>
              <a:endParaRPr lang="en-US" altLang="en-US" sz="12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7174" name="Picture 5">
              <a:extLst>
                <a:ext uri="{FF2B5EF4-FFF2-40B4-BE49-F238E27FC236}">
                  <a16:creationId xmlns:a16="http://schemas.microsoft.com/office/drawing/2014/main" id="{157E822E-E9B3-7DD0-B75C-6E1E78EFBD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19226" y="2902743"/>
              <a:ext cx="457201" cy="322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0AED8C71-0BCA-124C-7B16-D044371DCD15}"/>
              </a:ext>
            </a:extLst>
          </p:cNvPr>
          <p:cNvSpPr/>
          <p:nvPr/>
        </p:nvSpPr>
        <p:spPr>
          <a:xfrm>
            <a:off x="933449" y="1035712"/>
            <a:ext cx="10325100" cy="144655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400" b="1" dirty="0">
                <a:solidFill>
                  <a:srgbClr val="FE0202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TẬP THỂ LỚP 10TA6 XIN KÍNH CHÀO QUÍ THẦY CÔ GIÁO</a:t>
            </a:r>
            <a:endParaRPr lang="en-US" sz="4400" b="1" dirty="0">
              <a:solidFill>
                <a:srgbClr val="FE0202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794" name="Group 2">
            <a:extLst>
              <a:ext uri="{FF2B5EF4-FFF2-40B4-BE49-F238E27FC236}">
                <a16:creationId xmlns:a16="http://schemas.microsoft.com/office/drawing/2014/main" id="{565F04D2-BAE8-5241-D88C-EB569618322C}"/>
              </a:ext>
            </a:extLst>
          </p:cNvPr>
          <p:cNvGrpSpPr>
            <a:grpSpLocks/>
          </p:cNvGrpSpPr>
          <p:nvPr/>
        </p:nvGrpSpPr>
        <p:grpSpPr bwMode="auto">
          <a:xfrm>
            <a:off x="9213851" y="2636838"/>
            <a:ext cx="641350" cy="815975"/>
            <a:chOff x="3012" y="2568"/>
            <a:chExt cx="404" cy="514"/>
          </a:xfrm>
        </p:grpSpPr>
        <p:sp>
          <p:nvSpPr>
            <p:cNvPr id="161795" name="Freeform 3">
              <a:extLst>
                <a:ext uri="{FF2B5EF4-FFF2-40B4-BE49-F238E27FC236}">
                  <a16:creationId xmlns:a16="http://schemas.microsoft.com/office/drawing/2014/main" id="{41231C59-A5FE-195A-85EB-F9D304841E25}"/>
                </a:ext>
              </a:extLst>
            </p:cNvPr>
            <p:cNvSpPr>
              <a:spLocks/>
            </p:cNvSpPr>
            <p:nvPr/>
          </p:nvSpPr>
          <p:spPr bwMode="auto">
            <a:xfrm>
              <a:off x="3012" y="2794"/>
              <a:ext cx="244" cy="288"/>
            </a:xfrm>
            <a:custGeom>
              <a:avLst/>
              <a:gdLst>
                <a:gd name="T0" fmla="*/ 6 w 244"/>
                <a:gd name="T1" fmla="*/ 288 h 288"/>
                <a:gd name="T2" fmla="*/ 244 w 244"/>
                <a:gd name="T3" fmla="*/ 136 h 288"/>
                <a:gd name="T4" fmla="*/ 216 w 244"/>
                <a:gd name="T5" fmla="*/ 88 h 288"/>
                <a:gd name="T6" fmla="*/ 192 w 244"/>
                <a:gd name="T7" fmla="*/ 64 h 288"/>
                <a:gd name="T8" fmla="*/ 168 w 244"/>
                <a:gd name="T9" fmla="*/ 44 h 288"/>
                <a:gd name="T10" fmla="*/ 148 w 244"/>
                <a:gd name="T11" fmla="*/ 32 h 288"/>
                <a:gd name="T12" fmla="*/ 130 w 244"/>
                <a:gd name="T13" fmla="*/ 20 h 288"/>
                <a:gd name="T14" fmla="*/ 104 w 244"/>
                <a:gd name="T15" fmla="*/ 8 h 288"/>
                <a:gd name="T16" fmla="*/ 78 w 244"/>
                <a:gd name="T17" fmla="*/ 0 h 288"/>
                <a:gd name="T18" fmla="*/ 0 w 244"/>
                <a:gd name="T19" fmla="*/ 278 h 288"/>
                <a:gd name="T20" fmla="*/ 6 w 244"/>
                <a:gd name="T21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4" h="288">
                  <a:moveTo>
                    <a:pt x="6" y="288"/>
                  </a:moveTo>
                  <a:lnTo>
                    <a:pt x="244" y="136"/>
                  </a:lnTo>
                  <a:lnTo>
                    <a:pt x="216" y="88"/>
                  </a:lnTo>
                  <a:lnTo>
                    <a:pt x="192" y="64"/>
                  </a:lnTo>
                  <a:lnTo>
                    <a:pt x="168" y="44"/>
                  </a:lnTo>
                  <a:lnTo>
                    <a:pt x="148" y="32"/>
                  </a:lnTo>
                  <a:lnTo>
                    <a:pt x="130" y="20"/>
                  </a:lnTo>
                  <a:lnTo>
                    <a:pt x="104" y="8"/>
                  </a:lnTo>
                  <a:lnTo>
                    <a:pt x="78" y="0"/>
                  </a:lnTo>
                  <a:lnTo>
                    <a:pt x="0" y="278"/>
                  </a:lnTo>
                  <a:lnTo>
                    <a:pt x="6" y="288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FFFF66"/>
                  </a:solidFill>
                  <a:prstDash val="solid"/>
                  <a:round/>
                  <a:headEnd type="none" w="sm" len="sm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1796" name="Rectangle 4">
                  <a:extLst>
                    <a:ext uri="{FF2B5EF4-FFF2-40B4-BE49-F238E27FC236}">
                      <a16:creationId xmlns:a16="http://schemas.microsoft.com/office/drawing/2014/main" id="{6C8215E9-30A4-5780-34C8-4321ACE3C7F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07" y="2568"/>
                  <a:ext cx="309" cy="33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w="76200">
                      <a:solidFill>
                        <a:srgbClr val="FFFF66"/>
                      </a:solidFill>
                      <a:miter lim="800000"/>
                      <a:headEnd type="none" w="sm" len="sm"/>
                      <a:tailEnd/>
                    </a14:hiddenLine>
                  </a:ex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en-US" sz="2800" i="1" dirty="0" smtClean="0">
                            <a:ln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</a:ln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  <m:t>𝜃</m:t>
                        </m:r>
                      </m:oMath>
                    </m:oMathPara>
                  </a14:m>
                  <a:endParaRPr lang="en-US" altLang="en-US" sz="2800" dirty="0">
                    <a:ln>
                      <a:solidFill>
                        <a:schemeClr val="accent1">
                          <a:lumMod val="50000"/>
                        </a:schemeClr>
                      </a:solidFill>
                    </a:ln>
                    <a:solidFill>
                      <a:schemeClr val="tx2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endParaRPr>
                </a:p>
              </p:txBody>
            </p:sp>
          </mc:Choice>
          <mc:Fallback xmlns="">
            <p:sp>
              <p:nvSpPr>
                <p:cNvPr id="161796" name="Rectangle 4">
                  <a:extLst>
                    <a:ext uri="{FF2B5EF4-FFF2-40B4-BE49-F238E27FC236}">
                      <a16:creationId xmlns:a16="http://schemas.microsoft.com/office/drawing/2014/main" id="{6C8215E9-30A4-5780-34C8-4321ACE3C7F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3107" y="2568"/>
                  <a:ext cx="309" cy="330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76200">
                      <a:solidFill>
                        <a:srgbClr val="FFFF66"/>
                      </a:solidFill>
                      <a:miter lim="800000"/>
                      <a:headEnd type="none" w="sm" len="sm"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61797" name="Line 5">
            <a:extLst>
              <a:ext uri="{FF2B5EF4-FFF2-40B4-BE49-F238E27FC236}">
                <a16:creationId xmlns:a16="http://schemas.microsoft.com/office/drawing/2014/main" id="{9BE6754C-646F-68EA-E810-C059265E3E82}"/>
              </a:ext>
            </a:extLst>
          </p:cNvPr>
          <p:cNvSpPr>
            <a:spLocks noChangeShapeType="1"/>
          </p:cNvSpPr>
          <p:nvPr/>
        </p:nvSpPr>
        <p:spPr bwMode="auto">
          <a:xfrm rot="856055" flipV="1">
            <a:off x="9329739" y="2506663"/>
            <a:ext cx="1089025" cy="1089025"/>
          </a:xfrm>
          <a:prstGeom prst="line">
            <a:avLst/>
          </a:prstGeom>
          <a:noFill/>
          <a:ln w="57150">
            <a:solidFill>
              <a:srgbClr val="FFCC00"/>
            </a:solidFill>
            <a:round/>
            <a:headEnd type="oval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1802" name="Rectangle 10">
            <a:extLst>
              <a:ext uri="{FF2B5EF4-FFF2-40B4-BE49-F238E27FC236}">
                <a16:creationId xmlns:a16="http://schemas.microsoft.com/office/drawing/2014/main" id="{1C1BF2C1-8291-78ED-2A7A-7B0DEF8709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88400" y="3429000"/>
            <a:ext cx="35137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FFFF66"/>
                </a:solidFill>
                <a:miter lim="800000"/>
                <a:headEnd type="none" w="sm" len="sm"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</a:p>
        </p:txBody>
      </p:sp>
      <p:sp>
        <p:nvSpPr>
          <p:cNvPr id="161805" name="Rectangle 13">
            <a:extLst>
              <a:ext uri="{FF2B5EF4-FFF2-40B4-BE49-F238E27FC236}">
                <a16:creationId xmlns:a16="http://schemas.microsoft.com/office/drawing/2014/main" id="{D2578016-D655-B7E2-C959-0F2B6A4403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74765" y="2315927"/>
            <a:ext cx="35137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FFFF66"/>
                </a:solidFill>
                <a:miter lim="800000"/>
                <a:headEnd type="none" w="sm" len="sm"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61810" name="Rectangle 18">
            <a:extLst>
              <a:ext uri="{FF2B5EF4-FFF2-40B4-BE49-F238E27FC236}">
                <a16:creationId xmlns:a16="http://schemas.microsoft.com/office/drawing/2014/main" id="{89C29614-60BB-2D88-3F49-8C3730EF87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36112" y="1499703"/>
            <a:ext cx="338138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FFFF66"/>
                </a:solidFill>
                <a:miter lim="800000"/>
                <a:headEnd type="none" w="sm" len="sm"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61813" name="Line 21">
            <a:extLst>
              <a:ext uri="{FF2B5EF4-FFF2-40B4-BE49-F238E27FC236}">
                <a16:creationId xmlns:a16="http://schemas.microsoft.com/office/drawing/2014/main" id="{CD0CCD5C-7531-5A10-47C8-90BBD959FD67}"/>
              </a:ext>
            </a:extLst>
          </p:cNvPr>
          <p:cNvSpPr>
            <a:spLocks noChangeShapeType="1"/>
          </p:cNvSpPr>
          <p:nvPr/>
        </p:nvSpPr>
        <p:spPr bwMode="auto">
          <a:xfrm>
            <a:off x="9942513" y="-3143842"/>
            <a:ext cx="360363" cy="0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 type="none" w="sm" len="sm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1814" name="Group 22">
            <a:extLst>
              <a:ext uri="{FF2B5EF4-FFF2-40B4-BE49-F238E27FC236}">
                <a16:creationId xmlns:a16="http://schemas.microsoft.com/office/drawing/2014/main" id="{A037FD21-37AB-342C-227C-E2B2DCB91552}"/>
              </a:ext>
            </a:extLst>
          </p:cNvPr>
          <p:cNvGrpSpPr>
            <a:grpSpLocks/>
          </p:cNvGrpSpPr>
          <p:nvPr/>
        </p:nvGrpSpPr>
        <p:grpSpPr bwMode="auto">
          <a:xfrm>
            <a:off x="6807200" y="1028700"/>
            <a:ext cx="4826000" cy="4800600"/>
            <a:chOff x="1496" y="1555"/>
            <a:chExt cx="3040" cy="3024"/>
          </a:xfrm>
        </p:grpSpPr>
        <p:grpSp>
          <p:nvGrpSpPr>
            <p:cNvPr id="161815" name="Group 23">
              <a:extLst>
                <a:ext uri="{FF2B5EF4-FFF2-40B4-BE49-F238E27FC236}">
                  <a16:creationId xmlns:a16="http://schemas.microsoft.com/office/drawing/2014/main" id="{8769F5F8-AC05-9670-157E-DC0E847C2E4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46" y="2108"/>
              <a:ext cx="1936" cy="1936"/>
              <a:chOff x="2046" y="2108"/>
              <a:chExt cx="1936" cy="1936"/>
            </a:xfrm>
          </p:grpSpPr>
          <p:sp>
            <p:nvSpPr>
              <p:cNvPr id="161816" name="AutoShape 24">
                <a:extLst>
                  <a:ext uri="{FF2B5EF4-FFF2-40B4-BE49-F238E27FC236}">
                    <a16:creationId xmlns:a16="http://schemas.microsoft.com/office/drawing/2014/main" id="{078436D3-49B0-9AA9-A6C0-7E670443F2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3600000">
                <a:off x="2046" y="2108"/>
                <a:ext cx="1936" cy="1936"/>
              </a:xfrm>
              <a:custGeom>
                <a:avLst/>
                <a:gdLst>
                  <a:gd name="G0" fmla="+- 10702 0 0"/>
                  <a:gd name="G1" fmla="+- 21600 0 10702"/>
                  <a:gd name="G2" fmla="+- 21600 0 10702"/>
                  <a:gd name="G3" fmla="*/ G0 2929 10000"/>
                  <a:gd name="G4" fmla="+- 21600 0 G3"/>
                  <a:gd name="G5" fmla="+- 21600 0 G3"/>
                  <a:gd name="T0" fmla="*/ 10800 w 21600"/>
                  <a:gd name="T1" fmla="*/ 0 h 21600"/>
                  <a:gd name="T2" fmla="*/ 3163 w 21600"/>
                  <a:gd name="T3" fmla="*/ 3163 h 21600"/>
                  <a:gd name="T4" fmla="*/ 0 w 21600"/>
                  <a:gd name="T5" fmla="*/ 10800 h 21600"/>
                  <a:gd name="T6" fmla="*/ 3163 w 21600"/>
                  <a:gd name="T7" fmla="*/ 18437 h 21600"/>
                  <a:gd name="T8" fmla="*/ 10800 w 21600"/>
                  <a:gd name="T9" fmla="*/ 21600 h 21600"/>
                  <a:gd name="T10" fmla="*/ 18437 w 21600"/>
                  <a:gd name="T11" fmla="*/ 18437 h 21600"/>
                  <a:gd name="T12" fmla="*/ 21600 w 21600"/>
                  <a:gd name="T13" fmla="*/ 10800 h 21600"/>
                  <a:gd name="T14" fmla="*/ 18437 w 21600"/>
                  <a:gd name="T15" fmla="*/ 3163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0702" y="10800"/>
                    </a:moveTo>
                    <a:cubicBezTo>
                      <a:pt x="10702" y="10854"/>
                      <a:pt x="10746" y="10898"/>
                      <a:pt x="10800" y="10898"/>
                    </a:cubicBezTo>
                    <a:cubicBezTo>
                      <a:pt x="10854" y="10898"/>
                      <a:pt x="10898" y="10854"/>
                      <a:pt x="10898" y="10800"/>
                    </a:cubicBezTo>
                    <a:cubicBezTo>
                      <a:pt x="10898" y="10746"/>
                      <a:pt x="10854" y="10702"/>
                      <a:pt x="10800" y="10702"/>
                    </a:cubicBezTo>
                    <a:cubicBezTo>
                      <a:pt x="10746" y="10702"/>
                      <a:pt x="10702" y="10746"/>
                      <a:pt x="10702" y="10800"/>
                    </a:cubicBezTo>
                    <a:close/>
                  </a:path>
                </a:pathLst>
              </a:custGeom>
              <a:noFill/>
              <a:ln w="38100">
                <a:solidFill>
                  <a:srgbClr val="7030A0"/>
                </a:solidFill>
                <a:round/>
                <a:headEnd type="none" w="sm" len="sm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1817" name="Line 25">
                <a:extLst>
                  <a:ext uri="{FF2B5EF4-FFF2-40B4-BE49-F238E27FC236}">
                    <a16:creationId xmlns:a16="http://schemas.microsoft.com/office/drawing/2014/main" id="{2CE2D4DF-452C-2E34-B841-A26DB2AABCF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856055" flipV="1">
                <a:off x="3085" y="2486"/>
                <a:ext cx="686" cy="686"/>
              </a:xfrm>
              <a:prstGeom prst="line">
                <a:avLst/>
              </a:prstGeom>
              <a:noFill/>
              <a:ln w="57150">
                <a:solidFill>
                  <a:schemeClr val="accent1">
                    <a:lumMod val="50000"/>
                  </a:schemeClr>
                </a:solidFill>
                <a:round/>
                <a:headEnd type="oval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61819" name="Oval 27">
              <a:extLst>
                <a:ext uri="{FF2B5EF4-FFF2-40B4-BE49-F238E27FC236}">
                  <a16:creationId xmlns:a16="http://schemas.microsoft.com/office/drawing/2014/main" id="{81ADBE3B-6561-F2F7-3B50-2EDB74BDFB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96" y="1555"/>
              <a:ext cx="3040" cy="3024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FFFF66"/>
                  </a:solidFill>
                  <a:round/>
                  <a:headEnd type="none" w="sm" len="sm"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1820" name="Group 28">
            <a:extLst>
              <a:ext uri="{FF2B5EF4-FFF2-40B4-BE49-F238E27FC236}">
                <a16:creationId xmlns:a16="http://schemas.microsoft.com/office/drawing/2014/main" id="{F43661B1-922F-F2FB-DD04-2E70130ED7CE}"/>
              </a:ext>
            </a:extLst>
          </p:cNvPr>
          <p:cNvGrpSpPr>
            <a:grpSpLocks/>
          </p:cNvGrpSpPr>
          <p:nvPr/>
        </p:nvGrpSpPr>
        <p:grpSpPr bwMode="auto">
          <a:xfrm>
            <a:off x="9607550" y="1746252"/>
            <a:ext cx="928688" cy="909638"/>
            <a:chOff x="3260" y="2007"/>
            <a:chExt cx="585" cy="573"/>
          </a:xfrm>
        </p:grpSpPr>
        <p:sp>
          <p:nvSpPr>
            <p:cNvPr id="161821" name="Freeform 29">
              <a:extLst>
                <a:ext uri="{FF2B5EF4-FFF2-40B4-BE49-F238E27FC236}">
                  <a16:creationId xmlns:a16="http://schemas.microsoft.com/office/drawing/2014/main" id="{62B56F87-DCE0-C715-E1B5-5FE13E806FA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0" y="2138"/>
              <a:ext cx="585" cy="442"/>
            </a:xfrm>
            <a:custGeom>
              <a:avLst/>
              <a:gdLst>
                <a:gd name="T0" fmla="*/ 585 w 585"/>
                <a:gd name="T1" fmla="*/ 442 h 442"/>
                <a:gd name="T2" fmla="*/ 573 w 585"/>
                <a:gd name="T3" fmla="*/ 418 h 442"/>
                <a:gd name="T4" fmla="*/ 562 w 585"/>
                <a:gd name="T5" fmla="*/ 397 h 442"/>
                <a:gd name="T6" fmla="*/ 547 w 585"/>
                <a:gd name="T7" fmla="*/ 378 h 442"/>
                <a:gd name="T8" fmla="*/ 532 w 585"/>
                <a:gd name="T9" fmla="*/ 357 h 442"/>
                <a:gd name="T10" fmla="*/ 519 w 585"/>
                <a:gd name="T11" fmla="*/ 337 h 442"/>
                <a:gd name="T12" fmla="*/ 498 w 585"/>
                <a:gd name="T13" fmla="*/ 312 h 442"/>
                <a:gd name="T14" fmla="*/ 472 w 585"/>
                <a:gd name="T15" fmla="*/ 288 h 442"/>
                <a:gd name="T16" fmla="*/ 454 w 585"/>
                <a:gd name="T17" fmla="*/ 270 h 442"/>
                <a:gd name="T18" fmla="*/ 430 w 585"/>
                <a:gd name="T19" fmla="*/ 243 h 442"/>
                <a:gd name="T20" fmla="*/ 400 w 585"/>
                <a:gd name="T21" fmla="*/ 216 h 442"/>
                <a:gd name="T22" fmla="*/ 367 w 585"/>
                <a:gd name="T23" fmla="*/ 190 h 442"/>
                <a:gd name="T24" fmla="*/ 337 w 585"/>
                <a:gd name="T25" fmla="*/ 165 h 442"/>
                <a:gd name="T26" fmla="*/ 294 w 585"/>
                <a:gd name="T27" fmla="*/ 135 h 442"/>
                <a:gd name="T28" fmla="*/ 247 w 585"/>
                <a:gd name="T29" fmla="*/ 105 h 442"/>
                <a:gd name="T30" fmla="*/ 207 w 585"/>
                <a:gd name="T31" fmla="*/ 82 h 442"/>
                <a:gd name="T32" fmla="*/ 174 w 585"/>
                <a:gd name="T33" fmla="*/ 64 h 442"/>
                <a:gd name="T34" fmla="*/ 135 w 585"/>
                <a:gd name="T35" fmla="*/ 48 h 442"/>
                <a:gd name="T36" fmla="*/ 88 w 585"/>
                <a:gd name="T37" fmla="*/ 28 h 442"/>
                <a:gd name="T38" fmla="*/ 48 w 585"/>
                <a:gd name="T39" fmla="*/ 16 h 442"/>
                <a:gd name="T40" fmla="*/ 24 w 585"/>
                <a:gd name="T41" fmla="*/ 6 h 442"/>
                <a:gd name="T42" fmla="*/ 0 w 585"/>
                <a:gd name="T43" fmla="*/ 0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85" h="442">
                  <a:moveTo>
                    <a:pt x="585" y="442"/>
                  </a:moveTo>
                  <a:lnTo>
                    <a:pt x="573" y="418"/>
                  </a:lnTo>
                  <a:lnTo>
                    <a:pt x="562" y="397"/>
                  </a:lnTo>
                  <a:lnTo>
                    <a:pt x="547" y="378"/>
                  </a:lnTo>
                  <a:lnTo>
                    <a:pt x="532" y="357"/>
                  </a:lnTo>
                  <a:lnTo>
                    <a:pt x="519" y="337"/>
                  </a:lnTo>
                  <a:lnTo>
                    <a:pt x="498" y="312"/>
                  </a:lnTo>
                  <a:lnTo>
                    <a:pt x="472" y="288"/>
                  </a:lnTo>
                  <a:lnTo>
                    <a:pt x="454" y="270"/>
                  </a:lnTo>
                  <a:lnTo>
                    <a:pt x="430" y="243"/>
                  </a:lnTo>
                  <a:lnTo>
                    <a:pt x="400" y="216"/>
                  </a:lnTo>
                  <a:lnTo>
                    <a:pt x="367" y="190"/>
                  </a:lnTo>
                  <a:lnTo>
                    <a:pt x="337" y="165"/>
                  </a:lnTo>
                  <a:lnTo>
                    <a:pt x="294" y="135"/>
                  </a:lnTo>
                  <a:lnTo>
                    <a:pt x="247" y="105"/>
                  </a:lnTo>
                  <a:lnTo>
                    <a:pt x="207" y="82"/>
                  </a:lnTo>
                  <a:lnTo>
                    <a:pt x="174" y="64"/>
                  </a:lnTo>
                  <a:lnTo>
                    <a:pt x="135" y="48"/>
                  </a:lnTo>
                  <a:lnTo>
                    <a:pt x="88" y="28"/>
                  </a:lnTo>
                  <a:lnTo>
                    <a:pt x="48" y="16"/>
                  </a:lnTo>
                  <a:lnTo>
                    <a:pt x="24" y="6"/>
                  </a:lnTo>
                  <a:lnTo>
                    <a:pt x="0" y="0"/>
                  </a:lnTo>
                </a:path>
              </a:pathLst>
            </a:custGeom>
            <a:noFill/>
            <a:ln w="5715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1822" name="Rectangle 30">
              <a:extLst>
                <a:ext uri="{FF2B5EF4-FFF2-40B4-BE49-F238E27FC236}">
                  <a16:creationId xmlns:a16="http://schemas.microsoft.com/office/drawing/2014/main" id="{9D4BF5BE-9AC5-C10A-A5A2-D427B1DDE2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1" y="2007"/>
              <a:ext cx="251" cy="3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rgbClr val="FFFF66"/>
                  </a:solidFill>
                  <a:miter lim="800000"/>
                  <a:headEnd type="none" w="sm" len="sm"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3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S</a:t>
              </a:r>
              <a:endPara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9F7922E-8691-A895-0B09-8E17ED8A0B74}"/>
              </a:ext>
            </a:extLst>
          </p:cNvPr>
          <p:cNvSpPr txBox="1"/>
          <p:nvPr/>
        </p:nvSpPr>
        <p:spPr>
          <a:xfrm>
            <a:off x="909932" y="185530"/>
            <a:ext cx="103721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31: ĐỘNG HỌC CỦA CHUYỂN ĐỘNG TRÒN ĐỀU</a:t>
            </a:r>
          </a:p>
        </p:txBody>
      </p:sp>
      <p:sp>
        <p:nvSpPr>
          <p:cNvPr id="3" name="TextBox 13" descr="21 Duong Linh">
            <a:extLst>
              <a:ext uri="{FF2B5EF4-FFF2-40B4-BE49-F238E27FC236}">
                <a16:creationId xmlns:a16="http://schemas.microsoft.com/office/drawing/2014/main" id="{9D9A0D47-86BB-675A-1FDD-820847582D56}"/>
              </a:ext>
            </a:extLst>
          </p:cNvPr>
          <p:cNvSpPr txBox="1"/>
          <p:nvPr/>
        </p:nvSpPr>
        <p:spPr>
          <a:xfrm>
            <a:off x="-1209821" y="917861"/>
            <a:ext cx="7685531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399"/>
              </a:lnSpc>
              <a:spcBef>
                <a:spcPct val="0"/>
              </a:spcBef>
            </a:pPr>
            <a:r>
              <a:rPr lang="en-US" sz="2800" b="1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2800" b="1" u="sng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800" b="1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800" b="1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b="1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endParaRPr lang="en-US" sz="2800" b="1" u="sng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" name="Group 12" descr="21 Duong Linh">
            <a:extLst>
              <a:ext uri="{FF2B5EF4-FFF2-40B4-BE49-F238E27FC236}">
                <a16:creationId xmlns:a16="http://schemas.microsoft.com/office/drawing/2014/main" id="{F6BEE4DD-CCE2-8197-17D6-E743553C1993}"/>
              </a:ext>
            </a:extLst>
          </p:cNvPr>
          <p:cNvGrpSpPr/>
          <p:nvPr/>
        </p:nvGrpSpPr>
        <p:grpSpPr>
          <a:xfrm>
            <a:off x="-50800" y="7070454"/>
            <a:ext cx="13075920" cy="548640"/>
            <a:chOff x="0" y="0"/>
            <a:chExt cx="6954256" cy="310464"/>
          </a:xfrm>
        </p:grpSpPr>
        <p:sp>
          <p:nvSpPr>
            <p:cNvPr id="16" name="Freeform 13">
              <a:extLst>
                <a:ext uri="{FF2B5EF4-FFF2-40B4-BE49-F238E27FC236}">
                  <a16:creationId xmlns:a16="http://schemas.microsoft.com/office/drawing/2014/main" id="{A64E5FD3-0181-6623-53C8-D900425F4C7F}"/>
                </a:ext>
              </a:extLst>
            </p:cNvPr>
            <p:cNvSpPr/>
            <p:nvPr/>
          </p:nvSpPr>
          <p:spPr>
            <a:xfrm>
              <a:off x="0" y="0"/>
              <a:ext cx="6954255" cy="310464"/>
            </a:xfrm>
            <a:custGeom>
              <a:avLst/>
              <a:gdLst/>
              <a:ahLst/>
              <a:cxnLst/>
              <a:rect l="l" t="t" r="r" b="b"/>
              <a:pathLst>
                <a:path w="6954255" h="310464">
                  <a:moveTo>
                    <a:pt x="0" y="0"/>
                  </a:moveTo>
                  <a:lnTo>
                    <a:pt x="6954255" y="0"/>
                  </a:lnTo>
                  <a:lnTo>
                    <a:pt x="6954255" y="310464"/>
                  </a:lnTo>
                  <a:lnTo>
                    <a:pt x="0" y="310464"/>
                  </a:lnTo>
                  <a:close/>
                </a:path>
              </a:pathLst>
            </a:custGeom>
            <a:solidFill>
              <a:srgbClr val="FFCE6D"/>
            </a:solid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700000">
                                      <p:cBhvr>
                                        <p:cTn id="6" dur="5000" fill="hold"/>
                                        <p:tgtEl>
                                          <p:spTgt spid="1618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" dur="5000"/>
                                        <p:tgtEl>
                                          <p:spTgt spid="161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61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21 Duong Linh">
            <a:extLst>
              <a:ext uri="{FF2B5EF4-FFF2-40B4-BE49-F238E27FC236}">
                <a16:creationId xmlns:a16="http://schemas.microsoft.com/office/drawing/2014/main" id="{20FAEE44-64A9-6074-FB54-DE531180D7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2256"/>
          <a:stretch>
            <a:fillRect/>
          </a:stretch>
        </p:blipFill>
        <p:spPr>
          <a:xfrm>
            <a:off x="-50800" y="-128147"/>
            <a:ext cx="13789379" cy="1542591"/>
          </a:xfrm>
          <a:prstGeom prst="rect">
            <a:avLst/>
          </a:prstGeom>
        </p:spPr>
      </p:pic>
      <p:sp>
        <p:nvSpPr>
          <p:cNvPr id="8" name="AutoShape 3" descr="21 Duong Linh">
            <a:extLst>
              <a:ext uri="{FF2B5EF4-FFF2-40B4-BE49-F238E27FC236}">
                <a16:creationId xmlns:a16="http://schemas.microsoft.com/office/drawing/2014/main" id="{7B5E03D1-CB04-5425-DC5C-395A072A287F}"/>
              </a:ext>
            </a:extLst>
          </p:cNvPr>
          <p:cNvSpPr/>
          <p:nvPr/>
        </p:nvSpPr>
        <p:spPr>
          <a:xfrm>
            <a:off x="6082060" y="1504108"/>
            <a:ext cx="5873465" cy="1693743"/>
          </a:xfrm>
          <a:prstGeom prst="rect">
            <a:avLst/>
          </a:prstGeom>
          <a:solidFill>
            <a:srgbClr val="61A6AB"/>
          </a:solidFill>
        </p:spPr>
        <p:txBody>
          <a:bodyPr/>
          <a:lstStyle/>
          <a:p>
            <a:endParaRPr lang="en-US"/>
          </a:p>
        </p:txBody>
      </p:sp>
      <p:pic>
        <p:nvPicPr>
          <p:cNvPr id="10" name="Picture 5" descr="21 Duong Linh">
            <a:extLst>
              <a:ext uri="{FF2B5EF4-FFF2-40B4-BE49-F238E27FC236}">
                <a16:creationId xmlns:a16="http://schemas.microsoft.com/office/drawing/2014/main" id="{0EA764B4-739C-C356-FFC7-B4A17B229B3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54324"/>
          <a:stretch/>
        </p:blipFill>
        <p:spPr>
          <a:xfrm>
            <a:off x="54098" y="-128147"/>
            <a:ext cx="4532089" cy="2168658"/>
          </a:xfrm>
          <a:prstGeom prst="rect">
            <a:avLst/>
          </a:prstGeom>
        </p:spPr>
      </p:pic>
      <p:sp>
        <p:nvSpPr>
          <p:cNvPr id="11" name="AutoShape 6" descr="21 Duong Linh">
            <a:extLst>
              <a:ext uri="{FF2B5EF4-FFF2-40B4-BE49-F238E27FC236}">
                <a16:creationId xmlns:a16="http://schemas.microsoft.com/office/drawing/2014/main" id="{5405B78B-64D1-75BA-B155-00D0977A6B46}"/>
              </a:ext>
            </a:extLst>
          </p:cNvPr>
          <p:cNvSpPr/>
          <p:nvPr/>
        </p:nvSpPr>
        <p:spPr>
          <a:xfrm>
            <a:off x="6003876" y="1157294"/>
            <a:ext cx="5873465" cy="1997059"/>
          </a:xfrm>
          <a:prstGeom prst="rect">
            <a:avLst/>
          </a:prstGeom>
          <a:solidFill>
            <a:srgbClr val="FFCE6D"/>
          </a:solidFill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7" descr="21 Duong Linh">
                <a:extLst>
                  <a:ext uri="{FF2B5EF4-FFF2-40B4-BE49-F238E27FC236}">
                    <a16:creationId xmlns:a16="http://schemas.microsoft.com/office/drawing/2014/main" id="{6748F718-BED2-4D25-4D54-B0D07CF9F164}"/>
                  </a:ext>
                </a:extLst>
              </p:cNvPr>
              <p:cNvSpPr txBox="1"/>
              <p:nvPr/>
            </p:nvSpPr>
            <p:spPr>
              <a:xfrm>
                <a:off x="6217381" y="1605562"/>
                <a:ext cx="5446453" cy="97142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just">
                  <a:lnSpc>
                    <a:spcPts val="3853"/>
                  </a:lnSpc>
                </a:pPr>
                <a:r>
                  <a:rPr lang="en-US" sz="2800" b="1" dirty="0">
                    <a:solidFill>
                      <a:srgbClr val="291B25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2. </a:t>
                </a:r>
                <a:r>
                  <a:rPr lang="en-US" sz="2800" b="1" dirty="0" err="1">
                    <a:solidFill>
                      <a:srgbClr val="291B25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Dựa</a:t>
                </a:r>
                <a:r>
                  <a:rPr lang="en-US" sz="2800" b="1" dirty="0">
                    <a:solidFill>
                      <a:srgbClr val="291B25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291B25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vào</a:t>
                </a:r>
                <a:r>
                  <a:rPr lang="en-US" sz="2800" b="1" dirty="0">
                    <a:solidFill>
                      <a:srgbClr val="291B25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291B25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kiến</a:t>
                </a:r>
                <a:r>
                  <a:rPr lang="en-US" sz="2800" b="1" dirty="0">
                    <a:solidFill>
                      <a:srgbClr val="291B25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291B25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800" b="1" dirty="0">
                    <a:solidFill>
                      <a:srgbClr val="291B25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291B25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đã</a:t>
                </a:r>
                <a:r>
                  <a:rPr lang="en-US" sz="2800" b="1" dirty="0">
                    <a:solidFill>
                      <a:srgbClr val="291B25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291B25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học</a:t>
                </a:r>
                <a:r>
                  <a:rPr lang="en-US" sz="2800" b="1" dirty="0">
                    <a:solidFill>
                      <a:srgbClr val="291B25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291B25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nêu</a:t>
                </a:r>
                <a:r>
                  <a:rPr lang="en-US" sz="2800" b="1" dirty="0">
                    <a:solidFill>
                      <a:srgbClr val="291B25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291B25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công</a:t>
                </a:r>
                <a:r>
                  <a:rPr lang="en-US" sz="2800" b="1" dirty="0">
                    <a:solidFill>
                      <a:srgbClr val="291B25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291B25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800" b="1" dirty="0">
                    <a:solidFill>
                      <a:srgbClr val="291B25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291B25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2800" b="1" dirty="0">
                    <a:solidFill>
                      <a:srgbClr val="291B25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291B25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800" b="1" dirty="0">
                    <a:solidFill>
                      <a:srgbClr val="291B25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b="1" i="1">
                            <a:latin typeface="Cambria Math" panose="02040503050406030204" pitchFamily="18" charset="0"/>
                          </a:rPr>
                          <m:t>𝑨</m:t>
                        </m:r>
                        <m:r>
                          <a:rPr lang="en-US" sz="2800" b="1" i="1">
                            <a:latin typeface="Cambria Math" panose="02040503050406030204" pitchFamily="18" charset="0"/>
                          </a:rPr>
                          <m:t>𝟎</m:t>
                        </m:r>
                        <m:r>
                          <a:rPr lang="en-US" sz="2800" b="1" i="1"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</m:acc>
                  </m:oMath>
                </a14:m>
                <a:r>
                  <a:rPr lang="en-US" sz="2800" b="1" dirty="0">
                    <a:solidFill>
                      <a:srgbClr val="291B25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</mc:Choice>
        <mc:Fallback xmlns="">
          <p:sp>
            <p:nvSpPr>
              <p:cNvPr id="12" name="TextBox 7" descr="21 Duong Linh">
                <a:extLst>
                  <a:ext uri="{FF2B5EF4-FFF2-40B4-BE49-F238E27FC236}">
                    <a16:creationId xmlns:a16="http://schemas.microsoft.com/office/drawing/2014/main" id="{6748F718-BED2-4D25-4D54-B0D07CF9F1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7381" y="1605562"/>
                <a:ext cx="5446453" cy="971420"/>
              </a:xfrm>
              <a:prstGeom prst="rect">
                <a:avLst/>
              </a:prstGeom>
              <a:blipFill>
                <a:blip r:embed="rId6"/>
                <a:stretch>
                  <a:fillRect l="-4031" t="-8125" r="-3919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Group 12" descr="21 Duong Linh">
            <a:extLst>
              <a:ext uri="{FF2B5EF4-FFF2-40B4-BE49-F238E27FC236}">
                <a16:creationId xmlns:a16="http://schemas.microsoft.com/office/drawing/2014/main" id="{187AFCD1-E297-4BEA-A990-9C7E0B51F9F6}"/>
              </a:ext>
            </a:extLst>
          </p:cNvPr>
          <p:cNvGrpSpPr/>
          <p:nvPr/>
        </p:nvGrpSpPr>
        <p:grpSpPr>
          <a:xfrm>
            <a:off x="-50800" y="7070454"/>
            <a:ext cx="13075920" cy="548640"/>
            <a:chOff x="0" y="0"/>
            <a:chExt cx="6954256" cy="310464"/>
          </a:xfrm>
        </p:grpSpPr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id="{804D355B-8A3B-6C37-AD84-44CFD348ADF7}"/>
                </a:ext>
              </a:extLst>
            </p:cNvPr>
            <p:cNvSpPr/>
            <p:nvPr/>
          </p:nvSpPr>
          <p:spPr>
            <a:xfrm>
              <a:off x="0" y="0"/>
              <a:ext cx="6954255" cy="310464"/>
            </a:xfrm>
            <a:custGeom>
              <a:avLst/>
              <a:gdLst/>
              <a:ahLst/>
              <a:cxnLst/>
              <a:rect l="l" t="t" r="r" b="b"/>
              <a:pathLst>
                <a:path w="6954255" h="310464">
                  <a:moveTo>
                    <a:pt x="0" y="0"/>
                  </a:moveTo>
                  <a:lnTo>
                    <a:pt x="6954255" y="0"/>
                  </a:lnTo>
                  <a:lnTo>
                    <a:pt x="6954255" y="310464"/>
                  </a:lnTo>
                  <a:lnTo>
                    <a:pt x="0" y="310464"/>
                  </a:lnTo>
                  <a:close/>
                </a:path>
              </a:pathLst>
            </a:custGeom>
            <a:solidFill>
              <a:srgbClr val="FFCE6D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8" name="TextBox 15" descr="21 Duong Linh">
            <a:extLst>
              <a:ext uri="{FF2B5EF4-FFF2-40B4-BE49-F238E27FC236}">
                <a16:creationId xmlns:a16="http://schemas.microsoft.com/office/drawing/2014/main" id="{2EF3F0B6-13EB-3784-049F-E4113DDB2289}"/>
              </a:ext>
            </a:extLst>
          </p:cNvPr>
          <p:cNvSpPr txBox="1"/>
          <p:nvPr/>
        </p:nvSpPr>
        <p:spPr>
          <a:xfrm>
            <a:off x="600194" y="234634"/>
            <a:ext cx="3569074" cy="11798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554"/>
              </a:lnSpc>
            </a:pPr>
            <a:r>
              <a:rPr lang="en-US" sz="4000" b="1" dirty="0" err="1">
                <a:solidFill>
                  <a:srgbClr val="291B25"/>
                </a:solidFill>
                <a:latin typeface="Public Sans Bold"/>
              </a:rPr>
              <a:t>Phiếu</a:t>
            </a:r>
            <a:r>
              <a:rPr lang="en-US" sz="4000" b="1" dirty="0">
                <a:solidFill>
                  <a:srgbClr val="291B25"/>
                </a:solidFill>
                <a:latin typeface="Public Sans Bold"/>
              </a:rPr>
              <a:t> </a:t>
            </a:r>
            <a:r>
              <a:rPr lang="en-US" sz="4000" b="1" dirty="0" err="1">
                <a:solidFill>
                  <a:srgbClr val="291B25"/>
                </a:solidFill>
                <a:latin typeface="Public Sans Bold"/>
              </a:rPr>
              <a:t>học</a:t>
            </a:r>
            <a:r>
              <a:rPr lang="en-US" sz="4000" b="1" dirty="0">
                <a:solidFill>
                  <a:srgbClr val="291B25"/>
                </a:solidFill>
                <a:latin typeface="Public Sans Bold"/>
              </a:rPr>
              <a:t> </a:t>
            </a:r>
            <a:r>
              <a:rPr lang="en-US" sz="4000" b="1" dirty="0" err="1">
                <a:solidFill>
                  <a:srgbClr val="291B25"/>
                </a:solidFill>
                <a:latin typeface="Public Sans Bold"/>
              </a:rPr>
              <a:t>tập</a:t>
            </a:r>
            <a:r>
              <a:rPr lang="en-US" sz="4000" b="1" dirty="0">
                <a:solidFill>
                  <a:srgbClr val="291B25"/>
                </a:solidFill>
                <a:latin typeface="Public Sans Bold"/>
              </a:rPr>
              <a:t> </a:t>
            </a:r>
            <a:r>
              <a:rPr lang="en-US" sz="4000" b="1" dirty="0" err="1">
                <a:solidFill>
                  <a:srgbClr val="291B25"/>
                </a:solidFill>
                <a:latin typeface="Public Sans Bold"/>
              </a:rPr>
              <a:t>số</a:t>
            </a:r>
            <a:r>
              <a:rPr lang="en-US" sz="4000" b="1" dirty="0">
                <a:solidFill>
                  <a:srgbClr val="291B25"/>
                </a:solidFill>
                <a:latin typeface="Public Sans Bold"/>
              </a:rPr>
              <a:t> 1</a:t>
            </a:r>
          </a:p>
        </p:txBody>
      </p:sp>
      <p:grpSp>
        <p:nvGrpSpPr>
          <p:cNvPr id="26" name="Group 2">
            <a:extLst>
              <a:ext uri="{FF2B5EF4-FFF2-40B4-BE49-F238E27FC236}">
                <a16:creationId xmlns:a16="http://schemas.microsoft.com/office/drawing/2014/main" id="{F2A24616-E8E4-D481-9E63-09B532666D73}"/>
              </a:ext>
            </a:extLst>
          </p:cNvPr>
          <p:cNvGrpSpPr>
            <a:grpSpLocks/>
          </p:cNvGrpSpPr>
          <p:nvPr/>
        </p:nvGrpSpPr>
        <p:grpSpPr bwMode="auto">
          <a:xfrm>
            <a:off x="3031886" y="3645646"/>
            <a:ext cx="641350" cy="815975"/>
            <a:chOff x="3012" y="2568"/>
            <a:chExt cx="404" cy="514"/>
          </a:xfrm>
        </p:grpSpPr>
        <p:sp>
          <p:nvSpPr>
            <p:cNvPr id="27" name="Freeform 3">
              <a:extLst>
                <a:ext uri="{FF2B5EF4-FFF2-40B4-BE49-F238E27FC236}">
                  <a16:creationId xmlns:a16="http://schemas.microsoft.com/office/drawing/2014/main" id="{FFB5DA3A-9269-1F61-D2EF-91FE7A989FEA}"/>
                </a:ext>
              </a:extLst>
            </p:cNvPr>
            <p:cNvSpPr>
              <a:spLocks/>
            </p:cNvSpPr>
            <p:nvPr/>
          </p:nvSpPr>
          <p:spPr bwMode="auto">
            <a:xfrm>
              <a:off x="3012" y="2794"/>
              <a:ext cx="244" cy="288"/>
            </a:xfrm>
            <a:custGeom>
              <a:avLst/>
              <a:gdLst>
                <a:gd name="T0" fmla="*/ 6 w 244"/>
                <a:gd name="T1" fmla="*/ 288 h 288"/>
                <a:gd name="T2" fmla="*/ 244 w 244"/>
                <a:gd name="T3" fmla="*/ 136 h 288"/>
                <a:gd name="T4" fmla="*/ 216 w 244"/>
                <a:gd name="T5" fmla="*/ 88 h 288"/>
                <a:gd name="T6" fmla="*/ 192 w 244"/>
                <a:gd name="T7" fmla="*/ 64 h 288"/>
                <a:gd name="T8" fmla="*/ 168 w 244"/>
                <a:gd name="T9" fmla="*/ 44 h 288"/>
                <a:gd name="T10" fmla="*/ 148 w 244"/>
                <a:gd name="T11" fmla="*/ 32 h 288"/>
                <a:gd name="T12" fmla="*/ 130 w 244"/>
                <a:gd name="T13" fmla="*/ 20 h 288"/>
                <a:gd name="T14" fmla="*/ 104 w 244"/>
                <a:gd name="T15" fmla="*/ 8 h 288"/>
                <a:gd name="T16" fmla="*/ 78 w 244"/>
                <a:gd name="T17" fmla="*/ 0 h 288"/>
                <a:gd name="T18" fmla="*/ 0 w 244"/>
                <a:gd name="T19" fmla="*/ 278 h 288"/>
                <a:gd name="T20" fmla="*/ 6 w 244"/>
                <a:gd name="T21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4" h="288">
                  <a:moveTo>
                    <a:pt x="6" y="288"/>
                  </a:moveTo>
                  <a:lnTo>
                    <a:pt x="244" y="136"/>
                  </a:lnTo>
                  <a:lnTo>
                    <a:pt x="216" y="88"/>
                  </a:lnTo>
                  <a:lnTo>
                    <a:pt x="192" y="64"/>
                  </a:lnTo>
                  <a:lnTo>
                    <a:pt x="168" y="44"/>
                  </a:lnTo>
                  <a:lnTo>
                    <a:pt x="148" y="32"/>
                  </a:lnTo>
                  <a:lnTo>
                    <a:pt x="130" y="20"/>
                  </a:lnTo>
                  <a:lnTo>
                    <a:pt x="104" y="8"/>
                  </a:lnTo>
                  <a:lnTo>
                    <a:pt x="78" y="0"/>
                  </a:lnTo>
                  <a:lnTo>
                    <a:pt x="0" y="278"/>
                  </a:lnTo>
                  <a:lnTo>
                    <a:pt x="6" y="288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FFFF66"/>
                  </a:solidFill>
                  <a:prstDash val="solid"/>
                  <a:round/>
                  <a:headEnd type="none" w="sm" len="sm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Rectangle 4">
                  <a:extLst>
                    <a:ext uri="{FF2B5EF4-FFF2-40B4-BE49-F238E27FC236}">
                      <a16:creationId xmlns:a16="http://schemas.microsoft.com/office/drawing/2014/main" id="{00BD6192-428C-BB53-C940-399FDC91C9D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07" y="2568"/>
                  <a:ext cx="309" cy="33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w="76200">
                      <a:solidFill>
                        <a:srgbClr val="FFFF66"/>
                      </a:solidFill>
                      <a:miter lim="800000"/>
                      <a:headEnd type="none" w="sm" len="sm"/>
                      <a:tailEnd/>
                    </a14:hiddenLine>
                  </a:ex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en-US" sz="2800" i="1" dirty="0" smtClean="0">
                            <a:ln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</a:ln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  <m:t>𝜃</m:t>
                        </m:r>
                      </m:oMath>
                    </m:oMathPara>
                  </a14:m>
                  <a:endParaRPr lang="en-US" altLang="en-US" sz="2800" dirty="0">
                    <a:ln>
                      <a:solidFill>
                        <a:schemeClr val="accent1">
                          <a:lumMod val="50000"/>
                        </a:schemeClr>
                      </a:solidFill>
                    </a:ln>
                    <a:solidFill>
                      <a:schemeClr val="tx2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endParaRPr>
                </a:p>
              </p:txBody>
            </p:sp>
          </mc:Choice>
          <mc:Fallback xmlns="">
            <p:sp>
              <p:nvSpPr>
                <p:cNvPr id="161796" name="Rectangle 4">
                  <a:extLst>
                    <a:ext uri="{FF2B5EF4-FFF2-40B4-BE49-F238E27FC236}">
                      <a16:creationId xmlns:a16="http://schemas.microsoft.com/office/drawing/2014/main" id="{6C8215E9-30A4-5780-34C8-4321ACE3C7F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3107" y="2568"/>
                  <a:ext cx="309" cy="330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76200">
                      <a:solidFill>
                        <a:srgbClr val="FFFF66"/>
                      </a:solidFill>
                      <a:miter lim="800000"/>
                      <a:headEnd type="none" w="sm" len="sm"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9" name="Line 5">
            <a:extLst>
              <a:ext uri="{FF2B5EF4-FFF2-40B4-BE49-F238E27FC236}">
                <a16:creationId xmlns:a16="http://schemas.microsoft.com/office/drawing/2014/main" id="{02A9AC8A-5D91-EDA7-E466-C10CBEF0A352}"/>
              </a:ext>
            </a:extLst>
          </p:cNvPr>
          <p:cNvSpPr>
            <a:spLocks noChangeShapeType="1"/>
          </p:cNvSpPr>
          <p:nvPr/>
        </p:nvSpPr>
        <p:spPr bwMode="auto">
          <a:xfrm rot="856055" flipV="1">
            <a:off x="3147774" y="3515471"/>
            <a:ext cx="1089025" cy="1089025"/>
          </a:xfrm>
          <a:prstGeom prst="line">
            <a:avLst/>
          </a:prstGeom>
          <a:noFill/>
          <a:ln w="57150">
            <a:solidFill>
              <a:srgbClr val="FFCC00"/>
            </a:solidFill>
            <a:round/>
            <a:headEnd type="oval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ectangle 10">
            <a:extLst>
              <a:ext uri="{FF2B5EF4-FFF2-40B4-BE49-F238E27FC236}">
                <a16:creationId xmlns:a16="http://schemas.microsoft.com/office/drawing/2014/main" id="{71B1FA4C-A063-AEB3-E4BC-0363B90163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06435" y="4437808"/>
            <a:ext cx="35137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FFFF66"/>
                </a:solidFill>
                <a:miter lim="800000"/>
                <a:headEnd type="none" w="sm" len="sm"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</a:p>
        </p:txBody>
      </p:sp>
      <p:sp>
        <p:nvSpPr>
          <p:cNvPr id="31" name="Rectangle 13">
            <a:extLst>
              <a:ext uri="{FF2B5EF4-FFF2-40B4-BE49-F238E27FC236}">
                <a16:creationId xmlns:a16="http://schemas.microsoft.com/office/drawing/2014/main" id="{25054C68-7876-FDCC-744E-C64DBEFF7C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92800" y="3324735"/>
            <a:ext cx="35137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FFFF66"/>
                </a:solidFill>
                <a:miter lim="800000"/>
                <a:headEnd type="none" w="sm" len="sm"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32" name="Rectangle 18">
            <a:extLst>
              <a:ext uri="{FF2B5EF4-FFF2-40B4-BE49-F238E27FC236}">
                <a16:creationId xmlns:a16="http://schemas.microsoft.com/office/drawing/2014/main" id="{BEF81E88-E508-C004-ADDD-E3AB0EE09A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4147" y="2508511"/>
            <a:ext cx="338138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FFFF66"/>
                </a:solidFill>
                <a:miter lim="800000"/>
                <a:headEnd type="none" w="sm" len="sm"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grpSp>
        <p:nvGrpSpPr>
          <p:cNvPr id="33" name="Group 22">
            <a:extLst>
              <a:ext uri="{FF2B5EF4-FFF2-40B4-BE49-F238E27FC236}">
                <a16:creationId xmlns:a16="http://schemas.microsoft.com/office/drawing/2014/main" id="{48AD2649-81C3-8EF1-9F07-8AF3798F3594}"/>
              </a:ext>
            </a:extLst>
          </p:cNvPr>
          <p:cNvGrpSpPr>
            <a:grpSpLocks/>
          </p:cNvGrpSpPr>
          <p:nvPr/>
        </p:nvGrpSpPr>
        <p:grpSpPr bwMode="auto">
          <a:xfrm>
            <a:off x="625235" y="2037508"/>
            <a:ext cx="4826000" cy="4800600"/>
            <a:chOff x="1496" y="1555"/>
            <a:chExt cx="3040" cy="3024"/>
          </a:xfrm>
        </p:grpSpPr>
        <p:grpSp>
          <p:nvGrpSpPr>
            <p:cNvPr id="34" name="Group 23">
              <a:extLst>
                <a:ext uri="{FF2B5EF4-FFF2-40B4-BE49-F238E27FC236}">
                  <a16:creationId xmlns:a16="http://schemas.microsoft.com/office/drawing/2014/main" id="{4AB8168E-4DC4-41B3-36ED-03153F53534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46" y="2108"/>
              <a:ext cx="1936" cy="1936"/>
              <a:chOff x="2046" y="2108"/>
              <a:chExt cx="1936" cy="1936"/>
            </a:xfrm>
          </p:grpSpPr>
          <p:sp>
            <p:nvSpPr>
              <p:cNvPr id="36" name="AutoShape 24">
                <a:extLst>
                  <a:ext uri="{FF2B5EF4-FFF2-40B4-BE49-F238E27FC236}">
                    <a16:creationId xmlns:a16="http://schemas.microsoft.com/office/drawing/2014/main" id="{4EFEF496-3F2F-CDF0-8C4B-EEC9BFE696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3600000">
                <a:off x="2046" y="2108"/>
                <a:ext cx="1936" cy="1936"/>
              </a:xfrm>
              <a:custGeom>
                <a:avLst/>
                <a:gdLst>
                  <a:gd name="G0" fmla="+- 10702 0 0"/>
                  <a:gd name="G1" fmla="+- 21600 0 10702"/>
                  <a:gd name="G2" fmla="+- 21600 0 10702"/>
                  <a:gd name="G3" fmla="*/ G0 2929 10000"/>
                  <a:gd name="G4" fmla="+- 21600 0 G3"/>
                  <a:gd name="G5" fmla="+- 21600 0 G3"/>
                  <a:gd name="T0" fmla="*/ 10800 w 21600"/>
                  <a:gd name="T1" fmla="*/ 0 h 21600"/>
                  <a:gd name="T2" fmla="*/ 3163 w 21600"/>
                  <a:gd name="T3" fmla="*/ 3163 h 21600"/>
                  <a:gd name="T4" fmla="*/ 0 w 21600"/>
                  <a:gd name="T5" fmla="*/ 10800 h 21600"/>
                  <a:gd name="T6" fmla="*/ 3163 w 21600"/>
                  <a:gd name="T7" fmla="*/ 18437 h 21600"/>
                  <a:gd name="T8" fmla="*/ 10800 w 21600"/>
                  <a:gd name="T9" fmla="*/ 21600 h 21600"/>
                  <a:gd name="T10" fmla="*/ 18437 w 21600"/>
                  <a:gd name="T11" fmla="*/ 18437 h 21600"/>
                  <a:gd name="T12" fmla="*/ 21600 w 21600"/>
                  <a:gd name="T13" fmla="*/ 10800 h 21600"/>
                  <a:gd name="T14" fmla="*/ 18437 w 21600"/>
                  <a:gd name="T15" fmla="*/ 3163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0702" y="10800"/>
                    </a:moveTo>
                    <a:cubicBezTo>
                      <a:pt x="10702" y="10854"/>
                      <a:pt x="10746" y="10898"/>
                      <a:pt x="10800" y="10898"/>
                    </a:cubicBezTo>
                    <a:cubicBezTo>
                      <a:pt x="10854" y="10898"/>
                      <a:pt x="10898" y="10854"/>
                      <a:pt x="10898" y="10800"/>
                    </a:cubicBezTo>
                    <a:cubicBezTo>
                      <a:pt x="10898" y="10746"/>
                      <a:pt x="10854" y="10702"/>
                      <a:pt x="10800" y="10702"/>
                    </a:cubicBezTo>
                    <a:cubicBezTo>
                      <a:pt x="10746" y="10702"/>
                      <a:pt x="10702" y="10746"/>
                      <a:pt x="10702" y="10800"/>
                    </a:cubicBezTo>
                    <a:close/>
                  </a:path>
                </a:pathLst>
              </a:custGeom>
              <a:noFill/>
              <a:ln w="38100">
                <a:solidFill>
                  <a:srgbClr val="7030A0"/>
                </a:solidFill>
                <a:round/>
                <a:headEnd type="none" w="sm" len="sm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7" name="Line 25">
                <a:extLst>
                  <a:ext uri="{FF2B5EF4-FFF2-40B4-BE49-F238E27FC236}">
                    <a16:creationId xmlns:a16="http://schemas.microsoft.com/office/drawing/2014/main" id="{6027D5A3-816F-0A35-C9ED-AC04FCFD224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856055" flipV="1">
                <a:off x="3085" y="2486"/>
                <a:ext cx="686" cy="686"/>
              </a:xfrm>
              <a:prstGeom prst="line">
                <a:avLst/>
              </a:prstGeom>
              <a:noFill/>
              <a:ln w="57150">
                <a:solidFill>
                  <a:schemeClr val="accent1">
                    <a:lumMod val="50000"/>
                  </a:schemeClr>
                </a:solidFill>
                <a:round/>
                <a:headEnd type="oval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35" name="Oval 27">
              <a:extLst>
                <a:ext uri="{FF2B5EF4-FFF2-40B4-BE49-F238E27FC236}">
                  <a16:creationId xmlns:a16="http://schemas.microsoft.com/office/drawing/2014/main" id="{A7FDA3DD-15FF-38EA-8B30-9B51E32454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96" y="1555"/>
              <a:ext cx="3040" cy="3024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FFFF66"/>
                  </a:solidFill>
                  <a:round/>
                  <a:headEnd type="none" w="sm" len="sm"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8" name="Group 28">
            <a:extLst>
              <a:ext uri="{FF2B5EF4-FFF2-40B4-BE49-F238E27FC236}">
                <a16:creationId xmlns:a16="http://schemas.microsoft.com/office/drawing/2014/main" id="{D857B890-53EF-4614-65E1-2B48E4A416A0}"/>
              </a:ext>
            </a:extLst>
          </p:cNvPr>
          <p:cNvGrpSpPr>
            <a:grpSpLocks/>
          </p:cNvGrpSpPr>
          <p:nvPr/>
        </p:nvGrpSpPr>
        <p:grpSpPr bwMode="auto">
          <a:xfrm>
            <a:off x="3425585" y="2755060"/>
            <a:ext cx="928688" cy="909638"/>
            <a:chOff x="3260" y="2007"/>
            <a:chExt cx="585" cy="573"/>
          </a:xfrm>
        </p:grpSpPr>
        <p:sp>
          <p:nvSpPr>
            <p:cNvPr id="39" name="Freeform 29">
              <a:extLst>
                <a:ext uri="{FF2B5EF4-FFF2-40B4-BE49-F238E27FC236}">
                  <a16:creationId xmlns:a16="http://schemas.microsoft.com/office/drawing/2014/main" id="{DA4FF194-A128-AD0B-02FC-C424E5F64D6C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0" y="2138"/>
              <a:ext cx="585" cy="442"/>
            </a:xfrm>
            <a:custGeom>
              <a:avLst/>
              <a:gdLst>
                <a:gd name="T0" fmla="*/ 585 w 585"/>
                <a:gd name="T1" fmla="*/ 442 h 442"/>
                <a:gd name="T2" fmla="*/ 573 w 585"/>
                <a:gd name="T3" fmla="*/ 418 h 442"/>
                <a:gd name="T4" fmla="*/ 562 w 585"/>
                <a:gd name="T5" fmla="*/ 397 h 442"/>
                <a:gd name="T6" fmla="*/ 547 w 585"/>
                <a:gd name="T7" fmla="*/ 378 h 442"/>
                <a:gd name="T8" fmla="*/ 532 w 585"/>
                <a:gd name="T9" fmla="*/ 357 h 442"/>
                <a:gd name="T10" fmla="*/ 519 w 585"/>
                <a:gd name="T11" fmla="*/ 337 h 442"/>
                <a:gd name="T12" fmla="*/ 498 w 585"/>
                <a:gd name="T13" fmla="*/ 312 h 442"/>
                <a:gd name="T14" fmla="*/ 472 w 585"/>
                <a:gd name="T15" fmla="*/ 288 h 442"/>
                <a:gd name="T16" fmla="*/ 454 w 585"/>
                <a:gd name="T17" fmla="*/ 270 h 442"/>
                <a:gd name="T18" fmla="*/ 430 w 585"/>
                <a:gd name="T19" fmla="*/ 243 h 442"/>
                <a:gd name="T20" fmla="*/ 400 w 585"/>
                <a:gd name="T21" fmla="*/ 216 h 442"/>
                <a:gd name="T22" fmla="*/ 367 w 585"/>
                <a:gd name="T23" fmla="*/ 190 h 442"/>
                <a:gd name="T24" fmla="*/ 337 w 585"/>
                <a:gd name="T25" fmla="*/ 165 h 442"/>
                <a:gd name="T26" fmla="*/ 294 w 585"/>
                <a:gd name="T27" fmla="*/ 135 h 442"/>
                <a:gd name="T28" fmla="*/ 247 w 585"/>
                <a:gd name="T29" fmla="*/ 105 h 442"/>
                <a:gd name="T30" fmla="*/ 207 w 585"/>
                <a:gd name="T31" fmla="*/ 82 h 442"/>
                <a:gd name="T32" fmla="*/ 174 w 585"/>
                <a:gd name="T33" fmla="*/ 64 h 442"/>
                <a:gd name="T34" fmla="*/ 135 w 585"/>
                <a:gd name="T35" fmla="*/ 48 h 442"/>
                <a:gd name="T36" fmla="*/ 88 w 585"/>
                <a:gd name="T37" fmla="*/ 28 h 442"/>
                <a:gd name="T38" fmla="*/ 48 w 585"/>
                <a:gd name="T39" fmla="*/ 16 h 442"/>
                <a:gd name="T40" fmla="*/ 24 w 585"/>
                <a:gd name="T41" fmla="*/ 6 h 442"/>
                <a:gd name="T42" fmla="*/ 0 w 585"/>
                <a:gd name="T43" fmla="*/ 0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85" h="442">
                  <a:moveTo>
                    <a:pt x="585" y="442"/>
                  </a:moveTo>
                  <a:lnTo>
                    <a:pt x="573" y="418"/>
                  </a:lnTo>
                  <a:lnTo>
                    <a:pt x="562" y="397"/>
                  </a:lnTo>
                  <a:lnTo>
                    <a:pt x="547" y="378"/>
                  </a:lnTo>
                  <a:lnTo>
                    <a:pt x="532" y="357"/>
                  </a:lnTo>
                  <a:lnTo>
                    <a:pt x="519" y="337"/>
                  </a:lnTo>
                  <a:lnTo>
                    <a:pt x="498" y="312"/>
                  </a:lnTo>
                  <a:lnTo>
                    <a:pt x="472" y="288"/>
                  </a:lnTo>
                  <a:lnTo>
                    <a:pt x="454" y="270"/>
                  </a:lnTo>
                  <a:lnTo>
                    <a:pt x="430" y="243"/>
                  </a:lnTo>
                  <a:lnTo>
                    <a:pt x="400" y="216"/>
                  </a:lnTo>
                  <a:lnTo>
                    <a:pt x="367" y="190"/>
                  </a:lnTo>
                  <a:lnTo>
                    <a:pt x="337" y="165"/>
                  </a:lnTo>
                  <a:lnTo>
                    <a:pt x="294" y="135"/>
                  </a:lnTo>
                  <a:lnTo>
                    <a:pt x="247" y="105"/>
                  </a:lnTo>
                  <a:lnTo>
                    <a:pt x="207" y="82"/>
                  </a:lnTo>
                  <a:lnTo>
                    <a:pt x="174" y="64"/>
                  </a:lnTo>
                  <a:lnTo>
                    <a:pt x="135" y="48"/>
                  </a:lnTo>
                  <a:lnTo>
                    <a:pt x="88" y="28"/>
                  </a:lnTo>
                  <a:lnTo>
                    <a:pt x="48" y="16"/>
                  </a:lnTo>
                  <a:lnTo>
                    <a:pt x="24" y="6"/>
                  </a:lnTo>
                  <a:lnTo>
                    <a:pt x="0" y="0"/>
                  </a:lnTo>
                </a:path>
              </a:pathLst>
            </a:custGeom>
            <a:noFill/>
            <a:ln w="5715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Rectangle 30">
              <a:extLst>
                <a:ext uri="{FF2B5EF4-FFF2-40B4-BE49-F238E27FC236}">
                  <a16:creationId xmlns:a16="http://schemas.microsoft.com/office/drawing/2014/main" id="{F16E7C19-9E87-E8A6-17DC-E829E4FC56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1" y="2007"/>
              <a:ext cx="251" cy="3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rgbClr val="FFFF66"/>
                  </a:solidFill>
                  <a:miter lim="800000"/>
                  <a:headEnd type="none" w="sm" len="sm"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3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S</a:t>
              </a:r>
              <a:endPara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9383B4F5-D0C0-4EE3-69A4-BF6F9023A094}"/>
                  </a:ext>
                </a:extLst>
              </p:cNvPr>
              <p:cNvSpPr txBox="1"/>
              <p:nvPr/>
            </p:nvSpPr>
            <p:spPr>
              <a:xfrm>
                <a:off x="8151250" y="3510365"/>
                <a:ext cx="2333456" cy="978538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600"/>
                  </a:spcBef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𝑨</m:t>
                        </m:r>
                        <m:r>
                          <a:rPr lang="en-US" sz="4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  <m:r>
                          <a:rPr lang="en-US" sz="4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</m:acc>
                    <m:r>
                      <a:rPr lang="en-US" sz="4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𝑺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𝒓</m:t>
                        </m:r>
                      </m:den>
                    </m:f>
                  </m:oMath>
                </a14:m>
                <a:r>
                  <a:rPr lang="en-US" sz="1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9383B4F5-D0C0-4EE3-69A4-BF6F9023A0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1250" y="3510365"/>
                <a:ext cx="2333456" cy="97853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TextBox 41">
            <a:extLst>
              <a:ext uri="{FF2B5EF4-FFF2-40B4-BE49-F238E27FC236}">
                <a16:creationId xmlns:a16="http://schemas.microsoft.com/office/drawing/2014/main" id="{990EE2DA-C82C-2A52-CB76-4D7055E506D8}"/>
              </a:ext>
            </a:extLst>
          </p:cNvPr>
          <p:cNvSpPr txBox="1"/>
          <p:nvPr/>
        </p:nvSpPr>
        <p:spPr>
          <a:xfrm>
            <a:off x="8151250" y="5007429"/>
            <a:ext cx="468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=&gt;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A94BCE77-B374-4195-C1B3-FD53AB46E963}"/>
                  </a:ext>
                </a:extLst>
              </p:cNvPr>
              <p:cNvSpPr txBox="1"/>
              <p:nvPr/>
            </p:nvSpPr>
            <p:spPr>
              <a:xfrm>
                <a:off x="8354583" y="4848046"/>
                <a:ext cx="1478907" cy="712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600"/>
                  </a:spcBef>
                </a:pP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𝜽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𝑺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𝒓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A94BCE77-B374-4195-C1B3-FD53AB46E9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54583" y="4848046"/>
                <a:ext cx="1478907" cy="71263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90441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700000">
                                      <p:cBhvr>
                                        <p:cTn id="40" dur="5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41" grpId="0" animBg="1"/>
      <p:bldP spid="42" grpId="0"/>
      <p:bldP spid="4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F120CF9-04CF-4EBB-B090-E38E99B62C3D}"/>
              </a:ext>
            </a:extLst>
          </p:cNvPr>
          <p:cNvSpPr txBox="1"/>
          <p:nvPr/>
        </p:nvSpPr>
        <p:spPr>
          <a:xfrm>
            <a:off x="909932" y="185530"/>
            <a:ext cx="103721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31: ĐỘNG HỌC CỦA CHUYỂN ĐỘNG TRÒN ĐỀU</a:t>
            </a:r>
          </a:p>
        </p:txBody>
      </p:sp>
      <p:sp>
        <p:nvSpPr>
          <p:cNvPr id="2" name="TextBox 13" descr="21 Duong Linh">
            <a:extLst>
              <a:ext uri="{FF2B5EF4-FFF2-40B4-BE49-F238E27FC236}">
                <a16:creationId xmlns:a16="http://schemas.microsoft.com/office/drawing/2014/main" id="{D92D121C-1B0B-F859-6142-9C2F9A5A2460}"/>
              </a:ext>
            </a:extLst>
          </p:cNvPr>
          <p:cNvSpPr txBox="1"/>
          <p:nvPr/>
        </p:nvSpPr>
        <p:spPr>
          <a:xfrm>
            <a:off x="-1209821" y="917861"/>
            <a:ext cx="7685531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399"/>
              </a:lnSpc>
              <a:spcBef>
                <a:spcPct val="0"/>
              </a:spcBef>
            </a:pPr>
            <a:r>
              <a:rPr lang="en-US" sz="2800" b="1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2800" b="1" u="sng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800" b="1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800" b="1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b="1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endParaRPr lang="en-US" sz="2800" b="1" u="sng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2" descr="21 Duong Linh">
            <a:extLst>
              <a:ext uri="{FF2B5EF4-FFF2-40B4-BE49-F238E27FC236}">
                <a16:creationId xmlns:a16="http://schemas.microsoft.com/office/drawing/2014/main" id="{8F86D658-93C5-9284-E86A-1869644376E4}"/>
              </a:ext>
            </a:extLst>
          </p:cNvPr>
          <p:cNvGrpSpPr/>
          <p:nvPr/>
        </p:nvGrpSpPr>
        <p:grpSpPr>
          <a:xfrm>
            <a:off x="627255" y="1680970"/>
            <a:ext cx="10751945" cy="3170430"/>
            <a:chOff x="0" y="0"/>
            <a:chExt cx="2799171" cy="2340117"/>
          </a:xfrm>
        </p:grpSpPr>
        <p:sp>
          <p:nvSpPr>
            <p:cNvPr id="6" name="Freeform 3">
              <a:extLst>
                <a:ext uri="{FF2B5EF4-FFF2-40B4-BE49-F238E27FC236}">
                  <a16:creationId xmlns:a16="http://schemas.microsoft.com/office/drawing/2014/main" id="{9DB7DA2B-76C4-6FE2-AB19-E676852647CE}"/>
                </a:ext>
              </a:extLst>
            </p:cNvPr>
            <p:cNvSpPr/>
            <p:nvPr/>
          </p:nvSpPr>
          <p:spPr>
            <a:xfrm>
              <a:off x="0" y="0"/>
              <a:ext cx="2799170" cy="2340117"/>
            </a:xfrm>
            <a:custGeom>
              <a:avLst/>
              <a:gdLst/>
              <a:ahLst/>
              <a:cxnLst/>
              <a:rect l="l" t="t" r="r" b="b"/>
              <a:pathLst>
                <a:path w="2799170" h="2340117">
                  <a:moveTo>
                    <a:pt x="0" y="0"/>
                  </a:moveTo>
                  <a:lnTo>
                    <a:pt x="2799170" y="0"/>
                  </a:lnTo>
                  <a:lnTo>
                    <a:pt x="2799170" y="2340117"/>
                  </a:lnTo>
                  <a:lnTo>
                    <a:pt x="0" y="2340117"/>
                  </a:lnTo>
                  <a:close/>
                </a:path>
              </a:pathLst>
            </a:custGeom>
            <a:solidFill>
              <a:srgbClr val="61A6AB"/>
            </a:solidFill>
          </p:spPr>
          <p:txBody>
            <a:bodyPr/>
            <a:lstStyle/>
            <a:p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7" descr="21 Duong Linh">
                <a:extLst>
                  <a:ext uri="{FF2B5EF4-FFF2-40B4-BE49-F238E27FC236}">
                    <a16:creationId xmlns:a16="http://schemas.microsoft.com/office/drawing/2014/main" id="{450B1700-87A8-CEAE-3E1A-742B439A253B}"/>
                  </a:ext>
                </a:extLst>
              </p:cNvPr>
              <p:cNvSpPr txBox="1"/>
              <p:nvPr/>
            </p:nvSpPr>
            <p:spPr>
              <a:xfrm>
                <a:off x="909932" y="1910711"/>
                <a:ext cx="7091068" cy="2778133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just">
                  <a:spcBef>
                    <a:spcPts val="600"/>
                  </a:spcBef>
                </a:pPr>
                <a:r>
                  <a:rPr lang="en-US" sz="3200" b="1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  </a:t>
                </a:r>
                <a:r>
                  <a:rPr lang="en-US" sz="3200" b="1" dirty="0" err="1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Mối</a:t>
                </a:r>
                <a:r>
                  <a:rPr lang="en-US" sz="3200" b="1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quan</a:t>
                </a:r>
                <a:r>
                  <a:rPr lang="en-US" sz="3200" b="1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hệ</a:t>
                </a:r>
                <a:r>
                  <a:rPr lang="en-US" sz="3200" b="1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giữa</a:t>
                </a:r>
                <a:r>
                  <a:rPr lang="en-US" sz="3200" b="1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sz="3200" b="1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dài</a:t>
                </a:r>
                <a:r>
                  <a:rPr lang="en-US" sz="3200" b="1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cung</a:t>
                </a:r>
                <a:r>
                  <a:rPr lang="en-US" sz="3200" b="1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3200" b="1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3200" b="1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ở </a:t>
                </a:r>
                <a:r>
                  <a:rPr lang="en-US" sz="3200" b="1" dirty="0" err="1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tâm</a:t>
                </a:r>
                <a:r>
                  <a:rPr lang="en-US" sz="3200" b="1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chắn</a:t>
                </a:r>
                <a:r>
                  <a:rPr lang="en-US" sz="3200" b="1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cung</a:t>
                </a:r>
                <a:r>
                  <a:rPr lang="en-US" sz="3200" b="1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200" b="1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bán</a:t>
                </a:r>
                <a:r>
                  <a:rPr lang="en-US" sz="3200" b="1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kính</a:t>
                </a:r>
                <a:r>
                  <a:rPr lang="en-US" sz="3200" b="1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3200" b="1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tròn</a:t>
                </a:r>
                <a:r>
                  <a:rPr lang="en-US" sz="3200" b="1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algn="ctr">
                  <a:spcBef>
                    <a:spcPts val="600"/>
                  </a:spcBef>
                </a:pPr>
                <a14:m>
                  <m:oMath xmlns:m="http://schemas.openxmlformats.org/officeDocument/2006/math">
                    <m:r>
                      <a:rPr lang="en-US" sz="3200" b="1" i="1" smtClean="0">
                        <a:solidFill>
                          <a:srgbClr val="FFFF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𝜽</m:t>
                    </m:r>
                    <m:r>
                      <a:rPr lang="en-US" sz="3200" b="1" i="1" smtClean="0">
                        <a:solidFill>
                          <a:srgbClr val="FFFF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b="1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𝒔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𝒓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spcBef>
                    <a:spcPts val="600"/>
                  </a:spcBef>
                </a:pPr>
                <a:r>
                  <a:rPr lang="en-US" sz="3200" b="1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 </a:t>
                </a:r>
                <a:r>
                  <a:rPr lang="en-US" sz="3200" b="1" dirty="0" err="1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Đơn</a:t>
                </a:r>
                <a:r>
                  <a:rPr lang="en-US" sz="3200" b="1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vị</a:t>
                </a:r>
                <a:r>
                  <a:rPr lang="en-US" sz="3200" b="1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r>
                  <a:rPr lang="en-US" sz="3200" b="1" dirty="0" err="1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rađian</a:t>
                </a:r>
                <a:r>
                  <a:rPr lang="en-US" sz="3200" b="1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(rad)</a:t>
                </a:r>
              </a:p>
            </p:txBody>
          </p:sp>
        </mc:Choice>
        <mc:Fallback xmlns="">
          <p:sp>
            <p:nvSpPr>
              <p:cNvPr id="11" name="TextBox 7" descr="21 Duong Linh">
                <a:extLst>
                  <a:ext uri="{FF2B5EF4-FFF2-40B4-BE49-F238E27FC236}">
                    <a16:creationId xmlns:a16="http://schemas.microsoft.com/office/drawing/2014/main" id="{450B1700-87A8-CEAE-3E1A-742B439A25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9932" y="1910711"/>
                <a:ext cx="7091068" cy="2778133"/>
              </a:xfrm>
              <a:prstGeom prst="rect">
                <a:avLst/>
              </a:prstGeom>
              <a:blipFill>
                <a:blip r:embed="rId2"/>
                <a:stretch>
                  <a:fillRect l="-3436" t="-4605" r="-3436" b="-78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4">
            <a:extLst>
              <a:ext uri="{FF2B5EF4-FFF2-40B4-BE49-F238E27FC236}">
                <a16:creationId xmlns:a16="http://schemas.microsoft.com/office/drawing/2014/main" id="{4FAD81CD-3A3B-E0C8-40C9-4BBF1592A2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3205" y="1793450"/>
            <a:ext cx="2658862" cy="2522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612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21 Duong Linh">
            <a:extLst>
              <a:ext uri="{FF2B5EF4-FFF2-40B4-BE49-F238E27FC236}">
                <a16:creationId xmlns:a16="http://schemas.microsoft.com/office/drawing/2014/main" id="{20FAEE44-64A9-6074-FB54-DE531180D7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2256"/>
          <a:stretch>
            <a:fillRect/>
          </a:stretch>
        </p:blipFill>
        <p:spPr>
          <a:xfrm>
            <a:off x="-50800" y="-138510"/>
            <a:ext cx="13789379" cy="7494147"/>
          </a:xfrm>
          <a:prstGeom prst="rect">
            <a:avLst/>
          </a:prstGeom>
        </p:spPr>
      </p:pic>
      <p:sp>
        <p:nvSpPr>
          <p:cNvPr id="8" name="AutoShape 3" descr="21 Duong Linh">
            <a:extLst>
              <a:ext uri="{FF2B5EF4-FFF2-40B4-BE49-F238E27FC236}">
                <a16:creationId xmlns:a16="http://schemas.microsoft.com/office/drawing/2014/main" id="{7B5E03D1-CB04-5425-DC5C-395A072A287F}"/>
              </a:ext>
            </a:extLst>
          </p:cNvPr>
          <p:cNvSpPr/>
          <p:nvPr/>
        </p:nvSpPr>
        <p:spPr>
          <a:xfrm>
            <a:off x="6082060" y="1504108"/>
            <a:ext cx="5873465" cy="1693743"/>
          </a:xfrm>
          <a:prstGeom prst="rect">
            <a:avLst/>
          </a:prstGeom>
          <a:solidFill>
            <a:srgbClr val="61A6AB"/>
          </a:solidFill>
        </p:spPr>
        <p:txBody>
          <a:bodyPr/>
          <a:lstStyle/>
          <a:p>
            <a:endParaRPr lang="en-US"/>
          </a:p>
        </p:txBody>
      </p:sp>
      <p:pic>
        <p:nvPicPr>
          <p:cNvPr id="10" name="Picture 5" descr="21 Duong Linh">
            <a:extLst>
              <a:ext uri="{FF2B5EF4-FFF2-40B4-BE49-F238E27FC236}">
                <a16:creationId xmlns:a16="http://schemas.microsoft.com/office/drawing/2014/main" id="{0EA764B4-739C-C356-FFC7-B4A17B229B3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54324"/>
          <a:stretch/>
        </p:blipFill>
        <p:spPr>
          <a:xfrm>
            <a:off x="54098" y="-128147"/>
            <a:ext cx="4532089" cy="2168658"/>
          </a:xfrm>
          <a:prstGeom prst="rect">
            <a:avLst/>
          </a:prstGeom>
        </p:spPr>
      </p:pic>
      <p:sp>
        <p:nvSpPr>
          <p:cNvPr id="11" name="AutoShape 6" descr="21 Duong Linh">
            <a:extLst>
              <a:ext uri="{FF2B5EF4-FFF2-40B4-BE49-F238E27FC236}">
                <a16:creationId xmlns:a16="http://schemas.microsoft.com/office/drawing/2014/main" id="{5405B78B-64D1-75BA-B155-00D0977A6B46}"/>
              </a:ext>
            </a:extLst>
          </p:cNvPr>
          <p:cNvSpPr/>
          <p:nvPr/>
        </p:nvSpPr>
        <p:spPr>
          <a:xfrm>
            <a:off x="6003876" y="1157294"/>
            <a:ext cx="5873465" cy="2360606"/>
          </a:xfrm>
          <a:prstGeom prst="rect">
            <a:avLst/>
          </a:prstGeom>
          <a:solidFill>
            <a:srgbClr val="FFCE6D"/>
          </a:solidFill>
        </p:spPr>
        <p:txBody>
          <a:bodyPr/>
          <a:lstStyle/>
          <a:p>
            <a:endParaRPr lang="en-US"/>
          </a:p>
        </p:txBody>
      </p:sp>
      <p:sp>
        <p:nvSpPr>
          <p:cNvPr id="12" name="TextBox 7" descr="21 Duong Linh">
            <a:extLst>
              <a:ext uri="{FF2B5EF4-FFF2-40B4-BE49-F238E27FC236}">
                <a16:creationId xmlns:a16="http://schemas.microsoft.com/office/drawing/2014/main" id="{6748F718-BED2-4D25-4D54-B0D07CF9F164}"/>
              </a:ext>
            </a:extLst>
          </p:cNvPr>
          <p:cNvSpPr txBox="1"/>
          <p:nvPr/>
        </p:nvSpPr>
        <p:spPr>
          <a:xfrm>
            <a:off x="6137547" y="1353128"/>
            <a:ext cx="5606122" cy="19689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919"/>
              </a:lnSpc>
              <a:spcBef>
                <a:spcPct val="0"/>
              </a:spcBef>
            </a:pPr>
            <a:r>
              <a:rPr lang="en-US" sz="3200" b="1" dirty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1rad?</a:t>
            </a:r>
          </a:p>
        </p:txBody>
      </p:sp>
      <p:grpSp>
        <p:nvGrpSpPr>
          <p:cNvPr id="16" name="Group 12" descr="21 Duong Linh">
            <a:extLst>
              <a:ext uri="{FF2B5EF4-FFF2-40B4-BE49-F238E27FC236}">
                <a16:creationId xmlns:a16="http://schemas.microsoft.com/office/drawing/2014/main" id="{187AFCD1-E297-4BEA-A990-9C7E0B51F9F6}"/>
              </a:ext>
            </a:extLst>
          </p:cNvPr>
          <p:cNvGrpSpPr/>
          <p:nvPr/>
        </p:nvGrpSpPr>
        <p:grpSpPr>
          <a:xfrm>
            <a:off x="-50800" y="7070454"/>
            <a:ext cx="13075920" cy="548640"/>
            <a:chOff x="0" y="0"/>
            <a:chExt cx="6954256" cy="310464"/>
          </a:xfrm>
        </p:grpSpPr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id="{804D355B-8A3B-6C37-AD84-44CFD348ADF7}"/>
                </a:ext>
              </a:extLst>
            </p:cNvPr>
            <p:cNvSpPr/>
            <p:nvPr/>
          </p:nvSpPr>
          <p:spPr>
            <a:xfrm>
              <a:off x="0" y="0"/>
              <a:ext cx="6954255" cy="310464"/>
            </a:xfrm>
            <a:custGeom>
              <a:avLst/>
              <a:gdLst/>
              <a:ahLst/>
              <a:cxnLst/>
              <a:rect l="l" t="t" r="r" b="b"/>
              <a:pathLst>
                <a:path w="6954255" h="310464">
                  <a:moveTo>
                    <a:pt x="0" y="0"/>
                  </a:moveTo>
                  <a:lnTo>
                    <a:pt x="6954255" y="0"/>
                  </a:lnTo>
                  <a:lnTo>
                    <a:pt x="6954255" y="310464"/>
                  </a:lnTo>
                  <a:lnTo>
                    <a:pt x="0" y="310464"/>
                  </a:lnTo>
                  <a:close/>
                </a:path>
              </a:pathLst>
            </a:custGeom>
            <a:solidFill>
              <a:srgbClr val="FFCE6D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8" name="TextBox 15" descr="21 Duong Linh">
            <a:extLst>
              <a:ext uri="{FF2B5EF4-FFF2-40B4-BE49-F238E27FC236}">
                <a16:creationId xmlns:a16="http://schemas.microsoft.com/office/drawing/2014/main" id="{2EF3F0B6-13EB-3784-049F-E4113DDB2289}"/>
              </a:ext>
            </a:extLst>
          </p:cNvPr>
          <p:cNvSpPr txBox="1"/>
          <p:nvPr/>
        </p:nvSpPr>
        <p:spPr>
          <a:xfrm>
            <a:off x="600194" y="234634"/>
            <a:ext cx="3569074" cy="11798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554"/>
              </a:lnSpc>
            </a:pPr>
            <a:r>
              <a:rPr lang="en-US" sz="4000" b="1" dirty="0" err="1">
                <a:solidFill>
                  <a:srgbClr val="291B25"/>
                </a:solidFill>
                <a:latin typeface="Public Sans Bold"/>
              </a:rPr>
              <a:t>Phiếu</a:t>
            </a:r>
            <a:r>
              <a:rPr lang="en-US" sz="4000" b="1" dirty="0">
                <a:solidFill>
                  <a:srgbClr val="291B25"/>
                </a:solidFill>
                <a:latin typeface="Public Sans Bold"/>
              </a:rPr>
              <a:t> </a:t>
            </a:r>
            <a:r>
              <a:rPr lang="en-US" sz="4000" b="1" dirty="0" err="1">
                <a:solidFill>
                  <a:srgbClr val="291B25"/>
                </a:solidFill>
                <a:latin typeface="Public Sans Bold"/>
              </a:rPr>
              <a:t>học</a:t>
            </a:r>
            <a:r>
              <a:rPr lang="en-US" sz="4000" b="1" dirty="0">
                <a:solidFill>
                  <a:srgbClr val="291B25"/>
                </a:solidFill>
                <a:latin typeface="Public Sans Bold"/>
              </a:rPr>
              <a:t> </a:t>
            </a:r>
            <a:r>
              <a:rPr lang="en-US" sz="4000" b="1" dirty="0" err="1">
                <a:solidFill>
                  <a:srgbClr val="291B25"/>
                </a:solidFill>
                <a:latin typeface="Public Sans Bold"/>
              </a:rPr>
              <a:t>tập</a:t>
            </a:r>
            <a:r>
              <a:rPr lang="en-US" sz="4000" b="1" dirty="0">
                <a:solidFill>
                  <a:srgbClr val="291B25"/>
                </a:solidFill>
                <a:latin typeface="Public Sans Bold"/>
              </a:rPr>
              <a:t> </a:t>
            </a:r>
            <a:r>
              <a:rPr lang="en-US" sz="4000" b="1" dirty="0" err="1">
                <a:solidFill>
                  <a:srgbClr val="291B25"/>
                </a:solidFill>
                <a:latin typeface="Public Sans Bold"/>
              </a:rPr>
              <a:t>số</a:t>
            </a:r>
            <a:r>
              <a:rPr lang="en-US" sz="4000" b="1" dirty="0">
                <a:solidFill>
                  <a:srgbClr val="291B25"/>
                </a:solidFill>
                <a:latin typeface="Public Sans Bold"/>
              </a:rPr>
              <a:t> 1</a:t>
            </a:r>
          </a:p>
        </p:txBody>
      </p:sp>
      <p:grpSp>
        <p:nvGrpSpPr>
          <p:cNvPr id="20" name="Group 2">
            <a:extLst>
              <a:ext uri="{FF2B5EF4-FFF2-40B4-BE49-F238E27FC236}">
                <a16:creationId xmlns:a16="http://schemas.microsoft.com/office/drawing/2014/main" id="{99FF7C4B-5508-1635-5B11-680F57B247CB}"/>
              </a:ext>
            </a:extLst>
          </p:cNvPr>
          <p:cNvGrpSpPr>
            <a:grpSpLocks/>
          </p:cNvGrpSpPr>
          <p:nvPr/>
        </p:nvGrpSpPr>
        <p:grpSpPr bwMode="auto">
          <a:xfrm>
            <a:off x="3333137" y="3251925"/>
            <a:ext cx="641350" cy="815975"/>
            <a:chOff x="3012" y="2568"/>
            <a:chExt cx="404" cy="514"/>
          </a:xfrm>
        </p:grpSpPr>
        <p:sp>
          <p:nvSpPr>
            <p:cNvPr id="21" name="Freeform 3">
              <a:extLst>
                <a:ext uri="{FF2B5EF4-FFF2-40B4-BE49-F238E27FC236}">
                  <a16:creationId xmlns:a16="http://schemas.microsoft.com/office/drawing/2014/main" id="{F64AE5F1-B6FE-C08A-BDD5-E67D9EC292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012" y="2794"/>
              <a:ext cx="244" cy="288"/>
            </a:xfrm>
            <a:custGeom>
              <a:avLst/>
              <a:gdLst>
                <a:gd name="T0" fmla="*/ 6 w 244"/>
                <a:gd name="T1" fmla="*/ 288 h 288"/>
                <a:gd name="T2" fmla="*/ 244 w 244"/>
                <a:gd name="T3" fmla="*/ 136 h 288"/>
                <a:gd name="T4" fmla="*/ 216 w 244"/>
                <a:gd name="T5" fmla="*/ 88 h 288"/>
                <a:gd name="T6" fmla="*/ 192 w 244"/>
                <a:gd name="T7" fmla="*/ 64 h 288"/>
                <a:gd name="T8" fmla="*/ 168 w 244"/>
                <a:gd name="T9" fmla="*/ 44 h 288"/>
                <a:gd name="T10" fmla="*/ 148 w 244"/>
                <a:gd name="T11" fmla="*/ 32 h 288"/>
                <a:gd name="T12" fmla="*/ 130 w 244"/>
                <a:gd name="T13" fmla="*/ 20 h 288"/>
                <a:gd name="T14" fmla="*/ 104 w 244"/>
                <a:gd name="T15" fmla="*/ 8 h 288"/>
                <a:gd name="T16" fmla="*/ 78 w 244"/>
                <a:gd name="T17" fmla="*/ 0 h 288"/>
                <a:gd name="T18" fmla="*/ 0 w 244"/>
                <a:gd name="T19" fmla="*/ 278 h 288"/>
                <a:gd name="T20" fmla="*/ 6 w 244"/>
                <a:gd name="T21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4" h="288">
                  <a:moveTo>
                    <a:pt x="6" y="288"/>
                  </a:moveTo>
                  <a:lnTo>
                    <a:pt x="244" y="136"/>
                  </a:lnTo>
                  <a:lnTo>
                    <a:pt x="216" y="88"/>
                  </a:lnTo>
                  <a:lnTo>
                    <a:pt x="192" y="64"/>
                  </a:lnTo>
                  <a:lnTo>
                    <a:pt x="168" y="44"/>
                  </a:lnTo>
                  <a:lnTo>
                    <a:pt x="148" y="32"/>
                  </a:lnTo>
                  <a:lnTo>
                    <a:pt x="130" y="20"/>
                  </a:lnTo>
                  <a:lnTo>
                    <a:pt x="104" y="8"/>
                  </a:lnTo>
                  <a:lnTo>
                    <a:pt x="78" y="0"/>
                  </a:lnTo>
                  <a:lnTo>
                    <a:pt x="0" y="278"/>
                  </a:lnTo>
                  <a:lnTo>
                    <a:pt x="6" y="288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FFFF66"/>
                  </a:solidFill>
                  <a:prstDash val="solid"/>
                  <a:round/>
                  <a:headEnd type="none" w="sm" len="sm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Rectangle 4">
                  <a:extLst>
                    <a:ext uri="{FF2B5EF4-FFF2-40B4-BE49-F238E27FC236}">
                      <a16:creationId xmlns:a16="http://schemas.microsoft.com/office/drawing/2014/main" id="{03E2CA50-7537-7157-1A27-E68FD642B60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07" y="2568"/>
                  <a:ext cx="309" cy="33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w="76200">
                      <a:solidFill>
                        <a:srgbClr val="FFFF66"/>
                      </a:solidFill>
                      <a:miter lim="800000"/>
                      <a:headEnd type="none" w="sm" len="sm"/>
                      <a:tailEnd/>
                    </a14:hiddenLine>
                  </a:ex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en-US" sz="2800" i="1" dirty="0" smtClean="0">
                            <a:ln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</a:ln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  <m:t>𝜃</m:t>
                        </m:r>
                      </m:oMath>
                    </m:oMathPara>
                  </a14:m>
                  <a:endParaRPr lang="en-US" altLang="en-US" sz="2800" dirty="0">
                    <a:ln>
                      <a:solidFill>
                        <a:schemeClr val="accent1">
                          <a:lumMod val="50000"/>
                        </a:schemeClr>
                      </a:solidFill>
                    </a:ln>
                    <a:solidFill>
                      <a:schemeClr val="tx2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endParaRPr>
                </a:p>
              </p:txBody>
            </p:sp>
          </mc:Choice>
          <mc:Fallback xmlns="">
            <p:sp>
              <p:nvSpPr>
                <p:cNvPr id="22" name="Rectangle 4">
                  <a:extLst>
                    <a:ext uri="{FF2B5EF4-FFF2-40B4-BE49-F238E27FC236}">
                      <a16:creationId xmlns:a16="http://schemas.microsoft.com/office/drawing/2014/main" id="{03E2CA50-7537-7157-1A27-E68FD642B60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3107" y="2568"/>
                  <a:ext cx="309" cy="330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76200">
                      <a:solidFill>
                        <a:srgbClr val="FFFF66"/>
                      </a:solidFill>
                      <a:miter lim="800000"/>
                      <a:headEnd type="none" w="sm" len="sm"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3" name="Line 5">
            <a:extLst>
              <a:ext uri="{FF2B5EF4-FFF2-40B4-BE49-F238E27FC236}">
                <a16:creationId xmlns:a16="http://schemas.microsoft.com/office/drawing/2014/main" id="{5D39FFF5-F36D-A42D-E94A-A9D13BA99880}"/>
              </a:ext>
            </a:extLst>
          </p:cNvPr>
          <p:cNvSpPr>
            <a:spLocks noChangeShapeType="1"/>
          </p:cNvSpPr>
          <p:nvPr/>
        </p:nvSpPr>
        <p:spPr bwMode="auto">
          <a:xfrm rot="856055" flipV="1">
            <a:off x="3449025" y="3121750"/>
            <a:ext cx="1089025" cy="1089025"/>
          </a:xfrm>
          <a:prstGeom prst="line">
            <a:avLst/>
          </a:prstGeom>
          <a:noFill/>
          <a:ln w="57150">
            <a:solidFill>
              <a:srgbClr val="FFCC00"/>
            </a:solidFill>
            <a:round/>
            <a:headEnd type="oval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10">
            <a:extLst>
              <a:ext uri="{FF2B5EF4-FFF2-40B4-BE49-F238E27FC236}">
                <a16:creationId xmlns:a16="http://schemas.microsoft.com/office/drawing/2014/main" id="{837D6751-30B1-34EA-4301-F7F9AB81DE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7686" y="4044087"/>
            <a:ext cx="35137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FFFF66"/>
                </a:solidFill>
                <a:miter lim="800000"/>
                <a:headEnd type="none" w="sm" len="sm"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</a:p>
        </p:txBody>
      </p:sp>
      <p:sp>
        <p:nvSpPr>
          <p:cNvPr id="25" name="Rectangle 13">
            <a:extLst>
              <a:ext uri="{FF2B5EF4-FFF2-40B4-BE49-F238E27FC236}">
                <a16:creationId xmlns:a16="http://schemas.microsoft.com/office/drawing/2014/main" id="{1C40F321-ED5B-6977-25F1-ED28D0BCA1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94051" y="2931014"/>
            <a:ext cx="35137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FFFF66"/>
                </a:solidFill>
                <a:miter lim="800000"/>
                <a:headEnd type="none" w="sm" len="sm"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26" name="Rectangle 18">
            <a:extLst>
              <a:ext uri="{FF2B5EF4-FFF2-40B4-BE49-F238E27FC236}">
                <a16:creationId xmlns:a16="http://schemas.microsoft.com/office/drawing/2014/main" id="{3A121168-2FB8-4EAD-1664-5BB28A51F4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5398" y="2114790"/>
            <a:ext cx="338138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FFFF66"/>
                </a:solidFill>
                <a:miter lim="800000"/>
                <a:headEnd type="none" w="sm" len="sm"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grpSp>
        <p:nvGrpSpPr>
          <p:cNvPr id="27" name="Group 22">
            <a:extLst>
              <a:ext uri="{FF2B5EF4-FFF2-40B4-BE49-F238E27FC236}">
                <a16:creationId xmlns:a16="http://schemas.microsoft.com/office/drawing/2014/main" id="{26FD24C7-D0D6-8141-BC6E-657C15B342E7}"/>
              </a:ext>
            </a:extLst>
          </p:cNvPr>
          <p:cNvGrpSpPr>
            <a:grpSpLocks/>
          </p:cNvGrpSpPr>
          <p:nvPr/>
        </p:nvGrpSpPr>
        <p:grpSpPr bwMode="auto">
          <a:xfrm>
            <a:off x="926486" y="1643787"/>
            <a:ext cx="4826000" cy="4800600"/>
            <a:chOff x="1496" y="1555"/>
            <a:chExt cx="3040" cy="3024"/>
          </a:xfrm>
        </p:grpSpPr>
        <p:grpSp>
          <p:nvGrpSpPr>
            <p:cNvPr id="28" name="Group 23">
              <a:extLst>
                <a:ext uri="{FF2B5EF4-FFF2-40B4-BE49-F238E27FC236}">
                  <a16:creationId xmlns:a16="http://schemas.microsoft.com/office/drawing/2014/main" id="{F086000B-24CF-475A-F278-FCD3E323458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46" y="2108"/>
              <a:ext cx="1936" cy="1936"/>
              <a:chOff x="2046" y="2108"/>
              <a:chExt cx="1936" cy="1936"/>
            </a:xfrm>
          </p:grpSpPr>
          <p:sp>
            <p:nvSpPr>
              <p:cNvPr id="30" name="AutoShape 24">
                <a:extLst>
                  <a:ext uri="{FF2B5EF4-FFF2-40B4-BE49-F238E27FC236}">
                    <a16:creationId xmlns:a16="http://schemas.microsoft.com/office/drawing/2014/main" id="{67917A28-D689-9CA2-2055-8F83F013C7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3600000">
                <a:off x="2046" y="2108"/>
                <a:ext cx="1936" cy="1936"/>
              </a:xfrm>
              <a:custGeom>
                <a:avLst/>
                <a:gdLst>
                  <a:gd name="G0" fmla="+- 10702 0 0"/>
                  <a:gd name="G1" fmla="+- 21600 0 10702"/>
                  <a:gd name="G2" fmla="+- 21600 0 10702"/>
                  <a:gd name="G3" fmla="*/ G0 2929 10000"/>
                  <a:gd name="G4" fmla="+- 21600 0 G3"/>
                  <a:gd name="G5" fmla="+- 21600 0 G3"/>
                  <a:gd name="T0" fmla="*/ 10800 w 21600"/>
                  <a:gd name="T1" fmla="*/ 0 h 21600"/>
                  <a:gd name="T2" fmla="*/ 3163 w 21600"/>
                  <a:gd name="T3" fmla="*/ 3163 h 21600"/>
                  <a:gd name="T4" fmla="*/ 0 w 21600"/>
                  <a:gd name="T5" fmla="*/ 10800 h 21600"/>
                  <a:gd name="T6" fmla="*/ 3163 w 21600"/>
                  <a:gd name="T7" fmla="*/ 18437 h 21600"/>
                  <a:gd name="T8" fmla="*/ 10800 w 21600"/>
                  <a:gd name="T9" fmla="*/ 21600 h 21600"/>
                  <a:gd name="T10" fmla="*/ 18437 w 21600"/>
                  <a:gd name="T11" fmla="*/ 18437 h 21600"/>
                  <a:gd name="T12" fmla="*/ 21600 w 21600"/>
                  <a:gd name="T13" fmla="*/ 10800 h 21600"/>
                  <a:gd name="T14" fmla="*/ 18437 w 21600"/>
                  <a:gd name="T15" fmla="*/ 3163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0702" y="10800"/>
                    </a:moveTo>
                    <a:cubicBezTo>
                      <a:pt x="10702" y="10854"/>
                      <a:pt x="10746" y="10898"/>
                      <a:pt x="10800" y="10898"/>
                    </a:cubicBezTo>
                    <a:cubicBezTo>
                      <a:pt x="10854" y="10898"/>
                      <a:pt x="10898" y="10854"/>
                      <a:pt x="10898" y="10800"/>
                    </a:cubicBezTo>
                    <a:cubicBezTo>
                      <a:pt x="10898" y="10746"/>
                      <a:pt x="10854" y="10702"/>
                      <a:pt x="10800" y="10702"/>
                    </a:cubicBezTo>
                    <a:cubicBezTo>
                      <a:pt x="10746" y="10702"/>
                      <a:pt x="10702" y="10746"/>
                      <a:pt x="10702" y="10800"/>
                    </a:cubicBezTo>
                    <a:close/>
                  </a:path>
                </a:pathLst>
              </a:custGeom>
              <a:noFill/>
              <a:ln w="38100">
                <a:solidFill>
                  <a:srgbClr val="7030A0"/>
                </a:solidFill>
                <a:round/>
                <a:headEnd type="none" w="sm" len="sm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1" name="Line 25">
                <a:extLst>
                  <a:ext uri="{FF2B5EF4-FFF2-40B4-BE49-F238E27FC236}">
                    <a16:creationId xmlns:a16="http://schemas.microsoft.com/office/drawing/2014/main" id="{78D438D5-FD1D-33D2-CB71-2CF2B753A13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856055" flipV="1">
                <a:off x="3085" y="2486"/>
                <a:ext cx="686" cy="686"/>
              </a:xfrm>
              <a:prstGeom prst="line">
                <a:avLst/>
              </a:prstGeom>
              <a:noFill/>
              <a:ln w="57150">
                <a:solidFill>
                  <a:schemeClr val="accent1">
                    <a:lumMod val="50000"/>
                  </a:schemeClr>
                </a:solidFill>
                <a:round/>
                <a:headEnd type="oval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9" name="Oval 27">
              <a:extLst>
                <a:ext uri="{FF2B5EF4-FFF2-40B4-BE49-F238E27FC236}">
                  <a16:creationId xmlns:a16="http://schemas.microsoft.com/office/drawing/2014/main" id="{CF96F439-76C5-77CC-ED2E-9C526E580C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96" y="1555"/>
              <a:ext cx="3040" cy="3024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FFFF66"/>
                  </a:solidFill>
                  <a:round/>
                  <a:headEnd type="none" w="sm" len="sm"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2" name="Group 28">
            <a:extLst>
              <a:ext uri="{FF2B5EF4-FFF2-40B4-BE49-F238E27FC236}">
                <a16:creationId xmlns:a16="http://schemas.microsoft.com/office/drawing/2014/main" id="{748BB8CF-B74E-B1D6-2843-DC5A911DE87A}"/>
              </a:ext>
            </a:extLst>
          </p:cNvPr>
          <p:cNvGrpSpPr>
            <a:grpSpLocks/>
          </p:cNvGrpSpPr>
          <p:nvPr/>
        </p:nvGrpSpPr>
        <p:grpSpPr bwMode="auto">
          <a:xfrm>
            <a:off x="3726836" y="2361339"/>
            <a:ext cx="928688" cy="909638"/>
            <a:chOff x="3260" y="2007"/>
            <a:chExt cx="585" cy="573"/>
          </a:xfrm>
        </p:grpSpPr>
        <p:sp>
          <p:nvSpPr>
            <p:cNvPr id="33" name="Freeform 29">
              <a:extLst>
                <a:ext uri="{FF2B5EF4-FFF2-40B4-BE49-F238E27FC236}">
                  <a16:creationId xmlns:a16="http://schemas.microsoft.com/office/drawing/2014/main" id="{2D691B69-67EF-B68A-77FC-B3A82720E583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0" y="2138"/>
              <a:ext cx="585" cy="442"/>
            </a:xfrm>
            <a:custGeom>
              <a:avLst/>
              <a:gdLst>
                <a:gd name="T0" fmla="*/ 585 w 585"/>
                <a:gd name="T1" fmla="*/ 442 h 442"/>
                <a:gd name="T2" fmla="*/ 573 w 585"/>
                <a:gd name="T3" fmla="*/ 418 h 442"/>
                <a:gd name="T4" fmla="*/ 562 w 585"/>
                <a:gd name="T5" fmla="*/ 397 h 442"/>
                <a:gd name="T6" fmla="*/ 547 w 585"/>
                <a:gd name="T7" fmla="*/ 378 h 442"/>
                <a:gd name="T8" fmla="*/ 532 w 585"/>
                <a:gd name="T9" fmla="*/ 357 h 442"/>
                <a:gd name="T10" fmla="*/ 519 w 585"/>
                <a:gd name="T11" fmla="*/ 337 h 442"/>
                <a:gd name="T12" fmla="*/ 498 w 585"/>
                <a:gd name="T13" fmla="*/ 312 h 442"/>
                <a:gd name="T14" fmla="*/ 472 w 585"/>
                <a:gd name="T15" fmla="*/ 288 h 442"/>
                <a:gd name="T16" fmla="*/ 454 w 585"/>
                <a:gd name="T17" fmla="*/ 270 h 442"/>
                <a:gd name="T18" fmla="*/ 430 w 585"/>
                <a:gd name="T19" fmla="*/ 243 h 442"/>
                <a:gd name="T20" fmla="*/ 400 w 585"/>
                <a:gd name="T21" fmla="*/ 216 h 442"/>
                <a:gd name="T22" fmla="*/ 367 w 585"/>
                <a:gd name="T23" fmla="*/ 190 h 442"/>
                <a:gd name="T24" fmla="*/ 337 w 585"/>
                <a:gd name="T25" fmla="*/ 165 h 442"/>
                <a:gd name="T26" fmla="*/ 294 w 585"/>
                <a:gd name="T27" fmla="*/ 135 h 442"/>
                <a:gd name="T28" fmla="*/ 247 w 585"/>
                <a:gd name="T29" fmla="*/ 105 h 442"/>
                <a:gd name="T30" fmla="*/ 207 w 585"/>
                <a:gd name="T31" fmla="*/ 82 h 442"/>
                <a:gd name="T32" fmla="*/ 174 w 585"/>
                <a:gd name="T33" fmla="*/ 64 h 442"/>
                <a:gd name="T34" fmla="*/ 135 w 585"/>
                <a:gd name="T35" fmla="*/ 48 h 442"/>
                <a:gd name="T36" fmla="*/ 88 w 585"/>
                <a:gd name="T37" fmla="*/ 28 h 442"/>
                <a:gd name="T38" fmla="*/ 48 w 585"/>
                <a:gd name="T39" fmla="*/ 16 h 442"/>
                <a:gd name="T40" fmla="*/ 24 w 585"/>
                <a:gd name="T41" fmla="*/ 6 h 442"/>
                <a:gd name="T42" fmla="*/ 0 w 585"/>
                <a:gd name="T43" fmla="*/ 0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85" h="442">
                  <a:moveTo>
                    <a:pt x="585" y="442"/>
                  </a:moveTo>
                  <a:lnTo>
                    <a:pt x="573" y="418"/>
                  </a:lnTo>
                  <a:lnTo>
                    <a:pt x="562" y="397"/>
                  </a:lnTo>
                  <a:lnTo>
                    <a:pt x="547" y="378"/>
                  </a:lnTo>
                  <a:lnTo>
                    <a:pt x="532" y="357"/>
                  </a:lnTo>
                  <a:lnTo>
                    <a:pt x="519" y="337"/>
                  </a:lnTo>
                  <a:lnTo>
                    <a:pt x="498" y="312"/>
                  </a:lnTo>
                  <a:lnTo>
                    <a:pt x="472" y="288"/>
                  </a:lnTo>
                  <a:lnTo>
                    <a:pt x="454" y="270"/>
                  </a:lnTo>
                  <a:lnTo>
                    <a:pt x="430" y="243"/>
                  </a:lnTo>
                  <a:lnTo>
                    <a:pt x="400" y="216"/>
                  </a:lnTo>
                  <a:lnTo>
                    <a:pt x="367" y="190"/>
                  </a:lnTo>
                  <a:lnTo>
                    <a:pt x="337" y="165"/>
                  </a:lnTo>
                  <a:lnTo>
                    <a:pt x="294" y="135"/>
                  </a:lnTo>
                  <a:lnTo>
                    <a:pt x="247" y="105"/>
                  </a:lnTo>
                  <a:lnTo>
                    <a:pt x="207" y="82"/>
                  </a:lnTo>
                  <a:lnTo>
                    <a:pt x="174" y="64"/>
                  </a:lnTo>
                  <a:lnTo>
                    <a:pt x="135" y="48"/>
                  </a:lnTo>
                  <a:lnTo>
                    <a:pt x="88" y="28"/>
                  </a:lnTo>
                  <a:lnTo>
                    <a:pt x="48" y="16"/>
                  </a:lnTo>
                  <a:lnTo>
                    <a:pt x="24" y="6"/>
                  </a:lnTo>
                  <a:lnTo>
                    <a:pt x="0" y="0"/>
                  </a:lnTo>
                </a:path>
              </a:pathLst>
            </a:custGeom>
            <a:noFill/>
            <a:ln w="5715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" name="Rectangle 30">
              <a:extLst>
                <a:ext uri="{FF2B5EF4-FFF2-40B4-BE49-F238E27FC236}">
                  <a16:creationId xmlns:a16="http://schemas.microsoft.com/office/drawing/2014/main" id="{086949A5-116C-825B-D807-1AF0EF6507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1" y="2007"/>
              <a:ext cx="251" cy="3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rgbClr val="FFFF66"/>
                  </a:solidFill>
                  <a:miter lim="800000"/>
                  <a:headEnd type="none" w="sm" len="sm"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3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S</a:t>
              </a:r>
              <a:endPara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E7DB1F10-0D3A-BA5E-A75F-EDF7594CEB6E}"/>
                  </a:ext>
                </a:extLst>
              </p:cNvPr>
              <p:cNvSpPr txBox="1"/>
              <p:nvPr/>
            </p:nvSpPr>
            <p:spPr>
              <a:xfrm>
                <a:off x="6817563" y="3726405"/>
                <a:ext cx="4137298" cy="707886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600" dirty="0">
                    <a:solidFill>
                      <a:srgbClr val="FFFF0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𝞱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000" i="1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4000" i="1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𝑟𝑎𝑑</m:t>
                    </m:r>
                    <m:r>
                      <a:rPr lang="en-US" sz="4000" i="1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 ⇒</m:t>
                    </m:r>
                    <m:r>
                      <a:rPr lang="en-US" sz="4000" i="1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𝑠</m:t>
                    </m:r>
                    <m:r>
                      <a:rPr lang="en-US" sz="4000" i="1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4000" i="1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</m:t>
                    </m:r>
                  </m:oMath>
                </a14:m>
                <a:endParaRPr lang="en-US" sz="40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E7DB1F10-0D3A-BA5E-A75F-EDF7594CEB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7563" y="3726405"/>
                <a:ext cx="4137298" cy="707886"/>
              </a:xfrm>
              <a:prstGeom prst="rect">
                <a:avLst/>
              </a:prstGeom>
              <a:blipFill>
                <a:blip r:embed="rId7"/>
                <a:stretch>
                  <a:fillRect l="-2496" b="-14407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69983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700000">
                                      <p:cBhvr>
                                        <p:cTn id="6" dur="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794" name="Group 2">
            <a:extLst>
              <a:ext uri="{FF2B5EF4-FFF2-40B4-BE49-F238E27FC236}">
                <a16:creationId xmlns:a16="http://schemas.microsoft.com/office/drawing/2014/main" id="{565F04D2-BAE8-5241-D88C-EB569618322C}"/>
              </a:ext>
            </a:extLst>
          </p:cNvPr>
          <p:cNvGrpSpPr>
            <a:grpSpLocks/>
          </p:cNvGrpSpPr>
          <p:nvPr/>
        </p:nvGrpSpPr>
        <p:grpSpPr bwMode="auto">
          <a:xfrm>
            <a:off x="9213851" y="2636838"/>
            <a:ext cx="641350" cy="815975"/>
            <a:chOff x="3012" y="2568"/>
            <a:chExt cx="404" cy="514"/>
          </a:xfrm>
        </p:grpSpPr>
        <p:sp>
          <p:nvSpPr>
            <p:cNvPr id="161795" name="Freeform 3">
              <a:extLst>
                <a:ext uri="{FF2B5EF4-FFF2-40B4-BE49-F238E27FC236}">
                  <a16:creationId xmlns:a16="http://schemas.microsoft.com/office/drawing/2014/main" id="{41231C59-A5FE-195A-85EB-F9D304841E25}"/>
                </a:ext>
              </a:extLst>
            </p:cNvPr>
            <p:cNvSpPr>
              <a:spLocks/>
            </p:cNvSpPr>
            <p:nvPr/>
          </p:nvSpPr>
          <p:spPr bwMode="auto">
            <a:xfrm>
              <a:off x="3012" y="2794"/>
              <a:ext cx="244" cy="288"/>
            </a:xfrm>
            <a:custGeom>
              <a:avLst/>
              <a:gdLst>
                <a:gd name="T0" fmla="*/ 6 w 244"/>
                <a:gd name="T1" fmla="*/ 288 h 288"/>
                <a:gd name="T2" fmla="*/ 244 w 244"/>
                <a:gd name="T3" fmla="*/ 136 h 288"/>
                <a:gd name="T4" fmla="*/ 216 w 244"/>
                <a:gd name="T5" fmla="*/ 88 h 288"/>
                <a:gd name="T6" fmla="*/ 192 w 244"/>
                <a:gd name="T7" fmla="*/ 64 h 288"/>
                <a:gd name="T8" fmla="*/ 168 w 244"/>
                <a:gd name="T9" fmla="*/ 44 h 288"/>
                <a:gd name="T10" fmla="*/ 148 w 244"/>
                <a:gd name="T11" fmla="*/ 32 h 288"/>
                <a:gd name="T12" fmla="*/ 130 w 244"/>
                <a:gd name="T13" fmla="*/ 20 h 288"/>
                <a:gd name="T14" fmla="*/ 104 w 244"/>
                <a:gd name="T15" fmla="*/ 8 h 288"/>
                <a:gd name="T16" fmla="*/ 78 w 244"/>
                <a:gd name="T17" fmla="*/ 0 h 288"/>
                <a:gd name="T18" fmla="*/ 0 w 244"/>
                <a:gd name="T19" fmla="*/ 278 h 288"/>
                <a:gd name="T20" fmla="*/ 6 w 244"/>
                <a:gd name="T21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4" h="288">
                  <a:moveTo>
                    <a:pt x="6" y="288"/>
                  </a:moveTo>
                  <a:lnTo>
                    <a:pt x="244" y="136"/>
                  </a:lnTo>
                  <a:lnTo>
                    <a:pt x="216" y="88"/>
                  </a:lnTo>
                  <a:lnTo>
                    <a:pt x="192" y="64"/>
                  </a:lnTo>
                  <a:lnTo>
                    <a:pt x="168" y="44"/>
                  </a:lnTo>
                  <a:lnTo>
                    <a:pt x="148" y="32"/>
                  </a:lnTo>
                  <a:lnTo>
                    <a:pt x="130" y="20"/>
                  </a:lnTo>
                  <a:lnTo>
                    <a:pt x="104" y="8"/>
                  </a:lnTo>
                  <a:lnTo>
                    <a:pt x="78" y="0"/>
                  </a:lnTo>
                  <a:lnTo>
                    <a:pt x="0" y="278"/>
                  </a:lnTo>
                  <a:lnTo>
                    <a:pt x="6" y="288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FFFF66"/>
                  </a:solidFill>
                  <a:prstDash val="solid"/>
                  <a:round/>
                  <a:headEnd type="none" w="sm" len="sm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1796" name="Rectangle 4">
                  <a:extLst>
                    <a:ext uri="{FF2B5EF4-FFF2-40B4-BE49-F238E27FC236}">
                      <a16:creationId xmlns:a16="http://schemas.microsoft.com/office/drawing/2014/main" id="{6C8215E9-30A4-5780-34C8-4321ACE3C7F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07" y="2568"/>
                  <a:ext cx="309" cy="33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w="76200">
                      <a:solidFill>
                        <a:srgbClr val="FFFF66"/>
                      </a:solidFill>
                      <a:miter lim="800000"/>
                      <a:headEnd type="none" w="sm" len="sm"/>
                      <a:tailEnd/>
                    </a14:hiddenLine>
                  </a:ex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en-US" sz="2800" i="1" dirty="0" smtClean="0">
                            <a:ln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</a:ln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  <m:t>𝜃</m:t>
                        </m:r>
                      </m:oMath>
                    </m:oMathPara>
                  </a14:m>
                  <a:endParaRPr lang="en-US" altLang="en-US" sz="2800" dirty="0">
                    <a:ln>
                      <a:solidFill>
                        <a:schemeClr val="accent1">
                          <a:lumMod val="50000"/>
                        </a:schemeClr>
                      </a:solidFill>
                    </a:ln>
                    <a:solidFill>
                      <a:schemeClr val="tx2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endParaRPr>
                </a:p>
              </p:txBody>
            </p:sp>
          </mc:Choice>
          <mc:Fallback xmlns="">
            <p:sp>
              <p:nvSpPr>
                <p:cNvPr id="161796" name="Rectangle 4">
                  <a:extLst>
                    <a:ext uri="{FF2B5EF4-FFF2-40B4-BE49-F238E27FC236}">
                      <a16:creationId xmlns:a16="http://schemas.microsoft.com/office/drawing/2014/main" id="{6C8215E9-30A4-5780-34C8-4321ACE3C7F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3107" y="2568"/>
                  <a:ext cx="309" cy="330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76200">
                      <a:solidFill>
                        <a:srgbClr val="FFFF66"/>
                      </a:solidFill>
                      <a:miter lim="800000"/>
                      <a:headEnd type="none" w="sm" len="sm"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61797" name="Line 5">
            <a:extLst>
              <a:ext uri="{FF2B5EF4-FFF2-40B4-BE49-F238E27FC236}">
                <a16:creationId xmlns:a16="http://schemas.microsoft.com/office/drawing/2014/main" id="{9BE6754C-646F-68EA-E810-C059265E3E82}"/>
              </a:ext>
            </a:extLst>
          </p:cNvPr>
          <p:cNvSpPr>
            <a:spLocks noChangeShapeType="1"/>
          </p:cNvSpPr>
          <p:nvPr/>
        </p:nvSpPr>
        <p:spPr bwMode="auto">
          <a:xfrm rot="856055" flipV="1">
            <a:off x="9329739" y="2506663"/>
            <a:ext cx="1089025" cy="1089025"/>
          </a:xfrm>
          <a:prstGeom prst="line">
            <a:avLst/>
          </a:prstGeom>
          <a:noFill/>
          <a:ln w="57150">
            <a:solidFill>
              <a:srgbClr val="FFCC00"/>
            </a:solidFill>
            <a:round/>
            <a:headEnd type="oval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1802" name="Rectangle 10">
            <a:extLst>
              <a:ext uri="{FF2B5EF4-FFF2-40B4-BE49-F238E27FC236}">
                <a16:creationId xmlns:a16="http://schemas.microsoft.com/office/drawing/2014/main" id="{1C1BF2C1-8291-78ED-2A7A-7B0DEF8709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88400" y="3429000"/>
            <a:ext cx="35137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FFFF66"/>
                </a:solidFill>
                <a:miter lim="800000"/>
                <a:headEnd type="none" w="sm" len="sm"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</a:p>
        </p:txBody>
      </p:sp>
      <p:sp>
        <p:nvSpPr>
          <p:cNvPr id="161805" name="Rectangle 13">
            <a:extLst>
              <a:ext uri="{FF2B5EF4-FFF2-40B4-BE49-F238E27FC236}">
                <a16:creationId xmlns:a16="http://schemas.microsoft.com/office/drawing/2014/main" id="{D2578016-D655-B7E2-C959-0F2B6A4403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74765" y="2315927"/>
            <a:ext cx="35137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FFFF66"/>
                </a:solidFill>
                <a:miter lim="800000"/>
                <a:headEnd type="none" w="sm" len="sm"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61810" name="Rectangle 18">
            <a:extLst>
              <a:ext uri="{FF2B5EF4-FFF2-40B4-BE49-F238E27FC236}">
                <a16:creationId xmlns:a16="http://schemas.microsoft.com/office/drawing/2014/main" id="{89C29614-60BB-2D88-3F49-8C3730EF87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36112" y="1499703"/>
            <a:ext cx="338138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FFFF66"/>
                </a:solidFill>
                <a:miter lim="800000"/>
                <a:headEnd type="none" w="sm" len="sm"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61813" name="Line 21">
            <a:extLst>
              <a:ext uri="{FF2B5EF4-FFF2-40B4-BE49-F238E27FC236}">
                <a16:creationId xmlns:a16="http://schemas.microsoft.com/office/drawing/2014/main" id="{CD0CCD5C-7531-5A10-47C8-90BBD959FD67}"/>
              </a:ext>
            </a:extLst>
          </p:cNvPr>
          <p:cNvSpPr>
            <a:spLocks noChangeShapeType="1"/>
          </p:cNvSpPr>
          <p:nvPr/>
        </p:nvSpPr>
        <p:spPr bwMode="auto">
          <a:xfrm>
            <a:off x="9942513" y="-3143842"/>
            <a:ext cx="360363" cy="0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 type="none" w="sm" len="sm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1814" name="Group 22">
            <a:extLst>
              <a:ext uri="{FF2B5EF4-FFF2-40B4-BE49-F238E27FC236}">
                <a16:creationId xmlns:a16="http://schemas.microsoft.com/office/drawing/2014/main" id="{A037FD21-37AB-342C-227C-E2B2DCB91552}"/>
              </a:ext>
            </a:extLst>
          </p:cNvPr>
          <p:cNvGrpSpPr>
            <a:grpSpLocks/>
          </p:cNvGrpSpPr>
          <p:nvPr/>
        </p:nvGrpSpPr>
        <p:grpSpPr bwMode="auto">
          <a:xfrm>
            <a:off x="6807200" y="1028700"/>
            <a:ext cx="4826000" cy="4800600"/>
            <a:chOff x="1496" y="1555"/>
            <a:chExt cx="3040" cy="3024"/>
          </a:xfrm>
        </p:grpSpPr>
        <p:grpSp>
          <p:nvGrpSpPr>
            <p:cNvPr id="161815" name="Group 23">
              <a:extLst>
                <a:ext uri="{FF2B5EF4-FFF2-40B4-BE49-F238E27FC236}">
                  <a16:creationId xmlns:a16="http://schemas.microsoft.com/office/drawing/2014/main" id="{8769F5F8-AC05-9670-157E-DC0E847C2E4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46" y="2108"/>
              <a:ext cx="1936" cy="1936"/>
              <a:chOff x="2046" y="2108"/>
              <a:chExt cx="1936" cy="1936"/>
            </a:xfrm>
          </p:grpSpPr>
          <p:sp>
            <p:nvSpPr>
              <p:cNvPr id="161816" name="AutoShape 24">
                <a:extLst>
                  <a:ext uri="{FF2B5EF4-FFF2-40B4-BE49-F238E27FC236}">
                    <a16:creationId xmlns:a16="http://schemas.microsoft.com/office/drawing/2014/main" id="{078436D3-49B0-9AA9-A6C0-7E670443F2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3600000">
                <a:off x="2046" y="2108"/>
                <a:ext cx="1936" cy="1936"/>
              </a:xfrm>
              <a:custGeom>
                <a:avLst/>
                <a:gdLst>
                  <a:gd name="G0" fmla="+- 10702 0 0"/>
                  <a:gd name="G1" fmla="+- 21600 0 10702"/>
                  <a:gd name="G2" fmla="+- 21600 0 10702"/>
                  <a:gd name="G3" fmla="*/ G0 2929 10000"/>
                  <a:gd name="G4" fmla="+- 21600 0 G3"/>
                  <a:gd name="G5" fmla="+- 21600 0 G3"/>
                  <a:gd name="T0" fmla="*/ 10800 w 21600"/>
                  <a:gd name="T1" fmla="*/ 0 h 21600"/>
                  <a:gd name="T2" fmla="*/ 3163 w 21600"/>
                  <a:gd name="T3" fmla="*/ 3163 h 21600"/>
                  <a:gd name="T4" fmla="*/ 0 w 21600"/>
                  <a:gd name="T5" fmla="*/ 10800 h 21600"/>
                  <a:gd name="T6" fmla="*/ 3163 w 21600"/>
                  <a:gd name="T7" fmla="*/ 18437 h 21600"/>
                  <a:gd name="T8" fmla="*/ 10800 w 21600"/>
                  <a:gd name="T9" fmla="*/ 21600 h 21600"/>
                  <a:gd name="T10" fmla="*/ 18437 w 21600"/>
                  <a:gd name="T11" fmla="*/ 18437 h 21600"/>
                  <a:gd name="T12" fmla="*/ 21600 w 21600"/>
                  <a:gd name="T13" fmla="*/ 10800 h 21600"/>
                  <a:gd name="T14" fmla="*/ 18437 w 21600"/>
                  <a:gd name="T15" fmla="*/ 3163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0702" y="10800"/>
                    </a:moveTo>
                    <a:cubicBezTo>
                      <a:pt x="10702" y="10854"/>
                      <a:pt x="10746" y="10898"/>
                      <a:pt x="10800" y="10898"/>
                    </a:cubicBezTo>
                    <a:cubicBezTo>
                      <a:pt x="10854" y="10898"/>
                      <a:pt x="10898" y="10854"/>
                      <a:pt x="10898" y="10800"/>
                    </a:cubicBezTo>
                    <a:cubicBezTo>
                      <a:pt x="10898" y="10746"/>
                      <a:pt x="10854" y="10702"/>
                      <a:pt x="10800" y="10702"/>
                    </a:cubicBezTo>
                    <a:cubicBezTo>
                      <a:pt x="10746" y="10702"/>
                      <a:pt x="10702" y="10746"/>
                      <a:pt x="10702" y="10800"/>
                    </a:cubicBezTo>
                    <a:close/>
                  </a:path>
                </a:pathLst>
              </a:custGeom>
              <a:noFill/>
              <a:ln w="38100">
                <a:solidFill>
                  <a:srgbClr val="7030A0"/>
                </a:solidFill>
                <a:round/>
                <a:headEnd type="none" w="sm" len="sm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1817" name="Line 25">
                <a:extLst>
                  <a:ext uri="{FF2B5EF4-FFF2-40B4-BE49-F238E27FC236}">
                    <a16:creationId xmlns:a16="http://schemas.microsoft.com/office/drawing/2014/main" id="{2CE2D4DF-452C-2E34-B841-A26DB2AABCF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856055" flipV="1">
                <a:off x="3085" y="2486"/>
                <a:ext cx="686" cy="686"/>
              </a:xfrm>
              <a:prstGeom prst="line">
                <a:avLst/>
              </a:prstGeom>
              <a:noFill/>
              <a:ln w="57150">
                <a:solidFill>
                  <a:schemeClr val="accent1">
                    <a:lumMod val="50000"/>
                  </a:schemeClr>
                </a:solidFill>
                <a:round/>
                <a:headEnd type="oval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61819" name="Oval 27">
              <a:extLst>
                <a:ext uri="{FF2B5EF4-FFF2-40B4-BE49-F238E27FC236}">
                  <a16:creationId xmlns:a16="http://schemas.microsoft.com/office/drawing/2014/main" id="{81ADBE3B-6561-F2F7-3B50-2EDB74BDFB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96" y="1555"/>
              <a:ext cx="3040" cy="3024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FFFF66"/>
                  </a:solidFill>
                  <a:round/>
                  <a:headEnd type="none" w="sm" len="sm"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1820" name="Group 28">
            <a:extLst>
              <a:ext uri="{FF2B5EF4-FFF2-40B4-BE49-F238E27FC236}">
                <a16:creationId xmlns:a16="http://schemas.microsoft.com/office/drawing/2014/main" id="{F43661B1-922F-F2FB-DD04-2E70130ED7CE}"/>
              </a:ext>
            </a:extLst>
          </p:cNvPr>
          <p:cNvGrpSpPr>
            <a:grpSpLocks/>
          </p:cNvGrpSpPr>
          <p:nvPr/>
        </p:nvGrpSpPr>
        <p:grpSpPr bwMode="auto">
          <a:xfrm>
            <a:off x="9607550" y="1746252"/>
            <a:ext cx="928688" cy="909638"/>
            <a:chOff x="3260" y="2007"/>
            <a:chExt cx="585" cy="573"/>
          </a:xfrm>
        </p:grpSpPr>
        <p:sp>
          <p:nvSpPr>
            <p:cNvPr id="161821" name="Freeform 29">
              <a:extLst>
                <a:ext uri="{FF2B5EF4-FFF2-40B4-BE49-F238E27FC236}">
                  <a16:creationId xmlns:a16="http://schemas.microsoft.com/office/drawing/2014/main" id="{62B56F87-DCE0-C715-E1B5-5FE13E806FA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0" y="2138"/>
              <a:ext cx="585" cy="442"/>
            </a:xfrm>
            <a:custGeom>
              <a:avLst/>
              <a:gdLst>
                <a:gd name="T0" fmla="*/ 585 w 585"/>
                <a:gd name="T1" fmla="*/ 442 h 442"/>
                <a:gd name="T2" fmla="*/ 573 w 585"/>
                <a:gd name="T3" fmla="*/ 418 h 442"/>
                <a:gd name="T4" fmla="*/ 562 w 585"/>
                <a:gd name="T5" fmla="*/ 397 h 442"/>
                <a:gd name="T6" fmla="*/ 547 w 585"/>
                <a:gd name="T7" fmla="*/ 378 h 442"/>
                <a:gd name="T8" fmla="*/ 532 w 585"/>
                <a:gd name="T9" fmla="*/ 357 h 442"/>
                <a:gd name="T10" fmla="*/ 519 w 585"/>
                <a:gd name="T11" fmla="*/ 337 h 442"/>
                <a:gd name="T12" fmla="*/ 498 w 585"/>
                <a:gd name="T13" fmla="*/ 312 h 442"/>
                <a:gd name="T14" fmla="*/ 472 w 585"/>
                <a:gd name="T15" fmla="*/ 288 h 442"/>
                <a:gd name="T16" fmla="*/ 454 w 585"/>
                <a:gd name="T17" fmla="*/ 270 h 442"/>
                <a:gd name="T18" fmla="*/ 430 w 585"/>
                <a:gd name="T19" fmla="*/ 243 h 442"/>
                <a:gd name="T20" fmla="*/ 400 w 585"/>
                <a:gd name="T21" fmla="*/ 216 h 442"/>
                <a:gd name="T22" fmla="*/ 367 w 585"/>
                <a:gd name="T23" fmla="*/ 190 h 442"/>
                <a:gd name="T24" fmla="*/ 337 w 585"/>
                <a:gd name="T25" fmla="*/ 165 h 442"/>
                <a:gd name="T26" fmla="*/ 294 w 585"/>
                <a:gd name="T27" fmla="*/ 135 h 442"/>
                <a:gd name="T28" fmla="*/ 247 w 585"/>
                <a:gd name="T29" fmla="*/ 105 h 442"/>
                <a:gd name="T30" fmla="*/ 207 w 585"/>
                <a:gd name="T31" fmla="*/ 82 h 442"/>
                <a:gd name="T32" fmla="*/ 174 w 585"/>
                <a:gd name="T33" fmla="*/ 64 h 442"/>
                <a:gd name="T34" fmla="*/ 135 w 585"/>
                <a:gd name="T35" fmla="*/ 48 h 442"/>
                <a:gd name="T36" fmla="*/ 88 w 585"/>
                <a:gd name="T37" fmla="*/ 28 h 442"/>
                <a:gd name="T38" fmla="*/ 48 w 585"/>
                <a:gd name="T39" fmla="*/ 16 h 442"/>
                <a:gd name="T40" fmla="*/ 24 w 585"/>
                <a:gd name="T41" fmla="*/ 6 h 442"/>
                <a:gd name="T42" fmla="*/ 0 w 585"/>
                <a:gd name="T43" fmla="*/ 0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85" h="442">
                  <a:moveTo>
                    <a:pt x="585" y="442"/>
                  </a:moveTo>
                  <a:lnTo>
                    <a:pt x="573" y="418"/>
                  </a:lnTo>
                  <a:lnTo>
                    <a:pt x="562" y="397"/>
                  </a:lnTo>
                  <a:lnTo>
                    <a:pt x="547" y="378"/>
                  </a:lnTo>
                  <a:lnTo>
                    <a:pt x="532" y="357"/>
                  </a:lnTo>
                  <a:lnTo>
                    <a:pt x="519" y="337"/>
                  </a:lnTo>
                  <a:lnTo>
                    <a:pt x="498" y="312"/>
                  </a:lnTo>
                  <a:lnTo>
                    <a:pt x="472" y="288"/>
                  </a:lnTo>
                  <a:lnTo>
                    <a:pt x="454" y="270"/>
                  </a:lnTo>
                  <a:lnTo>
                    <a:pt x="430" y="243"/>
                  </a:lnTo>
                  <a:lnTo>
                    <a:pt x="400" y="216"/>
                  </a:lnTo>
                  <a:lnTo>
                    <a:pt x="367" y="190"/>
                  </a:lnTo>
                  <a:lnTo>
                    <a:pt x="337" y="165"/>
                  </a:lnTo>
                  <a:lnTo>
                    <a:pt x="294" y="135"/>
                  </a:lnTo>
                  <a:lnTo>
                    <a:pt x="247" y="105"/>
                  </a:lnTo>
                  <a:lnTo>
                    <a:pt x="207" y="82"/>
                  </a:lnTo>
                  <a:lnTo>
                    <a:pt x="174" y="64"/>
                  </a:lnTo>
                  <a:lnTo>
                    <a:pt x="135" y="48"/>
                  </a:lnTo>
                  <a:lnTo>
                    <a:pt x="88" y="28"/>
                  </a:lnTo>
                  <a:lnTo>
                    <a:pt x="48" y="16"/>
                  </a:lnTo>
                  <a:lnTo>
                    <a:pt x="24" y="6"/>
                  </a:lnTo>
                  <a:lnTo>
                    <a:pt x="0" y="0"/>
                  </a:lnTo>
                </a:path>
              </a:pathLst>
            </a:custGeom>
            <a:noFill/>
            <a:ln w="5715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1822" name="Rectangle 30">
              <a:extLst>
                <a:ext uri="{FF2B5EF4-FFF2-40B4-BE49-F238E27FC236}">
                  <a16:creationId xmlns:a16="http://schemas.microsoft.com/office/drawing/2014/main" id="{9D4BF5BE-9AC5-C10A-A5A2-D427B1DDE2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1" y="2007"/>
              <a:ext cx="251" cy="3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rgbClr val="FFFF66"/>
                  </a:solidFill>
                  <a:miter lim="800000"/>
                  <a:headEnd type="none" w="sm" len="sm"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3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S</a:t>
              </a:r>
              <a:endPara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9F7922E-8691-A895-0B09-8E17ED8A0B74}"/>
              </a:ext>
            </a:extLst>
          </p:cNvPr>
          <p:cNvSpPr txBox="1"/>
          <p:nvPr/>
        </p:nvSpPr>
        <p:spPr>
          <a:xfrm>
            <a:off x="909932" y="185530"/>
            <a:ext cx="103721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31: ĐỘNG HỌC CỦA CHUYỂN ĐỘNG TRÒN ĐỀU</a:t>
            </a:r>
          </a:p>
        </p:txBody>
      </p:sp>
      <p:sp>
        <p:nvSpPr>
          <p:cNvPr id="3" name="TextBox 13" descr="21 Duong Linh">
            <a:extLst>
              <a:ext uri="{FF2B5EF4-FFF2-40B4-BE49-F238E27FC236}">
                <a16:creationId xmlns:a16="http://schemas.microsoft.com/office/drawing/2014/main" id="{9D9A0D47-86BB-675A-1FDD-820847582D56}"/>
              </a:ext>
            </a:extLst>
          </p:cNvPr>
          <p:cNvSpPr txBox="1"/>
          <p:nvPr/>
        </p:nvSpPr>
        <p:spPr>
          <a:xfrm>
            <a:off x="-1209821" y="917861"/>
            <a:ext cx="7685531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399"/>
              </a:lnSpc>
              <a:spcBef>
                <a:spcPct val="0"/>
              </a:spcBef>
            </a:pPr>
            <a:r>
              <a:rPr lang="en-US" sz="2800" b="1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2800" b="1" u="sng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800" b="1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800" b="1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b="1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endParaRPr lang="en-US" sz="2800" b="1" u="sng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" name="Group 12" descr="21 Duong Linh">
            <a:extLst>
              <a:ext uri="{FF2B5EF4-FFF2-40B4-BE49-F238E27FC236}">
                <a16:creationId xmlns:a16="http://schemas.microsoft.com/office/drawing/2014/main" id="{F6BEE4DD-CCE2-8197-17D6-E743553C1993}"/>
              </a:ext>
            </a:extLst>
          </p:cNvPr>
          <p:cNvGrpSpPr/>
          <p:nvPr/>
        </p:nvGrpSpPr>
        <p:grpSpPr>
          <a:xfrm>
            <a:off x="-50800" y="7070454"/>
            <a:ext cx="13075920" cy="548640"/>
            <a:chOff x="0" y="0"/>
            <a:chExt cx="6954256" cy="310464"/>
          </a:xfrm>
        </p:grpSpPr>
        <p:sp>
          <p:nvSpPr>
            <p:cNvPr id="16" name="Freeform 13">
              <a:extLst>
                <a:ext uri="{FF2B5EF4-FFF2-40B4-BE49-F238E27FC236}">
                  <a16:creationId xmlns:a16="http://schemas.microsoft.com/office/drawing/2014/main" id="{A64E5FD3-0181-6623-53C8-D900425F4C7F}"/>
                </a:ext>
              </a:extLst>
            </p:cNvPr>
            <p:cNvSpPr/>
            <p:nvPr/>
          </p:nvSpPr>
          <p:spPr>
            <a:xfrm>
              <a:off x="0" y="0"/>
              <a:ext cx="6954255" cy="310464"/>
            </a:xfrm>
            <a:custGeom>
              <a:avLst/>
              <a:gdLst/>
              <a:ahLst/>
              <a:cxnLst/>
              <a:rect l="l" t="t" r="r" b="b"/>
              <a:pathLst>
                <a:path w="6954255" h="310464">
                  <a:moveTo>
                    <a:pt x="0" y="0"/>
                  </a:moveTo>
                  <a:lnTo>
                    <a:pt x="6954255" y="0"/>
                  </a:lnTo>
                  <a:lnTo>
                    <a:pt x="6954255" y="310464"/>
                  </a:lnTo>
                  <a:lnTo>
                    <a:pt x="0" y="310464"/>
                  </a:lnTo>
                  <a:close/>
                </a:path>
              </a:pathLst>
            </a:custGeom>
            <a:solidFill>
              <a:srgbClr val="FFCE6D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A82A897E-024F-07EF-799A-CCADEFFFA515}"/>
              </a:ext>
            </a:extLst>
          </p:cNvPr>
          <p:cNvSpPr txBox="1"/>
          <p:nvPr/>
        </p:nvSpPr>
        <p:spPr>
          <a:xfrm>
            <a:off x="624507" y="1881351"/>
            <a:ext cx="6493346" cy="138499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8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rađian</a:t>
            </a:r>
            <a:r>
              <a:rPr lang="en-US" sz="28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8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chắn</a:t>
            </a:r>
            <a:r>
              <a:rPr lang="en-US" sz="28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28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28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8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28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28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b="1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r>
              <a:rPr lang="en-US" sz="28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8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25099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700000">
                                      <p:cBhvr>
                                        <p:cTn id="6" dur="5000" fill="hold"/>
                                        <p:tgtEl>
                                          <p:spTgt spid="1618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813" name="Line 21">
            <a:extLst>
              <a:ext uri="{FF2B5EF4-FFF2-40B4-BE49-F238E27FC236}">
                <a16:creationId xmlns:a16="http://schemas.microsoft.com/office/drawing/2014/main" id="{CD0CCD5C-7531-5A10-47C8-90BBD959FD67}"/>
              </a:ext>
            </a:extLst>
          </p:cNvPr>
          <p:cNvSpPr>
            <a:spLocks noChangeShapeType="1"/>
          </p:cNvSpPr>
          <p:nvPr/>
        </p:nvSpPr>
        <p:spPr bwMode="auto">
          <a:xfrm>
            <a:off x="9942513" y="-3143842"/>
            <a:ext cx="360363" cy="0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 type="none" w="sm" len="sm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9F7922E-8691-A895-0B09-8E17ED8A0B74}"/>
              </a:ext>
            </a:extLst>
          </p:cNvPr>
          <p:cNvSpPr txBox="1"/>
          <p:nvPr/>
        </p:nvSpPr>
        <p:spPr>
          <a:xfrm>
            <a:off x="909932" y="185530"/>
            <a:ext cx="103721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31: ĐỘNG HỌC CỦA CHUYỂN ĐỘNG TRÒN ĐỀU</a:t>
            </a:r>
          </a:p>
        </p:txBody>
      </p:sp>
      <p:sp>
        <p:nvSpPr>
          <p:cNvPr id="3" name="TextBox 13" descr="21 Duong Linh">
            <a:extLst>
              <a:ext uri="{FF2B5EF4-FFF2-40B4-BE49-F238E27FC236}">
                <a16:creationId xmlns:a16="http://schemas.microsoft.com/office/drawing/2014/main" id="{9D9A0D47-86BB-675A-1FDD-820847582D56}"/>
              </a:ext>
            </a:extLst>
          </p:cNvPr>
          <p:cNvSpPr txBox="1"/>
          <p:nvPr/>
        </p:nvSpPr>
        <p:spPr>
          <a:xfrm>
            <a:off x="301479" y="878632"/>
            <a:ext cx="7685531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399"/>
              </a:lnSpc>
              <a:spcBef>
                <a:spcPct val="0"/>
              </a:spcBef>
            </a:pPr>
            <a:r>
              <a:rPr lang="en-US" sz="2800" b="1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2800" b="1" u="sng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b="1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800" b="1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b="1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u="sng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2800" b="1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2800" b="1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b="1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15" name="Group 12" descr="21 Duong Linh">
            <a:extLst>
              <a:ext uri="{FF2B5EF4-FFF2-40B4-BE49-F238E27FC236}">
                <a16:creationId xmlns:a16="http://schemas.microsoft.com/office/drawing/2014/main" id="{F6BEE4DD-CCE2-8197-17D6-E743553C1993}"/>
              </a:ext>
            </a:extLst>
          </p:cNvPr>
          <p:cNvGrpSpPr/>
          <p:nvPr/>
        </p:nvGrpSpPr>
        <p:grpSpPr>
          <a:xfrm>
            <a:off x="-50800" y="7070454"/>
            <a:ext cx="13075920" cy="548640"/>
            <a:chOff x="0" y="0"/>
            <a:chExt cx="6954256" cy="310464"/>
          </a:xfrm>
        </p:grpSpPr>
        <p:sp>
          <p:nvSpPr>
            <p:cNvPr id="16" name="Freeform 13">
              <a:extLst>
                <a:ext uri="{FF2B5EF4-FFF2-40B4-BE49-F238E27FC236}">
                  <a16:creationId xmlns:a16="http://schemas.microsoft.com/office/drawing/2014/main" id="{A64E5FD3-0181-6623-53C8-D900425F4C7F}"/>
                </a:ext>
              </a:extLst>
            </p:cNvPr>
            <p:cNvSpPr/>
            <p:nvPr/>
          </p:nvSpPr>
          <p:spPr>
            <a:xfrm>
              <a:off x="0" y="0"/>
              <a:ext cx="6954255" cy="310464"/>
            </a:xfrm>
            <a:custGeom>
              <a:avLst/>
              <a:gdLst/>
              <a:ahLst/>
              <a:cxnLst/>
              <a:rect l="l" t="t" r="r" b="b"/>
              <a:pathLst>
                <a:path w="6954255" h="310464">
                  <a:moveTo>
                    <a:pt x="0" y="0"/>
                  </a:moveTo>
                  <a:lnTo>
                    <a:pt x="6954255" y="0"/>
                  </a:lnTo>
                  <a:lnTo>
                    <a:pt x="6954255" y="310464"/>
                  </a:lnTo>
                  <a:lnTo>
                    <a:pt x="0" y="310464"/>
                  </a:lnTo>
                  <a:close/>
                </a:path>
              </a:pathLst>
            </a:custGeom>
            <a:solidFill>
              <a:srgbClr val="FFCE6D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AutoShape 5" descr="21 Duong Linh">
            <a:extLst>
              <a:ext uri="{FF2B5EF4-FFF2-40B4-BE49-F238E27FC236}">
                <a16:creationId xmlns:a16="http://schemas.microsoft.com/office/drawing/2014/main" id="{F877329E-C47A-C5F5-E157-7B72A0F2C6E2}"/>
              </a:ext>
            </a:extLst>
          </p:cNvPr>
          <p:cNvSpPr/>
          <p:nvPr/>
        </p:nvSpPr>
        <p:spPr>
          <a:xfrm>
            <a:off x="261257" y="1494185"/>
            <a:ext cx="11629264" cy="5178285"/>
          </a:xfrm>
          <a:prstGeom prst="rect">
            <a:avLst/>
          </a:prstGeom>
          <a:solidFill>
            <a:srgbClr val="61A6AB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7307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21 Duong Linh">
            <a:extLst>
              <a:ext uri="{FF2B5EF4-FFF2-40B4-BE49-F238E27FC236}">
                <a16:creationId xmlns:a16="http://schemas.microsoft.com/office/drawing/2014/main" id="{20FAEE44-64A9-6074-FB54-DE531180D7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2256"/>
          <a:stretch>
            <a:fillRect/>
          </a:stretch>
        </p:blipFill>
        <p:spPr>
          <a:xfrm>
            <a:off x="-50800" y="-128147"/>
            <a:ext cx="13789379" cy="1542591"/>
          </a:xfrm>
          <a:prstGeom prst="rect">
            <a:avLst/>
          </a:prstGeom>
        </p:spPr>
      </p:pic>
      <p:sp>
        <p:nvSpPr>
          <p:cNvPr id="8" name="AutoShape 3" descr="21 Duong Linh">
            <a:extLst>
              <a:ext uri="{FF2B5EF4-FFF2-40B4-BE49-F238E27FC236}">
                <a16:creationId xmlns:a16="http://schemas.microsoft.com/office/drawing/2014/main" id="{7B5E03D1-CB04-5425-DC5C-395A072A287F}"/>
              </a:ext>
            </a:extLst>
          </p:cNvPr>
          <p:cNvSpPr/>
          <p:nvPr/>
        </p:nvSpPr>
        <p:spPr>
          <a:xfrm>
            <a:off x="6082060" y="1504108"/>
            <a:ext cx="5873465" cy="1693743"/>
          </a:xfrm>
          <a:prstGeom prst="rect">
            <a:avLst/>
          </a:prstGeom>
          <a:solidFill>
            <a:srgbClr val="61A6AB"/>
          </a:solidFill>
        </p:spPr>
        <p:txBody>
          <a:bodyPr/>
          <a:lstStyle/>
          <a:p>
            <a:endParaRPr lang="en-US"/>
          </a:p>
        </p:txBody>
      </p:sp>
      <p:pic>
        <p:nvPicPr>
          <p:cNvPr id="10" name="Picture 5" descr="21 Duong Linh">
            <a:extLst>
              <a:ext uri="{FF2B5EF4-FFF2-40B4-BE49-F238E27FC236}">
                <a16:creationId xmlns:a16="http://schemas.microsoft.com/office/drawing/2014/main" id="{0EA764B4-739C-C356-FFC7-B4A17B229B3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54324"/>
          <a:stretch/>
        </p:blipFill>
        <p:spPr>
          <a:xfrm>
            <a:off x="54098" y="-128147"/>
            <a:ext cx="4532089" cy="2168658"/>
          </a:xfrm>
          <a:prstGeom prst="rect">
            <a:avLst/>
          </a:prstGeom>
        </p:spPr>
      </p:pic>
      <p:sp>
        <p:nvSpPr>
          <p:cNvPr id="11" name="AutoShape 6" descr="21 Duong Linh">
            <a:extLst>
              <a:ext uri="{FF2B5EF4-FFF2-40B4-BE49-F238E27FC236}">
                <a16:creationId xmlns:a16="http://schemas.microsoft.com/office/drawing/2014/main" id="{5405B78B-64D1-75BA-B155-00D0977A6B46}"/>
              </a:ext>
            </a:extLst>
          </p:cNvPr>
          <p:cNvSpPr/>
          <p:nvPr/>
        </p:nvSpPr>
        <p:spPr>
          <a:xfrm>
            <a:off x="6003876" y="1157294"/>
            <a:ext cx="5873465" cy="1997059"/>
          </a:xfrm>
          <a:prstGeom prst="rect">
            <a:avLst/>
          </a:prstGeom>
          <a:solidFill>
            <a:srgbClr val="FFCE6D"/>
          </a:solidFill>
        </p:spPr>
        <p:txBody>
          <a:bodyPr/>
          <a:lstStyle/>
          <a:p>
            <a:endParaRPr lang="en-US"/>
          </a:p>
        </p:txBody>
      </p:sp>
      <p:sp>
        <p:nvSpPr>
          <p:cNvPr id="12" name="TextBox 7" descr="21 Duong Linh">
            <a:extLst>
              <a:ext uri="{FF2B5EF4-FFF2-40B4-BE49-F238E27FC236}">
                <a16:creationId xmlns:a16="http://schemas.microsoft.com/office/drawing/2014/main" id="{6748F718-BED2-4D25-4D54-B0D07CF9F164}"/>
              </a:ext>
            </a:extLst>
          </p:cNvPr>
          <p:cNvSpPr txBox="1"/>
          <p:nvPr/>
        </p:nvSpPr>
        <p:spPr>
          <a:xfrm>
            <a:off x="6295565" y="1850842"/>
            <a:ext cx="5446453" cy="5001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853"/>
              </a:lnSpc>
            </a:pP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" name="Group 12" descr="21 Duong Linh">
            <a:extLst>
              <a:ext uri="{FF2B5EF4-FFF2-40B4-BE49-F238E27FC236}">
                <a16:creationId xmlns:a16="http://schemas.microsoft.com/office/drawing/2014/main" id="{187AFCD1-E297-4BEA-A990-9C7E0B51F9F6}"/>
              </a:ext>
            </a:extLst>
          </p:cNvPr>
          <p:cNvGrpSpPr/>
          <p:nvPr/>
        </p:nvGrpSpPr>
        <p:grpSpPr>
          <a:xfrm>
            <a:off x="-50800" y="7070454"/>
            <a:ext cx="13075920" cy="548640"/>
            <a:chOff x="0" y="0"/>
            <a:chExt cx="6954256" cy="310464"/>
          </a:xfrm>
        </p:grpSpPr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id="{804D355B-8A3B-6C37-AD84-44CFD348ADF7}"/>
                </a:ext>
              </a:extLst>
            </p:cNvPr>
            <p:cNvSpPr/>
            <p:nvPr/>
          </p:nvSpPr>
          <p:spPr>
            <a:xfrm>
              <a:off x="0" y="0"/>
              <a:ext cx="6954255" cy="310464"/>
            </a:xfrm>
            <a:custGeom>
              <a:avLst/>
              <a:gdLst/>
              <a:ahLst/>
              <a:cxnLst/>
              <a:rect l="l" t="t" r="r" b="b"/>
              <a:pathLst>
                <a:path w="6954255" h="310464">
                  <a:moveTo>
                    <a:pt x="0" y="0"/>
                  </a:moveTo>
                  <a:lnTo>
                    <a:pt x="6954255" y="0"/>
                  </a:lnTo>
                  <a:lnTo>
                    <a:pt x="6954255" y="310464"/>
                  </a:lnTo>
                  <a:lnTo>
                    <a:pt x="0" y="310464"/>
                  </a:lnTo>
                  <a:close/>
                </a:path>
              </a:pathLst>
            </a:custGeom>
            <a:solidFill>
              <a:srgbClr val="FFCE6D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8" name="TextBox 15" descr="21 Duong Linh">
            <a:extLst>
              <a:ext uri="{FF2B5EF4-FFF2-40B4-BE49-F238E27FC236}">
                <a16:creationId xmlns:a16="http://schemas.microsoft.com/office/drawing/2014/main" id="{2EF3F0B6-13EB-3784-049F-E4113DDB2289}"/>
              </a:ext>
            </a:extLst>
          </p:cNvPr>
          <p:cNvSpPr txBox="1"/>
          <p:nvPr/>
        </p:nvSpPr>
        <p:spPr>
          <a:xfrm>
            <a:off x="600194" y="234634"/>
            <a:ext cx="3569074" cy="11798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554"/>
              </a:lnSpc>
            </a:pPr>
            <a:r>
              <a:rPr lang="en-US" sz="4000" b="1" dirty="0" err="1">
                <a:solidFill>
                  <a:srgbClr val="291B25"/>
                </a:solidFill>
                <a:latin typeface="Public Sans Bold"/>
              </a:rPr>
              <a:t>Phiếu</a:t>
            </a:r>
            <a:r>
              <a:rPr lang="en-US" sz="4000" b="1" dirty="0">
                <a:solidFill>
                  <a:srgbClr val="291B25"/>
                </a:solidFill>
                <a:latin typeface="Public Sans Bold"/>
              </a:rPr>
              <a:t> </a:t>
            </a:r>
            <a:r>
              <a:rPr lang="en-US" sz="4000" b="1" dirty="0" err="1">
                <a:solidFill>
                  <a:srgbClr val="291B25"/>
                </a:solidFill>
                <a:latin typeface="Public Sans Bold"/>
              </a:rPr>
              <a:t>học</a:t>
            </a:r>
            <a:r>
              <a:rPr lang="en-US" sz="4000" b="1" dirty="0">
                <a:solidFill>
                  <a:srgbClr val="291B25"/>
                </a:solidFill>
                <a:latin typeface="Public Sans Bold"/>
              </a:rPr>
              <a:t> </a:t>
            </a:r>
            <a:r>
              <a:rPr lang="en-US" sz="4000" b="1" dirty="0" err="1">
                <a:solidFill>
                  <a:srgbClr val="291B25"/>
                </a:solidFill>
                <a:latin typeface="Public Sans Bold"/>
              </a:rPr>
              <a:t>tập</a:t>
            </a:r>
            <a:r>
              <a:rPr lang="en-US" sz="4000" b="1" dirty="0">
                <a:solidFill>
                  <a:srgbClr val="291B25"/>
                </a:solidFill>
                <a:latin typeface="Public Sans Bold"/>
              </a:rPr>
              <a:t> </a:t>
            </a:r>
            <a:r>
              <a:rPr lang="en-US" sz="4000" b="1" dirty="0" err="1">
                <a:solidFill>
                  <a:srgbClr val="291B25"/>
                </a:solidFill>
                <a:latin typeface="Public Sans Bold"/>
              </a:rPr>
              <a:t>số</a:t>
            </a:r>
            <a:r>
              <a:rPr lang="en-US" sz="4000" b="1" dirty="0">
                <a:solidFill>
                  <a:srgbClr val="291B25"/>
                </a:solidFill>
                <a:latin typeface="Public Sans Bold"/>
              </a:rPr>
              <a:t> 2</a:t>
            </a:r>
          </a:p>
        </p:txBody>
      </p:sp>
      <p:pic>
        <p:nvPicPr>
          <p:cNvPr id="4" name="Picture 2" descr="Uniform Circular Motion -- from Wolfram MathWorld">
            <a:extLst>
              <a:ext uri="{FF2B5EF4-FFF2-40B4-BE49-F238E27FC236}">
                <a16:creationId xmlns:a16="http://schemas.microsoft.com/office/drawing/2014/main" id="{7EFE46CB-6964-D6BD-E747-B848C3F632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927" y="2504453"/>
            <a:ext cx="2849924" cy="2849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CC9B4EC-162B-CE82-25B2-521D8024FB76}"/>
              </a:ext>
            </a:extLst>
          </p:cNvPr>
          <p:cNvSpPr txBox="1"/>
          <p:nvPr/>
        </p:nvSpPr>
        <p:spPr>
          <a:xfrm>
            <a:off x="5926757" y="3577048"/>
            <a:ext cx="54089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quỹ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0366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21 Duong Linh">
            <a:extLst>
              <a:ext uri="{FF2B5EF4-FFF2-40B4-BE49-F238E27FC236}">
                <a16:creationId xmlns:a16="http://schemas.microsoft.com/office/drawing/2014/main" id="{20FAEE44-64A9-6074-FB54-DE531180D7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2256"/>
          <a:stretch>
            <a:fillRect/>
          </a:stretch>
        </p:blipFill>
        <p:spPr>
          <a:xfrm>
            <a:off x="-50800" y="-128147"/>
            <a:ext cx="13789379" cy="1542591"/>
          </a:xfrm>
          <a:prstGeom prst="rect">
            <a:avLst/>
          </a:prstGeom>
        </p:spPr>
      </p:pic>
      <p:sp>
        <p:nvSpPr>
          <p:cNvPr id="8" name="AutoShape 3" descr="21 Duong Linh">
            <a:extLst>
              <a:ext uri="{FF2B5EF4-FFF2-40B4-BE49-F238E27FC236}">
                <a16:creationId xmlns:a16="http://schemas.microsoft.com/office/drawing/2014/main" id="{7B5E03D1-CB04-5425-DC5C-395A072A287F}"/>
              </a:ext>
            </a:extLst>
          </p:cNvPr>
          <p:cNvSpPr/>
          <p:nvPr/>
        </p:nvSpPr>
        <p:spPr>
          <a:xfrm>
            <a:off x="6082060" y="1504108"/>
            <a:ext cx="5873465" cy="1693743"/>
          </a:xfrm>
          <a:prstGeom prst="rect">
            <a:avLst/>
          </a:prstGeom>
          <a:solidFill>
            <a:srgbClr val="61A6AB"/>
          </a:solidFill>
        </p:spPr>
        <p:txBody>
          <a:bodyPr/>
          <a:lstStyle/>
          <a:p>
            <a:endParaRPr lang="en-US"/>
          </a:p>
        </p:txBody>
      </p:sp>
      <p:pic>
        <p:nvPicPr>
          <p:cNvPr id="10" name="Picture 5" descr="21 Duong Linh">
            <a:extLst>
              <a:ext uri="{FF2B5EF4-FFF2-40B4-BE49-F238E27FC236}">
                <a16:creationId xmlns:a16="http://schemas.microsoft.com/office/drawing/2014/main" id="{0EA764B4-739C-C356-FFC7-B4A17B229B3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54324"/>
          <a:stretch/>
        </p:blipFill>
        <p:spPr>
          <a:xfrm>
            <a:off x="54098" y="-128147"/>
            <a:ext cx="4532089" cy="2168658"/>
          </a:xfrm>
          <a:prstGeom prst="rect">
            <a:avLst/>
          </a:prstGeom>
        </p:spPr>
      </p:pic>
      <p:sp>
        <p:nvSpPr>
          <p:cNvPr id="11" name="AutoShape 6" descr="21 Duong Linh">
            <a:extLst>
              <a:ext uri="{FF2B5EF4-FFF2-40B4-BE49-F238E27FC236}">
                <a16:creationId xmlns:a16="http://schemas.microsoft.com/office/drawing/2014/main" id="{5405B78B-64D1-75BA-B155-00D0977A6B46}"/>
              </a:ext>
            </a:extLst>
          </p:cNvPr>
          <p:cNvSpPr/>
          <p:nvPr/>
        </p:nvSpPr>
        <p:spPr>
          <a:xfrm>
            <a:off x="6003876" y="1157294"/>
            <a:ext cx="5873465" cy="1997059"/>
          </a:xfrm>
          <a:prstGeom prst="rect">
            <a:avLst/>
          </a:prstGeom>
          <a:solidFill>
            <a:srgbClr val="FFCE6D"/>
          </a:solidFill>
        </p:spPr>
        <p:txBody>
          <a:bodyPr/>
          <a:lstStyle/>
          <a:p>
            <a:endParaRPr lang="en-US"/>
          </a:p>
        </p:txBody>
      </p:sp>
      <p:sp>
        <p:nvSpPr>
          <p:cNvPr id="12" name="TextBox 7" descr="21 Duong Linh">
            <a:extLst>
              <a:ext uri="{FF2B5EF4-FFF2-40B4-BE49-F238E27FC236}">
                <a16:creationId xmlns:a16="http://schemas.microsoft.com/office/drawing/2014/main" id="{6748F718-BED2-4D25-4D54-B0D07CF9F164}"/>
              </a:ext>
            </a:extLst>
          </p:cNvPr>
          <p:cNvSpPr txBox="1"/>
          <p:nvPr/>
        </p:nvSpPr>
        <p:spPr>
          <a:xfrm>
            <a:off x="6295565" y="1850842"/>
            <a:ext cx="5446453" cy="9593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853"/>
              </a:lnSpc>
            </a:pP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" name="Group 12" descr="21 Duong Linh">
            <a:extLst>
              <a:ext uri="{FF2B5EF4-FFF2-40B4-BE49-F238E27FC236}">
                <a16:creationId xmlns:a16="http://schemas.microsoft.com/office/drawing/2014/main" id="{187AFCD1-E297-4BEA-A990-9C7E0B51F9F6}"/>
              </a:ext>
            </a:extLst>
          </p:cNvPr>
          <p:cNvGrpSpPr/>
          <p:nvPr/>
        </p:nvGrpSpPr>
        <p:grpSpPr>
          <a:xfrm>
            <a:off x="-50800" y="7070454"/>
            <a:ext cx="13075920" cy="548640"/>
            <a:chOff x="0" y="0"/>
            <a:chExt cx="6954256" cy="310464"/>
          </a:xfrm>
        </p:grpSpPr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id="{804D355B-8A3B-6C37-AD84-44CFD348ADF7}"/>
                </a:ext>
              </a:extLst>
            </p:cNvPr>
            <p:cNvSpPr/>
            <p:nvPr/>
          </p:nvSpPr>
          <p:spPr>
            <a:xfrm>
              <a:off x="0" y="0"/>
              <a:ext cx="6954255" cy="310464"/>
            </a:xfrm>
            <a:custGeom>
              <a:avLst/>
              <a:gdLst/>
              <a:ahLst/>
              <a:cxnLst/>
              <a:rect l="l" t="t" r="r" b="b"/>
              <a:pathLst>
                <a:path w="6954255" h="310464">
                  <a:moveTo>
                    <a:pt x="0" y="0"/>
                  </a:moveTo>
                  <a:lnTo>
                    <a:pt x="6954255" y="0"/>
                  </a:lnTo>
                  <a:lnTo>
                    <a:pt x="6954255" y="310464"/>
                  </a:lnTo>
                  <a:lnTo>
                    <a:pt x="0" y="310464"/>
                  </a:lnTo>
                  <a:close/>
                </a:path>
              </a:pathLst>
            </a:custGeom>
            <a:solidFill>
              <a:srgbClr val="FFCE6D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8" name="TextBox 15" descr="21 Duong Linh">
            <a:extLst>
              <a:ext uri="{FF2B5EF4-FFF2-40B4-BE49-F238E27FC236}">
                <a16:creationId xmlns:a16="http://schemas.microsoft.com/office/drawing/2014/main" id="{2EF3F0B6-13EB-3784-049F-E4113DDB2289}"/>
              </a:ext>
            </a:extLst>
          </p:cNvPr>
          <p:cNvSpPr txBox="1"/>
          <p:nvPr/>
        </p:nvSpPr>
        <p:spPr>
          <a:xfrm>
            <a:off x="600194" y="234634"/>
            <a:ext cx="3569074" cy="11798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554"/>
              </a:lnSpc>
            </a:pPr>
            <a:r>
              <a:rPr lang="en-US" sz="4000" b="1" dirty="0" err="1">
                <a:solidFill>
                  <a:srgbClr val="291B25"/>
                </a:solidFill>
                <a:latin typeface="Public Sans Bold"/>
              </a:rPr>
              <a:t>Phiếu</a:t>
            </a:r>
            <a:r>
              <a:rPr lang="en-US" sz="4000" b="1" dirty="0">
                <a:solidFill>
                  <a:srgbClr val="291B25"/>
                </a:solidFill>
                <a:latin typeface="Public Sans Bold"/>
              </a:rPr>
              <a:t> </a:t>
            </a:r>
            <a:r>
              <a:rPr lang="en-US" sz="4000" b="1" dirty="0" err="1">
                <a:solidFill>
                  <a:srgbClr val="291B25"/>
                </a:solidFill>
                <a:latin typeface="Public Sans Bold"/>
              </a:rPr>
              <a:t>học</a:t>
            </a:r>
            <a:r>
              <a:rPr lang="en-US" sz="4000" b="1" dirty="0">
                <a:solidFill>
                  <a:srgbClr val="291B25"/>
                </a:solidFill>
                <a:latin typeface="Public Sans Bold"/>
              </a:rPr>
              <a:t> </a:t>
            </a:r>
            <a:r>
              <a:rPr lang="en-US" sz="4000" b="1" dirty="0" err="1">
                <a:solidFill>
                  <a:srgbClr val="291B25"/>
                </a:solidFill>
                <a:latin typeface="Public Sans Bold"/>
              </a:rPr>
              <a:t>tập</a:t>
            </a:r>
            <a:r>
              <a:rPr lang="en-US" sz="4000" b="1" dirty="0">
                <a:solidFill>
                  <a:srgbClr val="291B25"/>
                </a:solidFill>
                <a:latin typeface="Public Sans Bold"/>
              </a:rPr>
              <a:t> </a:t>
            </a:r>
            <a:r>
              <a:rPr lang="en-US" sz="4000" b="1" dirty="0" err="1">
                <a:solidFill>
                  <a:srgbClr val="291B25"/>
                </a:solidFill>
                <a:latin typeface="Public Sans Bold"/>
              </a:rPr>
              <a:t>số</a:t>
            </a:r>
            <a:r>
              <a:rPr lang="en-US" sz="4000" b="1" dirty="0">
                <a:solidFill>
                  <a:srgbClr val="291B25"/>
                </a:solidFill>
                <a:latin typeface="Public Sans Bold"/>
              </a:rPr>
              <a:t> 2</a:t>
            </a:r>
          </a:p>
        </p:txBody>
      </p:sp>
      <p:pic>
        <p:nvPicPr>
          <p:cNvPr id="4" name="Picture 2" descr="Uniform Circular Motion -- from Wolfram MathWorld">
            <a:extLst>
              <a:ext uri="{FF2B5EF4-FFF2-40B4-BE49-F238E27FC236}">
                <a16:creationId xmlns:a16="http://schemas.microsoft.com/office/drawing/2014/main" id="{7EFE46CB-6964-D6BD-E747-B848C3F632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927" y="2504453"/>
            <a:ext cx="2849924" cy="2849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CC9B4EC-162B-CE82-25B2-521D8024FB76}"/>
                  </a:ext>
                </a:extLst>
              </p:cNvPr>
              <p:cNvSpPr txBox="1"/>
              <p:nvPr/>
            </p:nvSpPr>
            <p:spPr>
              <a:xfrm>
                <a:off x="5926757" y="3577048"/>
                <a:ext cx="5408900" cy="8363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𝒗</m:t>
                      </m:r>
                      <m:r>
                        <m:rPr>
                          <m:nor/>
                        </m:rPr>
                        <a:rPr lang="en-US" sz="2800" b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2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𝒔</m:t>
                          </m:r>
                        </m:num>
                        <m:den>
                          <m:r>
                            <a:rPr lang="en-US" sz="2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𝒕</m:t>
                          </m:r>
                        </m:den>
                      </m:f>
                    </m:oMath>
                  </m:oMathPara>
                </a14:m>
                <a:endParaRPr lang="en-US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CC9B4EC-162B-CE82-25B2-521D8024FB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6757" y="3577048"/>
                <a:ext cx="5408900" cy="83638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7184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21 Duong Linh">
            <a:extLst>
              <a:ext uri="{FF2B5EF4-FFF2-40B4-BE49-F238E27FC236}">
                <a16:creationId xmlns:a16="http://schemas.microsoft.com/office/drawing/2014/main" id="{20FAEE44-64A9-6074-FB54-DE531180D7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2256"/>
          <a:stretch>
            <a:fillRect/>
          </a:stretch>
        </p:blipFill>
        <p:spPr>
          <a:xfrm>
            <a:off x="-50800" y="-128147"/>
            <a:ext cx="13789379" cy="1542591"/>
          </a:xfrm>
          <a:prstGeom prst="rect">
            <a:avLst/>
          </a:prstGeom>
        </p:spPr>
      </p:pic>
      <p:sp>
        <p:nvSpPr>
          <p:cNvPr id="8" name="AutoShape 3" descr="21 Duong Linh">
            <a:extLst>
              <a:ext uri="{FF2B5EF4-FFF2-40B4-BE49-F238E27FC236}">
                <a16:creationId xmlns:a16="http://schemas.microsoft.com/office/drawing/2014/main" id="{7B5E03D1-CB04-5425-DC5C-395A072A287F}"/>
              </a:ext>
            </a:extLst>
          </p:cNvPr>
          <p:cNvSpPr/>
          <p:nvPr/>
        </p:nvSpPr>
        <p:spPr>
          <a:xfrm>
            <a:off x="6082060" y="1504108"/>
            <a:ext cx="5873465" cy="1693743"/>
          </a:xfrm>
          <a:prstGeom prst="rect">
            <a:avLst/>
          </a:prstGeom>
          <a:solidFill>
            <a:srgbClr val="61A6AB"/>
          </a:solidFill>
        </p:spPr>
        <p:txBody>
          <a:bodyPr/>
          <a:lstStyle/>
          <a:p>
            <a:endParaRPr lang="en-US"/>
          </a:p>
        </p:txBody>
      </p:sp>
      <p:pic>
        <p:nvPicPr>
          <p:cNvPr id="10" name="Picture 5" descr="21 Duong Linh">
            <a:extLst>
              <a:ext uri="{FF2B5EF4-FFF2-40B4-BE49-F238E27FC236}">
                <a16:creationId xmlns:a16="http://schemas.microsoft.com/office/drawing/2014/main" id="{0EA764B4-739C-C356-FFC7-B4A17B229B3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54324"/>
          <a:stretch/>
        </p:blipFill>
        <p:spPr>
          <a:xfrm>
            <a:off x="54098" y="-128147"/>
            <a:ext cx="4532089" cy="2168658"/>
          </a:xfrm>
          <a:prstGeom prst="rect">
            <a:avLst/>
          </a:prstGeom>
        </p:spPr>
      </p:pic>
      <p:sp>
        <p:nvSpPr>
          <p:cNvPr id="11" name="AutoShape 6" descr="21 Duong Linh">
            <a:extLst>
              <a:ext uri="{FF2B5EF4-FFF2-40B4-BE49-F238E27FC236}">
                <a16:creationId xmlns:a16="http://schemas.microsoft.com/office/drawing/2014/main" id="{5405B78B-64D1-75BA-B155-00D0977A6B46}"/>
              </a:ext>
            </a:extLst>
          </p:cNvPr>
          <p:cNvSpPr/>
          <p:nvPr/>
        </p:nvSpPr>
        <p:spPr>
          <a:xfrm>
            <a:off x="4992914" y="1157294"/>
            <a:ext cx="6884427" cy="3794980"/>
          </a:xfrm>
          <a:prstGeom prst="rect">
            <a:avLst/>
          </a:prstGeom>
          <a:solidFill>
            <a:srgbClr val="FFCE6D"/>
          </a:solidFill>
        </p:spPr>
        <p:txBody>
          <a:bodyPr/>
          <a:lstStyle/>
          <a:p>
            <a:endParaRPr lang="en-US"/>
          </a:p>
        </p:txBody>
      </p:sp>
      <p:sp>
        <p:nvSpPr>
          <p:cNvPr id="12" name="TextBox 7" descr="21 Duong Linh">
            <a:extLst>
              <a:ext uri="{FF2B5EF4-FFF2-40B4-BE49-F238E27FC236}">
                <a16:creationId xmlns:a16="http://schemas.microsoft.com/office/drawing/2014/main" id="{6748F718-BED2-4D25-4D54-B0D07CF9F164}"/>
              </a:ext>
            </a:extLst>
          </p:cNvPr>
          <p:cNvSpPr txBox="1"/>
          <p:nvPr/>
        </p:nvSpPr>
        <p:spPr>
          <a:xfrm>
            <a:off x="5170578" y="1467294"/>
            <a:ext cx="6484393" cy="31114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524"/>
              </a:lnSpc>
            </a:pPr>
            <a:r>
              <a:rPr lang="en-US" sz="2800" dirty="0" err="1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800" dirty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dirty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dirty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2800" dirty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lang="en-US" sz="2800" dirty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800" dirty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2800" dirty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trôi</a:t>
            </a:r>
            <a:r>
              <a:rPr lang="en-US" sz="2800" dirty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ts val="3524"/>
              </a:lnSpc>
            </a:pPr>
            <a:r>
              <a:rPr lang="en-US" sz="2800" b="1" dirty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dirty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2800" dirty="0" err="1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800" dirty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2800" dirty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endParaRPr lang="en-US" sz="2800" dirty="0">
              <a:solidFill>
                <a:srgbClr val="291B2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ts val="3524"/>
              </a:lnSpc>
              <a:spcBef>
                <a:spcPct val="0"/>
              </a:spcBef>
            </a:pPr>
            <a:r>
              <a:rPr lang="en-US" sz="2800" b="1" dirty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dirty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2800" dirty="0" err="1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800" dirty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800" dirty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dirty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dirty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800" dirty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2800" dirty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16" name="Group 12" descr="21 Duong Linh">
            <a:extLst>
              <a:ext uri="{FF2B5EF4-FFF2-40B4-BE49-F238E27FC236}">
                <a16:creationId xmlns:a16="http://schemas.microsoft.com/office/drawing/2014/main" id="{187AFCD1-E297-4BEA-A990-9C7E0B51F9F6}"/>
              </a:ext>
            </a:extLst>
          </p:cNvPr>
          <p:cNvGrpSpPr/>
          <p:nvPr/>
        </p:nvGrpSpPr>
        <p:grpSpPr>
          <a:xfrm>
            <a:off x="-50800" y="7070454"/>
            <a:ext cx="13075920" cy="548640"/>
            <a:chOff x="0" y="0"/>
            <a:chExt cx="6954256" cy="310464"/>
          </a:xfrm>
        </p:grpSpPr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id="{804D355B-8A3B-6C37-AD84-44CFD348ADF7}"/>
                </a:ext>
              </a:extLst>
            </p:cNvPr>
            <p:cNvSpPr/>
            <p:nvPr/>
          </p:nvSpPr>
          <p:spPr>
            <a:xfrm>
              <a:off x="0" y="0"/>
              <a:ext cx="6954255" cy="310464"/>
            </a:xfrm>
            <a:custGeom>
              <a:avLst/>
              <a:gdLst/>
              <a:ahLst/>
              <a:cxnLst/>
              <a:rect l="l" t="t" r="r" b="b"/>
              <a:pathLst>
                <a:path w="6954255" h="310464">
                  <a:moveTo>
                    <a:pt x="0" y="0"/>
                  </a:moveTo>
                  <a:lnTo>
                    <a:pt x="6954255" y="0"/>
                  </a:lnTo>
                  <a:lnTo>
                    <a:pt x="6954255" y="310464"/>
                  </a:lnTo>
                  <a:lnTo>
                    <a:pt x="0" y="310464"/>
                  </a:lnTo>
                  <a:close/>
                </a:path>
              </a:pathLst>
            </a:custGeom>
            <a:solidFill>
              <a:srgbClr val="FFCE6D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8" name="TextBox 15" descr="21 Duong Linh">
            <a:extLst>
              <a:ext uri="{FF2B5EF4-FFF2-40B4-BE49-F238E27FC236}">
                <a16:creationId xmlns:a16="http://schemas.microsoft.com/office/drawing/2014/main" id="{2EF3F0B6-13EB-3784-049F-E4113DDB2289}"/>
              </a:ext>
            </a:extLst>
          </p:cNvPr>
          <p:cNvSpPr txBox="1"/>
          <p:nvPr/>
        </p:nvSpPr>
        <p:spPr>
          <a:xfrm>
            <a:off x="600194" y="234634"/>
            <a:ext cx="3569074" cy="11798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554"/>
              </a:lnSpc>
            </a:pPr>
            <a:r>
              <a:rPr lang="en-US" sz="4000" b="1" dirty="0" err="1">
                <a:solidFill>
                  <a:srgbClr val="291B25"/>
                </a:solidFill>
                <a:latin typeface="Public Sans Bold"/>
              </a:rPr>
              <a:t>Phiếu</a:t>
            </a:r>
            <a:r>
              <a:rPr lang="en-US" sz="4000" b="1" dirty="0">
                <a:solidFill>
                  <a:srgbClr val="291B25"/>
                </a:solidFill>
                <a:latin typeface="Public Sans Bold"/>
              </a:rPr>
              <a:t> </a:t>
            </a:r>
            <a:r>
              <a:rPr lang="en-US" sz="4000" b="1" dirty="0" err="1">
                <a:solidFill>
                  <a:srgbClr val="291B25"/>
                </a:solidFill>
                <a:latin typeface="Public Sans Bold"/>
              </a:rPr>
              <a:t>học</a:t>
            </a:r>
            <a:r>
              <a:rPr lang="en-US" sz="4000" b="1" dirty="0">
                <a:solidFill>
                  <a:srgbClr val="291B25"/>
                </a:solidFill>
                <a:latin typeface="Public Sans Bold"/>
              </a:rPr>
              <a:t> </a:t>
            </a:r>
            <a:r>
              <a:rPr lang="en-US" sz="4000" b="1" dirty="0" err="1">
                <a:solidFill>
                  <a:srgbClr val="291B25"/>
                </a:solidFill>
                <a:latin typeface="Public Sans Bold"/>
              </a:rPr>
              <a:t>tập</a:t>
            </a:r>
            <a:r>
              <a:rPr lang="en-US" sz="4000" b="1" dirty="0">
                <a:solidFill>
                  <a:srgbClr val="291B25"/>
                </a:solidFill>
                <a:latin typeface="Public Sans Bold"/>
              </a:rPr>
              <a:t> </a:t>
            </a:r>
            <a:r>
              <a:rPr lang="en-US" sz="4000" b="1" dirty="0" err="1">
                <a:solidFill>
                  <a:srgbClr val="291B25"/>
                </a:solidFill>
                <a:latin typeface="Public Sans Bold"/>
              </a:rPr>
              <a:t>số</a:t>
            </a:r>
            <a:r>
              <a:rPr lang="en-US" sz="4000" b="1" dirty="0">
                <a:solidFill>
                  <a:srgbClr val="291B25"/>
                </a:solidFill>
                <a:latin typeface="Public Sans Bold"/>
              </a:rPr>
              <a:t> 2</a:t>
            </a:r>
          </a:p>
        </p:txBody>
      </p:sp>
      <p:pic>
        <p:nvPicPr>
          <p:cNvPr id="6" name="Picture 5" descr="Free Clock Gif Transparent, Download Free Clock Gif Transparent png images,  Free ClipArts on Clipart Library">
            <a:extLst>
              <a:ext uri="{FF2B5EF4-FFF2-40B4-BE49-F238E27FC236}">
                <a16:creationId xmlns:a16="http://schemas.microsoft.com/office/drawing/2014/main" id="{297DF584-5882-7736-5432-43BC6B3CF8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600" y="1131608"/>
            <a:ext cx="3679031" cy="5491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6560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21 Duong Linh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58562" y="459283"/>
            <a:ext cx="5537438" cy="6322374"/>
          </a:xfrm>
          <a:prstGeom prst="rect">
            <a:avLst/>
          </a:prstGeom>
        </p:spPr>
      </p:pic>
      <p:grpSp>
        <p:nvGrpSpPr>
          <p:cNvPr id="5" name="Group 5" descr="21 Duong Linh"/>
          <p:cNvGrpSpPr/>
          <p:nvPr/>
        </p:nvGrpSpPr>
        <p:grpSpPr>
          <a:xfrm>
            <a:off x="-47625" y="6628552"/>
            <a:ext cx="12258675" cy="458898"/>
            <a:chOff x="0" y="0"/>
            <a:chExt cx="6481685" cy="31046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481685" cy="310464"/>
            </a:xfrm>
            <a:custGeom>
              <a:avLst/>
              <a:gdLst/>
              <a:ahLst/>
              <a:cxnLst/>
              <a:rect l="l" t="t" r="r" b="b"/>
              <a:pathLst>
                <a:path w="6481685" h="310464">
                  <a:moveTo>
                    <a:pt x="0" y="0"/>
                  </a:moveTo>
                  <a:lnTo>
                    <a:pt x="6481685" y="0"/>
                  </a:lnTo>
                  <a:lnTo>
                    <a:pt x="6481685" y="310464"/>
                  </a:lnTo>
                  <a:lnTo>
                    <a:pt x="0" y="310464"/>
                  </a:lnTo>
                  <a:close/>
                </a:path>
              </a:pathLst>
            </a:custGeom>
            <a:solidFill>
              <a:srgbClr val="61A6AB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AutoShape 7" descr="21 Duong Linh"/>
          <p:cNvSpPr/>
          <p:nvPr/>
        </p:nvSpPr>
        <p:spPr>
          <a:xfrm>
            <a:off x="6950191" y="1075542"/>
            <a:ext cx="4717934" cy="1990250"/>
          </a:xfrm>
          <a:prstGeom prst="rect">
            <a:avLst/>
          </a:prstGeom>
          <a:solidFill>
            <a:srgbClr val="FFCE6D"/>
          </a:solidFill>
        </p:spPr>
        <p:txBody>
          <a:bodyPr/>
          <a:lstStyle/>
          <a:p>
            <a:endParaRPr lang="en-US"/>
          </a:p>
        </p:txBody>
      </p:sp>
      <p:sp>
        <p:nvSpPr>
          <p:cNvPr id="8" name="AutoShape 8" descr="21 Duong Linh"/>
          <p:cNvSpPr/>
          <p:nvPr/>
        </p:nvSpPr>
        <p:spPr>
          <a:xfrm>
            <a:off x="6950191" y="3660867"/>
            <a:ext cx="4717934" cy="2511335"/>
          </a:xfrm>
          <a:prstGeom prst="rect">
            <a:avLst/>
          </a:prstGeom>
          <a:solidFill>
            <a:srgbClr val="FFCE6D"/>
          </a:solidFill>
        </p:spPr>
        <p:txBody>
          <a:bodyPr/>
          <a:lstStyle/>
          <a:p>
            <a:endParaRPr lang="en-US"/>
          </a:p>
        </p:txBody>
      </p:sp>
      <p:pic>
        <p:nvPicPr>
          <p:cNvPr id="10" name="Picture 10" descr="21 Duong Linh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72256"/>
          <a:stretch>
            <a:fillRect/>
          </a:stretch>
        </p:blipFill>
        <p:spPr>
          <a:xfrm>
            <a:off x="-47625" y="-17979"/>
            <a:ext cx="13741396" cy="1547340"/>
          </a:xfrm>
          <a:prstGeom prst="rect">
            <a:avLst/>
          </a:prstGeom>
        </p:spPr>
      </p:pic>
      <p:sp>
        <p:nvSpPr>
          <p:cNvPr id="11" name="TextBox 11" descr="21 Duong Linh"/>
          <p:cNvSpPr txBox="1"/>
          <p:nvPr/>
        </p:nvSpPr>
        <p:spPr>
          <a:xfrm>
            <a:off x="7173577" y="3949197"/>
            <a:ext cx="4385076" cy="15901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149"/>
              </a:lnSpc>
            </a:pPr>
            <a:r>
              <a:rPr lang="en-US" sz="2624" b="1" dirty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Độ </a:t>
            </a:r>
            <a:r>
              <a:rPr lang="en-US" sz="2624" b="1" dirty="0" err="1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624" b="1" dirty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24" b="1" dirty="0" err="1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624" b="1" dirty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24" b="1" dirty="0" err="1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624" b="1" dirty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24" b="1" dirty="0" err="1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24" b="1" dirty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24" b="1" dirty="0" err="1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624" b="1" dirty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24" b="1" dirty="0" err="1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624" b="1" dirty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24" b="1" dirty="0" err="1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624" b="1" dirty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24" b="1" dirty="0" err="1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624" b="1" dirty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24" b="1" dirty="0" err="1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24" b="1" dirty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24" b="1" dirty="0" err="1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24" b="1" dirty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24" b="1" dirty="0" err="1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624" b="1" dirty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24" b="1" dirty="0" err="1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624" b="1" dirty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24" b="1" dirty="0" err="1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624" b="1" dirty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24" b="1" dirty="0" err="1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624" b="1" dirty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24" b="1" dirty="0" err="1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2624" b="1" dirty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24" b="1" dirty="0" err="1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24" b="1" dirty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như </a:t>
            </a:r>
            <a:r>
              <a:rPr lang="en-US" sz="2624" b="1" dirty="0" err="1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624" b="1" dirty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TextBox 12" descr="21 Duong Linh"/>
          <p:cNvSpPr txBox="1"/>
          <p:nvPr/>
        </p:nvSpPr>
        <p:spPr>
          <a:xfrm>
            <a:off x="7100141" y="1277837"/>
            <a:ext cx="4458512" cy="19877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149"/>
              </a:lnSpc>
            </a:pPr>
            <a:r>
              <a:rPr lang="en-US" sz="2624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28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28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28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8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28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28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28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ts val="3149"/>
              </a:lnSpc>
            </a:pPr>
            <a:endParaRPr lang="en-US" sz="2624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4" descr="21 Duong Linh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23974" y="4676981"/>
            <a:ext cx="1175769" cy="1965573"/>
          </a:xfrm>
          <a:prstGeom prst="rect">
            <a:avLst/>
          </a:prstGeom>
        </p:spPr>
      </p:pic>
      <p:pic>
        <p:nvPicPr>
          <p:cNvPr id="1028" name="Picture 4" descr="21 Duong Linh">
            <a:extLst>
              <a:ext uri="{FF2B5EF4-FFF2-40B4-BE49-F238E27FC236}">
                <a16:creationId xmlns:a16="http://schemas.microsoft.com/office/drawing/2014/main" id="{E4A4672D-1851-38F8-2D3B-CF81291B67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2813" y="4719992"/>
            <a:ext cx="2000249" cy="2000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Free Clock Gif Transparent, Download Free Clock Gif Transparent png images,  Free ClipArts on Clipart Library">
            <a:extLst>
              <a:ext uri="{FF2B5EF4-FFF2-40B4-BE49-F238E27FC236}">
                <a16:creationId xmlns:a16="http://schemas.microsoft.com/office/drawing/2014/main" id="{BF3FAD90-32BE-0D4E-E12C-CE3E5F879C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725" y="92502"/>
            <a:ext cx="3679031" cy="5491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DFBDE38B-9174-57D7-466B-5824982CAD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25163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13">
            <a:extLst>
              <a:ext uri="{FF2B5EF4-FFF2-40B4-BE49-F238E27FC236}">
                <a16:creationId xmlns:a16="http://schemas.microsoft.com/office/drawing/2014/main" id="{454EB95E-C9ED-6FF0-93C5-CE26CC716B93}"/>
              </a:ext>
            </a:extLst>
          </p:cNvPr>
          <p:cNvSpPr txBox="1"/>
          <p:nvPr/>
        </p:nvSpPr>
        <p:spPr>
          <a:xfrm>
            <a:off x="831586" y="328552"/>
            <a:ext cx="9674942" cy="2264018"/>
          </a:xfrm>
          <a:prstGeom prst="rect">
            <a:avLst/>
          </a:prstGeom>
          <a:solidFill>
            <a:schemeClr val="tx2">
              <a:lumMod val="60000"/>
              <a:lumOff val="40000"/>
              <a:alpha val="56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6000"/>
              </a:lnSpc>
            </a:pPr>
            <a:r>
              <a:rPr lang="en-US" sz="4400" spc="818" dirty="0">
                <a:solidFill>
                  <a:srgbClr val="FFFF00"/>
                </a:solidFill>
                <a:latin typeface="Anton"/>
              </a:rPr>
              <a:t>Khi </a:t>
            </a:r>
            <a:r>
              <a:rPr lang="en-US" sz="4400" spc="818" dirty="0" err="1">
                <a:solidFill>
                  <a:srgbClr val="FFFF00"/>
                </a:solidFill>
                <a:latin typeface="Anton"/>
              </a:rPr>
              <a:t>xe</a:t>
            </a:r>
            <a:r>
              <a:rPr lang="en-US" sz="4400" spc="818" dirty="0">
                <a:solidFill>
                  <a:srgbClr val="FFFF00"/>
                </a:solidFill>
                <a:latin typeface="Anton"/>
              </a:rPr>
              <a:t> </a:t>
            </a:r>
            <a:r>
              <a:rPr lang="en-US" sz="4400" spc="818" dirty="0" err="1">
                <a:solidFill>
                  <a:srgbClr val="FFFF00"/>
                </a:solidFill>
                <a:latin typeface="Anton"/>
              </a:rPr>
              <a:t>mô</a:t>
            </a:r>
            <a:r>
              <a:rPr lang="en-US" sz="4400" spc="818" dirty="0">
                <a:solidFill>
                  <a:srgbClr val="FFFF00"/>
                </a:solidFill>
                <a:latin typeface="Anton"/>
              </a:rPr>
              <a:t> </a:t>
            </a:r>
            <a:r>
              <a:rPr lang="en-US" sz="4400" spc="818" dirty="0" err="1">
                <a:solidFill>
                  <a:srgbClr val="FFFF00"/>
                </a:solidFill>
                <a:latin typeface="Anton"/>
              </a:rPr>
              <a:t>tô</a:t>
            </a:r>
            <a:r>
              <a:rPr lang="en-US" sz="4400" spc="818" dirty="0">
                <a:solidFill>
                  <a:srgbClr val="FFFF00"/>
                </a:solidFill>
                <a:latin typeface="Anton"/>
              </a:rPr>
              <a:t> </a:t>
            </a:r>
            <a:r>
              <a:rPr lang="en-US" sz="4400" spc="818" dirty="0" err="1">
                <a:solidFill>
                  <a:srgbClr val="FFFF00"/>
                </a:solidFill>
                <a:latin typeface="Anton"/>
              </a:rPr>
              <a:t>đua</a:t>
            </a:r>
            <a:r>
              <a:rPr lang="en-US" sz="4400" spc="818" dirty="0">
                <a:solidFill>
                  <a:srgbClr val="FFFF00"/>
                </a:solidFill>
                <a:latin typeface="Anton"/>
              </a:rPr>
              <a:t> </a:t>
            </a:r>
            <a:r>
              <a:rPr lang="en-US" sz="4400" spc="818" dirty="0" err="1">
                <a:solidFill>
                  <a:srgbClr val="FFFF00"/>
                </a:solidFill>
                <a:latin typeface="Anton"/>
              </a:rPr>
              <a:t>vào</a:t>
            </a:r>
            <a:r>
              <a:rPr lang="en-US" sz="4400" spc="818" dirty="0">
                <a:solidFill>
                  <a:srgbClr val="FFFF00"/>
                </a:solidFill>
                <a:latin typeface="Anton"/>
              </a:rPr>
              <a:t> </a:t>
            </a:r>
            <a:r>
              <a:rPr lang="en-US" sz="4400" spc="818" dirty="0" err="1">
                <a:solidFill>
                  <a:srgbClr val="FFFF00"/>
                </a:solidFill>
                <a:latin typeface="Anton"/>
              </a:rPr>
              <a:t>khúc</a:t>
            </a:r>
            <a:r>
              <a:rPr lang="en-US" sz="4400" spc="818" dirty="0">
                <a:solidFill>
                  <a:srgbClr val="FFFF00"/>
                </a:solidFill>
                <a:latin typeface="Anton"/>
              </a:rPr>
              <a:t> </a:t>
            </a:r>
            <a:r>
              <a:rPr lang="en-US" sz="4400" spc="818" dirty="0" err="1">
                <a:solidFill>
                  <a:srgbClr val="FFFF00"/>
                </a:solidFill>
                <a:latin typeface="Anton"/>
              </a:rPr>
              <a:t>cua</a:t>
            </a:r>
            <a:r>
              <a:rPr lang="en-US" sz="4400" spc="818" dirty="0">
                <a:solidFill>
                  <a:srgbClr val="FFFF00"/>
                </a:solidFill>
                <a:latin typeface="Anton"/>
              </a:rPr>
              <a:t> </a:t>
            </a:r>
            <a:r>
              <a:rPr lang="en-US" sz="4400" spc="818" dirty="0" err="1">
                <a:solidFill>
                  <a:srgbClr val="FFFF00"/>
                </a:solidFill>
                <a:latin typeface="Anton"/>
              </a:rPr>
              <a:t>thì</a:t>
            </a:r>
            <a:r>
              <a:rPr lang="en-US" sz="4400" spc="818" dirty="0">
                <a:solidFill>
                  <a:srgbClr val="FFFF00"/>
                </a:solidFill>
                <a:latin typeface="Anton"/>
              </a:rPr>
              <a:t> </a:t>
            </a:r>
            <a:r>
              <a:rPr lang="en-US" sz="4400" spc="818" dirty="0" err="1">
                <a:solidFill>
                  <a:srgbClr val="FFFF00"/>
                </a:solidFill>
                <a:latin typeface="Anton"/>
              </a:rPr>
              <a:t>có</a:t>
            </a:r>
            <a:r>
              <a:rPr lang="en-US" sz="4400" spc="818" dirty="0">
                <a:solidFill>
                  <a:srgbClr val="FFFF00"/>
                </a:solidFill>
                <a:latin typeface="Anton"/>
              </a:rPr>
              <a:t> </a:t>
            </a:r>
            <a:r>
              <a:rPr lang="en-US" sz="4400" spc="818" dirty="0" err="1">
                <a:solidFill>
                  <a:srgbClr val="FFFF00"/>
                </a:solidFill>
                <a:latin typeface="Anton"/>
              </a:rPr>
              <a:t>những</a:t>
            </a:r>
            <a:r>
              <a:rPr lang="en-US" sz="4400" spc="818" dirty="0">
                <a:solidFill>
                  <a:srgbClr val="FFFF00"/>
                </a:solidFill>
                <a:latin typeface="Anton"/>
              </a:rPr>
              <a:t> </a:t>
            </a:r>
            <a:r>
              <a:rPr lang="en-US" sz="4400" spc="818" dirty="0" err="1">
                <a:solidFill>
                  <a:srgbClr val="FFFF00"/>
                </a:solidFill>
                <a:latin typeface="Anton"/>
              </a:rPr>
              <a:t>bộ</a:t>
            </a:r>
            <a:r>
              <a:rPr lang="en-US" sz="4400" spc="818" dirty="0">
                <a:solidFill>
                  <a:srgbClr val="FFFF00"/>
                </a:solidFill>
                <a:latin typeface="Anton"/>
              </a:rPr>
              <a:t> </a:t>
            </a:r>
            <a:r>
              <a:rPr lang="en-US" sz="4400" spc="818" dirty="0" err="1">
                <a:solidFill>
                  <a:srgbClr val="FFFF00"/>
                </a:solidFill>
                <a:latin typeface="Anton"/>
              </a:rPr>
              <a:t>phận</a:t>
            </a:r>
            <a:r>
              <a:rPr lang="en-US" sz="4400" spc="818" dirty="0">
                <a:solidFill>
                  <a:srgbClr val="FFFF00"/>
                </a:solidFill>
                <a:latin typeface="Anton"/>
              </a:rPr>
              <a:t> </a:t>
            </a:r>
            <a:r>
              <a:rPr lang="en-US" sz="4400" spc="818" dirty="0" err="1">
                <a:solidFill>
                  <a:srgbClr val="FFFF00"/>
                </a:solidFill>
                <a:latin typeface="Anton"/>
              </a:rPr>
              <a:t>nào</a:t>
            </a:r>
            <a:r>
              <a:rPr lang="en-US" sz="4400" spc="818" dirty="0">
                <a:solidFill>
                  <a:srgbClr val="FFFF00"/>
                </a:solidFill>
                <a:latin typeface="Anton"/>
              </a:rPr>
              <a:t> </a:t>
            </a:r>
          </a:p>
          <a:p>
            <a:pPr algn="just">
              <a:lnSpc>
                <a:spcPts val="6000"/>
              </a:lnSpc>
            </a:pPr>
            <a:r>
              <a:rPr lang="en-US" sz="4400" spc="818" dirty="0" err="1">
                <a:solidFill>
                  <a:srgbClr val="FFFF00"/>
                </a:solidFill>
                <a:latin typeface="Anton"/>
              </a:rPr>
              <a:t>của</a:t>
            </a:r>
            <a:r>
              <a:rPr lang="en-US" sz="4400" spc="818" dirty="0">
                <a:solidFill>
                  <a:srgbClr val="FFFF00"/>
                </a:solidFill>
                <a:latin typeface="Anton"/>
              </a:rPr>
              <a:t> </a:t>
            </a:r>
            <a:r>
              <a:rPr lang="en-US" sz="4400" spc="818" dirty="0" err="1">
                <a:solidFill>
                  <a:srgbClr val="FFFF00"/>
                </a:solidFill>
                <a:latin typeface="Anton"/>
              </a:rPr>
              <a:t>xe</a:t>
            </a:r>
            <a:r>
              <a:rPr lang="en-US" sz="4400" spc="818" dirty="0">
                <a:solidFill>
                  <a:srgbClr val="FFFF00"/>
                </a:solidFill>
                <a:latin typeface="Anton"/>
              </a:rPr>
              <a:t> </a:t>
            </a:r>
            <a:r>
              <a:rPr lang="en-US" sz="4400" spc="818" dirty="0" err="1">
                <a:solidFill>
                  <a:srgbClr val="FFFF00"/>
                </a:solidFill>
                <a:latin typeface="Anton"/>
              </a:rPr>
              <a:t>chuyển</a:t>
            </a:r>
            <a:r>
              <a:rPr lang="en-US" sz="4400" spc="818" dirty="0">
                <a:solidFill>
                  <a:srgbClr val="FFFF00"/>
                </a:solidFill>
                <a:latin typeface="Anton"/>
              </a:rPr>
              <a:t> </a:t>
            </a:r>
            <a:r>
              <a:rPr lang="en-US" sz="4400" spc="818" dirty="0" err="1">
                <a:solidFill>
                  <a:srgbClr val="FFFF00"/>
                </a:solidFill>
                <a:latin typeface="Anton"/>
              </a:rPr>
              <a:t>động</a:t>
            </a:r>
            <a:r>
              <a:rPr lang="en-US" sz="4400" spc="818" dirty="0">
                <a:solidFill>
                  <a:srgbClr val="FFFF00"/>
                </a:solidFill>
                <a:latin typeface="Anton"/>
              </a:rPr>
              <a:t> </a:t>
            </a:r>
            <a:r>
              <a:rPr lang="en-US" sz="4400" spc="818" dirty="0" err="1">
                <a:solidFill>
                  <a:srgbClr val="FFFF00"/>
                </a:solidFill>
                <a:latin typeface="Anton"/>
              </a:rPr>
              <a:t>tròn</a:t>
            </a:r>
            <a:r>
              <a:rPr lang="en-US" sz="4400" spc="818" dirty="0">
                <a:solidFill>
                  <a:srgbClr val="FFFF00"/>
                </a:solidFill>
                <a:latin typeface="Anton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0313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21 Duong Linh">
            <a:extLst>
              <a:ext uri="{FF2B5EF4-FFF2-40B4-BE49-F238E27FC236}">
                <a16:creationId xmlns:a16="http://schemas.microsoft.com/office/drawing/2014/main" id="{20FAEE44-64A9-6074-FB54-DE531180D7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2256"/>
          <a:stretch>
            <a:fillRect/>
          </a:stretch>
        </p:blipFill>
        <p:spPr>
          <a:xfrm>
            <a:off x="-50800" y="-128147"/>
            <a:ext cx="13789379" cy="1542591"/>
          </a:xfrm>
          <a:prstGeom prst="rect">
            <a:avLst/>
          </a:prstGeom>
        </p:spPr>
      </p:pic>
      <p:sp>
        <p:nvSpPr>
          <p:cNvPr id="8" name="AutoShape 3" descr="21 Duong Linh">
            <a:extLst>
              <a:ext uri="{FF2B5EF4-FFF2-40B4-BE49-F238E27FC236}">
                <a16:creationId xmlns:a16="http://schemas.microsoft.com/office/drawing/2014/main" id="{7B5E03D1-CB04-5425-DC5C-395A072A287F}"/>
              </a:ext>
            </a:extLst>
          </p:cNvPr>
          <p:cNvSpPr/>
          <p:nvPr/>
        </p:nvSpPr>
        <p:spPr>
          <a:xfrm>
            <a:off x="6082060" y="1504108"/>
            <a:ext cx="5873465" cy="1693743"/>
          </a:xfrm>
          <a:prstGeom prst="rect">
            <a:avLst/>
          </a:prstGeom>
          <a:solidFill>
            <a:srgbClr val="61A6AB"/>
          </a:solidFill>
        </p:spPr>
        <p:txBody>
          <a:bodyPr/>
          <a:lstStyle/>
          <a:p>
            <a:endParaRPr lang="en-US"/>
          </a:p>
        </p:txBody>
      </p:sp>
      <p:pic>
        <p:nvPicPr>
          <p:cNvPr id="10" name="Picture 5" descr="21 Duong Linh">
            <a:extLst>
              <a:ext uri="{FF2B5EF4-FFF2-40B4-BE49-F238E27FC236}">
                <a16:creationId xmlns:a16="http://schemas.microsoft.com/office/drawing/2014/main" id="{0EA764B4-739C-C356-FFC7-B4A17B229B3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54324"/>
          <a:stretch/>
        </p:blipFill>
        <p:spPr>
          <a:xfrm>
            <a:off x="54098" y="-128147"/>
            <a:ext cx="4532089" cy="2168658"/>
          </a:xfrm>
          <a:prstGeom prst="rect">
            <a:avLst/>
          </a:prstGeom>
        </p:spPr>
      </p:pic>
      <p:sp>
        <p:nvSpPr>
          <p:cNvPr id="11" name="AutoShape 6" descr="21 Duong Linh">
            <a:extLst>
              <a:ext uri="{FF2B5EF4-FFF2-40B4-BE49-F238E27FC236}">
                <a16:creationId xmlns:a16="http://schemas.microsoft.com/office/drawing/2014/main" id="{5405B78B-64D1-75BA-B155-00D0977A6B46}"/>
              </a:ext>
            </a:extLst>
          </p:cNvPr>
          <p:cNvSpPr/>
          <p:nvPr/>
        </p:nvSpPr>
        <p:spPr>
          <a:xfrm>
            <a:off x="4992914" y="1157294"/>
            <a:ext cx="6884427" cy="3794980"/>
          </a:xfrm>
          <a:prstGeom prst="rect">
            <a:avLst/>
          </a:prstGeom>
          <a:solidFill>
            <a:srgbClr val="FFCE6D"/>
          </a:solidFill>
        </p:spPr>
        <p:txBody>
          <a:bodyPr/>
          <a:lstStyle/>
          <a:p>
            <a:endParaRPr lang="en-US"/>
          </a:p>
        </p:txBody>
      </p:sp>
      <p:sp>
        <p:nvSpPr>
          <p:cNvPr id="12" name="TextBox 7" descr="21 Duong Linh">
            <a:extLst>
              <a:ext uri="{FF2B5EF4-FFF2-40B4-BE49-F238E27FC236}">
                <a16:creationId xmlns:a16="http://schemas.microsoft.com/office/drawing/2014/main" id="{6748F718-BED2-4D25-4D54-B0D07CF9F164}"/>
              </a:ext>
            </a:extLst>
          </p:cNvPr>
          <p:cNvSpPr txBox="1"/>
          <p:nvPr/>
        </p:nvSpPr>
        <p:spPr>
          <a:xfrm>
            <a:off x="5170579" y="1467294"/>
            <a:ext cx="6498908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" name="Group 12" descr="21 Duong Linh">
            <a:extLst>
              <a:ext uri="{FF2B5EF4-FFF2-40B4-BE49-F238E27FC236}">
                <a16:creationId xmlns:a16="http://schemas.microsoft.com/office/drawing/2014/main" id="{187AFCD1-E297-4BEA-A990-9C7E0B51F9F6}"/>
              </a:ext>
            </a:extLst>
          </p:cNvPr>
          <p:cNvGrpSpPr/>
          <p:nvPr/>
        </p:nvGrpSpPr>
        <p:grpSpPr>
          <a:xfrm>
            <a:off x="-50800" y="7070454"/>
            <a:ext cx="13075920" cy="548640"/>
            <a:chOff x="0" y="0"/>
            <a:chExt cx="6954256" cy="310464"/>
          </a:xfrm>
        </p:grpSpPr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id="{804D355B-8A3B-6C37-AD84-44CFD348ADF7}"/>
                </a:ext>
              </a:extLst>
            </p:cNvPr>
            <p:cNvSpPr/>
            <p:nvPr/>
          </p:nvSpPr>
          <p:spPr>
            <a:xfrm>
              <a:off x="0" y="0"/>
              <a:ext cx="6954255" cy="310464"/>
            </a:xfrm>
            <a:custGeom>
              <a:avLst/>
              <a:gdLst/>
              <a:ahLst/>
              <a:cxnLst/>
              <a:rect l="l" t="t" r="r" b="b"/>
              <a:pathLst>
                <a:path w="6954255" h="310464">
                  <a:moveTo>
                    <a:pt x="0" y="0"/>
                  </a:moveTo>
                  <a:lnTo>
                    <a:pt x="6954255" y="0"/>
                  </a:lnTo>
                  <a:lnTo>
                    <a:pt x="6954255" y="310464"/>
                  </a:lnTo>
                  <a:lnTo>
                    <a:pt x="0" y="310464"/>
                  </a:lnTo>
                  <a:close/>
                </a:path>
              </a:pathLst>
            </a:custGeom>
            <a:solidFill>
              <a:srgbClr val="FFCE6D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8" name="TextBox 15" descr="21 Duong Linh">
            <a:extLst>
              <a:ext uri="{FF2B5EF4-FFF2-40B4-BE49-F238E27FC236}">
                <a16:creationId xmlns:a16="http://schemas.microsoft.com/office/drawing/2014/main" id="{2EF3F0B6-13EB-3784-049F-E4113DDB2289}"/>
              </a:ext>
            </a:extLst>
          </p:cNvPr>
          <p:cNvSpPr txBox="1"/>
          <p:nvPr/>
        </p:nvSpPr>
        <p:spPr>
          <a:xfrm>
            <a:off x="600194" y="234634"/>
            <a:ext cx="3569074" cy="11798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554"/>
              </a:lnSpc>
            </a:pPr>
            <a:r>
              <a:rPr lang="en-US" sz="4000" b="1" dirty="0" err="1">
                <a:solidFill>
                  <a:srgbClr val="291B25"/>
                </a:solidFill>
                <a:latin typeface="Public Sans Bold"/>
              </a:rPr>
              <a:t>Phiếu</a:t>
            </a:r>
            <a:r>
              <a:rPr lang="en-US" sz="4000" b="1" dirty="0">
                <a:solidFill>
                  <a:srgbClr val="291B25"/>
                </a:solidFill>
                <a:latin typeface="Public Sans Bold"/>
              </a:rPr>
              <a:t> </a:t>
            </a:r>
            <a:r>
              <a:rPr lang="en-US" sz="4000" b="1" dirty="0" err="1">
                <a:solidFill>
                  <a:srgbClr val="291B25"/>
                </a:solidFill>
                <a:latin typeface="Public Sans Bold"/>
              </a:rPr>
              <a:t>học</a:t>
            </a:r>
            <a:r>
              <a:rPr lang="en-US" sz="4000" b="1" dirty="0">
                <a:solidFill>
                  <a:srgbClr val="291B25"/>
                </a:solidFill>
                <a:latin typeface="Public Sans Bold"/>
              </a:rPr>
              <a:t> </a:t>
            </a:r>
            <a:r>
              <a:rPr lang="en-US" sz="4000" b="1" dirty="0" err="1">
                <a:solidFill>
                  <a:srgbClr val="291B25"/>
                </a:solidFill>
                <a:latin typeface="Public Sans Bold"/>
              </a:rPr>
              <a:t>tập</a:t>
            </a:r>
            <a:r>
              <a:rPr lang="en-US" sz="4000" b="1" dirty="0">
                <a:solidFill>
                  <a:srgbClr val="291B25"/>
                </a:solidFill>
                <a:latin typeface="Public Sans Bold"/>
              </a:rPr>
              <a:t> </a:t>
            </a:r>
            <a:r>
              <a:rPr lang="en-US" sz="4000" b="1" dirty="0" err="1">
                <a:solidFill>
                  <a:srgbClr val="291B25"/>
                </a:solidFill>
                <a:latin typeface="Public Sans Bold"/>
              </a:rPr>
              <a:t>số</a:t>
            </a:r>
            <a:r>
              <a:rPr lang="en-US" sz="4000" b="1" dirty="0">
                <a:solidFill>
                  <a:srgbClr val="291B25"/>
                </a:solidFill>
                <a:latin typeface="Public Sans Bold"/>
              </a:rPr>
              <a:t> 3</a:t>
            </a:r>
          </a:p>
        </p:txBody>
      </p:sp>
      <p:pic>
        <p:nvPicPr>
          <p:cNvPr id="4" name="Picture 2" descr="Uniform Circular Motion -- from Wolfram MathWorld">
            <a:extLst>
              <a:ext uri="{FF2B5EF4-FFF2-40B4-BE49-F238E27FC236}">
                <a16:creationId xmlns:a16="http://schemas.microsoft.com/office/drawing/2014/main" id="{7EFE46CB-6964-D6BD-E747-B848C3F632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927" y="2504453"/>
            <a:ext cx="2849924" cy="2849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0536D4F-B209-0DCB-C593-C21CBCD515F3}"/>
              </a:ext>
            </a:extLst>
          </p:cNvPr>
          <p:cNvSpPr txBox="1"/>
          <p:nvPr/>
        </p:nvSpPr>
        <p:spPr>
          <a:xfrm>
            <a:off x="5084508" y="3234665"/>
            <a:ext cx="690154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Câu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5: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Công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liên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hệ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giữa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tốc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tốc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góc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3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5BA5578-1B5E-9FD7-CBB9-4F71F8F1A0BF}"/>
                  </a:ext>
                </a:extLst>
              </p:cNvPr>
              <p:cNvSpPr txBox="1"/>
              <p:nvPr/>
            </p:nvSpPr>
            <p:spPr>
              <a:xfrm>
                <a:off x="3977380" y="2418732"/>
                <a:ext cx="6901542" cy="90550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800" b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ω</m:t>
                      </m:r>
                      <m:r>
                        <m:rPr>
                          <m:nor/>
                        </m:rPr>
                        <a:rPr lang="en-US" sz="2800" b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800" b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2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𝜽</m:t>
                          </m:r>
                        </m:num>
                        <m:den>
                          <m:r>
                            <a:rPr lang="en-US" sz="2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𝒕</m:t>
                          </m:r>
                        </m:den>
                      </m:f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5BA5578-1B5E-9FD7-CBB9-4F71F8F1A0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77380" y="2418732"/>
                <a:ext cx="6901542" cy="90550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1CD7503-C8D7-D081-B857-0F99CB25CD0B}"/>
                  </a:ext>
                </a:extLst>
              </p:cNvPr>
              <p:cNvSpPr txBox="1"/>
              <p:nvPr/>
            </p:nvSpPr>
            <p:spPr>
              <a:xfrm>
                <a:off x="3701609" y="4077696"/>
                <a:ext cx="6901542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  </m:t>
                      </m:r>
                      <m:r>
                        <a:rPr lang="en-US" sz="28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en-US" sz="28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𝒗</m:t>
                      </m:r>
                      <m:r>
                        <a:rPr lang="en-US" sz="28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r>
                        <a:rPr lang="en-US" sz="28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𝝎</m:t>
                      </m:r>
                      <m:r>
                        <a:rPr lang="en-US" sz="28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r>
                        <a:rPr lang="en-US" sz="28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𝒓</m:t>
                      </m:r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1CD7503-C8D7-D081-B857-0F99CB25CD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1609" y="4077696"/>
                <a:ext cx="6901542" cy="52322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01422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" grpId="0"/>
      <p:bldP spid="6" grpId="0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813" name="Line 21">
            <a:extLst>
              <a:ext uri="{FF2B5EF4-FFF2-40B4-BE49-F238E27FC236}">
                <a16:creationId xmlns:a16="http://schemas.microsoft.com/office/drawing/2014/main" id="{CD0CCD5C-7531-5A10-47C8-90BBD959FD67}"/>
              </a:ext>
            </a:extLst>
          </p:cNvPr>
          <p:cNvSpPr>
            <a:spLocks noChangeShapeType="1"/>
          </p:cNvSpPr>
          <p:nvPr/>
        </p:nvSpPr>
        <p:spPr bwMode="auto">
          <a:xfrm>
            <a:off x="9942513" y="-3143842"/>
            <a:ext cx="360363" cy="0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 type="none" w="sm" len="sm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9F7922E-8691-A895-0B09-8E17ED8A0B74}"/>
              </a:ext>
            </a:extLst>
          </p:cNvPr>
          <p:cNvSpPr txBox="1"/>
          <p:nvPr/>
        </p:nvSpPr>
        <p:spPr>
          <a:xfrm>
            <a:off x="909932" y="185530"/>
            <a:ext cx="103721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31: ĐỘNG HỌC CỦA CHUYỂN ĐỘNG TRÒN ĐỀU</a:t>
            </a:r>
          </a:p>
        </p:txBody>
      </p:sp>
      <p:sp>
        <p:nvSpPr>
          <p:cNvPr id="3" name="TextBox 13" descr="21 Duong Linh">
            <a:extLst>
              <a:ext uri="{FF2B5EF4-FFF2-40B4-BE49-F238E27FC236}">
                <a16:creationId xmlns:a16="http://schemas.microsoft.com/office/drawing/2014/main" id="{9D9A0D47-86BB-675A-1FDD-820847582D56}"/>
              </a:ext>
            </a:extLst>
          </p:cNvPr>
          <p:cNvSpPr txBox="1"/>
          <p:nvPr/>
        </p:nvSpPr>
        <p:spPr>
          <a:xfrm>
            <a:off x="301479" y="878632"/>
            <a:ext cx="7685531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399"/>
              </a:lnSpc>
              <a:spcBef>
                <a:spcPct val="0"/>
              </a:spcBef>
            </a:pPr>
            <a:r>
              <a:rPr lang="en-US" sz="2800" b="1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2800" b="1" u="sng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b="1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800" b="1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b="1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u="sng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2800" b="1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2800" b="1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b="1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15" name="Group 12" descr="21 Duong Linh">
            <a:extLst>
              <a:ext uri="{FF2B5EF4-FFF2-40B4-BE49-F238E27FC236}">
                <a16:creationId xmlns:a16="http://schemas.microsoft.com/office/drawing/2014/main" id="{F6BEE4DD-CCE2-8197-17D6-E743553C1993}"/>
              </a:ext>
            </a:extLst>
          </p:cNvPr>
          <p:cNvGrpSpPr/>
          <p:nvPr/>
        </p:nvGrpSpPr>
        <p:grpSpPr>
          <a:xfrm>
            <a:off x="-50800" y="7070454"/>
            <a:ext cx="13075920" cy="548640"/>
            <a:chOff x="0" y="0"/>
            <a:chExt cx="6954256" cy="310464"/>
          </a:xfrm>
        </p:grpSpPr>
        <p:sp>
          <p:nvSpPr>
            <p:cNvPr id="16" name="Freeform 13">
              <a:extLst>
                <a:ext uri="{FF2B5EF4-FFF2-40B4-BE49-F238E27FC236}">
                  <a16:creationId xmlns:a16="http://schemas.microsoft.com/office/drawing/2014/main" id="{A64E5FD3-0181-6623-53C8-D900425F4C7F}"/>
                </a:ext>
              </a:extLst>
            </p:cNvPr>
            <p:cNvSpPr/>
            <p:nvPr/>
          </p:nvSpPr>
          <p:spPr>
            <a:xfrm>
              <a:off x="0" y="0"/>
              <a:ext cx="6954255" cy="310464"/>
            </a:xfrm>
            <a:custGeom>
              <a:avLst/>
              <a:gdLst/>
              <a:ahLst/>
              <a:cxnLst/>
              <a:rect l="l" t="t" r="r" b="b"/>
              <a:pathLst>
                <a:path w="6954255" h="310464">
                  <a:moveTo>
                    <a:pt x="0" y="0"/>
                  </a:moveTo>
                  <a:lnTo>
                    <a:pt x="6954255" y="0"/>
                  </a:lnTo>
                  <a:lnTo>
                    <a:pt x="6954255" y="310464"/>
                  </a:lnTo>
                  <a:lnTo>
                    <a:pt x="0" y="310464"/>
                  </a:lnTo>
                  <a:close/>
                </a:path>
              </a:pathLst>
            </a:custGeom>
            <a:solidFill>
              <a:srgbClr val="FFCE6D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AutoShape 5" descr="21 Duong Linh">
            <a:extLst>
              <a:ext uri="{FF2B5EF4-FFF2-40B4-BE49-F238E27FC236}">
                <a16:creationId xmlns:a16="http://schemas.microsoft.com/office/drawing/2014/main" id="{F877329E-C47A-C5F5-E157-7B72A0F2C6E2}"/>
              </a:ext>
            </a:extLst>
          </p:cNvPr>
          <p:cNvSpPr/>
          <p:nvPr/>
        </p:nvSpPr>
        <p:spPr>
          <a:xfrm>
            <a:off x="261257" y="1494185"/>
            <a:ext cx="11629264" cy="5178285"/>
          </a:xfrm>
          <a:prstGeom prst="rect">
            <a:avLst/>
          </a:prstGeom>
          <a:solidFill>
            <a:srgbClr val="61A6AB"/>
          </a:solidFill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12" descr="21 Duong Linh">
                <a:extLst>
                  <a:ext uri="{FF2B5EF4-FFF2-40B4-BE49-F238E27FC236}">
                    <a16:creationId xmlns:a16="http://schemas.microsoft.com/office/drawing/2014/main" id="{48C2BA19-27DD-2286-3BB5-FA016209EFF5}"/>
                  </a:ext>
                </a:extLst>
              </p:cNvPr>
              <p:cNvSpPr txBox="1"/>
              <p:nvPr/>
            </p:nvSpPr>
            <p:spPr>
              <a:xfrm>
                <a:off x="634998" y="1460494"/>
                <a:ext cx="10791775" cy="2205989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just">
                  <a:lnSpc>
                    <a:spcPts val="3779"/>
                  </a:lnSpc>
                  <a:spcBef>
                    <a:spcPct val="0"/>
                  </a:spcBef>
                </a:pPr>
                <a:r>
                  <a:rPr lang="en-US" sz="2800" b="1" dirty="0">
                    <a:solidFill>
                      <a:srgbClr val="F6F6E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1. </a:t>
                </a:r>
                <a:r>
                  <a:rPr lang="en-US" sz="2800" b="1" dirty="0" err="1">
                    <a:solidFill>
                      <a:srgbClr val="F6F6E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Tốc</a:t>
                </a:r>
                <a:r>
                  <a:rPr lang="en-US" sz="2800" b="1" dirty="0">
                    <a:solidFill>
                      <a:srgbClr val="F6F6E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độ</a:t>
                </a:r>
              </a:p>
              <a:p>
                <a:pPr algn="just">
                  <a:lnSpc>
                    <a:spcPts val="3779"/>
                  </a:lnSpc>
                  <a:spcBef>
                    <a:spcPct val="0"/>
                  </a:spcBef>
                </a:pPr>
                <a:r>
                  <a:rPr lang="en-US" sz="2800" b="1" dirty="0">
                    <a:solidFill>
                      <a:srgbClr val="F6F6E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 </a:t>
                </a:r>
                <a:r>
                  <a:rPr lang="en-US" sz="2800" b="1" dirty="0" err="1">
                    <a:solidFill>
                      <a:srgbClr val="F6F6E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Chuyển</a:t>
                </a:r>
                <a:r>
                  <a:rPr lang="en-US" sz="2800" b="1" dirty="0">
                    <a:solidFill>
                      <a:srgbClr val="F6F6E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6F6E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động</a:t>
                </a:r>
                <a:r>
                  <a:rPr lang="en-US" sz="2800" b="1" dirty="0">
                    <a:solidFill>
                      <a:srgbClr val="F6F6E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6F6E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tròn</a:t>
                </a:r>
                <a:r>
                  <a:rPr lang="en-US" sz="2800" b="1" dirty="0">
                    <a:solidFill>
                      <a:srgbClr val="F6F6E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6F6E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đều</a:t>
                </a:r>
                <a:r>
                  <a:rPr lang="en-US" sz="2800" b="1" dirty="0">
                    <a:solidFill>
                      <a:srgbClr val="F6F6E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6F6E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b="1" dirty="0">
                    <a:solidFill>
                      <a:srgbClr val="F6F6E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6F6E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chuyển</a:t>
                </a:r>
                <a:r>
                  <a:rPr lang="en-US" sz="2800" b="1" dirty="0">
                    <a:solidFill>
                      <a:srgbClr val="F6F6E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6F6E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động</a:t>
                </a:r>
                <a:r>
                  <a:rPr lang="en-US" sz="2800" b="1" dirty="0">
                    <a:solidFill>
                      <a:srgbClr val="F6F6E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6F6E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theo</a:t>
                </a:r>
                <a:r>
                  <a:rPr lang="en-US" sz="2800" b="1" dirty="0">
                    <a:solidFill>
                      <a:srgbClr val="F6F6E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6F6E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quỹ</a:t>
                </a:r>
                <a:r>
                  <a:rPr lang="en-US" sz="2800" b="1" dirty="0">
                    <a:solidFill>
                      <a:srgbClr val="F6F6E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6F6E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đạo</a:t>
                </a:r>
                <a:r>
                  <a:rPr lang="en-US" sz="2800" b="1" dirty="0">
                    <a:solidFill>
                      <a:srgbClr val="F6F6E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6F6E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tròn</a:t>
                </a:r>
                <a:r>
                  <a:rPr lang="en-US" sz="2800" b="1" dirty="0">
                    <a:solidFill>
                      <a:srgbClr val="F6F6E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6F6E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b="1" dirty="0">
                    <a:solidFill>
                      <a:srgbClr val="F6F6E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6F6E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tốc</a:t>
                </a:r>
                <a:r>
                  <a:rPr lang="en-US" sz="2800" b="1" dirty="0">
                    <a:solidFill>
                      <a:srgbClr val="F6F6E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độ không </a:t>
                </a:r>
                <a:r>
                  <a:rPr lang="en-US" sz="2800" b="1" dirty="0" err="1">
                    <a:solidFill>
                      <a:srgbClr val="F6F6E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thay</a:t>
                </a:r>
                <a:r>
                  <a:rPr lang="en-US" sz="2800" b="1" dirty="0">
                    <a:solidFill>
                      <a:srgbClr val="F6F6E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6F6E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đổi</a:t>
                </a:r>
                <a:endParaRPr lang="en-US" sz="2800" b="1" dirty="0">
                  <a:solidFill>
                    <a:srgbClr val="F6F6E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𝒗</m:t>
                      </m:r>
                      <m:r>
                        <m:rPr>
                          <m:nor/>
                        </m:rPr>
                        <a:rPr lang="en-US" sz="2800" b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2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𝒔</m:t>
                          </m:r>
                        </m:num>
                        <m:den>
                          <m:r>
                            <a:rPr lang="en-US" sz="2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𝒕</m:t>
                          </m:r>
                        </m:den>
                      </m:f>
                      <m:r>
                        <m:rPr>
                          <m:nor/>
                        </m:rPr>
                        <a:rPr lang="en-US" sz="2800" b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= </m:t>
                      </m:r>
                      <m:r>
                        <m:rPr>
                          <m:nor/>
                        </m:rPr>
                        <a:rPr lang="en-US" sz="2800" b="1" i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s</m:t>
                      </m:r>
                      <m:r>
                        <m:rPr>
                          <m:nor/>
                        </m:rPr>
                        <a:rPr lang="en-US" sz="2800" b="1" i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ố </m:t>
                      </m:r>
                      <m:r>
                        <m:rPr>
                          <m:nor/>
                        </m:rPr>
                        <a:rPr lang="en-US" sz="2800" b="1" i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kh</m:t>
                      </m:r>
                      <m:r>
                        <m:rPr>
                          <m:nor/>
                        </m:rPr>
                        <a:rPr lang="en-US" sz="2800" b="1" i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ô</m:t>
                      </m:r>
                      <m:r>
                        <m:rPr>
                          <m:nor/>
                        </m:rPr>
                        <a:rPr lang="en-US" sz="2800" b="1" i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en-US" sz="2800" b="1" i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đổ</m:t>
                      </m:r>
                      <m:r>
                        <m:rPr>
                          <m:nor/>
                        </m:rPr>
                        <a:rPr lang="en-US" sz="2800" b="1" i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i</m:t>
                      </m:r>
                    </m:oMath>
                  </m:oMathPara>
                </a14:m>
                <a:endPara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12" descr="21 Duong Linh">
                <a:extLst>
                  <a:ext uri="{FF2B5EF4-FFF2-40B4-BE49-F238E27FC236}">
                    <a16:creationId xmlns:a16="http://schemas.microsoft.com/office/drawing/2014/main" id="{48C2BA19-27DD-2286-3BB5-FA016209EF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998" y="1460494"/>
                <a:ext cx="10791775" cy="2205989"/>
              </a:xfrm>
              <a:prstGeom prst="rect">
                <a:avLst/>
              </a:prstGeom>
              <a:blipFill>
                <a:blip r:embed="rId2"/>
                <a:stretch>
                  <a:fillRect l="-1977" t="-4155" r="-20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 descr="21 Duong Linh">
            <a:extLst>
              <a:ext uri="{FF2B5EF4-FFF2-40B4-BE49-F238E27FC236}">
                <a16:creationId xmlns:a16="http://schemas.microsoft.com/office/drawing/2014/main" id="{87251E57-D863-C9E8-A10E-4211419EC52F}"/>
              </a:ext>
            </a:extLst>
          </p:cNvPr>
          <p:cNvSpPr/>
          <p:nvPr/>
        </p:nvSpPr>
        <p:spPr>
          <a:xfrm>
            <a:off x="4412343" y="2910840"/>
            <a:ext cx="3294743" cy="82296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09B51B2-D933-B394-EC05-7EBF298915B0}"/>
              </a:ext>
            </a:extLst>
          </p:cNvPr>
          <p:cNvSpPr txBox="1"/>
          <p:nvPr/>
        </p:nvSpPr>
        <p:spPr>
          <a:xfrm>
            <a:off x="634998" y="3890607"/>
            <a:ext cx="21707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m/s</a:t>
            </a:r>
          </a:p>
        </p:txBody>
      </p:sp>
    </p:spTree>
    <p:extLst>
      <p:ext uri="{BB962C8B-B14F-4D97-AF65-F5344CB8AC3E}">
        <p14:creationId xmlns:p14="http://schemas.microsoft.com/office/powerpoint/2010/main" val="2641985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813" name="Line 21">
            <a:extLst>
              <a:ext uri="{FF2B5EF4-FFF2-40B4-BE49-F238E27FC236}">
                <a16:creationId xmlns:a16="http://schemas.microsoft.com/office/drawing/2014/main" id="{CD0CCD5C-7531-5A10-47C8-90BBD959FD67}"/>
              </a:ext>
            </a:extLst>
          </p:cNvPr>
          <p:cNvSpPr>
            <a:spLocks noChangeShapeType="1"/>
          </p:cNvSpPr>
          <p:nvPr/>
        </p:nvSpPr>
        <p:spPr bwMode="auto">
          <a:xfrm>
            <a:off x="9942513" y="-3143842"/>
            <a:ext cx="360363" cy="0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 type="none" w="sm" len="sm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9F7922E-8691-A895-0B09-8E17ED8A0B74}"/>
              </a:ext>
            </a:extLst>
          </p:cNvPr>
          <p:cNvSpPr txBox="1"/>
          <p:nvPr/>
        </p:nvSpPr>
        <p:spPr>
          <a:xfrm>
            <a:off x="909932" y="185530"/>
            <a:ext cx="103721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31: ĐỘNG HỌC CỦA CHUYỂN ĐỘNG TRÒN ĐỀU</a:t>
            </a:r>
          </a:p>
        </p:txBody>
      </p:sp>
      <p:sp>
        <p:nvSpPr>
          <p:cNvPr id="3" name="TextBox 13" descr="21 Duong Linh">
            <a:extLst>
              <a:ext uri="{FF2B5EF4-FFF2-40B4-BE49-F238E27FC236}">
                <a16:creationId xmlns:a16="http://schemas.microsoft.com/office/drawing/2014/main" id="{9D9A0D47-86BB-675A-1FDD-820847582D56}"/>
              </a:ext>
            </a:extLst>
          </p:cNvPr>
          <p:cNvSpPr txBox="1"/>
          <p:nvPr/>
        </p:nvSpPr>
        <p:spPr>
          <a:xfrm>
            <a:off x="301479" y="878632"/>
            <a:ext cx="7685531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399"/>
              </a:lnSpc>
              <a:spcBef>
                <a:spcPct val="0"/>
              </a:spcBef>
            </a:pPr>
            <a:r>
              <a:rPr lang="en-US" sz="2800" b="1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2800" b="1" u="sng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b="1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800" b="1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b="1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u="sng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2800" b="1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2800" b="1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b="1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15" name="Group 12" descr="21 Duong Linh">
            <a:extLst>
              <a:ext uri="{FF2B5EF4-FFF2-40B4-BE49-F238E27FC236}">
                <a16:creationId xmlns:a16="http://schemas.microsoft.com/office/drawing/2014/main" id="{F6BEE4DD-CCE2-8197-17D6-E743553C1993}"/>
              </a:ext>
            </a:extLst>
          </p:cNvPr>
          <p:cNvGrpSpPr/>
          <p:nvPr/>
        </p:nvGrpSpPr>
        <p:grpSpPr>
          <a:xfrm>
            <a:off x="-50800" y="7070454"/>
            <a:ext cx="13075920" cy="548640"/>
            <a:chOff x="0" y="0"/>
            <a:chExt cx="6954256" cy="310464"/>
          </a:xfrm>
        </p:grpSpPr>
        <p:sp>
          <p:nvSpPr>
            <p:cNvPr id="16" name="Freeform 13">
              <a:extLst>
                <a:ext uri="{FF2B5EF4-FFF2-40B4-BE49-F238E27FC236}">
                  <a16:creationId xmlns:a16="http://schemas.microsoft.com/office/drawing/2014/main" id="{A64E5FD3-0181-6623-53C8-D900425F4C7F}"/>
                </a:ext>
              </a:extLst>
            </p:cNvPr>
            <p:cNvSpPr/>
            <p:nvPr/>
          </p:nvSpPr>
          <p:spPr>
            <a:xfrm>
              <a:off x="0" y="0"/>
              <a:ext cx="6954255" cy="310464"/>
            </a:xfrm>
            <a:custGeom>
              <a:avLst/>
              <a:gdLst/>
              <a:ahLst/>
              <a:cxnLst/>
              <a:rect l="l" t="t" r="r" b="b"/>
              <a:pathLst>
                <a:path w="6954255" h="310464">
                  <a:moveTo>
                    <a:pt x="0" y="0"/>
                  </a:moveTo>
                  <a:lnTo>
                    <a:pt x="6954255" y="0"/>
                  </a:lnTo>
                  <a:lnTo>
                    <a:pt x="6954255" y="310464"/>
                  </a:lnTo>
                  <a:lnTo>
                    <a:pt x="0" y="310464"/>
                  </a:lnTo>
                  <a:close/>
                </a:path>
              </a:pathLst>
            </a:custGeom>
            <a:solidFill>
              <a:srgbClr val="FFCE6D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AutoShape 5" descr="21 Duong Linh">
            <a:extLst>
              <a:ext uri="{FF2B5EF4-FFF2-40B4-BE49-F238E27FC236}">
                <a16:creationId xmlns:a16="http://schemas.microsoft.com/office/drawing/2014/main" id="{F877329E-C47A-C5F5-E157-7B72A0F2C6E2}"/>
              </a:ext>
            </a:extLst>
          </p:cNvPr>
          <p:cNvSpPr/>
          <p:nvPr/>
        </p:nvSpPr>
        <p:spPr>
          <a:xfrm>
            <a:off x="184218" y="1494185"/>
            <a:ext cx="11819096" cy="5178285"/>
          </a:xfrm>
          <a:prstGeom prst="rect">
            <a:avLst/>
          </a:prstGeom>
          <a:solidFill>
            <a:srgbClr val="61A6AB"/>
          </a:solidFill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12" descr="21 Duong Linh">
                <a:extLst>
                  <a:ext uri="{FF2B5EF4-FFF2-40B4-BE49-F238E27FC236}">
                    <a16:creationId xmlns:a16="http://schemas.microsoft.com/office/drawing/2014/main" id="{7C97CD65-EF3B-F498-62FE-0F2917F52950}"/>
                  </a:ext>
                </a:extLst>
              </p:cNvPr>
              <p:cNvSpPr txBox="1"/>
              <p:nvPr/>
            </p:nvSpPr>
            <p:spPr>
              <a:xfrm>
                <a:off x="634998" y="1460494"/>
                <a:ext cx="10791775" cy="240065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just">
                  <a:lnSpc>
                    <a:spcPct val="114000"/>
                  </a:lnSpc>
                  <a:spcBef>
                    <a:spcPct val="0"/>
                  </a:spcBef>
                </a:pPr>
                <a:r>
                  <a:rPr lang="en-US" sz="2800" b="1" dirty="0">
                    <a:solidFill>
                      <a:srgbClr val="F6F6E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2. </a:t>
                </a:r>
                <a:r>
                  <a:rPr lang="en-US" sz="2800" b="1" dirty="0" err="1">
                    <a:solidFill>
                      <a:srgbClr val="F6F6E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Tốc</a:t>
                </a:r>
                <a:r>
                  <a:rPr lang="en-US" sz="2800" b="1" dirty="0">
                    <a:solidFill>
                      <a:srgbClr val="F6F6E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độ </a:t>
                </a:r>
                <a:r>
                  <a:rPr lang="en-US" sz="2800" b="1" dirty="0" err="1">
                    <a:solidFill>
                      <a:srgbClr val="F6F6E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endParaRPr lang="en-US" sz="2800" b="1" dirty="0">
                  <a:solidFill>
                    <a:srgbClr val="F6F6E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14000"/>
                  </a:lnSpc>
                  <a:spcBef>
                    <a:spcPct val="0"/>
                  </a:spcBef>
                </a:pPr>
                <a:r>
                  <a:rPr lang="en-US" sz="2800" b="1" dirty="0">
                    <a:solidFill>
                      <a:srgbClr val="F6F6E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 </a:t>
                </a:r>
                <a:r>
                  <a:rPr lang="en-US" sz="2800" b="1" dirty="0" err="1">
                    <a:solidFill>
                      <a:srgbClr val="F6F6E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Tốc</a:t>
                </a:r>
                <a:r>
                  <a:rPr lang="en-US" sz="2800" b="1" dirty="0">
                    <a:solidFill>
                      <a:srgbClr val="F6F6E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độ </a:t>
                </a:r>
                <a:r>
                  <a:rPr lang="en-US" sz="2800" b="1" dirty="0" err="1">
                    <a:solidFill>
                      <a:srgbClr val="F6F6E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800" b="1" dirty="0">
                    <a:solidFill>
                      <a:srgbClr val="F6F6E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6F6E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sz="2800" b="1" dirty="0">
                    <a:solidFill>
                      <a:srgbClr val="F6F6E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6F6E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chuyển</a:t>
                </a:r>
                <a:r>
                  <a:rPr lang="en-US" sz="2800" b="1" dirty="0">
                    <a:solidFill>
                      <a:srgbClr val="F6F6E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6F6E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động</a:t>
                </a:r>
                <a:r>
                  <a:rPr lang="en-US" sz="2800" b="1" dirty="0">
                    <a:solidFill>
                      <a:srgbClr val="F6F6E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6F6E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tròn</a:t>
                </a:r>
                <a:r>
                  <a:rPr lang="en-US" sz="2800" b="1" dirty="0">
                    <a:solidFill>
                      <a:srgbClr val="F6F6E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6F6E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đều</a:t>
                </a:r>
                <a:r>
                  <a:rPr lang="en-US" sz="2800" b="1" dirty="0">
                    <a:solidFill>
                      <a:srgbClr val="F6F6E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6F6E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2800" b="1" dirty="0">
                    <a:solidFill>
                      <a:srgbClr val="F6F6E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độ </a:t>
                </a:r>
                <a:r>
                  <a:rPr lang="en-US" sz="2800" b="1" dirty="0" err="1">
                    <a:solidFill>
                      <a:srgbClr val="F6F6E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dịch</a:t>
                </a:r>
                <a:r>
                  <a:rPr lang="en-US" sz="2800" b="1" dirty="0">
                    <a:solidFill>
                      <a:srgbClr val="F6F6E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6F6E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chuyển</a:t>
                </a:r>
                <a:r>
                  <a:rPr lang="en-US" sz="2800" b="1" dirty="0">
                    <a:solidFill>
                      <a:srgbClr val="F6F6E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6F6E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800" b="1" dirty="0">
                    <a:solidFill>
                      <a:srgbClr val="F6F6E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chia </a:t>
                </a:r>
                <a:r>
                  <a:rPr lang="en-US" sz="2800" b="1" dirty="0" err="1">
                    <a:solidFill>
                      <a:srgbClr val="F6F6E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</a:t>
                </a:r>
                <a:r>
                  <a:rPr lang="en-US" sz="2800" b="1" dirty="0">
                    <a:solidFill>
                      <a:srgbClr val="F6F6E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6F6E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thời</a:t>
                </a:r>
                <a:r>
                  <a:rPr lang="en-US" sz="2800" b="1" dirty="0">
                    <a:solidFill>
                      <a:srgbClr val="F6F6E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6F6E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gian</a:t>
                </a:r>
                <a:r>
                  <a:rPr lang="en-US" sz="2800" b="1" dirty="0">
                    <a:solidFill>
                      <a:srgbClr val="F6F6E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6F6E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dịch</a:t>
                </a:r>
                <a:r>
                  <a:rPr lang="en-US" sz="2800" b="1" dirty="0">
                    <a:solidFill>
                      <a:srgbClr val="F6F6E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6F6E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chuyển</a:t>
                </a:r>
                <a:endParaRPr lang="en-US" sz="2800" b="1" dirty="0">
                  <a:solidFill>
                    <a:srgbClr val="F6F6E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14000"/>
                  </a:lnSpc>
                  <a:spcBef>
                    <a:spcPct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800" b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ω</m:t>
                      </m:r>
                      <m:r>
                        <m:rPr>
                          <m:nor/>
                        </m:rPr>
                        <a:rPr lang="en-US" sz="2800" b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800" b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2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𝜽</m:t>
                          </m:r>
                        </m:num>
                        <m:den>
                          <m:r>
                            <a:rPr lang="en-US" sz="2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𝒕</m:t>
                          </m:r>
                        </m:den>
                      </m:f>
                    </m:oMath>
                  </m:oMathPara>
                </a14:m>
                <a:endPara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12" descr="21 Duong Linh">
                <a:extLst>
                  <a:ext uri="{FF2B5EF4-FFF2-40B4-BE49-F238E27FC236}">
                    <a16:creationId xmlns:a16="http://schemas.microsoft.com/office/drawing/2014/main" id="{7C97CD65-EF3B-F498-62FE-0F2917F529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998" y="1460494"/>
                <a:ext cx="10791775" cy="2400657"/>
              </a:xfrm>
              <a:prstGeom prst="rect">
                <a:avLst/>
              </a:prstGeom>
              <a:blipFill>
                <a:blip r:embed="rId2"/>
                <a:stretch>
                  <a:fillRect l="-1977" t="-3562" r="-20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 descr="21 Duong Linh">
            <a:extLst>
              <a:ext uri="{FF2B5EF4-FFF2-40B4-BE49-F238E27FC236}">
                <a16:creationId xmlns:a16="http://schemas.microsoft.com/office/drawing/2014/main" id="{4DC0936D-1B74-BA6F-1017-F83FC5F8CD37}"/>
              </a:ext>
            </a:extLst>
          </p:cNvPr>
          <p:cNvSpPr/>
          <p:nvPr/>
        </p:nvSpPr>
        <p:spPr>
          <a:xfrm>
            <a:off x="5130800" y="2910840"/>
            <a:ext cx="1905000" cy="105156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5409575-9797-339F-04B1-185958752914}"/>
                  </a:ext>
                </a:extLst>
              </p:cNvPr>
              <p:cNvSpPr txBox="1"/>
              <p:nvPr/>
            </p:nvSpPr>
            <p:spPr>
              <a:xfrm>
                <a:off x="2387600" y="5065639"/>
                <a:ext cx="6669314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  </m:t>
                      </m:r>
                      <m:r>
                        <a:rPr lang="en-US" sz="36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en-US" sz="36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𝒗</m:t>
                      </m:r>
                      <m:r>
                        <a:rPr lang="en-US" sz="36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r>
                        <a:rPr lang="en-US" sz="36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𝝎</m:t>
                      </m:r>
                      <m:r>
                        <a:rPr lang="en-US" sz="36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r>
                        <a:rPr lang="en-US" sz="36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𝒓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5409575-9797-339F-04B1-1859587529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7600" y="5065639"/>
                <a:ext cx="6669314" cy="64633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7F082545-FB67-E84D-0E00-29A79ED4EA53}"/>
              </a:ext>
            </a:extLst>
          </p:cNvPr>
          <p:cNvSpPr txBox="1"/>
          <p:nvPr/>
        </p:nvSpPr>
        <p:spPr>
          <a:xfrm>
            <a:off x="711200" y="4201785"/>
            <a:ext cx="66693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rad/s</a:t>
            </a:r>
          </a:p>
        </p:txBody>
      </p:sp>
      <p:sp>
        <p:nvSpPr>
          <p:cNvPr id="12" name="Rectangle 11" descr="21 Duong Linh">
            <a:extLst>
              <a:ext uri="{FF2B5EF4-FFF2-40B4-BE49-F238E27FC236}">
                <a16:creationId xmlns:a16="http://schemas.microsoft.com/office/drawing/2014/main" id="{B30A4885-340F-4BEA-670F-F10CA94C62BA}"/>
              </a:ext>
            </a:extLst>
          </p:cNvPr>
          <p:cNvSpPr/>
          <p:nvPr/>
        </p:nvSpPr>
        <p:spPr>
          <a:xfrm>
            <a:off x="5283200" y="4863024"/>
            <a:ext cx="1905000" cy="105156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363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10" grpId="0"/>
      <p:bldP spid="11" grpId="0"/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813" name="Line 21">
            <a:extLst>
              <a:ext uri="{FF2B5EF4-FFF2-40B4-BE49-F238E27FC236}">
                <a16:creationId xmlns:a16="http://schemas.microsoft.com/office/drawing/2014/main" id="{CD0CCD5C-7531-5A10-47C8-90BBD959FD67}"/>
              </a:ext>
            </a:extLst>
          </p:cNvPr>
          <p:cNvSpPr>
            <a:spLocks noChangeShapeType="1"/>
          </p:cNvSpPr>
          <p:nvPr/>
        </p:nvSpPr>
        <p:spPr bwMode="auto">
          <a:xfrm>
            <a:off x="9942513" y="-3143842"/>
            <a:ext cx="360363" cy="0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 type="none" w="sm" len="sm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9F7922E-8691-A895-0B09-8E17ED8A0B74}"/>
              </a:ext>
            </a:extLst>
          </p:cNvPr>
          <p:cNvSpPr txBox="1"/>
          <p:nvPr/>
        </p:nvSpPr>
        <p:spPr>
          <a:xfrm>
            <a:off x="909932" y="185530"/>
            <a:ext cx="103721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31: ĐỘNG HỌC CỦA CHUYỂN ĐỘNG TRÒN ĐỀU</a:t>
            </a:r>
          </a:p>
        </p:txBody>
      </p:sp>
      <p:sp>
        <p:nvSpPr>
          <p:cNvPr id="3" name="TextBox 13" descr="21 Duong Linh">
            <a:extLst>
              <a:ext uri="{FF2B5EF4-FFF2-40B4-BE49-F238E27FC236}">
                <a16:creationId xmlns:a16="http://schemas.microsoft.com/office/drawing/2014/main" id="{9D9A0D47-86BB-675A-1FDD-820847582D56}"/>
              </a:ext>
            </a:extLst>
          </p:cNvPr>
          <p:cNvSpPr txBox="1"/>
          <p:nvPr/>
        </p:nvSpPr>
        <p:spPr>
          <a:xfrm>
            <a:off x="301479" y="878632"/>
            <a:ext cx="7685531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399"/>
              </a:lnSpc>
              <a:spcBef>
                <a:spcPct val="0"/>
              </a:spcBef>
            </a:pPr>
            <a:r>
              <a:rPr lang="en-US" sz="2800" b="1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2800" b="1" u="sng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b="1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800" b="1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b="1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u="sng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2800" b="1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2800" b="1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b="1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15" name="Group 12" descr="21 Duong Linh">
            <a:extLst>
              <a:ext uri="{FF2B5EF4-FFF2-40B4-BE49-F238E27FC236}">
                <a16:creationId xmlns:a16="http://schemas.microsoft.com/office/drawing/2014/main" id="{F6BEE4DD-CCE2-8197-17D6-E743553C1993}"/>
              </a:ext>
            </a:extLst>
          </p:cNvPr>
          <p:cNvGrpSpPr/>
          <p:nvPr/>
        </p:nvGrpSpPr>
        <p:grpSpPr>
          <a:xfrm>
            <a:off x="-50800" y="7070454"/>
            <a:ext cx="13075920" cy="548640"/>
            <a:chOff x="0" y="0"/>
            <a:chExt cx="6954256" cy="310464"/>
          </a:xfrm>
        </p:grpSpPr>
        <p:sp>
          <p:nvSpPr>
            <p:cNvPr id="16" name="Freeform 13">
              <a:extLst>
                <a:ext uri="{FF2B5EF4-FFF2-40B4-BE49-F238E27FC236}">
                  <a16:creationId xmlns:a16="http://schemas.microsoft.com/office/drawing/2014/main" id="{A64E5FD3-0181-6623-53C8-D900425F4C7F}"/>
                </a:ext>
              </a:extLst>
            </p:cNvPr>
            <p:cNvSpPr/>
            <p:nvPr/>
          </p:nvSpPr>
          <p:spPr>
            <a:xfrm>
              <a:off x="0" y="0"/>
              <a:ext cx="6954255" cy="310464"/>
            </a:xfrm>
            <a:custGeom>
              <a:avLst/>
              <a:gdLst/>
              <a:ahLst/>
              <a:cxnLst/>
              <a:rect l="l" t="t" r="r" b="b"/>
              <a:pathLst>
                <a:path w="6954255" h="310464">
                  <a:moveTo>
                    <a:pt x="0" y="0"/>
                  </a:moveTo>
                  <a:lnTo>
                    <a:pt x="6954255" y="0"/>
                  </a:lnTo>
                  <a:lnTo>
                    <a:pt x="6954255" y="310464"/>
                  </a:lnTo>
                  <a:lnTo>
                    <a:pt x="0" y="310464"/>
                  </a:lnTo>
                  <a:close/>
                </a:path>
              </a:pathLst>
            </a:custGeom>
            <a:solidFill>
              <a:srgbClr val="FFCE6D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AutoShape 5" descr="21 Duong Linh">
            <a:extLst>
              <a:ext uri="{FF2B5EF4-FFF2-40B4-BE49-F238E27FC236}">
                <a16:creationId xmlns:a16="http://schemas.microsoft.com/office/drawing/2014/main" id="{F877329E-C47A-C5F5-E157-7B72A0F2C6E2}"/>
              </a:ext>
            </a:extLst>
          </p:cNvPr>
          <p:cNvSpPr/>
          <p:nvPr/>
        </p:nvSpPr>
        <p:spPr>
          <a:xfrm>
            <a:off x="184218" y="1494185"/>
            <a:ext cx="11819096" cy="5178285"/>
          </a:xfrm>
          <a:prstGeom prst="rect">
            <a:avLst/>
          </a:prstGeom>
          <a:solidFill>
            <a:srgbClr val="61A6AB"/>
          </a:solidFill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12" descr="21 Duong Linh">
                <a:extLst>
                  <a:ext uri="{FF2B5EF4-FFF2-40B4-BE49-F238E27FC236}">
                    <a16:creationId xmlns:a16="http://schemas.microsoft.com/office/drawing/2014/main" id="{7C97CD65-EF3B-F498-62FE-0F2917F52950}"/>
                  </a:ext>
                </a:extLst>
              </p:cNvPr>
              <p:cNvSpPr txBox="1"/>
              <p:nvPr/>
            </p:nvSpPr>
            <p:spPr>
              <a:xfrm>
                <a:off x="634998" y="1460494"/>
                <a:ext cx="10791775" cy="2396362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just">
                  <a:lnSpc>
                    <a:spcPct val="114000"/>
                  </a:lnSpc>
                  <a:spcBef>
                    <a:spcPct val="0"/>
                  </a:spcBef>
                </a:pPr>
                <a:r>
                  <a:rPr lang="en-US" sz="2800" b="1" dirty="0">
                    <a:solidFill>
                      <a:srgbClr val="F6F6E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3. Chu </a:t>
                </a:r>
                <a:r>
                  <a:rPr lang="en-US" sz="2800" b="1" dirty="0" err="1">
                    <a:solidFill>
                      <a:srgbClr val="F6F6E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kì</a:t>
                </a:r>
                <a:endParaRPr lang="en-US" sz="2800" b="1" dirty="0">
                  <a:solidFill>
                    <a:srgbClr val="F6F6E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457200" indent="-457200" algn="just">
                  <a:lnSpc>
                    <a:spcPct val="114000"/>
                  </a:lnSpc>
                  <a:spcBef>
                    <a:spcPct val="0"/>
                  </a:spcBef>
                  <a:buFontTx/>
                  <a:buChar char="-"/>
                </a:pPr>
                <a:r>
                  <a:rPr lang="en-US" sz="2800" b="1" dirty="0" err="1">
                    <a:solidFill>
                      <a:srgbClr val="F6F6E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b="1" dirty="0">
                    <a:solidFill>
                      <a:srgbClr val="F6F6E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6F6E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thời</a:t>
                </a:r>
                <a:r>
                  <a:rPr lang="en-US" sz="2800" b="1" dirty="0">
                    <a:solidFill>
                      <a:srgbClr val="F6F6E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6F6E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gian</a:t>
                </a:r>
                <a:r>
                  <a:rPr lang="en-US" sz="2800" b="1" dirty="0">
                    <a:solidFill>
                      <a:srgbClr val="F6F6E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6F6E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để</a:t>
                </a:r>
                <a:r>
                  <a:rPr lang="en-US" sz="2800" b="1" dirty="0">
                    <a:solidFill>
                      <a:srgbClr val="F6F6E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6F6E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vật</a:t>
                </a:r>
                <a:r>
                  <a:rPr lang="en-US" sz="2800" b="1" dirty="0">
                    <a:solidFill>
                      <a:srgbClr val="F6F6E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quay </a:t>
                </a:r>
                <a:r>
                  <a:rPr lang="en-US" sz="2800" b="1" dirty="0" err="1">
                    <a:solidFill>
                      <a:srgbClr val="F6F6E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hết</a:t>
                </a:r>
                <a:r>
                  <a:rPr lang="en-US" sz="2800" b="1" dirty="0">
                    <a:solidFill>
                      <a:srgbClr val="F6F6E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6F6E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2800" b="1" dirty="0">
                    <a:solidFill>
                      <a:srgbClr val="F6F6E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6F6E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vòng</a:t>
                </a:r>
                <a:r>
                  <a:rPr lang="en-US" sz="2800" b="1" dirty="0">
                    <a:solidFill>
                      <a:srgbClr val="F6F6E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6F6E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tròn</a:t>
                </a:r>
                <a:r>
                  <a:rPr lang="en-US" sz="2800" b="1" dirty="0">
                    <a:solidFill>
                      <a:srgbClr val="F6F6E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marL="457200" indent="-457200" algn="just">
                  <a:lnSpc>
                    <a:spcPct val="114000"/>
                  </a:lnSpc>
                  <a:spcBef>
                    <a:spcPct val="0"/>
                  </a:spcBef>
                  <a:buFontTx/>
                  <a:buChar char="-"/>
                </a:pPr>
                <a:endParaRPr lang="en-US" sz="2800" b="1" dirty="0">
                  <a:solidFill>
                    <a:srgbClr val="F6F6E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14000"/>
                  </a:lnSpc>
                  <a:spcBef>
                    <a:spcPct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800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T</m:t>
                      </m:r>
                      <m:r>
                        <m:rPr>
                          <m:nor/>
                        </m:rPr>
                        <a:rPr lang="en-US" sz="2800" b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= </m:t>
                      </m:r>
                      <m:f>
                        <m:fPr>
                          <m:ctrlPr>
                            <a:rPr lang="en-US" sz="2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𝝅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𝝎</m:t>
                          </m:r>
                        </m:den>
                      </m:f>
                    </m:oMath>
                  </m:oMathPara>
                </a14:m>
                <a:endPara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12" descr="21 Duong Linh">
                <a:extLst>
                  <a:ext uri="{FF2B5EF4-FFF2-40B4-BE49-F238E27FC236}">
                    <a16:creationId xmlns:a16="http://schemas.microsoft.com/office/drawing/2014/main" id="{7C97CD65-EF3B-F498-62FE-0F2917F529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998" y="1460494"/>
                <a:ext cx="10791775" cy="2396362"/>
              </a:xfrm>
              <a:prstGeom prst="rect">
                <a:avLst/>
              </a:prstGeom>
              <a:blipFill>
                <a:blip r:embed="rId2"/>
                <a:stretch>
                  <a:fillRect l="-1977" t="-35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 descr="21 Duong Linh">
            <a:extLst>
              <a:ext uri="{FF2B5EF4-FFF2-40B4-BE49-F238E27FC236}">
                <a16:creationId xmlns:a16="http://schemas.microsoft.com/office/drawing/2014/main" id="{4DC0936D-1B74-BA6F-1017-F83FC5F8CD37}"/>
              </a:ext>
            </a:extLst>
          </p:cNvPr>
          <p:cNvSpPr/>
          <p:nvPr/>
        </p:nvSpPr>
        <p:spPr>
          <a:xfrm>
            <a:off x="5130800" y="2910840"/>
            <a:ext cx="1905000" cy="105156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F082545-FB67-E84D-0E00-29A79ED4EA53}"/>
              </a:ext>
            </a:extLst>
          </p:cNvPr>
          <p:cNvSpPr txBox="1"/>
          <p:nvPr/>
        </p:nvSpPr>
        <p:spPr>
          <a:xfrm>
            <a:off x="711200" y="4201785"/>
            <a:ext cx="66693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s</a:t>
            </a:r>
          </a:p>
        </p:txBody>
      </p:sp>
    </p:spTree>
    <p:extLst>
      <p:ext uri="{BB962C8B-B14F-4D97-AF65-F5344CB8AC3E}">
        <p14:creationId xmlns:p14="http://schemas.microsoft.com/office/powerpoint/2010/main" val="3363769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813" name="Line 21">
            <a:extLst>
              <a:ext uri="{FF2B5EF4-FFF2-40B4-BE49-F238E27FC236}">
                <a16:creationId xmlns:a16="http://schemas.microsoft.com/office/drawing/2014/main" id="{CD0CCD5C-7531-5A10-47C8-90BBD959FD67}"/>
              </a:ext>
            </a:extLst>
          </p:cNvPr>
          <p:cNvSpPr>
            <a:spLocks noChangeShapeType="1"/>
          </p:cNvSpPr>
          <p:nvPr/>
        </p:nvSpPr>
        <p:spPr bwMode="auto">
          <a:xfrm>
            <a:off x="9942513" y="-3143842"/>
            <a:ext cx="360363" cy="0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 type="none" w="sm" len="sm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9F7922E-8691-A895-0B09-8E17ED8A0B74}"/>
              </a:ext>
            </a:extLst>
          </p:cNvPr>
          <p:cNvSpPr txBox="1"/>
          <p:nvPr/>
        </p:nvSpPr>
        <p:spPr>
          <a:xfrm>
            <a:off x="909932" y="185530"/>
            <a:ext cx="103721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31: ĐỘNG HỌC CỦA CHUYỂN ĐỘNG TRÒN ĐỀU</a:t>
            </a:r>
          </a:p>
        </p:txBody>
      </p:sp>
      <p:sp>
        <p:nvSpPr>
          <p:cNvPr id="3" name="TextBox 13" descr="21 Duong Linh">
            <a:extLst>
              <a:ext uri="{FF2B5EF4-FFF2-40B4-BE49-F238E27FC236}">
                <a16:creationId xmlns:a16="http://schemas.microsoft.com/office/drawing/2014/main" id="{9D9A0D47-86BB-675A-1FDD-820847582D56}"/>
              </a:ext>
            </a:extLst>
          </p:cNvPr>
          <p:cNvSpPr txBox="1"/>
          <p:nvPr/>
        </p:nvSpPr>
        <p:spPr>
          <a:xfrm>
            <a:off x="301479" y="878632"/>
            <a:ext cx="7685531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399"/>
              </a:lnSpc>
              <a:spcBef>
                <a:spcPct val="0"/>
              </a:spcBef>
            </a:pPr>
            <a:r>
              <a:rPr lang="en-US" sz="2800" b="1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2800" b="1" u="sng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b="1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800" b="1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b="1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u="sng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2800" b="1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2800" b="1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b="1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15" name="Group 12" descr="21 Duong Linh">
            <a:extLst>
              <a:ext uri="{FF2B5EF4-FFF2-40B4-BE49-F238E27FC236}">
                <a16:creationId xmlns:a16="http://schemas.microsoft.com/office/drawing/2014/main" id="{F6BEE4DD-CCE2-8197-17D6-E743553C1993}"/>
              </a:ext>
            </a:extLst>
          </p:cNvPr>
          <p:cNvGrpSpPr/>
          <p:nvPr/>
        </p:nvGrpSpPr>
        <p:grpSpPr>
          <a:xfrm>
            <a:off x="-50800" y="7070454"/>
            <a:ext cx="13075920" cy="548640"/>
            <a:chOff x="0" y="0"/>
            <a:chExt cx="6954256" cy="310464"/>
          </a:xfrm>
        </p:grpSpPr>
        <p:sp>
          <p:nvSpPr>
            <p:cNvPr id="16" name="Freeform 13">
              <a:extLst>
                <a:ext uri="{FF2B5EF4-FFF2-40B4-BE49-F238E27FC236}">
                  <a16:creationId xmlns:a16="http://schemas.microsoft.com/office/drawing/2014/main" id="{A64E5FD3-0181-6623-53C8-D900425F4C7F}"/>
                </a:ext>
              </a:extLst>
            </p:cNvPr>
            <p:cNvSpPr/>
            <p:nvPr/>
          </p:nvSpPr>
          <p:spPr>
            <a:xfrm>
              <a:off x="0" y="0"/>
              <a:ext cx="6954255" cy="310464"/>
            </a:xfrm>
            <a:custGeom>
              <a:avLst/>
              <a:gdLst/>
              <a:ahLst/>
              <a:cxnLst/>
              <a:rect l="l" t="t" r="r" b="b"/>
              <a:pathLst>
                <a:path w="6954255" h="310464">
                  <a:moveTo>
                    <a:pt x="0" y="0"/>
                  </a:moveTo>
                  <a:lnTo>
                    <a:pt x="6954255" y="0"/>
                  </a:lnTo>
                  <a:lnTo>
                    <a:pt x="6954255" y="310464"/>
                  </a:lnTo>
                  <a:lnTo>
                    <a:pt x="0" y="310464"/>
                  </a:lnTo>
                  <a:close/>
                </a:path>
              </a:pathLst>
            </a:custGeom>
            <a:solidFill>
              <a:srgbClr val="FFCE6D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AutoShape 5" descr="21 Duong Linh">
            <a:extLst>
              <a:ext uri="{FF2B5EF4-FFF2-40B4-BE49-F238E27FC236}">
                <a16:creationId xmlns:a16="http://schemas.microsoft.com/office/drawing/2014/main" id="{F877329E-C47A-C5F5-E157-7B72A0F2C6E2}"/>
              </a:ext>
            </a:extLst>
          </p:cNvPr>
          <p:cNvSpPr/>
          <p:nvPr/>
        </p:nvSpPr>
        <p:spPr>
          <a:xfrm>
            <a:off x="184218" y="1494185"/>
            <a:ext cx="11819096" cy="5178285"/>
          </a:xfrm>
          <a:prstGeom prst="rect">
            <a:avLst/>
          </a:prstGeom>
          <a:solidFill>
            <a:srgbClr val="61A6AB"/>
          </a:solidFill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12" descr="21 Duong Linh">
                <a:extLst>
                  <a:ext uri="{FF2B5EF4-FFF2-40B4-BE49-F238E27FC236}">
                    <a16:creationId xmlns:a16="http://schemas.microsoft.com/office/drawing/2014/main" id="{7C97CD65-EF3B-F498-62FE-0F2917F52950}"/>
                  </a:ext>
                </a:extLst>
              </p:cNvPr>
              <p:cNvSpPr txBox="1"/>
              <p:nvPr/>
            </p:nvSpPr>
            <p:spPr>
              <a:xfrm>
                <a:off x="634998" y="1460494"/>
                <a:ext cx="10791775" cy="2183162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just">
                  <a:lnSpc>
                    <a:spcPct val="114000"/>
                  </a:lnSpc>
                  <a:spcBef>
                    <a:spcPct val="0"/>
                  </a:spcBef>
                </a:pPr>
                <a:r>
                  <a:rPr lang="en-US" sz="2800" b="1" dirty="0">
                    <a:solidFill>
                      <a:srgbClr val="F6F6E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3. </a:t>
                </a:r>
                <a:r>
                  <a:rPr lang="en-US" sz="2800" b="1" dirty="0" err="1">
                    <a:solidFill>
                      <a:srgbClr val="F6F6E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Tần</a:t>
                </a:r>
                <a:r>
                  <a:rPr lang="en-US" sz="2800" b="1" dirty="0">
                    <a:solidFill>
                      <a:srgbClr val="F6F6E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6F6E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endParaRPr lang="en-US" sz="2800" b="1" dirty="0">
                  <a:solidFill>
                    <a:srgbClr val="F6F6E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457200" indent="-457200" algn="just">
                  <a:lnSpc>
                    <a:spcPct val="114000"/>
                  </a:lnSpc>
                  <a:spcBef>
                    <a:spcPct val="0"/>
                  </a:spcBef>
                  <a:buFontTx/>
                  <a:buChar char="-"/>
                </a:pPr>
                <a:r>
                  <a:rPr lang="en-US" sz="2800" b="1" dirty="0" err="1">
                    <a:solidFill>
                      <a:srgbClr val="F6F6E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b="1" dirty="0">
                    <a:solidFill>
                      <a:srgbClr val="F6F6E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6F6E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b="1" dirty="0">
                    <a:solidFill>
                      <a:srgbClr val="F6F6E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6F6E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vòng</a:t>
                </a:r>
                <a:r>
                  <a:rPr lang="en-US" sz="2800" b="1" dirty="0">
                    <a:solidFill>
                      <a:srgbClr val="F6F6E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6F6E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vật</a:t>
                </a:r>
                <a:r>
                  <a:rPr lang="en-US" sz="2800" b="1" dirty="0">
                    <a:solidFill>
                      <a:srgbClr val="F6F6E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quay </a:t>
                </a:r>
                <a:r>
                  <a:rPr lang="en-US" sz="2800" b="1" dirty="0" err="1">
                    <a:solidFill>
                      <a:srgbClr val="F6F6E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2800" b="1" dirty="0">
                    <a:solidFill>
                      <a:srgbClr val="F6F6E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6F6E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sz="2800" b="1" dirty="0">
                    <a:solidFill>
                      <a:srgbClr val="F6F6E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 </a:t>
                </a:r>
                <a:r>
                  <a:rPr lang="en-US" sz="2800" b="1" dirty="0" err="1">
                    <a:solidFill>
                      <a:srgbClr val="F6F6E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giây</a:t>
                </a:r>
                <a:r>
                  <a:rPr lang="en-US" sz="2800" b="1" dirty="0">
                    <a:solidFill>
                      <a:srgbClr val="F6F6E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marL="457200" indent="-457200" algn="just">
                  <a:lnSpc>
                    <a:spcPct val="114000"/>
                  </a:lnSpc>
                  <a:spcBef>
                    <a:spcPct val="0"/>
                  </a:spcBef>
                  <a:buFontTx/>
                  <a:buChar char="-"/>
                </a:pPr>
                <a:endParaRPr lang="en-US" sz="2800" b="1" dirty="0">
                  <a:solidFill>
                    <a:srgbClr val="F6F6E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14000"/>
                  </a:lnSpc>
                  <a:spcBef>
                    <a:spcPct val="0"/>
                  </a:spcBef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f</m:t>
                    </m:r>
                    <m:r>
                      <m:rPr>
                        <m:nor/>
                      </m:rPr>
                      <a:rPr lang="en-US" sz="2800" b="1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 </m:t>
                    </m:r>
                    <m:f>
                      <m:fPr>
                        <m:ctrlPr>
                          <a:rPr lang="en-US" sz="28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𝝎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28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𝝅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sz="2800" b="1" dirty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𝑻</m:t>
                        </m:r>
                      </m:den>
                    </m:f>
                  </m:oMath>
                </a14:m>
                <a:endPara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12" descr="21 Duong Linh">
                <a:extLst>
                  <a:ext uri="{FF2B5EF4-FFF2-40B4-BE49-F238E27FC236}">
                    <a16:creationId xmlns:a16="http://schemas.microsoft.com/office/drawing/2014/main" id="{7C97CD65-EF3B-F498-62FE-0F2917F529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998" y="1460494"/>
                <a:ext cx="10791775" cy="2183162"/>
              </a:xfrm>
              <a:prstGeom prst="rect">
                <a:avLst/>
              </a:prstGeom>
              <a:blipFill>
                <a:blip r:embed="rId2"/>
                <a:stretch>
                  <a:fillRect l="-1977" t="-3911" b="-44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 descr="21 Duong Linh">
            <a:extLst>
              <a:ext uri="{FF2B5EF4-FFF2-40B4-BE49-F238E27FC236}">
                <a16:creationId xmlns:a16="http://schemas.microsoft.com/office/drawing/2014/main" id="{4DC0936D-1B74-BA6F-1017-F83FC5F8CD37}"/>
              </a:ext>
            </a:extLst>
          </p:cNvPr>
          <p:cNvSpPr/>
          <p:nvPr/>
        </p:nvSpPr>
        <p:spPr>
          <a:xfrm>
            <a:off x="5141266" y="2791088"/>
            <a:ext cx="1905000" cy="105156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F082545-FB67-E84D-0E00-29A79ED4EA53}"/>
              </a:ext>
            </a:extLst>
          </p:cNvPr>
          <p:cNvSpPr txBox="1"/>
          <p:nvPr/>
        </p:nvSpPr>
        <p:spPr>
          <a:xfrm>
            <a:off x="711200" y="4201785"/>
            <a:ext cx="66693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Hz</a:t>
            </a:r>
          </a:p>
        </p:txBody>
      </p:sp>
    </p:spTree>
    <p:extLst>
      <p:ext uri="{BB962C8B-B14F-4D97-AF65-F5344CB8AC3E}">
        <p14:creationId xmlns:p14="http://schemas.microsoft.com/office/powerpoint/2010/main" val="2773149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ình nền 4k cho điện thoại, pc đẹp lung linh chuẩn Full HD">
            <a:extLst>
              <a:ext uri="{FF2B5EF4-FFF2-40B4-BE49-F238E27FC236}">
                <a16:creationId xmlns:a16="http://schemas.microsoft.com/office/drawing/2014/main" id="{CDD08523-3B62-AB0B-C1FC-9F181A1170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1998" y="-401865"/>
            <a:ext cx="12984781" cy="7312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6CF775-3E95-BAB3-4689-C65CD199BD38}"/>
              </a:ext>
            </a:extLst>
          </p:cNvPr>
          <p:cNvSpPr txBox="1"/>
          <p:nvPr/>
        </p:nvSpPr>
        <p:spPr>
          <a:xfrm>
            <a:off x="3206373" y="2653984"/>
            <a:ext cx="659674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42753801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Snip Diagonal Corner Rectangle 3"/>
              <p:cNvSpPr/>
              <p:nvPr/>
            </p:nvSpPr>
            <p:spPr>
              <a:xfrm>
                <a:off x="1069443" y="2499935"/>
                <a:ext cx="10526728" cy="1539366"/>
              </a:xfrm>
              <a:prstGeom prst="snip2DiagRect">
                <a:avLst/>
              </a:prstGeom>
              <a:solidFill>
                <a:schemeClr val="bg1"/>
              </a:solidFill>
              <a:ln w="38100">
                <a:noFill/>
              </a:ln>
              <a:effectLst>
                <a:outerShdw blurRad="50800" dist="50800" dir="5400000" algn="ctr" rotWithShape="0">
                  <a:srgbClr val="000000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vi-VN" sz="2800" b="1" dirty="0">
                    <a:solidFill>
                      <a:schemeClr val="tx1"/>
                    </a:solidFill>
                    <a:latin typeface="+mj-lt"/>
                  </a:rPr>
                  <a:t>Câu 1.</a:t>
                </a:r>
                <a:r>
                  <a:rPr lang="vi-VN" sz="2800" dirty="0">
                    <a:solidFill>
                      <a:schemeClr val="tx1"/>
                    </a:solidFill>
                    <a:latin typeface="+mj-lt"/>
                  </a:rPr>
                  <a:t> Công thức nêu mối liên hệ giữa tốc độ </a:t>
                </a:r>
                <a14:m>
                  <m:oMath xmlns:m="http://schemas.openxmlformats.org/officeDocument/2006/math">
                    <m:r>
                      <a:rPr lang="vi-VN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vi-VN" sz="2800" dirty="0">
                    <a:solidFill>
                      <a:schemeClr val="tx1"/>
                    </a:solidFill>
                    <a:latin typeface="+mj-lt"/>
                  </a:rPr>
                  <a:t> và tốc độ góc </a:t>
                </a:r>
                <a14:m>
                  <m:oMath xmlns:m="http://schemas.openxmlformats.org/officeDocument/2006/math">
                    <m:r>
                      <a:rPr lang="vi-VN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𝜔</m:t>
                    </m:r>
                  </m:oMath>
                </a14:m>
                <a:r>
                  <a:rPr lang="vi-VN" sz="2800" dirty="0">
                    <a:solidFill>
                      <a:schemeClr val="tx1"/>
                    </a:solidFill>
                    <a:latin typeface="+mj-lt"/>
                  </a:rPr>
                  <a:t> trong chuyển động tròn đều</a:t>
                </a:r>
                <a:endParaRPr lang="en-US" sz="2800" dirty="0">
                  <a:solidFill>
                    <a:schemeClr val="tx1"/>
                  </a:solidFill>
                  <a:latin typeface="+mj-lt"/>
                </a:endParaRPr>
              </a:p>
              <a:p>
                <a:endParaRPr lang="en-US" sz="2800" dirty="0">
                  <a:solidFill>
                    <a:schemeClr val="tx1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4" name="Snip Diagonal Corner 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9443" y="2499935"/>
                <a:ext cx="10526728" cy="1539366"/>
              </a:xfrm>
              <a:prstGeom prst="snip2DiagRect">
                <a:avLst/>
              </a:prstGeom>
              <a:blipFill>
                <a:blip r:embed="rId6"/>
                <a:stretch>
                  <a:fillRect/>
                </a:stretch>
              </a:blipFill>
              <a:ln w="38100">
                <a:noFill/>
              </a:ln>
              <a:effectLst>
                <a:outerShdw blurRad="50800" dist="50800" dir="5400000" algn="ctr" rotWithShape="0">
                  <a:srgbClr val="000000"/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/>
              <p:cNvSpPr/>
              <p:nvPr/>
            </p:nvSpPr>
            <p:spPr>
              <a:xfrm>
                <a:off x="1543974" y="4249412"/>
                <a:ext cx="4906798" cy="770816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  <a:effectLst>
                <a:outerShdw blurRad="50800" dist="50800" dir="5400000" algn="ctr" rotWithShape="0">
                  <a:srgbClr val="000000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>
                  <a:defRPr/>
                </a:pPr>
                <a:r>
                  <a:rPr lang="en-US" sz="2800" dirty="0">
                    <a:solidFill>
                      <a:schemeClr val="tx1"/>
                    </a:solidFill>
                  </a:rPr>
                  <a:t>A</a:t>
                </a:r>
                <a:r>
                  <a:rPr lang="vi-VN" sz="2800" dirty="0">
                    <a:solidFill>
                      <a:schemeClr val="tx1"/>
                    </a:solidFill>
                  </a:rPr>
                  <a:t>. </a:t>
                </a:r>
                <a14:m>
                  <m:oMath xmlns:m="http://schemas.openxmlformats.org/officeDocument/2006/math">
                    <m:r>
                      <a:rPr lang="vi-VN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vi-VN" sz="2800" dirty="0">
                    <a:solidFill>
                      <a:schemeClr val="tx1"/>
                    </a:solidFill>
                  </a:rPr>
                  <a:t> = r.</a:t>
                </a:r>
                <a14:m>
                  <m:oMath xmlns:m="http://schemas.openxmlformats.org/officeDocument/2006/math">
                    <m:r>
                      <a:rPr lang="vi-VN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vi-VN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𝜔</m:t>
                    </m:r>
                    <m:r>
                      <a:rPr lang="vi-VN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vi-VN" sz="2800" dirty="0">
                    <a:solidFill>
                      <a:schemeClr val="tx1"/>
                    </a:solidFill>
                  </a:rPr>
                  <a:t> </a:t>
                </a:r>
                <a:endPara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lt"/>
                </a:endParaRPr>
              </a:p>
            </p:txBody>
          </p:sp>
        </mc:Choice>
        <mc:Fallback xmlns=""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3974" y="4249412"/>
                <a:ext cx="4906798" cy="77081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28575">
                <a:noFill/>
              </a:ln>
              <a:effectLst>
                <a:outerShdw blurRad="50800" dist="50800" dir="5400000" algn="ctr" rotWithShape="0">
                  <a:srgbClr val="000000"/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/>
              <p:cNvSpPr/>
              <p:nvPr/>
            </p:nvSpPr>
            <p:spPr>
              <a:xfrm>
                <a:off x="6564369" y="4253601"/>
                <a:ext cx="4906798" cy="770816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  <a:effectLst>
                <a:outerShdw blurRad="50800" dist="50800" dir="5400000" algn="ctr" rotWithShape="0">
                  <a:srgbClr val="000000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>
                  <a:defRPr/>
                </a:pPr>
                <a:r>
                  <a:rPr lang="en-US" sz="2800" dirty="0">
                    <a:solidFill>
                      <a:schemeClr val="tx1"/>
                    </a:solidFill>
                  </a:rPr>
                  <a:t>B</a:t>
                </a:r>
                <a:r>
                  <a:rPr lang="vi-VN" sz="2800" dirty="0">
                    <a:solidFill>
                      <a:schemeClr val="tx1"/>
                    </a:solidFill>
                  </a:rPr>
                  <a:t>. </a:t>
                </a:r>
                <a14:m>
                  <m:oMath xmlns:m="http://schemas.openxmlformats.org/officeDocument/2006/math">
                    <m:r>
                      <a:rPr lang="vi-VN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𝜔</m:t>
                    </m:r>
                  </m:oMath>
                </a14:m>
                <a:r>
                  <a:rPr lang="vi-VN" sz="2800" dirty="0">
                    <a:solidFill>
                      <a:schemeClr val="tx1"/>
                    </a:solidFill>
                  </a:rPr>
                  <a:t> = r.</a:t>
                </a:r>
                <a14:m>
                  <m:oMath xmlns:m="http://schemas.openxmlformats.org/officeDocument/2006/math">
                    <m:r>
                      <a:rPr lang="vi-VN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vi-VN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vi-VN" sz="2800" dirty="0">
                    <a:solidFill>
                      <a:schemeClr val="tx1"/>
                    </a:solidFill>
                  </a:rPr>
                  <a:t>. </a:t>
                </a: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4369" y="4253601"/>
                <a:ext cx="4906798" cy="77081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28575">
                <a:noFill/>
              </a:ln>
              <a:effectLst>
                <a:outerShdw blurRad="50800" dist="50800" dir="5400000" algn="ctr" rotWithShape="0">
                  <a:srgbClr val="000000"/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/>
              <p:cNvSpPr/>
              <p:nvPr/>
            </p:nvSpPr>
            <p:spPr>
              <a:xfrm>
                <a:off x="1543974" y="5138584"/>
                <a:ext cx="4906798" cy="770816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  <a:effectLst>
                <a:outerShdw blurRad="50800" dist="50800" dir="5400000" algn="ctr" rotWithShape="0">
                  <a:srgbClr val="000000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>
                  <a:defRPr/>
                </a:pPr>
                <a:r>
                  <a:rPr lang="en-US" sz="2800" dirty="0">
                    <a:solidFill>
                      <a:schemeClr val="tx1"/>
                    </a:solidFill>
                  </a:rPr>
                  <a:t>C</a:t>
                </a:r>
                <a:r>
                  <a:rPr lang="vi-VN" sz="2800" dirty="0">
                    <a:solidFill>
                      <a:schemeClr val="tx1"/>
                    </a:solidFill>
                  </a:rPr>
                  <a:t>. </a:t>
                </a:r>
                <a14:m>
                  <m:oMath xmlns:m="http://schemas.openxmlformats.org/officeDocument/2006/math">
                    <m:r>
                      <a:rPr lang="vi-VN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vi-VN" sz="2800" dirty="0">
                    <a:solidFill>
                      <a:schemeClr val="tx1"/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num>
                      <m:den>
                        <m:r>
                          <a:rPr lang="vi-VN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𝜔</m:t>
                        </m:r>
                      </m:den>
                    </m:f>
                  </m:oMath>
                </a14:m>
                <a:r>
                  <a:rPr lang="vi-VN" sz="2800" dirty="0">
                    <a:solidFill>
                      <a:schemeClr val="tx1"/>
                    </a:solidFill>
                  </a:rPr>
                  <a:t> . </a:t>
                </a: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3" name="Rectangle 4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3974" y="5138584"/>
                <a:ext cx="4906798" cy="77081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28575">
                <a:noFill/>
              </a:ln>
              <a:effectLst>
                <a:outerShdw blurRad="50800" dist="50800" dir="5400000" algn="ctr" rotWithShape="0">
                  <a:srgbClr val="000000"/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/>
              <p:cNvSpPr/>
              <p:nvPr/>
            </p:nvSpPr>
            <p:spPr>
              <a:xfrm>
                <a:off x="6564369" y="5142773"/>
                <a:ext cx="4906798" cy="770816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  <a:effectLst>
                <a:outerShdw blurRad="50800" dist="50800" dir="5400000" algn="ctr" rotWithShape="0">
                  <a:srgbClr val="000000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vi-VN" sz="2800" dirty="0">
                    <a:solidFill>
                      <a:schemeClr val="tx1"/>
                    </a:solidFill>
                  </a:rPr>
                  <a:t>D. </a:t>
                </a:r>
                <a14:m>
                  <m:oMath xmlns:m="http://schemas.openxmlformats.org/officeDocument/2006/math">
                    <m:r>
                      <a:rPr lang="vi-VN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𝜔</m:t>
                    </m:r>
                  </m:oMath>
                </a14:m>
                <a:r>
                  <a:rPr lang="vi-VN" sz="2800" dirty="0">
                    <a:solidFill>
                      <a:schemeClr val="tx1"/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num>
                      <m:den>
                        <m:r>
                          <a:rPr lang="vi-VN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den>
                    </m:f>
                  </m:oMath>
                </a14:m>
                <a:r>
                  <a:rPr lang="vi-VN" sz="2800" dirty="0">
                    <a:solidFill>
                      <a:schemeClr val="tx1"/>
                    </a:solidFill>
                  </a:rPr>
                  <a:t>.</a:t>
                </a:r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4" name="Rectangle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4369" y="5142773"/>
                <a:ext cx="4906798" cy="770816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 w="28575">
                <a:noFill/>
              </a:ln>
              <a:effectLst>
                <a:outerShdw blurRad="50800" dist="50800" dir="5400000" algn="ctr" rotWithShape="0">
                  <a:srgbClr val="000000"/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565635" y="4274887"/>
            <a:ext cx="885137" cy="708059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646236" y="5171948"/>
            <a:ext cx="804536" cy="704088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6425" y="5183545"/>
            <a:ext cx="804742" cy="707197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6425" y="4294857"/>
            <a:ext cx="804742" cy="707197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12" name="5-Point Star 11">
            <a:hlinkClick r:id="rId14" action="ppaction://hlinksldjump"/>
          </p:cNvPr>
          <p:cNvSpPr/>
          <p:nvPr/>
        </p:nvSpPr>
        <p:spPr>
          <a:xfrm>
            <a:off x="11464871" y="6119446"/>
            <a:ext cx="727129" cy="738554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5F31395-C3D3-E207-94B2-D84EC0BB1F5C}"/>
              </a:ext>
            </a:extLst>
          </p:cNvPr>
          <p:cNvSpPr txBox="1"/>
          <p:nvPr/>
        </p:nvSpPr>
        <p:spPr>
          <a:xfrm>
            <a:off x="2909535" y="924804"/>
            <a:ext cx="8159261" cy="861774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>
            <a:spAutoFit/>
          </a:bodyPr>
          <a:lstStyle/>
          <a:p>
            <a:pPr algn="just">
              <a:lnSpc>
                <a:spcPts val="6000"/>
              </a:lnSpc>
            </a:pPr>
            <a:r>
              <a:rPr lang="en-US" sz="5400" spc="818" dirty="0">
                <a:solidFill>
                  <a:srgbClr val="FF3300"/>
                </a:solidFill>
                <a:latin typeface="Anton"/>
              </a:rPr>
              <a:t>AI THÔNG MINH HƠN</a:t>
            </a:r>
          </a:p>
        </p:txBody>
      </p:sp>
    </p:spTree>
    <p:extLst>
      <p:ext uri="{BB962C8B-B14F-4D97-AF65-F5344CB8AC3E}">
        <p14:creationId xmlns:p14="http://schemas.microsoft.com/office/powerpoint/2010/main" val="4119273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2" grpId="0" animBg="1"/>
      <p:bldP spid="43" grpId="0" animBg="1"/>
      <p:bldP spid="4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Diagonal Corner Rectangle 8"/>
          <p:cNvSpPr/>
          <p:nvPr/>
        </p:nvSpPr>
        <p:spPr>
          <a:xfrm>
            <a:off x="705016" y="2470544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Câu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Đơn vị của tốc độ góc là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061582" y="4422796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A.m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/s.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081977" y="442698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B. rad/s.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61582" y="531196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C. rad.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081977" y="531615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rad.s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658" y="4448271"/>
            <a:ext cx="805722" cy="70805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163844" y="5345332"/>
            <a:ext cx="804536" cy="70408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4033" y="5356929"/>
            <a:ext cx="804742" cy="70719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4033" y="4499943"/>
            <a:ext cx="804742" cy="643793"/>
          </a:xfrm>
          <a:prstGeom prst="rect">
            <a:avLst/>
          </a:prstGeom>
        </p:spPr>
      </p:pic>
      <p:sp>
        <p:nvSpPr>
          <p:cNvPr id="18" name="5-Point Star 17">
            <a:hlinkClick r:id="rId9" action="ppaction://hlinksldjump"/>
          </p:cNvPr>
          <p:cNvSpPr/>
          <p:nvPr/>
        </p:nvSpPr>
        <p:spPr>
          <a:xfrm>
            <a:off x="11464871" y="6119446"/>
            <a:ext cx="727129" cy="738554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C561C67-5DD0-900E-86C1-F5CE94946E95}"/>
              </a:ext>
            </a:extLst>
          </p:cNvPr>
          <p:cNvSpPr txBox="1"/>
          <p:nvPr/>
        </p:nvSpPr>
        <p:spPr>
          <a:xfrm>
            <a:off x="2909535" y="924804"/>
            <a:ext cx="8159261" cy="861774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>
            <a:spAutoFit/>
          </a:bodyPr>
          <a:lstStyle/>
          <a:p>
            <a:pPr algn="just">
              <a:lnSpc>
                <a:spcPts val="6000"/>
              </a:lnSpc>
            </a:pPr>
            <a:r>
              <a:rPr lang="en-US" sz="5400" spc="818" dirty="0">
                <a:solidFill>
                  <a:srgbClr val="FF3300"/>
                </a:solidFill>
                <a:latin typeface="Anton"/>
              </a:rPr>
              <a:t>AI THÔNG MINH HƠN</a:t>
            </a:r>
          </a:p>
        </p:txBody>
      </p:sp>
    </p:spTree>
    <p:extLst>
      <p:ext uri="{BB962C8B-B14F-4D97-AF65-F5344CB8AC3E}">
        <p14:creationId xmlns:p14="http://schemas.microsoft.com/office/powerpoint/2010/main" val="725369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Snip Diagonal Corner Rectangle 3"/>
              <p:cNvSpPr/>
              <p:nvPr/>
            </p:nvSpPr>
            <p:spPr>
              <a:xfrm>
                <a:off x="1069443" y="2842026"/>
                <a:ext cx="10526728" cy="1539366"/>
              </a:xfrm>
              <a:prstGeom prst="snip2DiagRect">
                <a:avLst/>
              </a:pr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vi-VN" sz="2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Câu </a:t>
                </a:r>
                <a:r>
                  <a:rPr lang="en-US" sz="2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3: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Tìm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cặp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công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đúng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liên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hệ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giữa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tốc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chu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kì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tần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f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chuyển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động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tròn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đều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endPara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Snip Diagonal Corner 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9443" y="2842026"/>
                <a:ext cx="10526728" cy="1539366"/>
              </a:xfrm>
              <a:prstGeom prst="snip2DiagRect">
                <a:avLst/>
              </a:prstGeom>
              <a:blipFill>
                <a:blip r:embed="rId7"/>
                <a:stretch>
                  <a:fillRect/>
                </a:stretch>
              </a:blipFill>
              <a:ln w="381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/>
              <p:cNvSpPr/>
              <p:nvPr/>
            </p:nvSpPr>
            <p:spPr>
              <a:xfrm>
                <a:off x="1543974" y="4591503"/>
                <a:ext cx="4906798" cy="770816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>
                  <a:defRPr/>
                </a:pPr>
                <a:r>
                  <a:rPr lang="en-US" sz="2800" dirty="0">
                    <a:solidFill>
                      <a:schemeClr val="tx1"/>
                    </a:solidFill>
                  </a:rPr>
                  <a:t>A</a:t>
                </a:r>
                <a:r>
                  <a:rPr lang="vi-VN" sz="2800" dirty="0">
                    <a:solidFill>
                      <a:schemeClr val="tx1"/>
                    </a:solidFill>
                  </a:rPr>
                  <a:t>. </a:t>
                </a:r>
                <a14:m>
                  <m:oMath xmlns:m="http://schemas.openxmlformats.org/officeDocument/2006/math">
                    <m:r>
                      <a:rPr lang="vi-VN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𝜔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vi-VN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den>
                    </m:f>
                  </m:oMath>
                </a14:m>
                <a:r>
                  <a:rPr lang="vi-VN" sz="2800" dirty="0">
                    <a:solidFill>
                      <a:schemeClr val="tx1"/>
                    </a:solidFill>
                  </a:rPr>
                  <a:t> </a:t>
                </a:r>
                <a:r>
                  <a:rPr lang="en-US" sz="2800" dirty="0">
                    <a:solidFill>
                      <a:schemeClr val="tx1"/>
                    </a:solidFill>
                  </a:rPr>
                  <a:t>;</a:t>
                </a:r>
                <a:r>
                  <a:rPr lang="vi-VN" sz="28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vi-VN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𝜔</m:t>
                    </m:r>
                    <m:r>
                      <a:rPr lang="en-US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</m:oMath>
                </a14:m>
                <a:endPara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lt"/>
                </a:endParaRPr>
              </a:p>
            </p:txBody>
          </p:sp>
        </mc:Choice>
        <mc:Fallback xmlns=""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3974" y="4591503"/>
                <a:ext cx="4906798" cy="770816"/>
              </a:xfrm>
              <a:prstGeom prst="rect">
                <a:avLst/>
              </a:prstGeom>
              <a:blipFill>
                <a:blip r:embed="rId8"/>
                <a:stretch>
                  <a:fillRect l="-2484" b="-6299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/>
              <p:cNvSpPr/>
              <p:nvPr/>
            </p:nvSpPr>
            <p:spPr>
              <a:xfrm>
                <a:off x="6564369" y="4595692"/>
                <a:ext cx="4906798" cy="770816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>
                  <a:defRPr/>
                </a:pPr>
                <a:r>
                  <a:rPr lang="en-US" sz="2800" dirty="0">
                    <a:solidFill>
                      <a:schemeClr val="tx1"/>
                    </a:solidFill>
                  </a:rPr>
                  <a:t>B</a:t>
                </a:r>
                <a:r>
                  <a:rPr lang="vi-VN" sz="2800" dirty="0">
                    <a:solidFill>
                      <a:schemeClr val="tx1"/>
                    </a:solidFill>
                  </a:rPr>
                  <a:t>. </a:t>
                </a:r>
                <a14:m>
                  <m:oMath xmlns:m="http://schemas.openxmlformats.org/officeDocument/2006/math">
                    <m:r>
                      <a:rPr lang="vi-VN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𝜔</m:t>
                    </m:r>
                    <m:r>
                      <a:rPr lang="en-US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vi-VN" sz="2800" dirty="0">
                    <a:solidFill>
                      <a:schemeClr val="tx1"/>
                    </a:solidFill>
                  </a:rPr>
                  <a:t> </a:t>
                </a:r>
                <a:r>
                  <a:rPr lang="en-US" sz="2800" dirty="0">
                    <a:solidFill>
                      <a:schemeClr val="tx1"/>
                    </a:solidFill>
                  </a:rPr>
                  <a:t>;</a:t>
                </a:r>
                <a:r>
                  <a:rPr lang="vi-VN" sz="28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vi-VN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𝜔</m:t>
                    </m:r>
                    <m:r>
                      <a:rPr lang="en-US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r>
                      <a:rPr lang="en-US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</m:oMath>
                </a14:m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4369" y="4595692"/>
                <a:ext cx="4906798" cy="770816"/>
              </a:xfrm>
              <a:prstGeom prst="rect">
                <a:avLst/>
              </a:prstGeom>
              <a:blipFill>
                <a:blip r:embed="rId9"/>
                <a:stretch>
                  <a:fillRect l="-2609" b="-7143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/>
              <p:cNvSpPr/>
              <p:nvPr/>
            </p:nvSpPr>
            <p:spPr>
              <a:xfrm>
                <a:off x="1543974" y="5480675"/>
                <a:ext cx="4906798" cy="770816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>
                  <a:defRPr/>
                </a:pPr>
                <a:r>
                  <a:rPr lang="en-US" sz="2800" dirty="0">
                    <a:solidFill>
                      <a:schemeClr val="tx1"/>
                    </a:solidFill>
                  </a:rPr>
                  <a:t>C</a:t>
                </a:r>
                <a:r>
                  <a:rPr lang="vi-VN" sz="2800" dirty="0">
                    <a:solidFill>
                      <a:schemeClr val="tx1"/>
                    </a:solidFill>
                  </a:rPr>
                  <a:t>. </a:t>
                </a:r>
                <a14:m>
                  <m:oMath xmlns:m="http://schemas.openxmlformats.org/officeDocument/2006/math">
                    <m:r>
                      <a:rPr lang="vi-VN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𝜔</m:t>
                    </m:r>
                    <m:r>
                      <a:rPr lang="en-US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r>
                      <a:rPr lang="en-US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vi-VN" sz="2800" dirty="0">
                    <a:solidFill>
                      <a:schemeClr val="tx1"/>
                    </a:solidFill>
                  </a:rPr>
                  <a:t> </a:t>
                </a:r>
                <a:r>
                  <a:rPr lang="en-US" sz="2800" dirty="0">
                    <a:solidFill>
                      <a:schemeClr val="tx1"/>
                    </a:solidFill>
                  </a:rPr>
                  <a:t>;</a:t>
                </a:r>
                <a:r>
                  <a:rPr lang="vi-VN" sz="28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vi-VN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𝜔</m:t>
                    </m:r>
                    <m:r>
                      <a:rPr lang="en-US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den>
                    </m:f>
                  </m:oMath>
                </a14:m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3" name="Rectangle 4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3974" y="5480675"/>
                <a:ext cx="4906798" cy="770816"/>
              </a:xfrm>
              <a:prstGeom prst="rect">
                <a:avLst/>
              </a:prstGeom>
              <a:blipFill>
                <a:blip r:embed="rId10"/>
                <a:stretch>
                  <a:fillRect l="-2484" b="-3150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/>
              <p:cNvSpPr/>
              <p:nvPr/>
            </p:nvSpPr>
            <p:spPr>
              <a:xfrm>
                <a:off x="6564369" y="5484864"/>
                <a:ext cx="4906798" cy="770816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vi-VN" sz="2800" dirty="0">
                    <a:solidFill>
                      <a:schemeClr val="tx1"/>
                    </a:solidFill>
                  </a:rPr>
                  <a:t>D. </a:t>
                </a:r>
                <a14:m>
                  <m:oMath xmlns:m="http://schemas.openxmlformats.org/officeDocument/2006/math">
                    <m:r>
                      <a:rPr lang="vi-VN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𝜔</m:t>
                    </m:r>
                    <m:r>
                      <a:rPr lang="en-US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vi-VN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tx1"/>
                    </a:solidFill>
                  </a:rPr>
                  <a:t>;</a:t>
                </a:r>
                <a:r>
                  <a:rPr lang="vi-VN" sz="28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vi-VN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𝜔</m:t>
                    </m:r>
                    <m:r>
                      <a:rPr lang="en-US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tx1"/>
                    </a:solidFill>
                  </a:rPr>
                  <a:t>.</a:t>
                </a:r>
              </a:p>
            </p:txBody>
          </p:sp>
        </mc:Choice>
        <mc:Fallback xmlns="">
          <p:sp>
            <p:nvSpPr>
              <p:cNvPr id="44" name="Rectangle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4369" y="5484864"/>
                <a:ext cx="4906798" cy="770816"/>
              </a:xfrm>
              <a:prstGeom prst="rect">
                <a:avLst/>
              </a:prstGeom>
              <a:blipFill>
                <a:blip r:embed="rId11"/>
                <a:stretch>
                  <a:fillRect l="-2609" b="-3968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565635" y="4616978"/>
            <a:ext cx="885137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646236" y="5514039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6425" y="5525636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6425" y="4636948"/>
            <a:ext cx="804742" cy="707197"/>
          </a:xfrm>
          <a:prstGeom prst="rect">
            <a:avLst/>
          </a:prstGeom>
        </p:spPr>
      </p:pic>
      <p:sp>
        <p:nvSpPr>
          <p:cNvPr id="12" name="5-Point Star 11">
            <a:hlinkClick r:id="rId15" action="ppaction://hlinksldjump"/>
          </p:cNvPr>
          <p:cNvSpPr/>
          <p:nvPr/>
        </p:nvSpPr>
        <p:spPr>
          <a:xfrm>
            <a:off x="11464871" y="6119446"/>
            <a:ext cx="727129" cy="738554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B04ED0-9BA6-22EB-2B87-2972A1564305}"/>
              </a:ext>
            </a:extLst>
          </p:cNvPr>
          <p:cNvSpPr txBox="1"/>
          <p:nvPr/>
        </p:nvSpPr>
        <p:spPr>
          <a:xfrm>
            <a:off x="2909535" y="924804"/>
            <a:ext cx="8159261" cy="861774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>
            <a:spAutoFit/>
          </a:bodyPr>
          <a:lstStyle/>
          <a:p>
            <a:pPr algn="just">
              <a:lnSpc>
                <a:spcPts val="6000"/>
              </a:lnSpc>
            </a:pPr>
            <a:r>
              <a:rPr lang="en-US" sz="5400" spc="818" dirty="0">
                <a:solidFill>
                  <a:srgbClr val="FF3300"/>
                </a:solidFill>
                <a:latin typeface="Anton"/>
              </a:rPr>
              <a:t>AI THÔNG MINH HƠN</a:t>
            </a:r>
          </a:p>
        </p:txBody>
      </p:sp>
    </p:spTree>
    <p:extLst>
      <p:ext uri="{BB962C8B-B14F-4D97-AF65-F5344CB8AC3E}">
        <p14:creationId xmlns:p14="http://schemas.microsoft.com/office/powerpoint/2010/main" val="676880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2" grpId="0" animBg="1"/>
      <p:bldP spid="43" grpId="0" animBg="1"/>
      <p:bldP spid="4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891251" y="2914933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4.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chu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0,02s.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168835" y="4664410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A.50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89230" y="4668599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5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68835" y="5553582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10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89230" y="5557771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100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190496" y="4689885"/>
            <a:ext cx="885137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71097" y="5586946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1286" y="5598543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1286" y="4709855"/>
            <a:ext cx="804742" cy="707197"/>
          </a:xfrm>
          <a:prstGeom prst="rect">
            <a:avLst/>
          </a:prstGeom>
        </p:spPr>
      </p:pic>
      <p:sp>
        <p:nvSpPr>
          <p:cNvPr id="12" name="5-Point Star 11">
            <a:hlinkClick r:id="rId9" action="ppaction://hlinksldjump"/>
          </p:cNvPr>
          <p:cNvSpPr/>
          <p:nvPr/>
        </p:nvSpPr>
        <p:spPr>
          <a:xfrm>
            <a:off x="11464871" y="6119446"/>
            <a:ext cx="727129" cy="738554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FEAC37-291C-714F-7768-3BD558FEE95A}"/>
              </a:ext>
            </a:extLst>
          </p:cNvPr>
          <p:cNvSpPr txBox="1"/>
          <p:nvPr/>
        </p:nvSpPr>
        <p:spPr>
          <a:xfrm>
            <a:off x="2909535" y="924804"/>
            <a:ext cx="8159261" cy="861774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>
            <a:spAutoFit/>
          </a:bodyPr>
          <a:lstStyle/>
          <a:p>
            <a:pPr algn="just">
              <a:lnSpc>
                <a:spcPts val="6000"/>
              </a:lnSpc>
            </a:pPr>
            <a:r>
              <a:rPr lang="en-US" sz="5400" spc="818" dirty="0">
                <a:solidFill>
                  <a:srgbClr val="FF3300"/>
                </a:solidFill>
                <a:latin typeface="Anton"/>
              </a:rPr>
              <a:t>AI THÔNG MINH HƠN</a:t>
            </a:r>
          </a:p>
        </p:txBody>
      </p:sp>
    </p:spTree>
    <p:extLst>
      <p:ext uri="{BB962C8B-B14F-4D97-AF65-F5344CB8AC3E}">
        <p14:creationId xmlns:p14="http://schemas.microsoft.com/office/powerpoint/2010/main" val="3575387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2" grpId="0" animBg="1"/>
      <p:bldP spid="43" grpId="0" animBg="1"/>
      <p:bldP spid="4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ark Blue Modern Welcome to The Physics Class Educational Video">
            <a:hlinkClick r:id="" action="ppaction://media"/>
            <a:extLst>
              <a:ext uri="{FF2B5EF4-FFF2-40B4-BE49-F238E27FC236}">
                <a16:creationId xmlns:a16="http://schemas.microsoft.com/office/drawing/2014/main" id="{0F508D2B-221F-6AA4-2C67-CD76C86EBBC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740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938143" y="2837561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</a:rPr>
              <a:t>Câu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</a:rPr>
              <a:t> 5: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Tốc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độ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góc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của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kim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phút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của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một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chiếc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đồng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hồ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là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215727" y="458703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2800" dirty="0">
                <a:solidFill>
                  <a:schemeClr val="tx1"/>
                </a:solidFill>
              </a:rPr>
              <a:t>A. 7200π rad/s. 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236122" y="459122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</a:rPr>
              <a:t>B. 120π rad/s.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/>
              <p:cNvSpPr/>
              <p:nvPr/>
            </p:nvSpPr>
            <p:spPr>
              <a:xfrm>
                <a:off x="1215727" y="5476210"/>
                <a:ext cx="4906798" cy="770816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1800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rad/s.</a:t>
                </a:r>
              </a:p>
            </p:txBody>
          </p:sp>
        </mc:Choice>
        <mc:Fallback xmlns="">
          <p:sp>
            <p:nvSpPr>
              <p:cNvPr id="43" name="Rectangle 4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5727" y="5476210"/>
                <a:ext cx="4906798" cy="770816"/>
              </a:xfrm>
              <a:prstGeom prst="rect">
                <a:avLst/>
              </a:prstGeom>
              <a:blipFill>
                <a:blip r:embed="rId7"/>
                <a:stretch>
                  <a:fillRect l="-2484" b="-2362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/>
              <p:cNvSpPr/>
              <p:nvPr/>
            </p:nvSpPr>
            <p:spPr>
              <a:xfrm>
                <a:off x="6236122" y="5480399"/>
                <a:ext cx="4906798" cy="770816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2800" dirty="0">
                    <a:solidFill>
                      <a:schemeClr val="tx1"/>
                    </a:solidFill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30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tx1"/>
                    </a:solidFill>
                  </a:rPr>
                  <a:t> rad/s.</a:t>
                </a:r>
              </a:p>
            </p:txBody>
          </p:sp>
        </mc:Choice>
        <mc:Fallback xmlns="">
          <p:sp>
            <p:nvSpPr>
              <p:cNvPr id="44" name="Rectangle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6122" y="5480399"/>
                <a:ext cx="4906798" cy="770816"/>
              </a:xfrm>
              <a:prstGeom prst="rect">
                <a:avLst/>
              </a:prstGeom>
              <a:blipFill>
                <a:blip r:embed="rId8"/>
                <a:stretch>
                  <a:fillRect l="-2609" b="-4762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7" name="Picture 4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803" y="4612513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7989" y="5539804"/>
            <a:ext cx="804536" cy="64362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178" y="5521171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0328" y="4664185"/>
            <a:ext cx="732592" cy="643793"/>
          </a:xfrm>
          <a:prstGeom prst="rect">
            <a:avLst/>
          </a:prstGeom>
        </p:spPr>
      </p:pic>
      <p:sp>
        <p:nvSpPr>
          <p:cNvPr id="2" name="5-Point Star 1">
            <a:hlinkClick r:id="rId11" action="ppaction://hlinksldjump"/>
          </p:cNvPr>
          <p:cNvSpPr/>
          <p:nvPr/>
        </p:nvSpPr>
        <p:spPr>
          <a:xfrm>
            <a:off x="11464871" y="6119446"/>
            <a:ext cx="727129" cy="738554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5-Point Star 12">
            <a:hlinkClick r:id="rId11" action="ppaction://hlinksldjump"/>
          </p:cNvPr>
          <p:cNvSpPr/>
          <p:nvPr/>
        </p:nvSpPr>
        <p:spPr>
          <a:xfrm>
            <a:off x="11617271" y="6271846"/>
            <a:ext cx="727129" cy="738554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177A59-E9EB-4223-8364-5ECC9E1023CF}"/>
              </a:ext>
            </a:extLst>
          </p:cNvPr>
          <p:cNvSpPr txBox="1"/>
          <p:nvPr/>
        </p:nvSpPr>
        <p:spPr>
          <a:xfrm>
            <a:off x="2909535" y="924804"/>
            <a:ext cx="8159261" cy="861774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>
            <a:spAutoFit/>
          </a:bodyPr>
          <a:lstStyle/>
          <a:p>
            <a:pPr algn="just">
              <a:lnSpc>
                <a:spcPts val="6000"/>
              </a:lnSpc>
            </a:pPr>
            <a:r>
              <a:rPr lang="en-US" sz="5400" spc="818" dirty="0">
                <a:solidFill>
                  <a:srgbClr val="FF3300"/>
                </a:solidFill>
                <a:latin typeface="Anton"/>
              </a:rPr>
              <a:t>AI THÔNG MINH HƠN</a:t>
            </a:r>
          </a:p>
        </p:txBody>
      </p:sp>
    </p:spTree>
    <p:extLst>
      <p:ext uri="{BB962C8B-B14F-4D97-AF65-F5344CB8AC3E}">
        <p14:creationId xmlns:p14="http://schemas.microsoft.com/office/powerpoint/2010/main" val="3069182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2" grpId="0" animBg="1"/>
      <p:bldP spid="43" grpId="0" animBg="1"/>
      <p:bldP spid="4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B1B16034-035A-76CC-1B7B-4DBF40533E74}"/>
              </a:ext>
            </a:extLst>
          </p:cNvPr>
          <p:cNvSpPr txBox="1"/>
          <p:nvPr/>
        </p:nvSpPr>
        <p:spPr>
          <a:xfrm>
            <a:off x="4698021" y="129259"/>
            <a:ext cx="27959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VẬN DỤNG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15A592D-9146-FB2F-DD92-E5D6ACA44457}"/>
              </a:ext>
            </a:extLst>
          </p:cNvPr>
          <p:cNvSpPr txBox="1"/>
          <p:nvPr/>
        </p:nvSpPr>
        <p:spPr>
          <a:xfrm>
            <a:off x="550908" y="1165117"/>
            <a:ext cx="1164109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800" b="1" kern="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kern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Roto </a:t>
            </a:r>
            <a:r>
              <a:rPr lang="en-US" sz="2800" b="1" kern="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kern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kern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b="1" kern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b="1" kern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kern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kern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b="1" kern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800" b="1" kern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800" b="1" kern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800" b="1" kern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Bình quay 125 </a:t>
            </a:r>
            <a:r>
              <a:rPr lang="en-US" sz="2800" b="1" kern="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800" b="1" kern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1" kern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800" b="1" kern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kern="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kern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kern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2800" b="1" kern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kern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b="1" kern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kern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roto </a:t>
            </a:r>
            <a:r>
              <a:rPr lang="en-US" sz="2800" b="1" kern="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b="1" kern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kern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b="1" kern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b="1" kern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rad/s </a:t>
            </a:r>
            <a:endParaRPr lang="en-US" sz="28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Google Shape;1794;p49">
            <a:extLst>
              <a:ext uri="{FF2B5EF4-FFF2-40B4-BE49-F238E27FC236}">
                <a16:creationId xmlns:a16="http://schemas.microsoft.com/office/drawing/2014/main" id="{E30C54D2-75CE-722B-FF73-F7ED85BFCB76}"/>
              </a:ext>
            </a:extLst>
          </p:cNvPr>
          <p:cNvSpPr txBox="1">
            <a:spLocks/>
          </p:cNvSpPr>
          <p:nvPr/>
        </p:nvSpPr>
        <p:spPr>
          <a:xfrm>
            <a:off x="152400" y="2787798"/>
            <a:ext cx="5943600" cy="64195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defRPr/>
            </a:pP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5" name="Google Shape;1794;p49">
            <a:extLst>
              <a:ext uri="{FF2B5EF4-FFF2-40B4-BE49-F238E27FC236}">
                <a16:creationId xmlns:a16="http://schemas.microsoft.com/office/drawing/2014/main" id="{FDC0D864-B048-FE16-372E-E0CD5202DC9F}"/>
              </a:ext>
            </a:extLst>
          </p:cNvPr>
          <p:cNvSpPr txBox="1">
            <a:spLocks/>
          </p:cNvSpPr>
          <p:nvPr/>
        </p:nvSpPr>
        <p:spPr>
          <a:xfrm>
            <a:off x="2176115" y="2391956"/>
            <a:ext cx="1896170" cy="39584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defRPr/>
            </a:pPr>
            <a:r>
              <a:rPr lang="en-US" sz="2800" kern="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800" kern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800" kern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Google Shape;1794;p49">
            <a:extLst>
              <a:ext uri="{FF2B5EF4-FFF2-40B4-BE49-F238E27FC236}">
                <a16:creationId xmlns:a16="http://schemas.microsoft.com/office/drawing/2014/main" id="{B8D28B14-D145-F3B8-7E93-939313E383D8}"/>
              </a:ext>
            </a:extLst>
          </p:cNvPr>
          <p:cNvSpPr txBox="1">
            <a:spLocks/>
          </p:cNvSpPr>
          <p:nvPr/>
        </p:nvSpPr>
        <p:spPr>
          <a:xfrm>
            <a:off x="7756857" y="2374541"/>
            <a:ext cx="1896170" cy="39584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defRPr/>
            </a:pPr>
            <a:r>
              <a:rPr lang="en-US" sz="2800" kern="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kern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kern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" name="Google Shape;1794;p49">
            <a:extLst>
              <a:ext uri="{FF2B5EF4-FFF2-40B4-BE49-F238E27FC236}">
                <a16:creationId xmlns:a16="http://schemas.microsoft.com/office/drawing/2014/main" id="{442E67D4-08AE-BA8F-5A4A-51AD8A97853A}"/>
              </a:ext>
            </a:extLst>
          </p:cNvPr>
          <p:cNvSpPr txBox="1">
            <a:spLocks/>
          </p:cNvSpPr>
          <p:nvPr/>
        </p:nvSpPr>
        <p:spPr>
          <a:xfrm>
            <a:off x="6096000" y="2787798"/>
            <a:ext cx="5943600" cy="64195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defRPr/>
            </a:pP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roto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Object 7">
                <a:extLst>
                  <a:ext uri="{FF2B5EF4-FFF2-40B4-BE49-F238E27FC236}">
                    <a16:creationId xmlns:a16="http://schemas.microsoft.com/office/drawing/2014/main" id="{E1D5B58D-FF1A-CB32-4A96-8BA5DADA0A63}"/>
                  </a:ext>
                </a:extLst>
              </p:cNvPr>
              <p:cNvSpPr txBox="1"/>
              <p:nvPr/>
            </p:nvSpPr>
            <p:spPr>
              <a:xfrm>
                <a:off x="2704306" y="2787798"/>
                <a:ext cx="839787" cy="836613"/>
              </a:xfrm>
              <a:prstGeom prst="rect">
                <a:avLst/>
              </a:prstGeom>
            </p:spPr>
            <p:txBody>
              <a:bodyPr>
                <a:normAutofit fontScale="62500" lnSpcReduction="20000"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𝜔</m:t>
                      </m:r>
                      <m:r>
                        <a:rPr lang="en-US" sz="28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num>
                        <m:den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Object 7">
                <a:extLst>
                  <a:ext uri="{FF2B5EF4-FFF2-40B4-BE49-F238E27FC236}">
                    <a16:creationId xmlns:a16="http://schemas.microsoft.com/office/drawing/2014/main" id="{E1D5B58D-FF1A-CB32-4A96-8BA5DADA0A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4306" y="2787798"/>
                <a:ext cx="839787" cy="83661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Object 8">
                <a:extLst>
                  <a:ext uri="{FF2B5EF4-FFF2-40B4-BE49-F238E27FC236}">
                    <a16:creationId xmlns:a16="http://schemas.microsoft.com/office/drawing/2014/main" id="{F303EBC3-BEB6-F333-925D-BD379D7D4C97}"/>
                  </a:ext>
                </a:extLst>
              </p:cNvPr>
              <p:cNvSpPr txBox="1"/>
              <p:nvPr/>
            </p:nvSpPr>
            <p:spPr>
              <a:xfrm>
                <a:off x="6894513" y="3602038"/>
                <a:ext cx="4346575" cy="836612"/>
              </a:xfrm>
              <a:prstGeom prst="rect">
                <a:avLst/>
              </a:prstGeom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𝜔</m:t>
                      </m:r>
                      <m:r>
                        <a:rPr lang="en-US" sz="28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num>
                        <m:den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125</m:t>
                          </m:r>
                        </m:num>
                        <m:den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60</m:t>
                          </m:r>
                        </m:den>
                      </m:f>
                      <m:r>
                        <a:rPr lang="en-US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13</m:t>
                      </m:r>
                      <m:r>
                        <a:rPr lang="en-US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08</m:t>
                      </m:r>
                      <m:d>
                        <m:dPr>
                          <m:ctrlP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𝑟𝑎𝑑</m:t>
                          </m:r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" name="Object 8">
                <a:extLst>
                  <a:ext uri="{FF2B5EF4-FFF2-40B4-BE49-F238E27FC236}">
                    <a16:creationId xmlns:a16="http://schemas.microsoft.com/office/drawing/2014/main" id="{F303EBC3-BEB6-F333-925D-BD379D7D4C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94513" y="3602038"/>
                <a:ext cx="4346575" cy="836612"/>
              </a:xfrm>
              <a:prstGeom prst="rect">
                <a:avLst/>
              </a:prstGeom>
              <a:blipFill>
                <a:blip r:embed="rId3"/>
                <a:stretch>
                  <a:fillRect b="-518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69132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B1B16034-035A-76CC-1B7B-4DBF40533E74}"/>
              </a:ext>
            </a:extLst>
          </p:cNvPr>
          <p:cNvSpPr txBox="1"/>
          <p:nvPr/>
        </p:nvSpPr>
        <p:spPr>
          <a:xfrm>
            <a:off x="4698021" y="129259"/>
            <a:ext cx="27959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VẬN DỤNG</a:t>
            </a:r>
          </a:p>
        </p:txBody>
      </p:sp>
      <p:sp>
        <p:nvSpPr>
          <p:cNvPr id="2" name="Google Shape;1794;p49">
            <a:extLst>
              <a:ext uri="{FF2B5EF4-FFF2-40B4-BE49-F238E27FC236}">
                <a16:creationId xmlns:a16="http://schemas.microsoft.com/office/drawing/2014/main" id="{4C8ED258-C91F-7C6C-E6C6-86B6D6EA6C72}"/>
              </a:ext>
            </a:extLst>
          </p:cNvPr>
          <p:cNvSpPr txBox="1">
            <a:spLocks/>
          </p:cNvSpPr>
          <p:nvPr/>
        </p:nvSpPr>
        <p:spPr>
          <a:xfrm>
            <a:off x="304800" y="840323"/>
            <a:ext cx="11887200" cy="64195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defRPr/>
            </a:pPr>
            <a:r>
              <a:rPr lang="en-US" sz="2800" b="1" kern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2800" b="1" kern="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kern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2800" b="1" kern="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kern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800" b="1" kern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b="1" kern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2800" b="1" kern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800" b="1" kern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kern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2800" b="1" kern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lang="en-US" sz="2800" b="1" kern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kern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kern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800" b="1" kern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b="1" kern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800" b="1" kern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800" b="1" kern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2800" b="1" kern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kern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cm </a:t>
            </a:r>
            <a:r>
              <a:rPr lang="en-US" sz="2800" b="1" kern="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kern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cm. </a:t>
            </a:r>
            <a:r>
              <a:rPr lang="en-US" sz="2800" b="1" kern="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kern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kern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lvl="0">
              <a:defRPr/>
            </a:pPr>
            <a:r>
              <a:rPr lang="en-US" sz="2800" b="1" kern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a) </a:t>
            </a:r>
            <a:r>
              <a:rPr lang="en-US" sz="2800" b="1" kern="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800" b="1" kern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kern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chu </a:t>
            </a:r>
            <a:r>
              <a:rPr lang="en-US" sz="2800" b="1" kern="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800" b="1" kern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2800" b="1" kern="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kern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kern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2800" b="1" kern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>
              <a:defRPr/>
            </a:pPr>
            <a:r>
              <a:rPr lang="en-US" sz="2800" b="1" kern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b) </a:t>
            </a:r>
            <a:r>
              <a:rPr lang="en-US" sz="2800" b="1" kern="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800" b="1" kern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kern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2800" b="1" kern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kern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kern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b="1" kern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2800" b="1" kern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800" b="1" kern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kern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b="1" kern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2800" b="1" kern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lang="en-US" sz="2800" b="1" kern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4" name="Google Shape;1794;p49">
            <a:extLst>
              <a:ext uri="{FF2B5EF4-FFF2-40B4-BE49-F238E27FC236}">
                <a16:creationId xmlns:a16="http://schemas.microsoft.com/office/drawing/2014/main" id="{D52AD703-2DE1-4F2E-D930-5811D561B102}"/>
              </a:ext>
            </a:extLst>
          </p:cNvPr>
          <p:cNvSpPr txBox="1">
            <a:spLocks/>
          </p:cNvSpPr>
          <p:nvPr/>
        </p:nvSpPr>
        <p:spPr>
          <a:xfrm>
            <a:off x="6545894" y="2616384"/>
            <a:ext cx="1896170" cy="39584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defRPr/>
            </a:pPr>
            <a:r>
              <a:rPr lang="en-US" sz="2800" kern="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kern="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kern="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5" name="Google Shape;1794;p49">
            <a:extLst>
              <a:ext uri="{FF2B5EF4-FFF2-40B4-BE49-F238E27FC236}">
                <a16:creationId xmlns:a16="http://schemas.microsoft.com/office/drawing/2014/main" id="{2AE1F397-03A1-D73D-76BC-4ABBA5D15282}"/>
              </a:ext>
            </a:extLst>
          </p:cNvPr>
          <p:cNvSpPr txBox="1">
            <a:spLocks/>
          </p:cNvSpPr>
          <p:nvPr/>
        </p:nvSpPr>
        <p:spPr>
          <a:xfrm>
            <a:off x="5006975" y="2980880"/>
            <a:ext cx="5943600" cy="64195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defRPr/>
            </a:pPr>
            <a:r>
              <a:rPr lang="en-US" sz="2400" kern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400" kern="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400" kern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kern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chu </a:t>
            </a:r>
            <a:r>
              <a:rPr lang="en-US" sz="2400" kern="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400" kern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2400" kern="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kern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kern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2400" kern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kern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lvl="0">
              <a:defRPr/>
            </a:pPr>
            <a:endParaRPr lang="en-US" sz="2400" kern="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defRPr/>
            </a:pPr>
            <a:endParaRPr lang="en-US" sz="2400" kern="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defRPr/>
            </a:pPr>
            <a:endParaRPr lang="en-US" sz="2400" kern="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defRPr/>
            </a:pPr>
            <a:endParaRPr lang="en-US" sz="2400" kern="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Object 16">
                <a:extLst>
                  <a:ext uri="{FF2B5EF4-FFF2-40B4-BE49-F238E27FC236}">
                    <a16:creationId xmlns:a16="http://schemas.microsoft.com/office/drawing/2014/main" id="{1D1B25BA-FD99-B447-F4B9-D4D4A4A1E9A9}"/>
                  </a:ext>
                </a:extLst>
              </p:cNvPr>
              <p:cNvSpPr txBox="1"/>
              <p:nvPr/>
            </p:nvSpPr>
            <p:spPr>
              <a:xfrm>
                <a:off x="6102655" y="3622832"/>
                <a:ext cx="3794379" cy="998537"/>
              </a:xfrm>
              <a:prstGeom prst="rect">
                <a:avLst/>
              </a:prstGeom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𝑝h𝑢𝑡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400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𝑔𝑖𝑎𝑦</m:t>
                              </m:r>
                            </m:sub>
                          </m:sSub>
                        </m:den>
                      </m:f>
                      <m:r>
                        <a:rPr lang="en-US" sz="2400" i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3600</m:t>
                          </m:r>
                        </m:num>
                        <m:den>
                          <m:r>
                            <a:rPr lang="en-US" sz="2400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60</m:t>
                          </m:r>
                        </m:den>
                      </m:f>
                      <m:r>
                        <a:rPr lang="en-US" sz="2400" i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=60</m:t>
                      </m:r>
                    </m:oMath>
                  </m:oMathPara>
                </a14:m>
                <a:endParaRPr lang="en-US" sz="2400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Object 16">
                <a:extLst>
                  <a:ext uri="{FF2B5EF4-FFF2-40B4-BE49-F238E27FC236}">
                    <a16:creationId xmlns:a16="http://schemas.microsoft.com/office/drawing/2014/main" id="{1D1B25BA-FD99-B447-F4B9-D4D4A4A1E9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02655" y="3622832"/>
                <a:ext cx="3794379" cy="99853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2" descr="ĐỒNG HỒ ANALOG TREO - L MJ-ACLN2 | MUJI">
            <a:extLst>
              <a:ext uri="{FF2B5EF4-FFF2-40B4-BE49-F238E27FC236}">
                <a16:creationId xmlns:a16="http://schemas.microsoft.com/office/drawing/2014/main" id="{0A844867-DEA5-89AF-C8E2-9EFCA9C91A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915" y="3070442"/>
            <a:ext cx="2743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Object 19">
                <a:extLst>
                  <a:ext uri="{FF2B5EF4-FFF2-40B4-BE49-F238E27FC236}">
                    <a16:creationId xmlns:a16="http://schemas.microsoft.com/office/drawing/2014/main" id="{F7162ACB-1BCC-E3BC-C5CA-33451475B056}"/>
                  </a:ext>
                </a:extLst>
              </p:cNvPr>
              <p:cNvSpPr txBox="1"/>
              <p:nvPr/>
            </p:nvSpPr>
            <p:spPr>
              <a:xfrm>
                <a:off x="5006974" y="5300561"/>
                <a:ext cx="6396131" cy="1835150"/>
              </a:xfrm>
              <a:prstGeom prst="rect">
                <a:avLst/>
              </a:prstGeom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𝑝h𝑢𝑡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000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𝑔𝑖𝑎𝑦</m:t>
                              </m:r>
                            </m:sub>
                          </m:sSub>
                        </m:den>
                      </m:f>
                      <m:r>
                        <a:rPr lang="en-US" sz="2000" i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𝑝h𝑢𝑡</m:t>
                              </m:r>
                            </m:sub>
                          </m:sSub>
                          <m:r>
                            <a:rPr lang="en-US" sz="2000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sSub>
                            <m:sSubPr>
                              <m:ctrlPr>
                                <a:rPr lang="en-US" sz="2000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𝑝h𝑢𝑡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000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𝑔𝑖𝑎𝑦</m:t>
                              </m:r>
                            </m:sub>
                          </m:sSub>
                          <m:r>
                            <a:rPr lang="en-US" sz="2000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sSub>
                            <m:sSubPr>
                              <m:ctrlPr>
                                <a:rPr lang="en-US" sz="2000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𝑔𝑖𝑎𝑦</m:t>
                              </m:r>
                            </m:sub>
                          </m:sSub>
                        </m:den>
                      </m:f>
                      <m:r>
                        <a:rPr lang="en-US" sz="2000" i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>
                            <m:fPr>
                              <m:ctrlPr>
                                <a:rPr lang="en-US" sz="2000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000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sz="2000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𝑝h𝑢𝑡</m:t>
                                  </m:r>
                                </m:sub>
                              </m:sSub>
                            </m:den>
                          </m:f>
                          <m:r>
                            <a:rPr lang="en-US" sz="2000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sSub>
                            <m:sSubPr>
                              <m:ctrlPr>
                                <a:rPr lang="en-US" sz="2000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𝑝h𝑢𝑡</m:t>
                              </m:r>
                            </m:sub>
                          </m:sSub>
                        </m:num>
                        <m:den>
                          <m:f>
                            <m:fPr>
                              <m:ctrlPr>
                                <a:rPr lang="en-US" sz="2000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000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sz="2000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𝑔𝑖𝑎𝑦</m:t>
                                  </m:r>
                                </m:sub>
                              </m:sSub>
                            </m:den>
                          </m:f>
                          <m:r>
                            <a:rPr lang="en-US" sz="2000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sSub>
                            <m:sSubPr>
                              <m:ctrlPr>
                                <a:rPr lang="en-US" sz="2000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𝑔𝑖𝑎𝑦</m:t>
                              </m:r>
                            </m:sub>
                          </m:sSub>
                        </m:den>
                      </m:f>
                      <m:r>
                        <a:rPr lang="en-US" sz="2000" i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>
                            <m:fPr>
                              <m:ctrlPr>
                                <a:rPr lang="en-US" sz="2000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000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3600</m:t>
                              </m:r>
                            </m:den>
                          </m:f>
                          <m:r>
                            <a:rPr lang="en-US" sz="2000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.4</m:t>
                          </m:r>
                        </m:num>
                        <m:den>
                          <m:f>
                            <m:fPr>
                              <m:ctrlPr>
                                <a:rPr lang="en-US" sz="2000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000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60</m:t>
                              </m:r>
                            </m:den>
                          </m:f>
                          <m:r>
                            <a:rPr lang="en-US" sz="2000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.5</m:t>
                          </m:r>
                        </m:den>
                      </m:f>
                      <m:r>
                        <a:rPr lang="en-US" sz="2000" i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75</m:t>
                          </m:r>
                        </m:den>
                      </m:f>
                    </m:oMath>
                  </m:oMathPara>
                </a14:m>
                <a:endParaRPr lang="en-US" sz="2000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Object 19">
                <a:extLst>
                  <a:ext uri="{FF2B5EF4-FFF2-40B4-BE49-F238E27FC236}">
                    <a16:creationId xmlns:a16="http://schemas.microsoft.com/office/drawing/2014/main" id="{F7162ACB-1BCC-E3BC-C5CA-33451475B0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6974" y="5300561"/>
                <a:ext cx="6396131" cy="183515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TextBox 27">
            <a:extLst>
              <a:ext uri="{FF2B5EF4-FFF2-40B4-BE49-F238E27FC236}">
                <a16:creationId xmlns:a16="http://schemas.microsoft.com/office/drawing/2014/main" id="{DDDFDB2F-381F-A555-C8C3-0226526372FA}"/>
              </a:ext>
            </a:extLst>
          </p:cNvPr>
          <p:cNvSpPr txBox="1"/>
          <p:nvPr/>
        </p:nvSpPr>
        <p:spPr>
          <a:xfrm>
            <a:off x="4930775" y="4621369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kern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400" kern="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400" kern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kern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2400" kern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kern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kern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kern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kern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2400" kern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kern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9385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7" grpId="0"/>
      <p:bldP spid="20" grpId="0"/>
      <p:bldP spid="2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F680ABC-36ED-55B2-2A6D-FE24192B3671}"/>
              </a:ext>
            </a:extLst>
          </p:cNvPr>
          <p:cNvSpPr txBox="1"/>
          <p:nvPr/>
        </p:nvSpPr>
        <p:spPr>
          <a:xfrm>
            <a:off x="770965" y="1381036"/>
            <a:ext cx="11026588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2800" b="1" kern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kern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3. </a:t>
            </a:r>
            <a:r>
              <a:rPr lang="en-US" sz="2800" b="1" kern="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b="1" kern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kern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1" kern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800" b="1" kern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kern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b="1" kern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xích</a:t>
            </a:r>
            <a:r>
              <a:rPr lang="en-US" sz="2800" b="1" kern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2800" b="1" kern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kern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b="1" kern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kern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kern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2800" b="1" kern="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kern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b="1" kern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b="1" kern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kern="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kern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800" b="1" kern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2800" b="1" kern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b="1" kern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b="1" kern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b="1" kern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xích</a:t>
            </a:r>
            <a:r>
              <a:rPr lang="en-US" sz="2800" b="1" kern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2800" b="1" kern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kern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6400 km </a:t>
            </a:r>
          </a:p>
          <a:p>
            <a:pPr lvl="0" algn="just">
              <a:defRPr/>
            </a:pPr>
            <a:r>
              <a:rPr lang="en-US" sz="2800" b="1" kern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a) Chu </a:t>
            </a:r>
            <a:r>
              <a:rPr lang="en-US" sz="2800" b="1" kern="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800" b="1" kern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b="1" kern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kern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kern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1" kern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kern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 algn="just">
              <a:defRPr/>
            </a:pPr>
            <a:r>
              <a:rPr lang="en-US" sz="2800" b="1" kern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b) </a:t>
            </a:r>
            <a:r>
              <a:rPr lang="en-US" sz="2800" b="1" kern="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2800" b="1" kern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kern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kern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2800" b="1" kern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kern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b="1" kern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kern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1" kern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kern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Google Shape;1794;p49">
            <a:extLst>
              <a:ext uri="{FF2B5EF4-FFF2-40B4-BE49-F238E27FC236}">
                <a16:creationId xmlns:a16="http://schemas.microsoft.com/office/drawing/2014/main" id="{94EFD63C-9318-AD67-9A4A-9500E05B7D4E}"/>
              </a:ext>
            </a:extLst>
          </p:cNvPr>
          <p:cNvSpPr txBox="1">
            <a:spLocks/>
          </p:cNvSpPr>
          <p:nvPr/>
        </p:nvSpPr>
        <p:spPr>
          <a:xfrm>
            <a:off x="3121892" y="3196918"/>
            <a:ext cx="1896170" cy="39584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defRPr/>
            </a:pPr>
            <a:r>
              <a:rPr lang="en-US" sz="2800" b="1" kern="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kern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kern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8" name="Google Shape;1794;p49">
            <a:extLst>
              <a:ext uri="{FF2B5EF4-FFF2-40B4-BE49-F238E27FC236}">
                <a16:creationId xmlns:a16="http://schemas.microsoft.com/office/drawing/2014/main" id="{59480F01-1FA6-8EB7-5CF9-FB039E8BC80A}"/>
              </a:ext>
            </a:extLst>
          </p:cNvPr>
          <p:cNvSpPr txBox="1">
            <a:spLocks/>
          </p:cNvSpPr>
          <p:nvPr/>
        </p:nvSpPr>
        <p:spPr>
          <a:xfrm>
            <a:off x="1098177" y="3592760"/>
            <a:ext cx="5943600" cy="64195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defRPr/>
            </a:pPr>
            <a:r>
              <a:rPr lang="en-US" sz="2800" kern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Chu </a:t>
            </a:r>
            <a:r>
              <a:rPr lang="en-US" sz="2800" kern="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800" kern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kern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kern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kern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kern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kern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kern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lvl="0" algn="ctr">
              <a:defRPr/>
            </a:pPr>
            <a:r>
              <a:rPr lang="en-US" sz="2800" kern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= 24 h = 86400 s </a:t>
            </a:r>
          </a:p>
          <a:p>
            <a:pPr lvl="0">
              <a:defRPr/>
            </a:pPr>
            <a:r>
              <a:rPr lang="en-US" sz="2800" kern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800" kern="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2800" kern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kern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kern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kern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kern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kern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kern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lvl="0">
              <a:defRPr/>
            </a:pPr>
            <a:endParaRPr lang="en-US" sz="2800" kern="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defRPr/>
            </a:pPr>
            <a:endParaRPr lang="en-US" sz="2800" kern="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defRPr/>
            </a:pPr>
            <a:endParaRPr lang="en-US" sz="2800" kern="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Object 10">
                <a:extLst>
                  <a:ext uri="{FF2B5EF4-FFF2-40B4-BE49-F238E27FC236}">
                    <a16:creationId xmlns:a16="http://schemas.microsoft.com/office/drawing/2014/main" id="{F5C66734-D7F5-38DF-164F-5BEA987AACC6}"/>
                  </a:ext>
                </a:extLst>
              </p:cNvPr>
              <p:cNvSpPr txBox="1"/>
              <p:nvPr/>
            </p:nvSpPr>
            <p:spPr>
              <a:xfrm>
                <a:off x="1560140" y="4970402"/>
                <a:ext cx="5019675" cy="836613"/>
              </a:xfrm>
              <a:prstGeom prst="rect">
                <a:avLst/>
              </a:prstGeom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𝜔</m:t>
                      </m:r>
                      <m:r>
                        <a:rPr lang="en-US" sz="280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800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sz="2800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den>
                      </m:f>
                      <m:r>
                        <a:rPr lang="en-US" sz="2800" i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800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sz="2800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86400</m:t>
                          </m:r>
                        </m:den>
                      </m:f>
                      <m:r>
                        <a:rPr lang="en-US" sz="2800" i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=7,27.1</m:t>
                      </m:r>
                      <m:sSup>
                        <m:sSupPr>
                          <m:ctrlPr>
                            <a:rPr lang="en-US" sz="2800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  <m:sup>
                          <m:r>
                            <a:rPr lang="en-US" sz="2800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−5</m:t>
                          </m:r>
                        </m:sup>
                      </m:sSup>
                      <m:d>
                        <m:dPr>
                          <m:ctrlPr>
                            <a:rPr lang="en-US" sz="2800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𝑟𝑎𝑑</m:t>
                          </m:r>
                          <m:r>
                            <a:rPr lang="en-US" sz="2800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en-US" sz="2800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</m:oMath>
                  </m:oMathPara>
                </a14:m>
                <a:endParaRPr lang="en-US" sz="2800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Object 10">
                <a:extLst>
                  <a:ext uri="{FF2B5EF4-FFF2-40B4-BE49-F238E27FC236}">
                    <a16:creationId xmlns:a16="http://schemas.microsoft.com/office/drawing/2014/main" id="{F5C66734-D7F5-38DF-164F-5BEA987AAC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0140" y="4970402"/>
                <a:ext cx="5019675" cy="836613"/>
              </a:xfrm>
              <a:prstGeom prst="rect">
                <a:avLst/>
              </a:prstGeom>
              <a:blipFill>
                <a:blip r:embed="rId2"/>
                <a:stretch>
                  <a:fillRect b="-521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4357A34D-EFE4-16BE-07FE-9B4DC4A54C1E}"/>
              </a:ext>
            </a:extLst>
          </p:cNvPr>
          <p:cNvSpPr txBox="1"/>
          <p:nvPr/>
        </p:nvSpPr>
        <p:spPr>
          <a:xfrm>
            <a:off x="6741459" y="3628618"/>
            <a:ext cx="60960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800" kern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kern="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2800" kern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kern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kern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kern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kern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kern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lvl="0" algn="ctr">
              <a:defRPr/>
            </a:pPr>
            <a:r>
              <a:rPr lang="en-US" sz="2800" kern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= </a:t>
            </a:r>
            <a:r>
              <a:rPr lang="el-GR" sz="2800" kern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ω.</a:t>
            </a:r>
            <a:r>
              <a:rPr lang="en-US" sz="2800" kern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 = 7,27.10</a:t>
            </a:r>
            <a:r>
              <a:rPr lang="en-US" sz="2800" kern="0" baseline="30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-5</a:t>
            </a:r>
            <a:r>
              <a:rPr lang="en-US" sz="2800" kern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.6400000 </a:t>
            </a:r>
          </a:p>
          <a:p>
            <a:pPr lvl="0" algn="ctr">
              <a:defRPr/>
            </a:pPr>
            <a:r>
              <a:rPr lang="en-US" sz="2800" kern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= 465,28 (m/s)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03286E-07DD-6265-32C6-B47B9789015B}"/>
              </a:ext>
            </a:extLst>
          </p:cNvPr>
          <p:cNvSpPr txBox="1"/>
          <p:nvPr/>
        </p:nvSpPr>
        <p:spPr>
          <a:xfrm>
            <a:off x="4698021" y="129259"/>
            <a:ext cx="27959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VẬN DỤNG</a:t>
            </a:r>
          </a:p>
        </p:txBody>
      </p:sp>
    </p:spTree>
    <p:extLst>
      <p:ext uri="{BB962C8B-B14F-4D97-AF65-F5344CB8AC3E}">
        <p14:creationId xmlns:p14="http://schemas.microsoft.com/office/powerpoint/2010/main" val="2605780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11" grpId="0"/>
      <p:bldP spid="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5">
            <a:extLst>
              <a:ext uri="{FF2B5EF4-FFF2-40B4-BE49-F238E27FC236}">
                <a16:creationId xmlns:a16="http://schemas.microsoft.com/office/drawing/2014/main" id="{349D7780-9A93-5F41-1406-3EA9A95174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AB7DCAB-E3C3-7BB0-F07B-4010306F745A}"/>
              </a:ext>
            </a:extLst>
          </p:cNvPr>
          <p:cNvSpPr txBox="1"/>
          <p:nvPr/>
        </p:nvSpPr>
        <p:spPr>
          <a:xfrm>
            <a:off x="2085902" y="2401021"/>
            <a:ext cx="8792894" cy="1573444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  <a:alpha val="2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txBody>
          <a:bodyPr wrap="square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4000" spc="818" dirty="0">
                <a:solidFill>
                  <a:srgbClr val="FF3300"/>
                </a:solidFill>
                <a:latin typeface="Anton"/>
              </a:rPr>
              <a:t>BÀI HỌC ĐẾN ĐÂY LÀ KẾT THÚC XIN KÍNH CHÀO QUÍ THẦY CÔ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5" descr="21 Duong Linh"/>
          <p:cNvSpPr/>
          <p:nvPr/>
        </p:nvSpPr>
        <p:spPr>
          <a:xfrm>
            <a:off x="1232358" y="1561004"/>
            <a:ext cx="8178928" cy="880161"/>
          </a:xfrm>
          <a:prstGeom prst="rect">
            <a:avLst/>
          </a:prstGeom>
          <a:solidFill>
            <a:srgbClr val="FFCE6D"/>
          </a:solidFill>
          <a:scene3d>
            <a:camera prst="orthographicFront"/>
            <a:lightRig rig="threePt" dir="t"/>
          </a:scene3d>
          <a:sp3d>
            <a:bevelT w="114300" prst="hardEdge"/>
          </a:sp3d>
        </p:spPr>
        <p:txBody>
          <a:bodyPr/>
          <a:lstStyle/>
          <a:p>
            <a:endParaRPr lang="en-US"/>
          </a:p>
        </p:txBody>
      </p:sp>
      <p:sp>
        <p:nvSpPr>
          <p:cNvPr id="7" name="AutoShape 7" descr="21 Duong Linh"/>
          <p:cNvSpPr/>
          <p:nvPr/>
        </p:nvSpPr>
        <p:spPr>
          <a:xfrm>
            <a:off x="1232358" y="2782401"/>
            <a:ext cx="8178928" cy="1411532"/>
          </a:xfrm>
          <a:prstGeom prst="rect">
            <a:avLst/>
          </a:prstGeom>
          <a:solidFill>
            <a:srgbClr val="FFCE6D"/>
          </a:solidFill>
          <a:scene3d>
            <a:camera prst="orthographicFront"/>
            <a:lightRig rig="threePt" dir="t"/>
          </a:scene3d>
          <a:sp3d>
            <a:bevelT w="114300" prst="hardEdge"/>
          </a:sp3d>
        </p:spPr>
        <p:txBody>
          <a:bodyPr/>
          <a:lstStyle/>
          <a:p>
            <a:endParaRPr lang="en-US"/>
          </a:p>
        </p:txBody>
      </p:sp>
      <p:sp>
        <p:nvSpPr>
          <p:cNvPr id="8" name="AutoShape 8" descr="21 Duong Linh"/>
          <p:cNvSpPr/>
          <p:nvPr/>
        </p:nvSpPr>
        <p:spPr>
          <a:xfrm>
            <a:off x="1232358" y="4533261"/>
            <a:ext cx="8178928" cy="1139691"/>
          </a:xfrm>
          <a:prstGeom prst="rect">
            <a:avLst/>
          </a:prstGeom>
          <a:solidFill>
            <a:srgbClr val="FFCE6D"/>
          </a:solidFill>
          <a:scene3d>
            <a:camera prst="orthographicFront"/>
            <a:lightRig rig="threePt" dir="t"/>
          </a:scene3d>
          <a:sp3d>
            <a:bevelT w="114300" prst="hardEdge"/>
          </a:sp3d>
        </p:spPr>
        <p:txBody>
          <a:bodyPr/>
          <a:lstStyle/>
          <a:p>
            <a:endParaRPr lang="en-US"/>
          </a:p>
        </p:txBody>
      </p:sp>
      <p:sp>
        <p:nvSpPr>
          <p:cNvPr id="12" name="TextBox 12" descr="21 Duong Linh"/>
          <p:cNvSpPr txBox="1"/>
          <p:nvPr/>
        </p:nvSpPr>
        <p:spPr>
          <a:xfrm>
            <a:off x="1519310" y="1815489"/>
            <a:ext cx="7960634" cy="48571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hardEdge"/>
          </a:sp3d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74"/>
              </a:lnSpc>
              <a:spcBef>
                <a:spcPct val="0"/>
              </a:spcBef>
            </a:pPr>
            <a:r>
              <a:rPr lang="en-US" sz="337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3375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337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75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37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75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37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75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37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75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endParaRPr lang="en-US" sz="3375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3" descr="21 Duong Linh"/>
          <p:cNvSpPr txBox="1"/>
          <p:nvPr/>
        </p:nvSpPr>
        <p:spPr>
          <a:xfrm>
            <a:off x="1519310" y="3003583"/>
            <a:ext cx="7677533" cy="96019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hardEdge"/>
          </a:sp3d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74"/>
              </a:lnSpc>
            </a:pPr>
            <a:r>
              <a:rPr lang="en-US" sz="337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3375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37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75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37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75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37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75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37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>
              <a:lnSpc>
                <a:spcPts val="3674"/>
              </a:lnSpc>
              <a:spcBef>
                <a:spcPct val="0"/>
              </a:spcBef>
            </a:pPr>
            <a:r>
              <a:rPr lang="en-US" sz="3375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337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độ </a:t>
            </a:r>
            <a:r>
              <a:rPr lang="en-US" sz="3375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37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75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337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độ </a:t>
            </a:r>
            <a:r>
              <a:rPr lang="en-US" sz="3375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endParaRPr lang="en-US" sz="3375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4" descr="21 Duong Linh"/>
          <p:cNvSpPr txBox="1"/>
          <p:nvPr/>
        </p:nvSpPr>
        <p:spPr>
          <a:xfrm>
            <a:off x="1519310" y="4704173"/>
            <a:ext cx="7673906" cy="47448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hardEdge"/>
          </a:sp3d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74"/>
              </a:lnSpc>
              <a:spcBef>
                <a:spcPct val="0"/>
              </a:spcBef>
            </a:pPr>
            <a:r>
              <a:rPr lang="en-US" sz="337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</a:t>
            </a:r>
            <a:r>
              <a:rPr lang="en-US" sz="3375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37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75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337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75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37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75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37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75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37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75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37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75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endParaRPr lang="en-US" sz="3375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5A95E7B-0E1F-C320-B5B2-85C827FAA44A}"/>
              </a:ext>
            </a:extLst>
          </p:cNvPr>
          <p:cNvSpPr txBox="1"/>
          <p:nvPr/>
        </p:nvSpPr>
        <p:spPr>
          <a:xfrm>
            <a:off x="909932" y="185530"/>
            <a:ext cx="103721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31: ĐỘNG HỌC CỦA CHUYỂN ĐỘNG TRÒN ĐỀU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F120CF9-04CF-4EBB-B090-E38E99B62C3D}"/>
              </a:ext>
            </a:extLst>
          </p:cNvPr>
          <p:cNvSpPr txBox="1"/>
          <p:nvPr/>
        </p:nvSpPr>
        <p:spPr>
          <a:xfrm>
            <a:off x="909932" y="185530"/>
            <a:ext cx="103721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31: ĐỘNG HỌC CỦA CHUYỂN ĐỘNG TRÒN ĐỀU</a:t>
            </a:r>
          </a:p>
        </p:txBody>
      </p:sp>
      <p:sp>
        <p:nvSpPr>
          <p:cNvPr id="2" name="TextBox 13" descr="21 Duong Linh">
            <a:extLst>
              <a:ext uri="{FF2B5EF4-FFF2-40B4-BE49-F238E27FC236}">
                <a16:creationId xmlns:a16="http://schemas.microsoft.com/office/drawing/2014/main" id="{D92D121C-1B0B-F859-6142-9C2F9A5A2460}"/>
              </a:ext>
            </a:extLst>
          </p:cNvPr>
          <p:cNvSpPr txBox="1"/>
          <p:nvPr/>
        </p:nvSpPr>
        <p:spPr>
          <a:xfrm>
            <a:off x="-1209821" y="917861"/>
            <a:ext cx="7685531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399"/>
              </a:lnSpc>
              <a:spcBef>
                <a:spcPct val="0"/>
              </a:spcBef>
            </a:pPr>
            <a:r>
              <a:rPr lang="en-US" sz="2800" b="1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2800" b="1" u="sng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800" b="1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800" b="1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b="1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endParaRPr lang="en-US" sz="2800" b="1" u="sng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16900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F120CF9-04CF-4EBB-B090-E38E99B62C3D}"/>
              </a:ext>
            </a:extLst>
          </p:cNvPr>
          <p:cNvSpPr txBox="1"/>
          <p:nvPr/>
        </p:nvSpPr>
        <p:spPr>
          <a:xfrm>
            <a:off x="909932" y="185530"/>
            <a:ext cx="103721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31: ĐỘNG HỌC CỦA CHUYỂN ĐỘNG TRÒN ĐỀU</a:t>
            </a:r>
          </a:p>
        </p:txBody>
      </p:sp>
      <p:sp>
        <p:nvSpPr>
          <p:cNvPr id="2" name="TextBox 13" descr="21 Duong Linh">
            <a:extLst>
              <a:ext uri="{FF2B5EF4-FFF2-40B4-BE49-F238E27FC236}">
                <a16:creationId xmlns:a16="http://schemas.microsoft.com/office/drawing/2014/main" id="{D92D121C-1B0B-F859-6142-9C2F9A5A2460}"/>
              </a:ext>
            </a:extLst>
          </p:cNvPr>
          <p:cNvSpPr txBox="1"/>
          <p:nvPr/>
        </p:nvSpPr>
        <p:spPr>
          <a:xfrm>
            <a:off x="-1209821" y="917861"/>
            <a:ext cx="7685531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399"/>
              </a:lnSpc>
              <a:spcBef>
                <a:spcPct val="0"/>
              </a:spcBef>
            </a:pPr>
            <a:r>
              <a:rPr lang="en-US" sz="2800" b="1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2800" b="1" u="sng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800" b="1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800" b="1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b="1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endParaRPr lang="en-US" sz="2800" b="1" u="sng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utoShape 3">
            <a:extLst>
              <a:ext uri="{FF2B5EF4-FFF2-40B4-BE49-F238E27FC236}">
                <a16:creationId xmlns:a16="http://schemas.microsoft.com/office/drawing/2014/main" id="{3E53EC7C-A953-F54C-918D-E7DF66C5C45C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2724463" y="1531826"/>
            <a:ext cx="3019425" cy="495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C2A20B54-D11F-5868-B52C-09513FF470E1}"/>
              </a:ext>
            </a:extLst>
          </p:cNvPr>
          <p:cNvSpPr>
            <a:spLocks/>
          </p:cNvSpPr>
          <p:nvPr/>
        </p:nvSpPr>
        <p:spPr bwMode="auto">
          <a:xfrm>
            <a:off x="2921313" y="1819164"/>
            <a:ext cx="2628900" cy="4381500"/>
          </a:xfrm>
          <a:custGeom>
            <a:avLst/>
            <a:gdLst>
              <a:gd name="T0" fmla="*/ 1131 w 1131"/>
              <a:gd name="T1" fmla="*/ 0 h 1887"/>
              <a:gd name="T2" fmla="*/ 0 w 1131"/>
              <a:gd name="T3" fmla="*/ 0 h 1887"/>
              <a:gd name="T4" fmla="*/ 0 w 1131"/>
              <a:gd name="T5" fmla="*/ 194 h 1887"/>
              <a:gd name="T6" fmla="*/ 460 w 1131"/>
              <a:gd name="T7" fmla="*/ 934 h 1887"/>
              <a:gd name="T8" fmla="*/ 460 w 1131"/>
              <a:gd name="T9" fmla="*/ 954 h 1887"/>
              <a:gd name="T10" fmla="*/ 0 w 1131"/>
              <a:gd name="T11" fmla="*/ 1694 h 1887"/>
              <a:gd name="T12" fmla="*/ 0 w 1131"/>
              <a:gd name="T13" fmla="*/ 1887 h 1887"/>
              <a:gd name="T14" fmla="*/ 1131 w 1131"/>
              <a:gd name="T15" fmla="*/ 1887 h 1887"/>
              <a:gd name="T16" fmla="*/ 1131 w 1131"/>
              <a:gd name="T17" fmla="*/ 1694 h 1887"/>
              <a:gd name="T18" fmla="*/ 671 w 1131"/>
              <a:gd name="T19" fmla="*/ 954 h 1887"/>
              <a:gd name="T20" fmla="*/ 671 w 1131"/>
              <a:gd name="T21" fmla="*/ 934 h 1887"/>
              <a:gd name="T22" fmla="*/ 1131 w 1131"/>
              <a:gd name="T23" fmla="*/ 194 h 1887"/>
              <a:gd name="T24" fmla="*/ 1131 w 1131"/>
              <a:gd name="T25" fmla="*/ 0 h 18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131" h="1887">
                <a:moveTo>
                  <a:pt x="1131" y="0"/>
                </a:moveTo>
                <a:cubicBezTo>
                  <a:pt x="0" y="0"/>
                  <a:pt x="0" y="0"/>
                  <a:pt x="0" y="0"/>
                </a:cubicBezTo>
                <a:cubicBezTo>
                  <a:pt x="0" y="194"/>
                  <a:pt x="0" y="194"/>
                  <a:pt x="0" y="194"/>
                </a:cubicBezTo>
                <a:cubicBezTo>
                  <a:pt x="0" y="675"/>
                  <a:pt x="297" y="865"/>
                  <a:pt x="460" y="934"/>
                </a:cubicBezTo>
                <a:cubicBezTo>
                  <a:pt x="469" y="937"/>
                  <a:pt x="469" y="950"/>
                  <a:pt x="460" y="954"/>
                </a:cubicBezTo>
                <a:cubicBezTo>
                  <a:pt x="297" y="1022"/>
                  <a:pt x="0" y="1212"/>
                  <a:pt x="0" y="1694"/>
                </a:cubicBezTo>
                <a:cubicBezTo>
                  <a:pt x="0" y="1887"/>
                  <a:pt x="0" y="1887"/>
                  <a:pt x="0" y="1887"/>
                </a:cubicBezTo>
                <a:cubicBezTo>
                  <a:pt x="1131" y="1887"/>
                  <a:pt x="1131" y="1887"/>
                  <a:pt x="1131" y="1887"/>
                </a:cubicBezTo>
                <a:cubicBezTo>
                  <a:pt x="1131" y="1694"/>
                  <a:pt x="1131" y="1694"/>
                  <a:pt x="1131" y="1694"/>
                </a:cubicBezTo>
                <a:cubicBezTo>
                  <a:pt x="1131" y="1212"/>
                  <a:pt x="834" y="1022"/>
                  <a:pt x="671" y="954"/>
                </a:cubicBezTo>
                <a:cubicBezTo>
                  <a:pt x="661" y="950"/>
                  <a:pt x="661" y="937"/>
                  <a:pt x="671" y="934"/>
                </a:cubicBezTo>
                <a:cubicBezTo>
                  <a:pt x="834" y="865"/>
                  <a:pt x="1131" y="675"/>
                  <a:pt x="1131" y="194"/>
                </a:cubicBezTo>
                <a:cubicBezTo>
                  <a:pt x="1131" y="0"/>
                  <a:pt x="1131" y="0"/>
                  <a:pt x="1131" y="0"/>
                </a:cubicBezTo>
              </a:path>
            </a:pathLst>
          </a:custGeom>
          <a:solidFill>
            <a:srgbClr val="F5F5F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BFFFF1D0-3148-A199-242E-12E5C045D442}"/>
              </a:ext>
            </a:extLst>
          </p:cNvPr>
          <p:cNvSpPr>
            <a:spLocks/>
          </p:cNvSpPr>
          <p:nvPr/>
        </p:nvSpPr>
        <p:spPr bwMode="auto">
          <a:xfrm>
            <a:off x="2726051" y="1533414"/>
            <a:ext cx="3019425" cy="285750"/>
          </a:xfrm>
          <a:custGeom>
            <a:avLst/>
            <a:gdLst>
              <a:gd name="T0" fmla="*/ 1262 w 1299"/>
              <a:gd name="T1" fmla="*/ 0 h 123"/>
              <a:gd name="T2" fmla="*/ 36 w 1299"/>
              <a:gd name="T3" fmla="*/ 0 h 123"/>
              <a:gd name="T4" fmla="*/ 0 w 1299"/>
              <a:gd name="T5" fmla="*/ 36 h 123"/>
              <a:gd name="T6" fmla="*/ 0 w 1299"/>
              <a:gd name="T7" fmla="*/ 86 h 123"/>
              <a:gd name="T8" fmla="*/ 36 w 1299"/>
              <a:gd name="T9" fmla="*/ 123 h 123"/>
              <a:gd name="T10" fmla="*/ 1262 w 1299"/>
              <a:gd name="T11" fmla="*/ 123 h 123"/>
              <a:gd name="T12" fmla="*/ 1299 w 1299"/>
              <a:gd name="T13" fmla="*/ 86 h 123"/>
              <a:gd name="T14" fmla="*/ 1299 w 1299"/>
              <a:gd name="T15" fmla="*/ 36 h 123"/>
              <a:gd name="T16" fmla="*/ 1262 w 1299"/>
              <a:gd name="T17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9" h="123">
                <a:moveTo>
                  <a:pt x="1262" y="0"/>
                </a:moveTo>
                <a:cubicBezTo>
                  <a:pt x="36" y="0"/>
                  <a:pt x="36" y="0"/>
                  <a:pt x="36" y="0"/>
                </a:cubicBezTo>
                <a:cubicBezTo>
                  <a:pt x="16" y="0"/>
                  <a:pt x="0" y="16"/>
                  <a:pt x="0" y="36"/>
                </a:cubicBezTo>
                <a:cubicBezTo>
                  <a:pt x="0" y="86"/>
                  <a:pt x="0" y="86"/>
                  <a:pt x="0" y="86"/>
                </a:cubicBezTo>
                <a:cubicBezTo>
                  <a:pt x="0" y="107"/>
                  <a:pt x="16" y="123"/>
                  <a:pt x="36" y="123"/>
                </a:cubicBezTo>
                <a:cubicBezTo>
                  <a:pt x="1262" y="123"/>
                  <a:pt x="1262" y="123"/>
                  <a:pt x="1262" y="123"/>
                </a:cubicBezTo>
                <a:cubicBezTo>
                  <a:pt x="1283" y="123"/>
                  <a:pt x="1299" y="107"/>
                  <a:pt x="1299" y="86"/>
                </a:cubicBezTo>
                <a:cubicBezTo>
                  <a:pt x="1299" y="36"/>
                  <a:pt x="1299" y="36"/>
                  <a:pt x="1299" y="36"/>
                </a:cubicBezTo>
                <a:cubicBezTo>
                  <a:pt x="1299" y="16"/>
                  <a:pt x="1283" y="0"/>
                  <a:pt x="1262" y="0"/>
                </a:cubicBezTo>
                <a:close/>
              </a:path>
            </a:pathLst>
          </a:custGeom>
          <a:solidFill>
            <a:srgbClr val="8C62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07606791-DA48-F311-E432-9D3280BBD6BC}"/>
              </a:ext>
            </a:extLst>
          </p:cNvPr>
          <p:cNvSpPr>
            <a:spLocks/>
          </p:cNvSpPr>
          <p:nvPr/>
        </p:nvSpPr>
        <p:spPr bwMode="auto">
          <a:xfrm>
            <a:off x="2726051" y="6200664"/>
            <a:ext cx="3019425" cy="288925"/>
          </a:xfrm>
          <a:custGeom>
            <a:avLst/>
            <a:gdLst>
              <a:gd name="T0" fmla="*/ 1262 w 1299"/>
              <a:gd name="T1" fmla="*/ 0 h 124"/>
              <a:gd name="T2" fmla="*/ 36 w 1299"/>
              <a:gd name="T3" fmla="*/ 0 h 124"/>
              <a:gd name="T4" fmla="*/ 0 w 1299"/>
              <a:gd name="T5" fmla="*/ 37 h 124"/>
              <a:gd name="T6" fmla="*/ 0 w 1299"/>
              <a:gd name="T7" fmla="*/ 87 h 124"/>
              <a:gd name="T8" fmla="*/ 36 w 1299"/>
              <a:gd name="T9" fmla="*/ 124 h 124"/>
              <a:gd name="T10" fmla="*/ 1262 w 1299"/>
              <a:gd name="T11" fmla="*/ 124 h 124"/>
              <a:gd name="T12" fmla="*/ 1299 w 1299"/>
              <a:gd name="T13" fmla="*/ 87 h 124"/>
              <a:gd name="T14" fmla="*/ 1299 w 1299"/>
              <a:gd name="T15" fmla="*/ 37 h 124"/>
              <a:gd name="T16" fmla="*/ 1262 w 1299"/>
              <a:gd name="T17" fmla="*/ 0 h 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9" h="124">
                <a:moveTo>
                  <a:pt x="1262" y="0"/>
                </a:moveTo>
                <a:cubicBezTo>
                  <a:pt x="36" y="0"/>
                  <a:pt x="36" y="0"/>
                  <a:pt x="36" y="0"/>
                </a:cubicBezTo>
                <a:cubicBezTo>
                  <a:pt x="16" y="0"/>
                  <a:pt x="0" y="17"/>
                  <a:pt x="0" y="37"/>
                </a:cubicBezTo>
                <a:cubicBezTo>
                  <a:pt x="0" y="87"/>
                  <a:pt x="0" y="87"/>
                  <a:pt x="0" y="87"/>
                </a:cubicBezTo>
                <a:cubicBezTo>
                  <a:pt x="0" y="107"/>
                  <a:pt x="16" y="124"/>
                  <a:pt x="36" y="124"/>
                </a:cubicBezTo>
                <a:cubicBezTo>
                  <a:pt x="1262" y="124"/>
                  <a:pt x="1262" y="124"/>
                  <a:pt x="1262" y="124"/>
                </a:cubicBezTo>
                <a:cubicBezTo>
                  <a:pt x="1283" y="124"/>
                  <a:pt x="1299" y="107"/>
                  <a:pt x="1299" y="87"/>
                </a:cubicBezTo>
                <a:cubicBezTo>
                  <a:pt x="1299" y="37"/>
                  <a:pt x="1299" y="37"/>
                  <a:pt x="1299" y="37"/>
                </a:cubicBezTo>
                <a:cubicBezTo>
                  <a:pt x="1299" y="17"/>
                  <a:pt x="1283" y="0"/>
                  <a:pt x="1262" y="0"/>
                </a:cubicBezTo>
                <a:close/>
              </a:path>
            </a:pathLst>
          </a:custGeom>
          <a:solidFill>
            <a:srgbClr val="8C62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F1E849AB-0F59-B62C-B8E9-C000B2672777}"/>
              </a:ext>
            </a:extLst>
          </p:cNvPr>
          <p:cNvSpPr>
            <a:spLocks/>
          </p:cNvSpPr>
          <p:nvPr/>
        </p:nvSpPr>
        <p:spPr bwMode="auto">
          <a:xfrm>
            <a:off x="2726051" y="6316551"/>
            <a:ext cx="3019425" cy="173038"/>
          </a:xfrm>
          <a:custGeom>
            <a:avLst/>
            <a:gdLst>
              <a:gd name="T0" fmla="*/ 1262 w 1299"/>
              <a:gd name="T1" fmla="*/ 36 h 74"/>
              <a:gd name="T2" fmla="*/ 36 w 1299"/>
              <a:gd name="T3" fmla="*/ 36 h 74"/>
              <a:gd name="T4" fmla="*/ 0 w 1299"/>
              <a:gd name="T5" fmla="*/ 0 h 74"/>
              <a:gd name="T6" fmla="*/ 0 w 1299"/>
              <a:gd name="T7" fmla="*/ 37 h 74"/>
              <a:gd name="T8" fmla="*/ 36 w 1299"/>
              <a:gd name="T9" fmla="*/ 74 h 74"/>
              <a:gd name="T10" fmla="*/ 1262 w 1299"/>
              <a:gd name="T11" fmla="*/ 74 h 74"/>
              <a:gd name="T12" fmla="*/ 1299 w 1299"/>
              <a:gd name="T13" fmla="*/ 37 h 74"/>
              <a:gd name="T14" fmla="*/ 1299 w 1299"/>
              <a:gd name="T15" fmla="*/ 0 h 74"/>
              <a:gd name="T16" fmla="*/ 1262 w 1299"/>
              <a:gd name="T17" fmla="*/ 36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9" h="74">
                <a:moveTo>
                  <a:pt x="1262" y="36"/>
                </a:moveTo>
                <a:cubicBezTo>
                  <a:pt x="36" y="36"/>
                  <a:pt x="36" y="36"/>
                  <a:pt x="36" y="36"/>
                </a:cubicBezTo>
                <a:cubicBezTo>
                  <a:pt x="16" y="36"/>
                  <a:pt x="0" y="20"/>
                  <a:pt x="0" y="0"/>
                </a:cubicBezTo>
                <a:cubicBezTo>
                  <a:pt x="0" y="37"/>
                  <a:pt x="0" y="37"/>
                  <a:pt x="0" y="37"/>
                </a:cubicBezTo>
                <a:cubicBezTo>
                  <a:pt x="0" y="57"/>
                  <a:pt x="16" y="74"/>
                  <a:pt x="36" y="74"/>
                </a:cubicBezTo>
                <a:cubicBezTo>
                  <a:pt x="1262" y="74"/>
                  <a:pt x="1262" y="74"/>
                  <a:pt x="1262" y="74"/>
                </a:cubicBezTo>
                <a:cubicBezTo>
                  <a:pt x="1283" y="74"/>
                  <a:pt x="1299" y="57"/>
                  <a:pt x="1299" y="37"/>
                </a:cubicBezTo>
                <a:cubicBezTo>
                  <a:pt x="1299" y="0"/>
                  <a:pt x="1299" y="0"/>
                  <a:pt x="1299" y="0"/>
                </a:cubicBezTo>
                <a:cubicBezTo>
                  <a:pt x="1299" y="20"/>
                  <a:pt x="1283" y="36"/>
                  <a:pt x="1262" y="36"/>
                </a:cubicBezTo>
                <a:close/>
              </a:path>
            </a:pathLst>
          </a:custGeom>
          <a:solidFill>
            <a:srgbClr val="855C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top sand">
            <a:extLst>
              <a:ext uri="{FF2B5EF4-FFF2-40B4-BE49-F238E27FC236}">
                <a16:creationId xmlns:a16="http://schemas.microsoft.com/office/drawing/2014/main" id="{CC50191E-8AD6-A75C-9F08-DCC87DCC9247}"/>
              </a:ext>
            </a:extLst>
          </p:cNvPr>
          <p:cNvSpPr>
            <a:spLocks/>
          </p:cNvSpPr>
          <p:nvPr/>
        </p:nvSpPr>
        <p:spPr bwMode="auto">
          <a:xfrm>
            <a:off x="3038788" y="2466864"/>
            <a:ext cx="2395538" cy="1495425"/>
          </a:xfrm>
          <a:custGeom>
            <a:avLst/>
            <a:gdLst>
              <a:gd name="T0" fmla="*/ 22 w 1031"/>
              <a:gd name="T1" fmla="*/ 4 h 644"/>
              <a:gd name="T2" fmla="*/ 1 w 1031"/>
              <a:gd name="T3" fmla="*/ 21 h 644"/>
              <a:gd name="T4" fmla="*/ 78 w 1031"/>
              <a:gd name="T5" fmla="*/ 295 h 644"/>
              <a:gd name="T6" fmla="*/ 259 w 1031"/>
              <a:gd name="T7" fmla="*/ 515 h 644"/>
              <a:gd name="T8" fmla="*/ 516 w 1031"/>
              <a:gd name="T9" fmla="*/ 644 h 644"/>
              <a:gd name="T10" fmla="*/ 769 w 1031"/>
              <a:gd name="T11" fmla="*/ 518 h 644"/>
              <a:gd name="T12" fmla="*/ 952 w 1031"/>
              <a:gd name="T13" fmla="*/ 297 h 644"/>
              <a:gd name="T14" fmla="*/ 1030 w 1031"/>
              <a:gd name="T15" fmla="*/ 21 h 644"/>
              <a:gd name="T16" fmla="*/ 1009 w 1031"/>
              <a:gd name="T17" fmla="*/ 4 h 644"/>
              <a:gd name="T18" fmla="*/ 661 w 1031"/>
              <a:gd name="T19" fmla="*/ 118 h 644"/>
              <a:gd name="T20" fmla="*/ 370 w 1031"/>
              <a:gd name="T21" fmla="*/ 118 h 644"/>
              <a:gd name="T22" fmla="*/ 22 w 1031"/>
              <a:gd name="T23" fmla="*/ 4 h 6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031" h="644">
                <a:moveTo>
                  <a:pt x="22" y="4"/>
                </a:moveTo>
                <a:cubicBezTo>
                  <a:pt x="11" y="0"/>
                  <a:pt x="0" y="10"/>
                  <a:pt x="1" y="21"/>
                </a:cubicBezTo>
                <a:cubicBezTo>
                  <a:pt x="11" y="122"/>
                  <a:pt x="37" y="214"/>
                  <a:pt x="78" y="295"/>
                </a:cubicBezTo>
                <a:cubicBezTo>
                  <a:pt x="122" y="381"/>
                  <a:pt x="182" y="455"/>
                  <a:pt x="259" y="515"/>
                </a:cubicBezTo>
                <a:cubicBezTo>
                  <a:pt x="370" y="603"/>
                  <a:pt x="483" y="636"/>
                  <a:pt x="516" y="644"/>
                </a:cubicBezTo>
                <a:cubicBezTo>
                  <a:pt x="548" y="636"/>
                  <a:pt x="658" y="604"/>
                  <a:pt x="769" y="518"/>
                </a:cubicBezTo>
                <a:cubicBezTo>
                  <a:pt x="846" y="458"/>
                  <a:pt x="908" y="384"/>
                  <a:pt x="952" y="297"/>
                </a:cubicBezTo>
                <a:cubicBezTo>
                  <a:pt x="993" y="216"/>
                  <a:pt x="1019" y="123"/>
                  <a:pt x="1030" y="21"/>
                </a:cubicBezTo>
                <a:cubicBezTo>
                  <a:pt x="1031" y="10"/>
                  <a:pt x="1020" y="0"/>
                  <a:pt x="1009" y="4"/>
                </a:cubicBezTo>
                <a:cubicBezTo>
                  <a:pt x="661" y="118"/>
                  <a:pt x="661" y="118"/>
                  <a:pt x="661" y="118"/>
                </a:cubicBezTo>
                <a:cubicBezTo>
                  <a:pt x="566" y="149"/>
                  <a:pt x="465" y="149"/>
                  <a:pt x="370" y="118"/>
                </a:cubicBezTo>
                <a:lnTo>
                  <a:pt x="22" y="4"/>
                </a:lnTo>
                <a:close/>
              </a:path>
            </a:pathLst>
          </a:custGeom>
          <a:solidFill>
            <a:srgbClr val="EDCD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bottom sand">
            <a:extLst>
              <a:ext uri="{FF2B5EF4-FFF2-40B4-BE49-F238E27FC236}">
                <a16:creationId xmlns:a16="http://schemas.microsoft.com/office/drawing/2014/main" id="{3877FB6E-CAC0-C967-DEB1-20E2DB3FD1E6}"/>
              </a:ext>
            </a:extLst>
          </p:cNvPr>
          <p:cNvSpPr>
            <a:spLocks/>
          </p:cNvSpPr>
          <p:nvPr/>
        </p:nvSpPr>
        <p:spPr bwMode="auto">
          <a:xfrm>
            <a:off x="3026088" y="5141801"/>
            <a:ext cx="2417763" cy="1058863"/>
          </a:xfrm>
          <a:custGeom>
            <a:avLst/>
            <a:gdLst>
              <a:gd name="T0" fmla="*/ 0 w 1523"/>
              <a:gd name="T1" fmla="*/ 667 h 667"/>
              <a:gd name="T2" fmla="*/ 763 w 1523"/>
              <a:gd name="T3" fmla="*/ 0 h 667"/>
              <a:gd name="T4" fmla="*/ 1523 w 1523"/>
              <a:gd name="T5" fmla="*/ 667 h 667"/>
              <a:gd name="T6" fmla="*/ 0 w 1523"/>
              <a:gd name="T7" fmla="*/ 667 h 6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23" h="667">
                <a:moveTo>
                  <a:pt x="0" y="667"/>
                </a:moveTo>
                <a:lnTo>
                  <a:pt x="763" y="0"/>
                </a:lnTo>
                <a:lnTo>
                  <a:pt x="1523" y="667"/>
                </a:lnTo>
                <a:lnTo>
                  <a:pt x="0" y="667"/>
                </a:lnTo>
                <a:close/>
              </a:path>
            </a:pathLst>
          </a:custGeom>
          <a:solidFill>
            <a:srgbClr val="EDCD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" name="straight connector">
            <a:extLst>
              <a:ext uri="{FF2B5EF4-FFF2-40B4-BE49-F238E27FC236}">
                <a16:creationId xmlns:a16="http://schemas.microsoft.com/office/drawing/2014/main" id="{F34F198B-D5EB-D711-D09D-529FC76D2D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2901" y="3939270"/>
            <a:ext cx="87313" cy="2259807"/>
          </a:xfrm>
          <a:prstGeom prst="rect">
            <a:avLst/>
          </a:prstGeom>
          <a:solidFill>
            <a:srgbClr val="EDCD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12" name="button: start timer">
            <a:extLst>
              <a:ext uri="{FF2B5EF4-FFF2-40B4-BE49-F238E27FC236}">
                <a16:creationId xmlns:a16="http://schemas.microsoft.com/office/drawing/2014/main" id="{9105249E-0392-4CF9-4793-65B86E0DF3CD}"/>
              </a:ext>
            </a:extLst>
          </p:cNvPr>
          <p:cNvGrpSpPr/>
          <p:nvPr/>
        </p:nvGrpSpPr>
        <p:grpSpPr>
          <a:xfrm>
            <a:off x="365438" y="3478723"/>
            <a:ext cx="2636838" cy="799962"/>
            <a:chOff x="1332706" y="185859"/>
            <a:chExt cx="2636838" cy="799962"/>
          </a:xfrm>
        </p:grpSpPr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45AC29A6-B6CA-BBF9-8808-6930A7E4D01A}"/>
                </a:ext>
              </a:extLst>
            </p:cNvPr>
            <p:cNvSpPr/>
            <p:nvPr/>
          </p:nvSpPr>
          <p:spPr>
            <a:xfrm>
              <a:off x="1332706" y="288262"/>
              <a:ext cx="2636838" cy="697559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243AF458-19BD-D6EA-189E-2625419600B2}"/>
                </a:ext>
              </a:extLst>
            </p:cNvPr>
            <p:cNvSpPr/>
            <p:nvPr/>
          </p:nvSpPr>
          <p:spPr>
            <a:xfrm>
              <a:off x="1332706" y="185859"/>
              <a:ext cx="2636838" cy="697559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dirty="0">
                  <a:latin typeface="Arial" panose="020B0604020202020204" pitchFamily="34" charset="0"/>
                  <a:cs typeface="Arial" panose="020B0604020202020204" pitchFamily="34" charset="0"/>
                </a:rPr>
                <a:t>START TIMER</a:t>
              </a:r>
            </a:p>
          </p:txBody>
        </p:sp>
      </p:grpSp>
      <p:grpSp>
        <p:nvGrpSpPr>
          <p:cNvPr id="15" name="times up">
            <a:extLst>
              <a:ext uri="{FF2B5EF4-FFF2-40B4-BE49-F238E27FC236}">
                <a16:creationId xmlns:a16="http://schemas.microsoft.com/office/drawing/2014/main" id="{DAA29B8F-8F35-CAB9-1BBA-FA3C96CC47FC}"/>
              </a:ext>
            </a:extLst>
          </p:cNvPr>
          <p:cNvGrpSpPr/>
          <p:nvPr/>
        </p:nvGrpSpPr>
        <p:grpSpPr>
          <a:xfrm>
            <a:off x="343213" y="3467058"/>
            <a:ext cx="2636838" cy="799962"/>
            <a:chOff x="4321176" y="185859"/>
            <a:chExt cx="2636838" cy="799962"/>
          </a:xfrm>
        </p:grpSpPr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2EB8678C-14D0-5FCD-F900-E1ABA209F825}"/>
                </a:ext>
              </a:extLst>
            </p:cNvPr>
            <p:cNvSpPr/>
            <p:nvPr/>
          </p:nvSpPr>
          <p:spPr>
            <a:xfrm>
              <a:off x="4321176" y="288262"/>
              <a:ext cx="2636838" cy="697559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19E66620-5363-05E6-9C2B-2751CB83643A}"/>
                </a:ext>
              </a:extLst>
            </p:cNvPr>
            <p:cNvSpPr/>
            <p:nvPr/>
          </p:nvSpPr>
          <p:spPr>
            <a:xfrm>
              <a:off x="4321176" y="185859"/>
              <a:ext cx="2636838" cy="697559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dirty="0">
                  <a:latin typeface="Arial" panose="020B0604020202020204" pitchFamily="34" charset="0"/>
                  <a:cs typeface="Arial" panose="020B0604020202020204" pitchFamily="34" charset="0"/>
                </a:rPr>
                <a:t>TIME’S UP!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B01EBBE3-CA68-9DF7-012A-F9384C0E077B}"/>
              </a:ext>
            </a:extLst>
          </p:cNvPr>
          <p:cNvSpPr txBox="1"/>
          <p:nvPr/>
        </p:nvSpPr>
        <p:spPr>
          <a:xfrm>
            <a:off x="6107562" y="3005136"/>
            <a:ext cx="3062057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 LIMIT: </a:t>
            </a:r>
          </a:p>
          <a:p>
            <a:pPr algn="ctr"/>
            <a:r>
              <a:rPr lang="en-GB" sz="4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minutes</a:t>
            </a:r>
          </a:p>
        </p:txBody>
      </p:sp>
    </p:spTree>
    <p:extLst>
      <p:ext uri="{BB962C8B-B14F-4D97-AF65-F5344CB8AC3E}">
        <p14:creationId xmlns:p14="http://schemas.microsoft.com/office/powerpoint/2010/main" val="3873924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9" dur="12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19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2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0000"/>
                            </p:stCondLst>
                            <p:childTnLst>
                              <p:par>
                                <p:cTn id="15" presetID="22" presetClass="exit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05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1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42FE9686-DFEF-E836-79DF-6B897546A2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475" y="2289621"/>
            <a:ext cx="8228936" cy="3959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21 Duong Linh">
            <a:extLst>
              <a:ext uri="{FF2B5EF4-FFF2-40B4-BE49-F238E27FC236}">
                <a16:creationId xmlns:a16="http://schemas.microsoft.com/office/drawing/2014/main" id="{20FAEE44-64A9-6074-FB54-DE531180D7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72256"/>
          <a:stretch>
            <a:fillRect/>
          </a:stretch>
        </p:blipFill>
        <p:spPr>
          <a:xfrm>
            <a:off x="-50800" y="-128147"/>
            <a:ext cx="13789379" cy="1542591"/>
          </a:xfrm>
          <a:prstGeom prst="rect">
            <a:avLst/>
          </a:prstGeom>
        </p:spPr>
      </p:pic>
      <p:sp>
        <p:nvSpPr>
          <p:cNvPr id="8" name="AutoShape 3" descr="21 Duong Linh">
            <a:extLst>
              <a:ext uri="{FF2B5EF4-FFF2-40B4-BE49-F238E27FC236}">
                <a16:creationId xmlns:a16="http://schemas.microsoft.com/office/drawing/2014/main" id="{7B5E03D1-CB04-5425-DC5C-395A072A287F}"/>
              </a:ext>
            </a:extLst>
          </p:cNvPr>
          <p:cNvSpPr/>
          <p:nvPr/>
        </p:nvSpPr>
        <p:spPr>
          <a:xfrm>
            <a:off x="6082060" y="1504108"/>
            <a:ext cx="5873465" cy="1693743"/>
          </a:xfrm>
          <a:prstGeom prst="rect">
            <a:avLst/>
          </a:prstGeom>
          <a:solidFill>
            <a:srgbClr val="61A6AB"/>
          </a:solidFill>
        </p:spPr>
        <p:txBody>
          <a:bodyPr/>
          <a:lstStyle/>
          <a:p>
            <a:endParaRPr lang="en-US"/>
          </a:p>
        </p:txBody>
      </p:sp>
      <p:pic>
        <p:nvPicPr>
          <p:cNvPr id="10" name="Picture 5" descr="21 Duong Linh">
            <a:extLst>
              <a:ext uri="{FF2B5EF4-FFF2-40B4-BE49-F238E27FC236}">
                <a16:creationId xmlns:a16="http://schemas.microsoft.com/office/drawing/2014/main" id="{0EA764B4-739C-C356-FFC7-B4A17B229B3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t="54324"/>
          <a:stretch/>
        </p:blipFill>
        <p:spPr>
          <a:xfrm>
            <a:off x="54098" y="-128147"/>
            <a:ext cx="4532089" cy="2168658"/>
          </a:xfrm>
          <a:prstGeom prst="rect">
            <a:avLst/>
          </a:prstGeom>
        </p:spPr>
      </p:pic>
      <p:sp>
        <p:nvSpPr>
          <p:cNvPr id="11" name="AutoShape 6" descr="21 Duong Linh">
            <a:extLst>
              <a:ext uri="{FF2B5EF4-FFF2-40B4-BE49-F238E27FC236}">
                <a16:creationId xmlns:a16="http://schemas.microsoft.com/office/drawing/2014/main" id="{5405B78B-64D1-75BA-B155-00D0977A6B46}"/>
              </a:ext>
            </a:extLst>
          </p:cNvPr>
          <p:cNvSpPr/>
          <p:nvPr/>
        </p:nvSpPr>
        <p:spPr>
          <a:xfrm>
            <a:off x="6003876" y="1157294"/>
            <a:ext cx="5873465" cy="1997059"/>
          </a:xfrm>
          <a:prstGeom prst="rect">
            <a:avLst/>
          </a:prstGeom>
          <a:solidFill>
            <a:srgbClr val="FFCE6D"/>
          </a:solidFill>
        </p:spPr>
        <p:txBody>
          <a:bodyPr/>
          <a:lstStyle/>
          <a:p>
            <a:endParaRPr lang="en-US"/>
          </a:p>
        </p:txBody>
      </p:sp>
      <p:sp>
        <p:nvSpPr>
          <p:cNvPr id="12" name="TextBox 7" descr="21 Duong Linh">
            <a:extLst>
              <a:ext uri="{FF2B5EF4-FFF2-40B4-BE49-F238E27FC236}">
                <a16:creationId xmlns:a16="http://schemas.microsoft.com/office/drawing/2014/main" id="{6748F718-BED2-4D25-4D54-B0D07CF9F164}"/>
              </a:ext>
            </a:extLst>
          </p:cNvPr>
          <p:cNvSpPr txBox="1"/>
          <p:nvPr/>
        </p:nvSpPr>
        <p:spPr>
          <a:xfrm>
            <a:off x="6217381" y="1605562"/>
            <a:ext cx="5446453" cy="9687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853"/>
              </a:lnSpc>
            </a:pPr>
            <a:r>
              <a:rPr lang="en-US" sz="3200" b="1" dirty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b="1" dirty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b="1" dirty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200" b="1" dirty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200" b="1" dirty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b="1" dirty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grpSp>
        <p:nvGrpSpPr>
          <p:cNvPr id="16" name="Group 12" descr="21 Duong Linh">
            <a:extLst>
              <a:ext uri="{FF2B5EF4-FFF2-40B4-BE49-F238E27FC236}">
                <a16:creationId xmlns:a16="http://schemas.microsoft.com/office/drawing/2014/main" id="{187AFCD1-E297-4BEA-A990-9C7E0B51F9F6}"/>
              </a:ext>
            </a:extLst>
          </p:cNvPr>
          <p:cNvGrpSpPr/>
          <p:nvPr/>
        </p:nvGrpSpPr>
        <p:grpSpPr>
          <a:xfrm>
            <a:off x="-50800" y="7070454"/>
            <a:ext cx="13075920" cy="548640"/>
            <a:chOff x="0" y="0"/>
            <a:chExt cx="6954256" cy="310464"/>
          </a:xfrm>
        </p:grpSpPr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id="{804D355B-8A3B-6C37-AD84-44CFD348ADF7}"/>
                </a:ext>
              </a:extLst>
            </p:cNvPr>
            <p:cNvSpPr/>
            <p:nvPr/>
          </p:nvSpPr>
          <p:spPr>
            <a:xfrm>
              <a:off x="0" y="0"/>
              <a:ext cx="6954255" cy="310464"/>
            </a:xfrm>
            <a:custGeom>
              <a:avLst/>
              <a:gdLst/>
              <a:ahLst/>
              <a:cxnLst/>
              <a:rect l="l" t="t" r="r" b="b"/>
              <a:pathLst>
                <a:path w="6954255" h="310464">
                  <a:moveTo>
                    <a:pt x="0" y="0"/>
                  </a:moveTo>
                  <a:lnTo>
                    <a:pt x="6954255" y="0"/>
                  </a:lnTo>
                  <a:lnTo>
                    <a:pt x="6954255" y="310464"/>
                  </a:lnTo>
                  <a:lnTo>
                    <a:pt x="0" y="310464"/>
                  </a:lnTo>
                  <a:close/>
                </a:path>
              </a:pathLst>
            </a:custGeom>
            <a:solidFill>
              <a:srgbClr val="FFCE6D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8" name="TextBox 15" descr="21 Duong Linh">
            <a:extLst>
              <a:ext uri="{FF2B5EF4-FFF2-40B4-BE49-F238E27FC236}">
                <a16:creationId xmlns:a16="http://schemas.microsoft.com/office/drawing/2014/main" id="{2EF3F0B6-13EB-3784-049F-E4113DDB2289}"/>
              </a:ext>
            </a:extLst>
          </p:cNvPr>
          <p:cNvSpPr txBox="1"/>
          <p:nvPr/>
        </p:nvSpPr>
        <p:spPr>
          <a:xfrm>
            <a:off x="600194" y="234634"/>
            <a:ext cx="3569074" cy="11798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554"/>
              </a:lnSpc>
            </a:pPr>
            <a:r>
              <a:rPr lang="en-US" sz="4000" b="1" dirty="0" err="1">
                <a:solidFill>
                  <a:srgbClr val="291B25"/>
                </a:solidFill>
                <a:latin typeface="Public Sans Bold"/>
              </a:rPr>
              <a:t>Phiếu</a:t>
            </a:r>
            <a:r>
              <a:rPr lang="en-US" sz="4000" b="1" dirty="0">
                <a:solidFill>
                  <a:srgbClr val="291B25"/>
                </a:solidFill>
                <a:latin typeface="Public Sans Bold"/>
              </a:rPr>
              <a:t> </a:t>
            </a:r>
            <a:r>
              <a:rPr lang="en-US" sz="4000" b="1" dirty="0" err="1">
                <a:solidFill>
                  <a:srgbClr val="291B25"/>
                </a:solidFill>
                <a:latin typeface="Public Sans Bold"/>
              </a:rPr>
              <a:t>học</a:t>
            </a:r>
            <a:r>
              <a:rPr lang="en-US" sz="4000" b="1" dirty="0">
                <a:solidFill>
                  <a:srgbClr val="291B25"/>
                </a:solidFill>
                <a:latin typeface="Public Sans Bold"/>
              </a:rPr>
              <a:t> </a:t>
            </a:r>
            <a:r>
              <a:rPr lang="en-US" sz="4000" b="1" dirty="0" err="1">
                <a:solidFill>
                  <a:srgbClr val="291B25"/>
                </a:solidFill>
                <a:latin typeface="Public Sans Bold"/>
              </a:rPr>
              <a:t>tập</a:t>
            </a:r>
            <a:r>
              <a:rPr lang="en-US" sz="4000" b="1" dirty="0">
                <a:solidFill>
                  <a:srgbClr val="291B25"/>
                </a:solidFill>
                <a:latin typeface="Public Sans Bold"/>
              </a:rPr>
              <a:t> </a:t>
            </a:r>
            <a:r>
              <a:rPr lang="en-US" sz="4000" b="1" dirty="0" err="1">
                <a:solidFill>
                  <a:srgbClr val="291B25"/>
                </a:solidFill>
                <a:latin typeface="Public Sans Bold"/>
              </a:rPr>
              <a:t>số</a:t>
            </a:r>
            <a:r>
              <a:rPr lang="en-US" sz="4000" b="1" dirty="0">
                <a:solidFill>
                  <a:srgbClr val="291B25"/>
                </a:solidFill>
                <a:latin typeface="Public Sans Bold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297362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F120CF9-04CF-4EBB-B090-E38E99B62C3D}"/>
              </a:ext>
            </a:extLst>
          </p:cNvPr>
          <p:cNvSpPr txBox="1"/>
          <p:nvPr/>
        </p:nvSpPr>
        <p:spPr>
          <a:xfrm>
            <a:off x="909932" y="185530"/>
            <a:ext cx="103721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31: ĐỘNG HỌC CỦA CHUYỂN ĐỘNG TRÒN ĐỀU</a:t>
            </a:r>
          </a:p>
        </p:txBody>
      </p:sp>
      <p:sp>
        <p:nvSpPr>
          <p:cNvPr id="2" name="TextBox 13" descr="21 Duong Linh">
            <a:extLst>
              <a:ext uri="{FF2B5EF4-FFF2-40B4-BE49-F238E27FC236}">
                <a16:creationId xmlns:a16="http://schemas.microsoft.com/office/drawing/2014/main" id="{D92D121C-1B0B-F859-6142-9C2F9A5A2460}"/>
              </a:ext>
            </a:extLst>
          </p:cNvPr>
          <p:cNvSpPr txBox="1"/>
          <p:nvPr/>
        </p:nvSpPr>
        <p:spPr>
          <a:xfrm>
            <a:off x="-1209821" y="917861"/>
            <a:ext cx="7685531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399"/>
              </a:lnSpc>
              <a:spcBef>
                <a:spcPct val="0"/>
              </a:spcBef>
            </a:pPr>
            <a:r>
              <a:rPr lang="en-US" sz="2800" b="1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2800" b="1" u="sng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800" b="1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800" b="1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b="1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endParaRPr lang="en-US" sz="2800" b="1" u="sng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Giây, thế kỉ - Olm">
            <a:extLst>
              <a:ext uri="{FF2B5EF4-FFF2-40B4-BE49-F238E27FC236}">
                <a16:creationId xmlns:a16="http://schemas.microsoft.com/office/drawing/2014/main" id="{A891D5FF-8554-C9BA-7654-933D3D1CD1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923" y="1680970"/>
            <a:ext cx="2177877" cy="2168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Moving Fan by Hareem Sulaiman on Dribbble">
            <a:extLst>
              <a:ext uri="{FF2B5EF4-FFF2-40B4-BE49-F238E27FC236}">
                <a16:creationId xmlns:a16="http://schemas.microsoft.com/office/drawing/2014/main" id="{003C5673-F559-91EE-6796-0472355E1E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7554" y="1680970"/>
            <a:ext cx="2896890" cy="2172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D:\Bai giang Nhung\giao an\10\bai giang lop 10\1 dong hoc chat diem\5. Tron deu\4278.gif">
            <a:extLst>
              <a:ext uri="{FF2B5EF4-FFF2-40B4-BE49-F238E27FC236}">
                <a16:creationId xmlns:a16="http://schemas.microsoft.com/office/drawing/2014/main" id="{B3DA06A1-B11C-2C56-0302-CBD2A1EE502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5703" y="1691679"/>
            <a:ext cx="1606679" cy="2172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21 Duong Linh">
            <a:extLst>
              <a:ext uri="{FF2B5EF4-FFF2-40B4-BE49-F238E27FC236}">
                <a16:creationId xmlns:a16="http://schemas.microsoft.com/office/drawing/2014/main" id="{882E32C9-7F19-7C13-E3BA-A4F40A6DA5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9087" y="4079986"/>
            <a:ext cx="2723977" cy="2194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21 Duong Linh">
            <a:extLst>
              <a:ext uri="{FF2B5EF4-FFF2-40B4-BE49-F238E27FC236}">
                <a16:creationId xmlns:a16="http://schemas.microsoft.com/office/drawing/2014/main" id="{D95D8247-A19D-75B9-3189-9B764A0C56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4079986"/>
            <a:ext cx="4256383" cy="2269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71844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42FE9686-DFEF-E836-79DF-6B897546A2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475" y="2289621"/>
            <a:ext cx="8228936" cy="3959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21 Duong Linh">
            <a:extLst>
              <a:ext uri="{FF2B5EF4-FFF2-40B4-BE49-F238E27FC236}">
                <a16:creationId xmlns:a16="http://schemas.microsoft.com/office/drawing/2014/main" id="{20FAEE44-64A9-6074-FB54-DE531180D7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72256"/>
          <a:stretch>
            <a:fillRect/>
          </a:stretch>
        </p:blipFill>
        <p:spPr>
          <a:xfrm>
            <a:off x="-50800" y="-128147"/>
            <a:ext cx="13789379" cy="1542591"/>
          </a:xfrm>
          <a:prstGeom prst="rect">
            <a:avLst/>
          </a:prstGeom>
        </p:spPr>
      </p:pic>
      <p:sp>
        <p:nvSpPr>
          <p:cNvPr id="8" name="AutoShape 3" descr="21 Duong Linh">
            <a:extLst>
              <a:ext uri="{FF2B5EF4-FFF2-40B4-BE49-F238E27FC236}">
                <a16:creationId xmlns:a16="http://schemas.microsoft.com/office/drawing/2014/main" id="{7B5E03D1-CB04-5425-DC5C-395A072A287F}"/>
              </a:ext>
            </a:extLst>
          </p:cNvPr>
          <p:cNvSpPr/>
          <p:nvPr/>
        </p:nvSpPr>
        <p:spPr>
          <a:xfrm>
            <a:off x="6082060" y="1504108"/>
            <a:ext cx="5873465" cy="1693743"/>
          </a:xfrm>
          <a:prstGeom prst="rect">
            <a:avLst/>
          </a:prstGeom>
          <a:solidFill>
            <a:srgbClr val="61A6AB"/>
          </a:solidFill>
        </p:spPr>
        <p:txBody>
          <a:bodyPr/>
          <a:lstStyle/>
          <a:p>
            <a:endParaRPr lang="en-US"/>
          </a:p>
        </p:txBody>
      </p:sp>
      <p:pic>
        <p:nvPicPr>
          <p:cNvPr id="10" name="Picture 5" descr="21 Duong Linh">
            <a:extLst>
              <a:ext uri="{FF2B5EF4-FFF2-40B4-BE49-F238E27FC236}">
                <a16:creationId xmlns:a16="http://schemas.microsoft.com/office/drawing/2014/main" id="{0EA764B4-739C-C356-FFC7-B4A17B229B3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t="54324"/>
          <a:stretch/>
        </p:blipFill>
        <p:spPr>
          <a:xfrm>
            <a:off x="54098" y="-128147"/>
            <a:ext cx="4532089" cy="2168658"/>
          </a:xfrm>
          <a:prstGeom prst="rect">
            <a:avLst/>
          </a:prstGeom>
        </p:spPr>
      </p:pic>
      <p:sp>
        <p:nvSpPr>
          <p:cNvPr id="11" name="AutoShape 6" descr="21 Duong Linh">
            <a:extLst>
              <a:ext uri="{FF2B5EF4-FFF2-40B4-BE49-F238E27FC236}">
                <a16:creationId xmlns:a16="http://schemas.microsoft.com/office/drawing/2014/main" id="{5405B78B-64D1-75BA-B155-00D0977A6B46}"/>
              </a:ext>
            </a:extLst>
          </p:cNvPr>
          <p:cNvSpPr/>
          <p:nvPr/>
        </p:nvSpPr>
        <p:spPr>
          <a:xfrm>
            <a:off x="6003876" y="1157294"/>
            <a:ext cx="5873465" cy="1997059"/>
          </a:xfrm>
          <a:prstGeom prst="rect">
            <a:avLst/>
          </a:prstGeom>
          <a:solidFill>
            <a:srgbClr val="FFCE6D"/>
          </a:solidFill>
        </p:spPr>
        <p:txBody>
          <a:bodyPr/>
          <a:lstStyle/>
          <a:p>
            <a:endParaRPr lang="en-US"/>
          </a:p>
        </p:txBody>
      </p:sp>
      <p:sp>
        <p:nvSpPr>
          <p:cNvPr id="12" name="TextBox 7" descr="21 Duong Linh">
            <a:extLst>
              <a:ext uri="{FF2B5EF4-FFF2-40B4-BE49-F238E27FC236}">
                <a16:creationId xmlns:a16="http://schemas.microsoft.com/office/drawing/2014/main" id="{6748F718-BED2-4D25-4D54-B0D07CF9F164}"/>
              </a:ext>
            </a:extLst>
          </p:cNvPr>
          <p:cNvSpPr txBox="1"/>
          <p:nvPr/>
        </p:nvSpPr>
        <p:spPr>
          <a:xfrm>
            <a:off x="6217381" y="1605562"/>
            <a:ext cx="5446453" cy="9714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853"/>
              </a:lnSpc>
            </a:pPr>
            <a:r>
              <a:rPr lang="en-US" sz="3200" b="1" dirty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Quỹ</a:t>
            </a:r>
            <a:r>
              <a:rPr lang="en-US" sz="3200" b="1" dirty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3200" b="1" dirty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200" b="1" dirty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200" b="1" dirty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16" name="Group 12" descr="21 Duong Linh">
            <a:extLst>
              <a:ext uri="{FF2B5EF4-FFF2-40B4-BE49-F238E27FC236}">
                <a16:creationId xmlns:a16="http://schemas.microsoft.com/office/drawing/2014/main" id="{187AFCD1-E297-4BEA-A990-9C7E0B51F9F6}"/>
              </a:ext>
            </a:extLst>
          </p:cNvPr>
          <p:cNvGrpSpPr/>
          <p:nvPr/>
        </p:nvGrpSpPr>
        <p:grpSpPr>
          <a:xfrm>
            <a:off x="-50800" y="7070454"/>
            <a:ext cx="13075920" cy="548640"/>
            <a:chOff x="0" y="0"/>
            <a:chExt cx="6954256" cy="310464"/>
          </a:xfrm>
        </p:grpSpPr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id="{804D355B-8A3B-6C37-AD84-44CFD348ADF7}"/>
                </a:ext>
              </a:extLst>
            </p:cNvPr>
            <p:cNvSpPr/>
            <p:nvPr/>
          </p:nvSpPr>
          <p:spPr>
            <a:xfrm>
              <a:off x="0" y="0"/>
              <a:ext cx="6954255" cy="310464"/>
            </a:xfrm>
            <a:custGeom>
              <a:avLst/>
              <a:gdLst/>
              <a:ahLst/>
              <a:cxnLst/>
              <a:rect l="l" t="t" r="r" b="b"/>
              <a:pathLst>
                <a:path w="6954255" h="310464">
                  <a:moveTo>
                    <a:pt x="0" y="0"/>
                  </a:moveTo>
                  <a:lnTo>
                    <a:pt x="6954255" y="0"/>
                  </a:lnTo>
                  <a:lnTo>
                    <a:pt x="6954255" y="310464"/>
                  </a:lnTo>
                  <a:lnTo>
                    <a:pt x="0" y="310464"/>
                  </a:lnTo>
                  <a:close/>
                </a:path>
              </a:pathLst>
            </a:custGeom>
            <a:solidFill>
              <a:srgbClr val="FFCE6D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8" name="TextBox 15" descr="21 Duong Linh">
            <a:extLst>
              <a:ext uri="{FF2B5EF4-FFF2-40B4-BE49-F238E27FC236}">
                <a16:creationId xmlns:a16="http://schemas.microsoft.com/office/drawing/2014/main" id="{2EF3F0B6-13EB-3784-049F-E4113DDB2289}"/>
              </a:ext>
            </a:extLst>
          </p:cNvPr>
          <p:cNvSpPr txBox="1"/>
          <p:nvPr/>
        </p:nvSpPr>
        <p:spPr>
          <a:xfrm>
            <a:off x="600194" y="234634"/>
            <a:ext cx="3569074" cy="11798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554"/>
              </a:lnSpc>
            </a:pPr>
            <a:r>
              <a:rPr lang="en-US" sz="4000" b="1" dirty="0" err="1">
                <a:solidFill>
                  <a:srgbClr val="291B25"/>
                </a:solidFill>
                <a:latin typeface="Public Sans Bold"/>
              </a:rPr>
              <a:t>Phiếu</a:t>
            </a:r>
            <a:r>
              <a:rPr lang="en-US" sz="4000" b="1" dirty="0">
                <a:solidFill>
                  <a:srgbClr val="291B25"/>
                </a:solidFill>
                <a:latin typeface="Public Sans Bold"/>
              </a:rPr>
              <a:t> </a:t>
            </a:r>
            <a:r>
              <a:rPr lang="en-US" sz="4000" b="1" dirty="0" err="1">
                <a:solidFill>
                  <a:srgbClr val="291B25"/>
                </a:solidFill>
                <a:latin typeface="Public Sans Bold"/>
              </a:rPr>
              <a:t>học</a:t>
            </a:r>
            <a:r>
              <a:rPr lang="en-US" sz="4000" b="1" dirty="0">
                <a:solidFill>
                  <a:srgbClr val="291B25"/>
                </a:solidFill>
                <a:latin typeface="Public Sans Bold"/>
              </a:rPr>
              <a:t> </a:t>
            </a:r>
            <a:r>
              <a:rPr lang="en-US" sz="4000" b="1" dirty="0" err="1">
                <a:solidFill>
                  <a:srgbClr val="291B25"/>
                </a:solidFill>
                <a:latin typeface="Public Sans Bold"/>
              </a:rPr>
              <a:t>tập</a:t>
            </a:r>
            <a:r>
              <a:rPr lang="en-US" sz="4000" b="1" dirty="0">
                <a:solidFill>
                  <a:srgbClr val="291B25"/>
                </a:solidFill>
                <a:latin typeface="Public Sans Bold"/>
              </a:rPr>
              <a:t> </a:t>
            </a:r>
            <a:r>
              <a:rPr lang="en-US" sz="4000" b="1" dirty="0" err="1">
                <a:solidFill>
                  <a:srgbClr val="291B25"/>
                </a:solidFill>
                <a:latin typeface="Public Sans Bold"/>
              </a:rPr>
              <a:t>số</a:t>
            </a:r>
            <a:r>
              <a:rPr lang="en-US" sz="4000" b="1" dirty="0">
                <a:solidFill>
                  <a:srgbClr val="291B25"/>
                </a:solidFill>
                <a:latin typeface="Public Sans Bold"/>
              </a:rPr>
              <a:t> 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E64767-DE9B-8DBF-4957-DD45B3C312B6}"/>
              </a:ext>
            </a:extLst>
          </p:cNvPr>
          <p:cNvSpPr txBox="1"/>
          <p:nvPr/>
        </p:nvSpPr>
        <p:spPr>
          <a:xfrm>
            <a:off x="8661381" y="3309000"/>
            <a:ext cx="31053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Quỹ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endParaRPr lang="en-US" sz="2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7310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1582</TotalTime>
  <Words>1400</Words>
  <Application>Microsoft Office PowerPoint</Application>
  <PresentationFormat>Màn hình rộng</PresentationFormat>
  <Paragraphs>173</Paragraphs>
  <Slides>34</Slides>
  <Notes>0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7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34</vt:i4>
      </vt:variant>
    </vt:vector>
  </HeadingPairs>
  <TitlesOfParts>
    <vt:vector size="43" baseType="lpstr">
      <vt:lpstr>Anton</vt:lpstr>
      <vt:lpstr>Arial</vt:lpstr>
      <vt:lpstr>Calibri</vt:lpstr>
      <vt:lpstr>Calibri Light</vt:lpstr>
      <vt:lpstr>Cambria Math</vt:lpstr>
      <vt:lpstr>Public Sans Bold</vt:lpstr>
      <vt:lpstr>Times New Roman</vt:lpstr>
      <vt:lpstr>Office Theme</vt:lpstr>
      <vt:lpstr>1_Office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Tu</dc:creator>
  <cp:lastModifiedBy>Tu Doan</cp:lastModifiedBy>
  <cp:revision>76</cp:revision>
  <cp:lastPrinted>2024-03-29T16:22:55Z</cp:lastPrinted>
  <dcterms:created xsi:type="dcterms:W3CDTF">2021-03-31T01:55:52Z</dcterms:created>
  <dcterms:modified xsi:type="dcterms:W3CDTF">2025-04-24T06:34:55Z</dcterms:modified>
</cp:coreProperties>
</file>