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8" r:id="rId2"/>
    <p:sldId id="266" r:id="rId3"/>
    <p:sldId id="267" r:id="rId4"/>
    <p:sldId id="265" r:id="rId5"/>
    <p:sldId id="268" r:id="rId6"/>
    <p:sldId id="269" r:id="rId7"/>
    <p:sldId id="259" r:id="rId8"/>
    <p:sldId id="273" r:id="rId9"/>
    <p:sldId id="260" r:id="rId10"/>
    <p:sldId id="271" r:id="rId11"/>
    <p:sldId id="256" r:id="rId12"/>
    <p:sldId id="272" r:id="rId13"/>
    <p:sldId id="274" r:id="rId14"/>
    <p:sldId id="264" r:id="rId15"/>
    <p:sldId id="276" r:id="rId16"/>
    <p:sldId id="275" r:id="rId17"/>
    <p:sldId id="277" r:id="rId18"/>
    <p:sldId id="258" r:id="rId19"/>
    <p:sldId id="278" r:id="rId20"/>
    <p:sldId id="279" r:id="rId21"/>
    <p:sldId id="280" r:id="rId22"/>
    <p:sldId id="282" r:id="rId23"/>
    <p:sldId id="283" r:id="rId24"/>
    <p:sldId id="302" r:id="rId25"/>
    <p:sldId id="270" r:id="rId26"/>
  </p:sldIdLst>
  <p:sldSz cx="18288000" cy="10287000"/>
  <p:notesSz cx="6858000" cy="9144000"/>
  <p:embeddedFontLst>
    <p:embeddedFont>
      <p:font typeface="Courier Prime" panose="020B0604020202020204" charset="0"/>
      <p:regular r:id="rId27"/>
    </p:embeddedFont>
    <p:embeddedFont>
      <p:font typeface="Montserrat Bold" panose="020B0604020202020204" charset="0"/>
      <p:regular r:id="rId28"/>
      <p:bold r:id="rId29"/>
    </p:embeddedFont>
    <p:embeddedFont>
      <p:font typeface="Montserrat Semi-Bold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H" initials="M" lastIdx="1" clrIdx="0">
    <p:extLst>
      <p:ext uri="{19B8F6BF-5375-455C-9EA6-DF929625EA0E}">
        <p15:presenceInfo xmlns:p15="http://schemas.microsoft.com/office/powerpoint/2012/main" userId="M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7097" autoAdjust="0"/>
  </p:normalViewPr>
  <p:slideViewPr>
    <p:cSldViewPr>
      <p:cViewPr varScale="1">
        <p:scale>
          <a:sx n="37" d="100"/>
          <a:sy n="37" d="100"/>
        </p:scale>
        <p:origin x="1048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ile:///D:\My%20Documents\Downloads\Documents\Package%20-%20TRAC%20NGHIEM%20VIOLET\TRAC%20NGHIEM%20VIOLET.exe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6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thapgio">
            <a:extLst>
              <a:ext uri="{FF2B5EF4-FFF2-40B4-BE49-F238E27FC236}">
                <a16:creationId xmlns:a16="http://schemas.microsoft.com/office/drawing/2014/main" id="{006FE3A5-2757-7002-292D-E20EBE4FD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18059400" cy="994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86263C34-6BF7-AA2F-B39A-84240F7AB009}"/>
              </a:ext>
            </a:extLst>
          </p:cNvPr>
          <p:cNvSpPr txBox="1"/>
          <p:nvPr/>
        </p:nvSpPr>
        <p:spPr>
          <a:xfrm>
            <a:off x="8854197" y="-56331"/>
            <a:ext cx="9891003" cy="1786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00">
              <a:lnSpc>
                <a:spcPts val="7403"/>
              </a:lnSpc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 defTabSz="685800">
              <a:lnSpc>
                <a:spcPts val="7403"/>
              </a:lnSpc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 THĂM LỚP</a:t>
            </a:r>
          </a:p>
        </p:txBody>
      </p:sp>
      <p:sp>
        <p:nvSpPr>
          <p:cNvPr id="4" name="Text Box 12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0" y="8512940"/>
            <a:ext cx="8001000" cy="1384995"/>
          </a:xfrm>
          <a:prstGeom prst="rect">
            <a:avLst/>
          </a:prstGeom>
          <a:solidFill>
            <a:srgbClr val="FDE6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GV: </a:t>
            </a:r>
            <a:r>
              <a:rPr lang="en-US" altLang="en-US" sz="4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Nguyễn</a:t>
            </a:r>
            <a:r>
              <a:rPr lang="en-US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Quang</a:t>
            </a:r>
            <a:endParaRPr lang="en-US" altLang="en-US" sz="42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sz="4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4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-Tin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640205" y="496042"/>
            <a:ext cx="17235206" cy="9371472"/>
            <a:chOff x="0" y="0"/>
            <a:chExt cx="37921078" cy="191419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921078" cy="19141911"/>
            </a:xfrm>
            <a:custGeom>
              <a:avLst/>
              <a:gdLst/>
              <a:ahLst/>
              <a:cxnLst/>
              <a:rect l="l" t="t" r="r" b="b"/>
              <a:pathLst>
                <a:path w="37921078" h="19141911">
                  <a:moveTo>
                    <a:pt x="1324610" y="0"/>
                  </a:moveTo>
                  <a:lnTo>
                    <a:pt x="0" y="0"/>
                  </a:lnTo>
                  <a:lnTo>
                    <a:pt x="0" y="17817300"/>
                  </a:lnTo>
                  <a:lnTo>
                    <a:pt x="1324610" y="19141911"/>
                  </a:lnTo>
                  <a:lnTo>
                    <a:pt x="37921078" y="19141911"/>
                  </a:lnTo>
                  <a:lnTo>
                    <a:pt x="37921078" y="0"/>
                  </a:lnTo>
                  <a:lnTo>
                    <a:pt x="1324610" y="0"/>
                  </a:lnTo>
                  <a:lnTo>
                    <a:pt x="1324610" y="0"/>
                  </a:lnTo>
                  <a:close/>
                </a:path>
              </a:pathLst>
            </a:custGeom>
            <a:solidFill>
              <a:srgbClr val="F1EC8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152400" y="321305"/>
            <a:ext cx="13487400" cy="1609048"/>
            <a:chOff x="0" y="0"/>
            <a:chExt cx="7115543" cy="2466322"/>
          </a:xfrm>
        </p:grpSpPr>
        <p:sp>
          <p:nvSpPr>
            <p:cNvPr id="5" name="Freeform 5"/>
            <p:cNvSpPr/>
            <p:nvPr/>
          </p:nvSpPr>
          <p:spPr>
            <a:xfrm>
              <a:off x="48260" y="48260"/>
              <a:ext cx="7067283" cy="2418063"/>
            </a:xfrm>
            <a:custGeom>
              <a:avLst/>
              <a:gdLst/>
              <a:ahLst/>
              <a:cxnLst/>
              <a:rect l="l" t="t" r="r" b="b"/>
              <a:pathLst>
                <a:path w="7067283" h="2418063">
                  <a:moveTo>
                    <a:pt x="0" y="0"/>
                  </a:moveTo>
                  <a:lnTo>
                    <a:pt x="7067283" y="0"/>
                  </a:lnTo>
                  <a:lnTo>
                    <a:pt x="7067283" y="2418063"/>
                  </a:lnTo>
                  <a:lnTo>
                    <a:pt x="0" y="2418063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350" y="6350"/>
              <a:ext cx="7067283" cy="2418062"/>
            </a:xfrm>
            <a:custGeom>
              <a:avLst/>
              <a:gdLst/>
              <a:ahLst/>
              <a:cxnLst/>
              <a:rect l="l" t="t" r="r" b="b"/>
              <a:pathLst>
                <a:path w="7067283" h="2418062">
                  <a:moveTo>
                    <a:pt x="0" y="0"/>
                  </a:moveTo>
                  <a:lnTo>
                    <a:pt x="7067283" y="0"/>
                  </a:lnTo>
                  <a:lnTo>
                    <a:pt x="7067283" y="2418062"/>
                  </a:lnTo>
                  <a:lnTo>
                    <a:pt x="0" y="2418062"/>
                  </a:lnTo>
                  <a:close/>
                </a:path>
              </a:pathLst>
            </a:custGeom>
            <a:solidFill>
              <a:srgbClr val="35A4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7079983" cy="2430762"/>
            </a:xfrm>
            <a:custGeom>
              <a:avLst/>
              <a:gdLst/>
              <a:ahLst/>
              <a:cxnLst/>
              <a:rect l="l" t="t" r="r" b="b"/>
              <a:pathLst>
                <a:path w="7079983" h="2430762">
                  <a:moveTo>
                    <a:pt x="7079983" y="2430762"/>
                  </a:moveTo>
                  <a:lnTo>
                    <a:pt x="0" y="2430762"/>
                  </a:lnTo>
                  <a:lnTo>
                    <a:pt x="0" y="0"/>
                  </a:lnTo>
                  <a:lnTo>
                    <a:pt x="7079983" y="0"/>
                  </a:lnTo>
                  <a:lnTo>
                    <a:pt x="7079983" y="2430762"/>
                  </a:lnTo>
                  <a:close/>
                  <a:moveTo>
                    <a:pt x="12700" y="2418062"/>
                  </a:moveTo>
                  <a:lnTo>
                    <a:pt x="7067283" y="2418062"/>
                  </a:lnTo>
                  <a:lnTo>
                    <a:pt x="7067283" y="12700"/>
                  </a:lnTo>
                  <a:lnTo>
                    <a:pt x="12700" y="12700"/>
                  </a:lnTo>
                  <a:lnTo>
                    <a:pt x="12700" y="2418062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44157"/>
            <a:ext cx="1090542" cy="134014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85398" y="661632"/>
            <a:ext cx="12344400" cy="802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709"/>
              </a:lnSpc>
            </a:pPr>
            <a:r>
              <a:rPr lang="vi-VN" sz="4800" b="1" spc="-60" dirty="0">
                <a:solidFill>
                  <a:srgbClr val="FFFFFF"/>
                </a:solidFill>
              </a:rPr>
              <a:t>3. Thiết lập chế độ truy bắt điểm Osnap</a:t>
            </a:r>
            <a:endParaRPr lang="en-US" sz="4800" b="1" spc="-60" dirty="0">
              <a:solidFill>
                <a:srgbClr val="FFFFFF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A41946-64B2-4C3C-A03B-3D5D66005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2230107"/>
            <a:ext cx="7208395" cy="74043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592919-A0E4-4A7B-9572-582E7DD1523C}"/>
              </a:ext>
            </a:extLst>
          </p:cNvPr>
          <p:cNvSpPr txBox="1"/>
          <p:nvPr/>
        </p:nvSpPr>
        <p:spPr>
          <a:xfrm>
            <a:off x="2165044" y="3104927"/>
            <a:ext cx="922382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Command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6F3F2F-1E9D-45D2-9130-DF21DBDD7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738605">
            <a:off x="930763" y="3144500"/>
            <a:ext cx="737654" cy="9546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9B95DB-68C7-4628-8C80-6371F16C99CA}"/>
              </a:ext>
            </a:extLst>
          </p:cNvPr>
          <p:cNvSpPr txBox="1"/>
          <p:nvPr/>
        </p:nvSpPr>
        <p:spPr>
          <a:xfrm>
            <a:off x="2161415" y="4533922"/>
            <a:ext cx="82661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A00E5C-3B57-4FF8-9907-A0293F27E94B}"/>
              </a:ext>
            </a:extLst>
          </p:cNvPr>
          <p:cNvSpPr txBox="1"/>
          <p:nvPr/>
        </p:nvSpPr>
        <p:spPr>
          <a:xfrm>
            <a:off x="2161415" y="6610089"/>
            <a:ext cx="720839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OK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BE5933B6-EFAF-45D1-8300-15B1A2BA5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738605">
            <a:off x="905666" y="4835953"/>
            <a:ext cx="737654" cy="954610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B0A31C0D-44DD-46CA-A13A-A7877EAC7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738605">
            <a:off x="921813" y="6765246"/>
            <a:ext cx="737654" cy="954610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AD1FB799-6935-445D-B851-C0E02780D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89" y="8495339"/>
            <a:ext cx="1762642" cy="166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408793" flipH="1">
            <a:off x="10422471" y="2936132"/>
            <a:ext cx="3055639" cy="8632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A97F4F-1F44-4271-A67C-663B4EEA1E91}"/>
              </a:ext>
            </a:extLst>
          </p:cNvPr>
          <p:cNvSpPr/>
          <p:nvPr/>
        </p:nvSpPr>
        <p:spPr>
          <a:xfrm>
            <a:off x="-1066800" y="0"/>
            <a:ext cx="2209800" cy="11696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39859E-61AA-4B98-AC30-5F100FC3C157}"/>
              </a:ext>
            </a:extLst>
          </p:cNvPr>
          <p:cNvSpPr/>
          <p:nvPr/>
        </p:nvSpPr>
        <p:spPr>
          <a:xfrm>
            <a:off x="17297400" y="0"/>
            <a:ext cx="2209800" cy="1028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E16293-14B6-4365-97E6-4FD406271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2" y="2431318"/>
            <a:ext cx="9186268" cy="5424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5B14A6-3594-4E4D-9102-D9A5B3C66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348" y="4472197"/>
            <a:ext cx="7467600" cy="55669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BCA128-B3E0-4DFE-8008-713888F91556}"/>
              </a:ext>
            </a:extLst>
          </p:cNvPr>
          <p:cNvSpPr/>
          <p:nvPr/>
        </p:nvSpPr>
        <p:spPr>
          <a:xfrm>
            <a:off x="4592052" y="343104"/>
            <a:ext cx="9466848" cy="14475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438F8C-FDCF-49EF-8D5A-4A8FC1F2F6FD}"/>
              </a:ext>
            </a:extLst>
          </p:cNvPr>
          <p:cNvSpPr txBox="1"/>
          <p:nvPr/>
        </p:nvSpPr>
        <p:spPr>
          <a:xfrm>
            <a:off x="5791200" y="592216"/>
            <a:ext cx="10307052" cy="894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720"/>
              </a:lnSpc>
            </a:pPr>
            <a:r>
              <a:rPr lang="vi-VN" sz="4800" b="1" dirty="0">
                <a:solidFill>
                  <a:schemeClr val="bg1"/>
                </a:solidFill>
              </a:rPr>
              <a:t>4. Lớp đối tượng Layer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3D2FD4DE-304C-4856-88B6-109078F7D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51604" y="8247647"/>
            <a:ext cx="2700644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94355329-EE56-418C-9D85-223C0C8DA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20" y="266700"/>
            <a:ext cx="7772400" cy="65680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0F83065-440D-42EE-ADA9-C35E15C4E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408" y="4152900"/>
            <a:ext cx="8087420" cy="5910918"/>
          </a:xfrm>
          <a:prstGeom prst="rect">
            <a:avLst/>
          </a:prstGeom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3C10C376-91F1-49AA-A782-25DE06365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962006" flipH="1">
            <a:off x="9048276" y="2501524"/>
            <a:ext cx="3055639" cy="863217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96410081-C02C-4596-A712-7DBE95779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62200" y="7360651"/>
            <a:ext cx="4079138" cy="2944396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F5AAF5BD-79A8-4688-97BD-A47FAE47ED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510602" y="495300"/>
            <a:ext cx="2212258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00903" y="-5392997"/>
            <a:ext cx="10059205" cy="8644630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3A6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025995" y="3723158"/>
            <a:ext cx="10059205" cy="10685651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34A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9049" y="1028701"/>
            <a:ext cx="6496050" cy="7696200"/>
            <a:chOff x="0" y="0"/>
            <a:chExt cx="6985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80588" y="1290826"/>
            <a:ext cx="6008906" cy="6938491"/>
            <a:chOff x="0" y="0"/>
            <a:chExt cx="31287555" cy="361277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287467" cy="36127817"/>
            </a:xfrm>
            <a:custGeom>
              <a:avLst/>
              <a:gdLst/>
              <a:ahLst/>
              <a:cxnLst/>
              <a:rect l="l" t="t" r="r" b="b"/>
              <a:pathLst>
                <a:path w="31287467" h="36127817">
                  <a:moveTo>
                    <a:pt x="15643733" y="0"/>
                  </a:moveTo>
                  <a:lnTo>
                    <a:pt x="0" y="9031859"/>
                  </a:lnTo>
                  <a:lnTo>
                    <a:pt x="0" y="27095831"/>
                  </a:lnTo>
                  <a:lnTo>
                    <a:pt x="15643733" y="36127817"/>
                  </a:lnTo>
                  <a:lnTo>
                    <a:pt x="31287467" y="27095958"/>
                  </a:lnTo>
                  <a:lnTo>
                    <a:pt x="31287467" y="9031859"/>
                  </a:lnTo>
                  <a:lnTo>
                    <a:pt x="15643861" y="0"/>
                  </a:lnTo>
                  <a:close/>
                </a:path>
              </a:pathLst>
            </a:custGeom>
            <a:blipFill>
              <a:blip r:embed="rId2"/>
              <a:stretch>
                <a:fillRect l="-36657" r="-366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867400" y="467075"/>
            <a:ext cx="11376533" cy="1470617"/>
            <a:chOff x="0" y="0"/>
            <a:chExt cx="4251636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251636" cy="698500"/>
            </a:xfrm>
            <a:custGeom>
              <a:avLst/>
              <a:gdLst/>
              <a:ahLst/>
              <a:cxnLst/>
              <a:rect l="l" t="t" r="r" b="b"/>
              <a:pathLst>
                <a:path w="4251636" h="698500">
                  <a:moveTo>
                    <a:pt x="4251636" y="349250"/>
                  </a:moveTo>
                  <a:lnTo>
                    <a:pt x="404843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048436" y="0"/>
                  </a:lnTo>
                  <a:lnTo>
                    <a:pt x="4251636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23A68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936570" y="1347787"/>
            <a:ext cx="6322730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99"/>
              </a:lnSpc>
            </a:pPr>
            <a:r>
              <a:rPr lang="vi-VN" sz="3999" dirty="0">
                <a:solidFill>
                  <a:srgbClr val="FFFFFF"/>
                </a:solidFill>
                <a:latin typeface="Montserrat Semi-Bold Bold"/>
              </a:rPr>
              <a:t>\</a:t>
            </a:r>
            <a:endParaRPr lang="en-US" sz="3999" dirty="0">
              <a:solidFill>
                <a:srgbClr val="FFFFFF"/>
              </a:solidFill>
              <a:latin typeface="Montserrat Semi-Bold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5127229" y="9697555"/>
            <a:ext cx="9897062" cy="4158731"/>
            <a:chOff x="0" y="0"/>
            <a:chExt cx="166231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62310" cy="698500"/>
            </a:xfrm>
            <a:custGeom>
              <a:avLst/>
              <a:gdLst/>
              <a:ahLst/>
              <a:cxnLst/>
              <a:rect l="l" t="t" r="r" b="b"/>
              <a:pathLst>
                <a:path w="1662310" h="698500">
                  <a:moveTo>
                    <a:pt x="1662310" y="349250"/>
                  </a:moveTo>
                  <a:lnTo>
                    <a:pt x="145911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59110" y="0"/>
                  </a:lnTo>
                  <a:lnTo>
                    <a:pt x="1662310" y="349250"/>
                  </a:lnTo>
                  <a:close/>
                </a:path>
              </a:pathLst>
            </a:custGeom>
            <a:solidFill>
              <a:srgbClr val="134A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584421" y="9897580"/>
            <a:ext cx="4078912" cy="4158731"/>
            <a:chOff x="0" y="0"/>
            <a:chExt cx="685094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85094" cy="698500"/>
            </a:xfrm>
            <a:custGeom>
              <a:avLst/>
              <a:gdLst/>
              <a:ahLst/>
              <a:cxnLst/>
              <a:rect l="l" t="t" r="r" b="b"/>
              <a:pathLst>
                <a:path w="685094" h="698500">
                  <a:moveTo>
                    <a:pt x="685094" y="349250"/>
                  </a:moveTo>
                  <a:lnTo>
                    <a:pt x="481894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81894" y="0"/>
                  </a:lnTo>
                  <a:lnTo>
                    <a:pt x="685094" y="349250"/>
                  </a:lnTo>
                  <a:close/>
                </a:path>
              </a:pathLst>
            </a:custGeom>
            <a:solidFill>
              <a:srgbClr val="23A6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BFDB72-265A-4A07-BB2C-C9BFEE278821}"/>
              </a:ext>
            </a:extLst>
          </p:cNvPr>
          <p:cNvSpPr txBox="1"/>
          <p:nvPr/>
        </p:nvSpPr>
        <p:spPr>
          <a:xfrm>
            <a:off x="6257939" y="705388"/>
            <a:ext cx="14516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bật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trợ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62F6E0-0F13-4499-96E4-BE4BAB60BE3C}"/>
              </a:ext>
            </a:extLst>
          </p:cNvPr>
          <p:cNvSpPr txBox="1"/>
          <p:nvPr/>
        </p:nvSpPr>
        <p:spPr>
          <a:xfrm>
            <a:off x="6646158" y="2544411"/>
            <a:ext cx="11017175" cy="682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Grid:</a:t>
            </a:r>
            <a:r>
              <a:rPr lang="fr-FR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lưới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</a:p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Nhấn </a:t>
            </a: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F7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40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Ortho:</a:t>
            </a:r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</a:p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Nhấn </a:t>
            </a: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F8</a:t>
            </a:r>
          </a:p>
          <a:p>
            <a:pPr marL="571500" lvl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Pan:</a:t>
            </a:r>
            <a:r>
              <a:rPr lang="vi-VN" sz="4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nhìn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vẽ.</a:t>
            </a:r>
          </a:p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Nhấn tổ hợp phím  </a:t>
            </a:r>
            <a:r>
              <a:rPr lang="vi-VN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+ enter</a:t>
            </a:r>
            <a:endParaRPr lang="en-US" sz="4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1AD291F-68EA-440F-BE38-0D54E6087DE2}"/>
              </a:ext>
            </a:extLst>
          </p:cNvPr>
          <p:cNvSpPr/>
          <p:nvPr/>
        </p:nvSpPr>
        <p:spPr>
          <a:xfrm>
            <a:off x="8760300" y="3756966"/>
            <a:ext cx="974908" cy="609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D230E43-45E8-4DAD-A18B-215CF5B79F67}"/>
              </a:ext>
            </a:extLst>
          </p:cNvPr>
          <p:cNvSpPr/>
          <p:nvPr/>
        </p:nvSpPr>
        <p:spPr>
          <a:xfrm>
            <a:off x="8846453" y="6693521"/>
            <a:ext cx="974908" cy="609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4447F50D-6D27-40A6-8182-FFB35A261189}"/>
              </a:ext>
            </a:extLst>
          </p:cNvPr>
          <p:cNvSpPr/>
          <p:nvPr/>
        </p:nvSpPr>
        <p:spPr>
          <a:xfrm>
            <a:off x="7960332" y="8656089"/>
            <a:ext cx="974908" cy="609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6620" y="4967386"/>
            <a:ext cx="10511990" cy="5128792"/>
            <a:chOff x="0" y="0"/>
            <a:chExt cx="1692019" cy="7312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2019" cy="731269"/>
            </a:xfrm>
            <a:custGeom>
              <a:avLst/>
              <a:gdLst/>
              <a:ahLst/>
              <a:cxnLst/>
              <a:rect l="l" t="t" r="r" b="b"/>
              <a:pathLst>
                <a:path w="1692019" h="731269">
                  <a:moveTo>
                    <a:pt x="61459" y="0"/>
                  </a:moveTo>
                  <a:lnTo>
                    <a:pt x="1630560" y="0"/>
                  </a:lnTo>
                  <a:cubicBezTo>
                    <a:pt x="1664503" y="0"/>
                    <a:pt x="1692019" y="27516"/>
                    <a:pt x="1692019" y="61459"/>
                  </a:cubicBezTo>
                  <a:lnTo>
                    <a:pt x="1692019" y="669810"/>
                  </a:lnTo>
                  <a:cubicBezTo>
                    <a:pt x="1692019" y="703753"/>
                    <a:pt x="1664503" y="731269"/>
                    <a:pt x="1630560" y="731269"/>
                  </a:cubicBezTo>
                  <a:lnTo>
                    <a:pt x="61459" y="731269"/>
                  </a:lnTo>
                  <a:cubicBezTo>
                    <a:pt x="45159" y="731269"/>
                    <a:pt x="29527" y="724794"/>
                    <a:pt x="18001" y="713268"/>
                  </a:cubicBezTo>
                  <a:cubicBezTo>
                    <a:pt x="6475" y="701742"/>
                    <a:pt x="0" y="686110"/>
                    <a:pt x="0" y="669810"/>
                  </a:cubicBezTo>
                  <a:lnTo>
                    <a:pt x="0" y="61459"/>
                  </a:lnTo>
                  <a:cubicBezTo>
                    <a:pt x="0" y="27516"/>
                    <a:pt x="27516" y="0"/>
                    <a:pt x="61459" y="0"/>
                  </a:cubicBezTo>
                  <a:close/>
                </a:path>
              </a:pathLst>
            </a:custGeom>
            <a:solidFill>
              <a:srgbClr val="BB13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752600" y="221223"/>
            <a:ext cx="15807775" cy="988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dirty="0">
                <a:solidFill>
                  <a:srgbClr val="000000"/>
                </a:solidFill>
              </a:rPr>
              <a:t>III. MỘT SỐ LỆNH VẼ CƠ BẢN TRONG AUTO CAD</a:t>
            </a:r>
            <a:endParaRPr lang="en-US" sz="4800" b="1" dirty="0">
              <a:solidFill>
                <a:srgbClr val="000000"/>
              </a:solidFill>
            </a:endParaRPr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8339BB79-BDB8-4BA9-8212-28D177F26742}"/>
              </a:ext>
            </a:extLst>
          </p:cNvPr>
          <p:cNvGrpSpPr/>
          <p:nvPr/>
        </p:nvGrpSpPr>
        <p:grpSpPr>
          <a:xfrm>
            <a:off x="7131667" y="1493255"/>
            <a:ext cx="10838706" cy="4066160"/>
            <a:chOff x="0" y="0"/>
            <a:chExt cx="2368368" cy="1129736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62545511-6D80-488D-A62C-74A4CF4F39D1}"/>
                </a:ext>
              </a:extLst>
            </p:cNvPr>
            <p:cNvSpPr/>
            <p:nvPr/>
          </p:nvSpPr>
          <p:spPr>
            <a:xfrm>
              <a:off x="0" y="0"/>
              <a:ext cx="2368368" cy="1129736"/>
            </a:xfrm>
            <a:custGeom>
              <a:avLst/>
              <a:gdLst/>
              <a:ahLst/>
              <a:cxnLst/>
              <a:rect l="l" t="t" r="r" b="b"/>
              <a:pathLst>
                <a:path w="2368368" h="1129736">
                  <a:moveTo>
                    <a:pt x="43908" y="0"/>
                  </a:moveTo>
                  <a:lnTo>
                    <a:pt x="2324460" y="0"/>
                  </a:lnTo>
                  <a:cubicBezTo>
                    <a:pt x="2348709" y="0"/>
                    <a:pt x="2368368" y="19658"/>
                    <a:pt x="2368368" y="43908"/>
                  </a:cubicBezTo>
                  <a:lnTo>
                    <a:pt x="2368368" y="1085828"/>
                  </a:lnTo>
                  <a:cubicBezTo>
                    <a:pt x="2368368" y="1110078"/>
                    <a:pt x="2348709" y="1129736"/>
                    <a:pt x="2324460" y="1129736"/>
                  </a:cubicBezTo>
                  <a:lnTo>
                    <a:pt x="43908" y="1129736"/>
                  </a:lnTo>
                  <a:cubicBezTo>
                    <a:pt x="19658" y="1129736"/>
                    <a:pt x="0" y="1110078"/>
                    <a:pt x="0" y="1085828"/>
                  </a:cubicBezTo>
                  <a:lnTo>
                    <a:pt x="0" y="43908"/>
                  </a:lnTo>
                  <a:cubicBezTo>
                    <a:pt x="0" y="19658"/>
                    <a:pt x="19658" y="0"/>
                    <a:pt x="43908" y="0"/>
                  </a:cubicBezTo>
                  <a:close/>
                </a:path>
              </a:pathLst>
            </a:custGeom>
            <a:solidFill>
              <a:srgbClr val="BB13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5">
              <a:extLst>
                <a:ext uri="{FF2B5EF4-FFF2-40B4-BE49-F238E27FC236}">
                  <a16:creationId xmlns:a16="http://schemas.microsoft.com/office/drawing/2014/main" id="{2F778A35-DB94-4D6B-B858-7FA4ABA1A8D0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5DDD0AE-751B-4BE3-B594-6FBA3D62384E}"/>
              </a:ext>
            </a:extLst>
          </p:cNvPr>
          <p:cNvSpPr txBox="1"/>
          <p:nvPr/>
        </p:nvSpPr>
        <p:spPr>
          <a:xfrm>
            <a:off x="7687337" y="1310251"/>
            <a:ext cx="994954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Circle –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endParaRPr lang="en-US" sz="36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2FA991-30E5-4FD9-B292-0783085C5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145" y="2291871"/>
            <a:ext cx="9949542" cy="26450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EA2158-C1A3-4FCA-9B64-8B9579A6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30" y="5953441"/>
            <a:ext cx="9973569" cy="3840767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8ED65D14-5F4A-4D47-B284-038EE7652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31375" y="6876704"/>
            <a:ext cx="3429000" cy="34102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BEBB80-94D4-4EF9-8C71-0A6799E59A2E}"/>
              </a:ext>
            </a:extLst>
          </p:cNvPr>
          <p:cNvSpPr txBox="1"/>
          <p:nvPr/>
        </p:nvSpPr>
        <p:spPr>
          <a:xfrm>
            <a:off x="2435144" y="4948385"/>
            <a:ext cx="938463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Line –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995201" y="328029"/>
            <a:ext cx="11885432" cy="2111138"/>
            <a:chOff x="0" y="0"/>
            <a:chExt cx="7780467" cy="1726309"/>
          </a:xfrm>
        </p:grpSpPr>
        <p:sp>
          <p:nvSpPr>
            <p:cNvPr id="7" name="Freeform 7"/>
            <p:cNvSpPr/>
            <p:nvPr/>
          </p:nvSpPr>
          <p:spPr>
            <a:xfrm>
              <a:off x="48260" y="48260"/>
              <a:ext cx="7732208" cy="1678049"/>
            </a:xfrm>
            <a:custGeom>
              <a:avLst/>
              <a:gdLst/>
              <a:ahLst/>
              <a:cxnLst/>
              <a:rect l="l" t="t" r="r" b="b"/>
              <a:pathLst>
                <a:path w="7732208" h="1678049">
                  <a:moveTo>
                    <a:pt x="0" y="0"/>
                  </a:moveTo>
                  <a:lnTo>
                    <a:pt x="7732208" y="0"/>
                  </a:lnTo>
                  <a:lnTo>
                    <a:pt x="7732208" y="1678049"/>
                  </a:lnTo>
                  <a:lnTo>
                    <a:pt x="0" y="1678049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6350" y="6350"/>
              <a:ext cx="7732207" cy="1678049"/>
            </a:xfrm>
            <a:custGeom>
              <a:avLst/>
              <a:gdLst/>
              <a:ahLst/>
              <a:cxnLst/>
              <a:rect l="l" t="t" r="r" b="b"/>
              <a:pathLst>
                <a:path w="7732207" h="1678049">
                  <a:moveTo>
                    <a:pt x="0" y="0"/>
                  </a:moveTo>
                  <a:lnTo>
                    <a:pt x="7732207" y="0"/>
                  </a:lnTo>
                  <a:lnTo>
                    <a:pt x="7732207" y="1678049"/>
                  </a:lnTo>
                  <a:lnTo>
                    <a:pt x="0" y="1678049"/>
                  </a:lnTo>
                  <a:close/>
                </a:path>
              </a:pathLst>
            </a:custGeom>
            <a:solidFill>
              <a:srgbClr val="F1EC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7744907" cy="1690749"/>
            </a:xfrm>
            <a:custGeom>
              <a:avLst/>
              <a:gdLst/>
              <a:ahLst/>
              <a:cxnLst/>
              <a:rect l="l" t="t" r="r" b="b"/>
              <a:pathLst>
                <a:path w="7744907" h="1690749">
                  <a:moveTo>
                    <a:pt x="7744907" y="1690749"/>
                  </a:moveTo>
                  <a:lnTo>
                    <a:pt x="0" y="1690749"/>
                  </a:lnTo>
                  <a:lnTo>
                    <a:pt x="0" y="0"/>
                  </a:lnTo>
                  <a:lnTo>
                    <a:pt x="7744907" y="0"/>
                  </a:lnTo>
                  <a:lnTo>
                    <a:pt x="7744907" y="1690749"/>
                  </a:lnTo>
                  <a:close/>
                  <a:moveTo>
                    <a:pt x="12700" y="1678049"/>
                  </a:moveTo>
                  <a:lnTo>
                    <a:pt x="7732207" y="1678049"/>
                  </a:lnTo>
                  <a:lnTo>
                    <a:pt x="7732207" y="12700"/>
                  </a:lnTo>
                  <a:lnTo>
                    <a:pt x="12700" y="12700"/>
                  </a:lnTo>
                  <a:lnTo>
                    <a:pt x="12700" y="1678049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34487" y="639497"/>
            <a:ext cx="1339079" cy="133907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14044" y="5554086"/>
            <a:ext cx="4858317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endParaRPr lang="en-US" sz="3000" spc="-180" dirty="0">
              <a:solidFill>
                <a:srgbClr val="443B28"/>
              </a:solidFill>
              <a:latin typeface="Courier Prim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700848" y="3916255"/>
            <a:ext cx="368470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endParaRPr lang="en-US" sz="3700" spc="-296" dirty="0">
              <a:solidFill>
                <a:srgbClr val="443B28"/>
              </a:solidFill>
              <a:latin typeface="Courier Prime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686543" y="5554086"/>
            <a:ext cx="4832143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-180" dirty="0">
                <a:solidFill>
                  <a:srgbClr val="443B28"/>
                </a:solidFill>
                <a:latin typeface="Courier Prime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339636" y="3916255"/>
            <a:ext cx="352595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endParaRPr lang="en-US" sz="3700" spc="-296" dirty="0">
              <a:solidFill>
                <a:srgbClr val="443B28"/>
              </a:solidFill>
              <a:latin typeface="Courier Prime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575FBF-0070-4821-8616-A00B3CC42E15}"/>
              </a:ext>
            </a:extLst>
          </p:cNvPr>
          <p:cNvSpPr txBox="1"/>
          <p:nvPr/>
        </p:nvSpPr>
        <p:spPr>
          <a:xfrm>
            <a:off x="4915052" y="328029"/>
            <a:ext cx="9159498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 SỐ HIỆU CHỈNH CƠ BẢN TRONG AUTOCAD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2">
            <a:extLst>
              <a:ext uri="{FF2B5EF4-FFF2-40B4-BE49-F238E27FC236}">
                <a16:creationId xmlns:a16="http://schemas.microsoft.com/office/drawing/2014/main" id="{0DBFD66D-61CE-4C5D-BD5D-EE22F872AEC8}"/>
              </a:ext>
            </a:extLst>
          </p:cNvPr>
          <p:cNvGrpSpPr/>
          <p:nvPr/>
        </p:nvGrpSpPr>
        <p:grpSpPr>
          <a:xfrm>
            <a:off x="381000" y="3199480"/>
            <a:ext cx="13375959" cy="3353950"/>
            <a:chOff x="0" y="0"/>
            <a:chExt cx="5442284" cy="3777506"/>
          </a:xfrm>
        </p:grpSpPr>
        <p:sp>
          <p:nvSpPr>
            <p:cNvPr id="39" name="Freeform 3">
              <a:extLst>
                <a:ext uri="{FF2B5EF4-FFF2-40B4-BE49-F238E27FC236}">
                  <a16:creationId xmlns:a16="http://schemas.microsoft.com/office/drawing/2014/main" id="{D9E136E4-5733-46E2-A58A-04FB8215E252}"/>
                </a:ext>
              </a:extLst>
            </p:cNvPr>
            <p:cNvSpPr/>
            <p:nvPr/>
          </p:nvSpPr>
          <p:spPr>
            <a:xfrm>
              <a:off x="92710" y="293370"/>
              <a:ext cx="5336874" cy="3471436"/>
            </a:xfrm>
            <a:custGeom>
              <a:avLst/>
              <a:gdLst/>
              <a:ahLst/>
              <a:cxnLst/>
              <a:rect l="l" t="t" r="r" b="b"/>
              <a:pathLst>
                <a:path w="5336874" h="3471436">
                  <a:moveTo>
                    <a:pt x="0" y="3416826"/>
                  </a:moveTo>
                  <a:lnTo>
                    <a:pt x="0" y="3471436"/>
                  </a:lnTo>
                  <a:lnTo>
                    <a:pt x="5336874" y="3471436"/>
                  </a:lnTo>
                  <a:lnTo>
                    <a:pt x="5336874" y="54610"/>
                  </a:lnTo>
                  <a:lnTo>
                    <a:pt x="5282263" y="0"/>
                  </a:lnTo>
                  <a:lnTo>
                    <a:pt x="5282263" y="3416826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">
              <a:extLst>
                <a:ext uri="{FF2B5EF4-FFF2-40B4-BE49-F238E27FC236}">
                  <a16:creationId xmlns:a16="http://schemas.microsoft.com/office/drawing/2014/main" id="{F3214355-4910-4133-95C5-1A4993A2D7D0}"/>
                </a:ext>
              </a:extLst>
            </p:cNvPr>
            <p:cNvSpPr/>
            <p:nvPr/>
          </p:nvSpPr>
          <p:spPr>
            <a:xfrm>
              <a:off x="6350" y="11430"/>
              <a:ext cx="5362273" cy="3686066"/>
            </a:xfrm>
            <a:custGeom>
              <a:avLst/>
              <a:gdLst/>
              <a:ahLst/>
              <a:cxnLst/>
              <a:rect l="l" t="t" r="r" b="b"/>
              <a:pathLst>
                <a:path w="5362273" h="3686066">
                  <a:moveTo>
                    <a:pt x="5091764" y="0"/>
                  </a:moveTo>
                  <a:lnTo>
                    <a:pt x="0" y="1270"/>
                  </a:lnTo>
                  <a:lnTo>
                    <a:pt x="0" y="3686066"/>
                  </a:lnTo>
                  <a:lnTo>
                    <a:pt x="5361004" y="3686066"/>
                  </a:lnTo>
                  <a:lnTo>
                    <a:pt x="5362273" y="266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32B4369D-A7D3-4172-A8D9-A3A99756CDC1}"/>
                </a:ext>
              </a:extLst>
            </p:cNvPr>
            <p:cNvSpPr/>
            <p:nvPr/>
          </p:nvSpPr>
          <p:spPr>
            <a:xfrm>
              <a:off x="0" y="0"/>
              <a:ext cx="5442284" cy="3777506"/>
            </a:xfrm>
            <a:custGeom>
              <a:avLst/>
              <a:gdLst/>
              <a:ahLst/>
              <a:cxnLst/>
              <a:rect l="l" t="t" r="r" b="b"/>
              <a:pathLst>
                <a:path w="5442284" h="3777506">
                  <a:moveTo>
                    <a:pt x="5374973" y="275590"/>
                  </a:moveTo>
                  <a:lnTo>
                    <a:pt x="5374973" y="275590"/>
                  </a:lnTo>
                  <a:lnTo>
                    <a:pt x="5373704" y="274320"/>
                  </a:lnTo>
                  <a:lnTo>
                    <a:pt x="5237814" y="138430"/>
                  </a:lnTo>
                  <a:lnTo>
                    <a:pt x="5170504" y="71120"/>
                  </a:lnTo>
                  <a:lnTo>
                    <a:pt x="5099384" y="0"/>
                  </a:lnTo>
                  <a:lnTo>
                    <a:pt x="0" y="0"/>
                  </a:lnTo>
                  <a:lnTo>
                    <a:pt x="0" y="3710196"/>
                  </a:lnTo>
                  <a:lnTo>
                    <a:pt x="80010" y="3710196"/>
                  </a:lnTo>
                  <a:lnTo>
                    <a:pt x="80010" y="3777506"/>
                  </a:lnTo>
                  <a:lnTo>
                    <a:pt x="5442284" y="3777506"/>
                  </a:lnTo>
                  <a:lnTo>
                    <a:pt x="5442284" y="342900"/>
                  </a:lnTo>
                  <a:lnTo>
                    <a:pt x="5374973" y="275590"/>
                  </a:lnTo>
                  <a:close/>
                  <a:moveTo>
                    <a:pt x="5103194" y="21590"/>
                  </a:moveTo>
                  <a:lnTo>
                    <a:pt x="5228923" y="146050"/>
                  </a:lnTo>
                  <a:lnTo>
                    <a:pt x="5353384" y="270510"/>
                  </a:lnTo>
                  <a:lnTo>
                    <a:pt x="5103194" y="270510"/>
                  </a:lnTo>
                  <a:lnTo>
                    <a:pt x="5103194" y="21590"/>
                  </a:lnTo>
                  <a:close/>
                  <a:moveTo>
                    <a:pt x="12700" y="3697496"/>
                  </a:moveTo>
                  <a:lnTo>
                    <a:pt x="12700" y="12700"/>
                  </a:lnTo>
                  <a:lnTo>
                    <a:pt x="5090494" y="12700"/>
                  </a:lnTo>
                  <a:lnTo>
                    <a:pt x="5090494" y="278130"/>
                  </a:lnTo>
                  <a:cubicBezTo>
                    <a:pt x="5090494" y="281940"/>
                    <a:pt x="5093034" y="284480"/>
                    <a:pt x="5096844" y="284480"/>
                  </a:cubicBezTo>
                  <a:lnTo>
                    <a:pt x="5362273" y="284480"/>
                  </a:lnTo>
                  <a:lnTo>
                    <a:pt x="5362273" y="3697496"/>
                  </a:lnTo>
                  <a:lnTo>
                    <a:pt x="12700" y="3697496"/>
                  </a:lnTo>
                  <a:close/>
                  <a:moveTo>
                    <a:pt x="5429584" y="3764806"/>
                  </a:moveTo>
                  <a:lnTo>
                    <a:pt x="92710" y="3764806"/>
                  </a:lnTo>
                  <a:lnTo>
                    <a:pt x="92710" y="3710196"/>
                  </a:lnTo>
                  <a:lnTo>
                    <a:pt x="5374974" y="3710196"/>
                  </a:lnTo>
                  <a:lnTo>
                    <a:pt x="5374974" y="293370"/>
                  </a:lnTo>
                  <a:lnTo>
                    <a:pt x="5429584" y="347980"/>
                  </a:lnTo>
                  <a:lnTo>
                    <a:pt x="5429584" y="3764806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2">
            <a:extLst>
              <a:ext uri="{FF2B5EF4-FFF2-40B4-BE49-F238E27FC236}">
                <a16:creationId xmlns:a16="http://schemas.microsoft.com/office/drawing/2014/main" id="{26DB99FC-CEB5-4201-BF59-B72E3CEFA0E3}"/>
              </a:ext>
            </a:extLst>
          </p:cNvPr>
          <p:cNvGrpSpPr/>
          <p:nvPr/>
        </p:nvGrpSpPr>
        <p:grpSpPr>
          <a:xfrm>
            <a:off x="4190096" y="6901402"/>
            <a:ext cx="13572725" cy="2824535"/>
            <a:chOff x="0" y="0"/>
            <a:chExt cx="5442284" cy="3777506"/>
          </a:xfrm>
          <a:solidFill>
            <a:schemeClr val="bg1"/>
          </a:solidFill>
        </p:grpSpPr>
        <p:sp>
          <p:nvSpPr>
            <p:cNvPr id="43" name="Freeform 3">
              <a:extLst>
                <a:ext uri="{FF2B5EF4-FFF2-40B4-BE49-F238E27FC236}">
                  <a16:creationId xmlns:a16="http://schemas.microsoft.com/office/drawing/2014/main" id="{E2BE700D-A381-4445-B940-C3EC2C784872}"/>
                </a:ext>
              </a:extLst>
            </p:cNvPr>
            <p:cNvSpPr/>
            <p:nvPr/>
          </p:nvSpPr>
          <p:spPr>
            <a:xfrm>
              <a:off x="92710" y="293370"/>
              <a:ext cx="5336874" cy="3471436"/>
            </a:xfrm>
            <a:custGeom>
              <a:avLst/>
              <a:gdLst/>
              <a:ahLst/>
              <a:cxnLst/>
              <a:rect l="l" t="t" r="r" b="b"/>
              <a:pathLst>
                <a:path w="5336874" h="3471436">
                  <a:moveTo>
                    <a:pt x="0" y="3416826"/>
                  </a:moveTo>
                  <a:lnTo>
                    <a:pt x="0" y="3471436"/>
                  </a:lnTo>
                  <a:lnTo>
                    <a:pt x="5336874" y="3471436"/>
                  </a:lnTo>
                  <a:lnTo>
                    <a:pt x="5336874" y="54610"/>
                  </a:lnTo>
                  <a:lnTo>
                    <a:pt x="5282263" y="0"/>
                  </a:lnTo>
                  <a:lnTo>
                    <a:pt x="5282263" y="341682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">
              <a:extLst>
                <a:ext uri="{FF2B5EF4-FFF2-40B4-BE49-F238E27FC236}">
                  <a16:creationId xmlns:a16="http://schemas.microsoft.com/office/drawing/2014/main" id="{2AC089FC-DD95-486F-AF9A-4EAFEEC01C80}"/>
                </a:ext>
              </a:extLst>
            </p:cNvPr>
            <p:cNvSpPr/>
            <p:nvPr/>
          </p:nvSpPr>
          <p:spPr>
            <a:xfrm>
              <a:off x="6350" y="11430"/>
              <a:ext cx="5362273" cy="3686066"/>
            </a:xfrm>
            <a:custGeom>
              <a:avLst/>
              <a:gdLst/>
              <a:ahLst/>
              <a:cxnLst/>
              <a:rect l="l" t="t" r="r" b="b"/>
              <a:pathLst>
                <a:path w="5362273" h="3686066">
                  <a:moveTo>
                    <a:pt x="5091764" y="0"/>
                  </a:moveTo>
                  <a:lnTo>
                    <a:pt x="0" y="1270"/>
                  </a:lnTo>
                  <a:lnTo>
                    <a:pt x="0" y="3686066"/>
                  </a:lnTo>
                  <a:lnTo>
                    <a:pt x="5361004" y="3686066"/>
                  </a:lnTo>
                  <a:lnTo>
                    <a:pt x="5362273" y="2667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2CEDCE6A-6005-4CE8-AFCC-95BEB5914E62}"/>
                </a:ext>
              </a:extLst>
            </p:cNvPr>
            <p:cNvSpPr/>
            <p:nvPr/>
          </p:nvSpPr>
          <p:spPr>
            <a:xfrm>
              <a:off x="0" y="0"/>
              <a:ext cx="5442284" cy="3777506"/>
            </a:xfrm>
            <a:custGeom>
              <a:avLst/>
              <a:gdLst/>
              <a:ahLst/>
              <a:cxnLst/>
              <a:rect l="l" t="t" r="r" b="b"/>
              <a:pathLst>
                <a:path w="5442284" h="3777506">
                  <a:moveTo>
                    <a:pt x="5374973" y="275590"/>
                  </a:moveTo>
                  <a:lnTo>
                    <a:pt x="5374973" y="275590"/>
                  </a:lnTo>
                  <a:lnTo>
                    <a:pt x="5373704" y="274320"/>
                  </a:lnTo>
                  <a:lnTo>
                    <a:pt x="5237814" y="138430"/>
                  </a:lnTo>
                  <a:lnTo>
                    <a:pt x="5170504" y="71120"/>
                  </a:lnTo>
                  <a:lnTo>
                    <a:pt x="5099384" y="0"/>
                  </a:lnTo>
                  <a:lnTo>
                    <a:pt x="0" y="0"/>
                  </a:lnTo>
                  <a:lnTo>
                    <a:pt x="0" y="3710196"/>
                  </a:lnTo>
                  <a:lnTo>
                    <a:pt x="80010" y="3710196"/>
                  </a:lnTo>
                  <a:lnTo>
                    <a:pt x="80010" y="3777506"/>
                  </a:lnTo>
                  <a:lnTo>
                    <a:pt x="5442284" y="3777506"/>
                  </a:lnTo>
                  <a:lnTo>
                    <a:pt x="5442284" y="342900"/>
                  </a:lnTo>
                  <a:lnTo>
                    <a:pt x="5374973" y="275590"/>
                  </a:lnTo>
                  <a:close/>
                  <a:moveTo>
                    <a:pt x="5103194" y="21590"/>
                  </a:moveTo>
                  <a:lnTo>
                    <a:pt x="5228923" y="146050"/>
                  </a:lnTo>
                  <a:lnTo>
                    <a:pt x="5353384" y="270510"/>
                  </a:lnTo>
                  <a:lnTo>
                    <a:pt x="5103194" y="270510"/>
                  </a:lnTo>
                  <a:lnTo>
                    <a:pt x="5103194" y="21590"/>
                  </a:lnTo>
                  <a:close/>
                  <a:moveTo>
                    <a:pt x="12700" y="3697496"/>
                  </a:moveTo>
                  <a:lnTo>
                    <a:pt x="12700" y="12700"/>
                  </a:lnTo>
                  <a:lnTo>
                    <a:pt x="5090494" y="12700"/>
                  </a:lnTo>
                  <a:lnTo>
                    <a:pt x="5090494" y="278130"/>
                  </a:lnTo>
                  <a:cubicBezTo>
                    <a:pt x="5090494" y="281940"/>
                    <a:pt x="5093034" y="284480"/>
                    <a:pt x="5096844" y="284480"/>
                  </a:cubicBezTo>
                  <a:lnTo>
                    <a:pt x="5362273" y="284480"/>
                  </a:lnTo>
                  <a:lnTo>
                    <a:pt x="5362273" y="3697496"/>
                  </a:lnTo>
                  <a:lnTo>
                    <a:pt x="12700" y="3697496"/>
                  </a:lnTo>
                  <a:close/>
                  <a:moveTo>
                    <a:pt x="5429584" y="3764806"/>
                  </a:moveTo>
                  <a:lnTo>
                    <a:pt x="92710" y="3764806"/>
                  </a:lnTo>
                  <a:lnTo>
                    <a:pt x="92710" y="3710196"/>
                  </a:lnTo>
                  <a:lnTo>
                    <a:pt x="5374974" y="3710196"/>
                  </a:lnTo>
                  <a:lnTo>
                    <a:pt x="5374974" y="293370"/>
                  </a:lnTo>
                  <a:lnTo>
                    <a:pt x="5429584" y="347980"/>
                  </a:lnTo>
                  <a:lnTo>
                    <a:pt x="5429584" y="3764806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23BCD7E-C974-4ACD-89E1-962DDD08B0C5}"/>
              </a:ext>
            </a:extLst>
          </p:cNvPr>
          <p:cNvSpPr txBox="1"/>
          <p:nvPr/>
        </p:nvSpPr>
        <p:spPr>
          <a:xfrm>
            <a:off x="2974370" y="3364254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Lệnh Eraser – Xóa đối tượng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BAA27E3-44A7-4DE1-B554-4FD249FC4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235" y="8130852"/>
            <a:ext cx="13000578" cy="111378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75A3075-22E4-481F-9B4F-4E552AF88774}"/>
              </a:ext>
            </a:extLst>
          </p:cNvPr>
          <p:cNvSpPr txBox="1"/>
          <p:nvPr/>
        </p:nvSpPr>
        <p:spPr>
          <a:xfrm>
            <a:off x="8246214" y="7080715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Lệnh chọn đối tượng</a:t>
            </a:r>
            <a:endParaRPr lang="en-US" sz="4000" dirty="0"/>
          </a:p>
        </p:txBody>
      </p:sp>
      <p:pic>
        <p:nvPicPr>
          <p:cNvPr id="24" name="Picture 8">
            <a:extLst>
              <a:ext uri="{FF2B5EF4-FFF2-40B4-BE49-F238E27FC236}">
                <a16:creationId xmlns:a16="http://schemas.microsoft.com/office/drawing/2014/main" id="{F680BC5D-EAC4-4D5A-9000-BF1274AC0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38130" y="7500207"/>
            <a:ext cx="2213406" cy="2595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7937B0-67E3-469C-BCA8-41AAB2692D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584" y="4416434"/>
            <a:ext cx="12969607" cy="1616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8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96AD8BA-F028-4368-B47B-6D71029DD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359699"/>
            <a:ext cx="13670283" cy="26292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DA64CC0-BDC0-4CF0-89A5-AD9B8114D398}"/>
              </a:ext>
            </a:extLst>
          </p:cNvPr>
          <p:cNvSpPr txBox="1"/>
          <p:nvPr/>
        </p:nvSpPr>
        <p:spPr>
          <a:xfrm>
            <a:off x="8001000" y="453264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Lệnh Trim – Cắt đối tượng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6E20DB7-6D8E-4759-8898-0368D86CB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600700"/>
            <a:ext cx="12993913" cy="43535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1FECB48-EFB7-43EB-929C-BFD7F5F395E1}"/>
              </a:ext>
            </a:extLst>
          </p:cNvPr>
          <p:cNvSpPr txBox="1"/>
          <p:nvPr/>
        </p:nvSpPr>
        <p:spPr>
          <a:xfrm>
            <a:off x="1676400" y="4659086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Lệnh Offset – Tạo các đối tượng song song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6D696B6-997C-4A42-A7BB-F93448E11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9000" y="7612667"/>
            <a:ext cx="3220202" cy="265227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25A5FD1B-0F1A-498F-A47A-A948863814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" y="286802"/>
            <a:ext cx="3048000" cy="2075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10723" y="254887"/>
            <a:ext cx="10668000" cy="1756303"/>
            <a:chOff x="0" y="0"/>
            <a:chExt cx="12967671" cy="2121368"/>
          </a:xfrm>
        </p:grpSpPr>
        <p:sp>
          <p:nvSpPr>
            <p:cNvPr id="3" name="Freeform 3"/>
            <p:cNvSpPr/>
            <p:nvPr/>
          </p:nvSpPr>
          <p:spPr>
            <a:xfrm>
              <a:off x="48260" y="48260"/>
              <a:ext cx="12919411" cy="2073108"/>
            </a:xfrm>
            <a:custGeom>
              <a:avLst/>
              <a:gdLst/>
              <a:ahLst/>
              <a:cxnLst/>
              <a:rect l="l" t="t" r="r" b="b"/>
              <a:pathLst>
                <a:path w="12919411" h="2073108">
                  <a:moveTo>
                    <a:pt x="0" y="0"/>
                  </a:moveTo>
                  <a:lnTo>
                    <a:pt x="12919411" y="0"/>
                  </a:lnTo>
                  <a:lnTo>
                    <a:pt x="12919411" y="2073108"/>
                  </a:lnTo>
                  <a:lnTo>
                    <a:pt x="0" y="2073108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" y="6350"/>
              <a:ext cx="12919411" cy="2073108"/>
            </a:xfrm>
            <a:custGeom>
              <a:avLst/>
              <a:gdLst/>
              <a:ahLst/>
              <a:cxnLst/>
              <a:rect l="l" t="t" r="r" b="b"/>
              <a:pathLst>
                <a:path w="12919411" h="2073108">
                  <a:moveTo>
                    <a:pt x="0" y="0"/>
                  </a:moveTo>
                  <a:lnTo>
                    <a:pt x="12919411" y="0"/>
                  </a:lnTo>
                  <a:lnTo>
                    <a:pt x="12919411" y="2073108"/>
                  </a:lnTo>
                  <a:lnTo>
                    <a:pt x="0" y="2073108"/>
                  </a:lnTo>
                  <a:close/>
                </a:path>
              </a:pathLst>
            </a:custGeom>
            <a:solidFill>
              <a:srgbClr val="35A4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2932111" cy="2085808"/>
            </a:xfrm>
            <a:custGeom>
              <a:avLst/>
              <a:gdLst/>
              <a:ahLst/>
              <a:cxnLst/>
              <a:rect l="l" t="t" r="r" b="b"/>
              <a:pathLst>
                <a:path w="12932111" h="2085808">
                  <a:moveTo>
                    <a:pt x="12932111" y="2085808"/>
                  </a:moveTo>
                  <a:lnTo>
                    <a:pt x="0" y="2085808"/>
                  </a:lnTo>
                  <a:lnTo>
                    <a:pt x="0" y="0"/>
                  </a:lnTo>
                  <a:lnTo>
                    <a:pt x="12932111" y="0"/>
                  </a:lnTo>
                  <a:lnTo>
                    <a:pt x="12932111" y="2085808"/>
                  </a:lnTo>
                  <a:close/>
                  <a:moveTo>
                    <a:pt x="12700" y="2073108"/>
                  </a:moveTo>
                  <a:lnTo>
                    <a:pt x="12919411" y="2073108"/>
                  </a:lnTo>
                  <a:lnTo>
                    <a:pt x="12919411" y="12700"/>
                  </a:lnTo>
                  <a:lnTo>
                    <a:pt x="12700" y="12700"/>
                  </a:lnTo>
                  <a:lnTo>
                    <a:pt x="12700" y="2073108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56819" y="835266"/>
            <a:ext cx="12985415" cy="87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9"/>
              </a:lnSpc>
            </a:pPr>
            <a:r>
              <a:rPr lang="vi-VN" sz="6600" b="1" spc="-60" dirty="0">
                <a:solidFill>
                  <a:srgbClr val="FFFFFF"/>
                </a:solidFill>
              </a:rPr>
              <a:t>LUYỆN TẬP</a:t>
            </a:r>
            <a:endParaRPr lang="en-US" sz="6600" b="1" spc="-60" dirty="0">
              <a:solidFill>
                <a:srgbClr val="FFFFFF"/>
              </a:solidFill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300789" y="2494532"/>
            <a:ext cx="8534400" cy="4759620"/>
            <a:chOff x="0" y="0"/>
            <a:chExt cx="4245366" cy="4121644"/>
          </a:xfrm>
        </p:grpSpPr>
        <p:sp>
          <p:nvSpPr>
            <p:cNvPr id="16" name="Freeform 16"/>
            <p:cNvSpPr/>
            <p:nvPr/>
          </p:nvSpPr>
          <p:spPr>
            <a:xfrm>
              <a:off x="92710" y="293370"/>
              <a:ext cx="4139956" cy="3815574"/>
            </a:xfrm>
            <a:custGeom>
              <a:avLst/>
              <a:gdLst/>
              <a:ahLst/>
              <a:cxnLst/>
              <a:rect l="l" t="t" r="r" b="b"/>
              <a:pathLst>
                <a:path w="4139956" h="3815574">
                  <a:moveTo>
                    <a:pt x="0" y="3760964"/>
                  </a:moveTo>
                  <a:lnTo>
                    <a:pt x="0" y="3815574"/>
                  </a:lnTo>
                  <a:lnTo>
                    <a:pt x="4139956" y="3815574"/>
                  </a:lnTo>
                  <a:lnTo>
                    <a:pt x="4139956" y="54610"/>
                  </a:lnTo>
                  <a:lnTo>
                    <a:pt x="4085346" y="0"/>
                  </a:lnTo>
                  <a:lnTo>
                    <a:pt x="4085346" y="3760964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350" y="11430"/>
              <a:ext cx="4165356" cy="4030204"/>
            </a:xfrm>
            <a:custGeom>
              <a:avLst/>
              <a:gdLst/>
              <a:ahLst/>
              <a:cxnLst/>
              <a:rect l="l" t="t" r="r" b="b"/>
              <a:pathLst>
                <a:path w="4165356" h="4030204">
                  <a:moveTo>
                    <a:pt x="3894846" y="0"/>
                  </a:moveTo>
                  <a:lnTo>
                    <a:pt x="0" y="1270"/>
                  </a:lnTo>
                  <a:lnTo>
                    <a:pt x="0" y="4030204"/>
                  </a:lnTo>
                  <a:lnTo>
                    <a:pt x="4164086" y="4030204"/>
                  </a:lnTo>
                  <a:lnTo>
                    <a:pt x="4165356" y="266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4245366" cy="4121644"/>
            </a:xfrm>
            <a:custGeom>
              <a:avLst/>
              <a:gdLst/>
              <a:ahLst/>
              <a:cxnLst/>
              <a:rect l="l" t="t" r="r" b="b"/>
              <a:pathLst>
                <a:path w="4245366" h="4121644">
                  <a:moveTo>
                    <a:pt x="4178056" y="275590"/>
                  </a:moveTo>
                  <a:lnTo>
                    <a:pt x="4178056" y="275590"/>
                  </a:lnTo>
                  <a:lnTo>
                    <a:pt x="4176786" y="274320"/>
                  </a:lnTo>
                  <a:lnTo>
                    <a:pt x="4040896" y="138430"/>
                  </a:lnTo>
                  <a:lnTo>
                    <a:pt x="3973586" y="71120"/>
                  </a:lnTo>
                  <a:lnTo>
                    <a:pt x="3902466" y="0"/>
                  </a:lnTo>
                  <a:lnTo>
                    <a:pt x="0" y="0"/>
                  </a:lnTo>
                  <a:lnTo>
                    <a:pt x="0" y="4054334"/>
                  </a:lnTo>
                  <a:lnTo>
                    <a:pt x="80010" y="4054334"/>
                  </a:lnTo>
                  <a:lnTo>
                    <a:pt x="80010" y="4121644"/>
                  </a:lnTo>
                  <a:lnTo>
                    <a:pt x="4245366" y="4121644"/>
                  </a:lnTo>
                  <a:lnTo>
                    <a:pt x="4245366" y="342900"/>
                  </a:lnTo>
                  <a:lnTo>
                    <a:pt x="4178056" y="275590"/>
                  </a:lnTo>
                  <a:close/>
                  <a:moveTo>
                    <a:pt x="3906276" y="21590"/>
                  </a:moveTo>
                  <a:lnTo>
                    <a:pt x="4032006" y="146050"/>
                  </a:lnTo>
                  <a:lnTo>
                    <a:pt x="4156466" y="270510"/>
                  </a:lnTo>
                  <a:lnTo>
                    <a:pt x="3906276" y="270510"/>
                  </a:lnTo>
                  <a:lnTo>
                    <a:pt x="3906276" y="21590"/>
                  </a:lnTo>
                  <a:close/>
                  <a:moveTo>
                    <a:pt x="12700" y="4041634"/>
                  </a:moveTo>
                  <a:lnTo>
                    <a:pt x="12700" y="12700"/>
                  </a:lnTo>
                  <a:lnTo>
                    <a:pt x="3893576" y="12700"/>
                  </a:lnTo>
                  <a:lnTo>
                    <a:pt x="3893576" y="278130"/>
                  </a:lnTo>
                  <a:cubicBezTo>
                    <a:pt x="3893576" y="281940"/>
                    <a:pt x="3896116" y="284480"/>
                    <a:pt x="3899926" y="284480"/>
                  </a:cubicBezTo>
                  <a:lnTo>
                    <a:pt x="4165356" y="284480"/>
                  </a:lnTo>
                  <a:lnTo>
                    <a:pt x="4165356" y="4041634"/>
                  </a:lnTo>
                  <a:lnTo>
                    <a:pt x="12700" y="4041634"/>
                  </a:lnTo>
                  <a:close/>
                  <a:moveTo>
                    <a:pt x="4232666" y="4108944"/>
                  </a:moveTo>
                  <a:lnTo>
                    <a:pt x="92710" y="4108944"/>
                  </a:lnTo>
                  <a:lnTo>
                    <a:pt x="92710" y="4054334"/>
                  </a:lnTo>
                  <a:lnTo>
                    <a:pt x="4178056" y="4054334"/>
                  </a:lnTo>
                  <a:lnTo>
                    <a:pt x="4178056" y="293370"/>
                  </a:lnTo>
                  <a:lnTo>
                    <a:pt x="4232666" y="347980"/>
                  </a:lnTo>
                  <a:lnTo>
                    <a:pt x="4232666" y="4108944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652186" y="2848884"/>
            <a:ext cx="5992449" cy="267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i="1" u="sng" dirty="0">
                <a:solidFill>
                  <a:srgbClr val="443B28"/>
                </a:solidFill>
              </a:rPr>
              <a:t>Nhiệm vụ 1:</a:t>
            </a:r>
          </a:p>
          <a:p>
            <a:pPr algn="ctr">
              <a:lnSpc>
                <a:spcPct val="150000"/>
              </a:lnSpc>
            </a:pPr>
            <a:endParaRPr lang="vi-VN" sz="4000" b="1" i="1" u="sng" dirty="0">
              <a:solidFill>
                <a:srgbClr val="443B28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443B28"/>
                </a:solidFill>
              </a:rPr>
              <a:t>Bài tập trắc nghiệm</a:t>
            </a:r>
            <a:endParaRPr lang="en-US" sz="4000" dirty="0">
              <a:solidFill>
                <a:srgbClr val="443B28"/>
              </a:solidFill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43600" y="529055"/>
            <a:ext cx="1140001" cy="1200002"/>
          </a:xfrm>
          <a:prstGeom prst="rect">
            <a:avLst/>
          </a:prstGeom>
        </p:spPr>
      </p:pic>
      <p:grpSp>
        <p:nvGrpSpPr>
          <p:cNvPr id="23" name="Group 23"/>
          <p:cNvGrpSpPr>
            <a:grpSpLocks noChangeAspect="1"/>
          </p:cNvGrpSpPr>
          <p:nvPr/>
        </p:nvGrpSpPr>
        <p:grpSpPr>
          <a:xfrm rot="5400000">
            <a:off x="16786809" y="9339855"/>
            <a:ext cx="506421" cy="438561"/>
            <a:chOff x="0" y="0"/>
            <a:chExt cx="6350000" cy="54991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5400000">
            <a:off x="994770" y="9301755"/>
            <a:ext cx="506421" cy="438561"/>
            <a:chOff x="0" y="0"/>
            <a:chExt cx="6350000" cy="5499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15">
            <a:extLst>
              <a:ext uri="{FF2B5EF4-FFF2-40B4-BE49-F238E27FC236}">
                <a16:creationId xmlns:a16="http://schemas.microsoft.com/office/drawing/2014/main" id="{5FFD14EE-0B62-42DE-AACA-4558F9EBEEB0}"/>
              </a:ext>
            </a:extLst>
          </p:cNvPr>
          <p:cNvGrpSpPr/>
          <p:nvPr/>
        </p:nvGrpSpPr>
        <p:grpSpPr>
          <a:xfrm>
            <a:off x="9736035" y="2586312"/>
            <a:ext cx="8534400" cy="4667840"/>
            <a:chOff x="0" y="0"/>
            <a:chExt cx="4245366" cy="4121644"/>
          </a:xfrm>
        </p:grpSpPr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7E056173-2694-446F-B43B-BE0F1EC27B30}"/>
                </a:ext>
              </a:extLst>
            </p:cNvPr>
            <p:cNvSpPr/>
            <p:nvPr/>
          </p:nvSpPr>
          <p:spPr>
            <a:xfrm>
              <a:off x="92710" y="293370"/>
              <a:ext cx="4139956" cy="3815574"/>
            </a:xfrm>
            <a:custGeom>
              <a:avLst/>
              <a:gdLst/>
              <a:ahLst/>
              <a:cxnLst/>
              <a:rect l="l" t="t" r="r" b="b"/>
              <a:pathLst>
                <a:path w="4139956" h="3815574">
                  <a:moveTo>
                    <a:pt x="0" y="3760964"/>
                  </a:moveTo>
                  <a:lnTo>
                    <a:pt x="0" y="3815574"/>
                  </a:lnTo>
                  <a:lnTo>
                    <a:pt x="4139956" y="3815574"/>
                  </a:lnTo>
                  <a:lnTo>
                    <a:pt x="4139956" y="54610"/>
                  </a:lnTo>
                  <a:lnTo>
                    <a:pt x="4085346" y="0"/>
                  </a:lnTo>
                  <a:lnTo>
                    <a:pt x="4085346" y="3760964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C612CBCC-8D6A-48AA-A85D-F69666A0B235}"/>
                </a:ext>
              </a:extLst>
            </p:cNvPr>
            <p:cNvSpPr/>
            <p:nvPr/>
          </p:nvSpPr>
          <p:spPr>
            <a:xfrm>
              <a:off x="6350" y="11430"/>
              <a:ext cx="4165356" cy="4030204"/>
            </a:xfrm>
            <a:custGeom>
              <a:avLst/>
              <a:gdLst/>
              <a:ahLst/>
              <a:cxnLst/>
              <a:rect l="l" t="t" r="r" b="b"/>
              <a:pathLst>
                <a:path w="4165356" h="4030204">
                  <a:moveTo>
                    <a:pt x="3894846" y="0"/>
                  </a:moveTo>
                  <a:lnTo>
                    <a:pt x="0" y="1270"/>
                  </a:lnTo>
                  <a:lnTo>
                    <a:pt x="0" y="4030204"/>
                  </a:lnTo>
                  <a:lnTo>
                    <a:pt x="4164086" y="4030204"/>
                  </a:lnTo>
                  <a:lnTo>
                    <a:pt x="4165356" y="266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4B15A64C-EC03-48DC-BBD3-27863A4459EE}"/>
                </a:ext>
              </a:extLst>
            </p:cNvPr>
            <p:cNvSpPr/>
            <p:nvPr/>
          </p:nvSpPr>
          <p:spPr>
            <a:xfrm>
              <a:off x="0" y="0"/>
              <a:ext cx="4245366" cy="4121644"/>
            </a:xfrm>
            <a:custGeom>
              <a:avLst/>
              <a:gdLst/>
              <a:ahLst/>
              <a:cxnLst/>
              <a:rect l="l" t="t" r="r" b="b"/>
              <a:pathLst>
                <a:path w="4245366" h="4121644">
                  <a:moveTo>
                    <a:pt x="4178056" y="275590"/>
                  </a:moveTo>
                  <a:lnTo>
                    <a:pt x="4178056" y="275590"/>
                  </a:lnTo>
                  <a:lnTo>
                    <a:pt x="4176786" y="274320"/>
                  </a:lnTo>
                  <a:lnTo>
                    <a:pt x="4040896" y="138430"/>
                  </a:lnTo>
                  <a:lnTo>
                    <a:pt x="3973586" y="71120"/>
                  </a:lnTo>
                  <a:lnTo>
                    <a:pt x="3902466" y="0"/>
                  </a:lnTo>
                  <a:lnTo>
                    <a:pt x="0" y="0"/>
                  </a:lnTo>
                  <a:lnTo>
                    <a:pt x="0" y="4054334"/>
                  </a:lnTo>
                  <a:lnTo>
                    <a:pt x="80010" y="4054334"/>
                  </a:lnTo>
                  <a:lnTo>
                    <a:pt x="80010" y="4121644"/>
                  </a:lnTo>
                  <a:lnTo>
                    <a:pt x="4245366" y="4121644"/>
                  </a:lnTo>
                  <a:lnTo>
                    <a:pt x="4245366" y="342900"/>
                  </a:lnTo>
                  <a:lnTo>
                    <a:pt x="4178056" y="275590"/>
                  </a:lnTo>
                  <a:close/>
                  <a:moveTo>
                    <a:pt x="3906276" y="21590"/>
                  </a:moveTo>
                  <a:lnTo>
                    <a:pt x="4032006" y="146050"/>
                  </a:lnTo>
                  <a:lnTo>
                    <a:pt x="4156466" y="270510"/>
                  </a:lnTo>
                  <a:lnTo>
                    <a:pt x="3906276" y="270510"/>
                  </a:lnTo>
                  <a:lnTo>
                    <a:pt x="3906276" y="21590"/>
                  </a:lnTo>
                  <a:close/>
                  <a:moveTo>
                    <a:pt x="12700" y="4041634"/>
                  </a:moveTo>
                  <a:lnTo>
                    <a:pt x="12700" y="12700"/>
                  </a:lnTo>
                  <a:lnTo>
                    <a:pt x="3893576" y="12700"/>
                  </a:lnTo>
                  <a:lnTo>
                    <a:pt x="3893576" y="278130"/>
                  </a:lnTo>
                  <a:cubicBezTo>
                    <a:pt x="3893576" y="281940"/>
                    <a:pt x="3896116" y="284480"/>
                    <a:pt x="3899926" y="284480"/>
                  </a:cubicBezTo>
                  <a:lnTo>
                    <a:pt x="4165356" y="284480"/>
                  </a:lnTo>
                  <a:lnTo>
                    <a:pt x="4165356" y="4041634"/>
                  </a:lnTo>
                  <a:lnTo>
                    <a:pt x="12700" y="4041634"/>
                  </a:lnTo>
                  <a:close/>
                  <a:moveTo>
                    <a:pt x="4232666" y="4108944"/>
                  </a:moveTo>
                  <a:lnTo>
                    <a:pt x="92710" y="4108944"/>
                  </a:lnTo>
                  <a:lnTo>
                    <a:pt x="92710" y="4054334"/>
                  </a:lnTo>
                  <a:lnTo>
                    <a:pt x="4178056" y="4054334"/>
                  </a:lnTo>
                  <a:lnTo>
                    <a:pt x="4178056" y="293370"/>
                  </a:lnTo>
                  <a:lnTo>
                    <a:pt x="4232666" y="347980"/>
                  </a:lnTo>
                  <a:lnTo>
                    <a:pt x="4232666" y="4108944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02B4FDD-CF5F-408F-810E-826217B2B353}"/>
              </a:ext>
            </a:extLst>
          </p:cNvPr>
          <p:cNvSpPr txBox="1"/>
          <p:nvPr/>
        </p:nvSpPr>
        <p:spPr>
          <a:xfrm>
            <a:off x="9452813" y="2819179"/>
            <a:ext cx="91440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i="1" u="sng" dirty="0">
                <a:solidFill>
                  <a:srgbClr val="443B28"/>
                </a:solidFill>
              </a:rPr>
              <a:t>Nhiệm vụ 2: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E01F06-A046-47A4-B127-ACDB6D43AFF9}"/>
              </a:ext>
            </a:extLst>
          </p:cNvPr>
          <p:cNvSpPr txBox="1"/>
          <p:nvPr/>
        </p:nvSpPr>
        <p:spPr>
          <a:xfrm>
            <a:off x="10163272" y="4025462"/>
            <a:ext cx="7637565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ẽ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hai hình chiếu của vật thể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17.8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17.4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2BBA9B0C-FFBA-4D6B-AF8E-354F752F14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98315" y="7296475"/>
            <a:ext cx="4780323" cy="4212659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735E87D-CDDF-47A8-8536-0610A144F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26192"/>
            <a:ext cx="1953142" cy="18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33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34" r="3434"/>
          <a:stretch>
            <a:fillRect/>
          </a:stretch>
        </p:blipFill>
        <p:spPr>
          <a:xfrm>
            <a:off x="14935199" y="8239463"/>
            <a:ext cx="3352801" cy="2047537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F28FCFFD-AE90-4FBB-85B3-7D1241E23579}"/>
              </a:ext>
            </a:extLst>
          </p:cNvPr>
          <p:cNvSpPr/>
          <p:nvPr/>
        </p:nvSpPr>
        <p:spPr>
          <a:xfrm>
            <a:off x="0" y="723901"/>
            <a:ext cx="4648200" cy="1066800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3FE9B8-36DD-4FF7-B25A-9AA7742A89BC}"/>
              </a:ext>
            </a:extLst>
          </p:cNvPr>
          <p:cNvSpPr txBox="1"/>
          <p:nvPr/>
        </p:nvSpPr>
        <p:spPr>
          <a:xfrm>
            <a:off x="685800" y="723901"/>
            <a:ext cx="91512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 vụ 1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C0D4C11B-61BA-4D1F-8DDE-2AFC2C46FDAD}"/>
              </a:ext>
            </a:extLst>
          </p:cNvPr>
          <p:cNvSpPr/>
          <p:nvPr/>
        </p:nvSpPr>
        <p:spPr>
          <a:xfrm>
            <a:off x="5306907" y="581952"/>
            <a:ext cx="12184744" cy="1595560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53EA8E-ECC3-41BD-B121-EAA2A5D43FAF}"/>
              </a:ext>
            </a:extLst>
          </p:cNvPr>
          <p:cNvSpPr txBox="1"/>
          <p:nvPr/>
        </p:nvSpPr>
        <p:spPr>
          <a:xfrm>
            <a:off x="5417456" y="882092"/>
            <a:ext cx="119636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Khoanh tròn chữ cái đặt trước câu trả lời đúng.</a:t>
            </a:r>
            <a:endParaRPr lang="en-US" sz="4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C80E87-7E60-4084-8129-A1F97B448FD1}"/>
              </a:ext>
            </a:extLst>
          </p:cNvPr>
          <p:cNvSpPr txBox="1"/>
          <p:nvPr/>
        </p:nvSpPr>
        <p:spPr>
          <a:xfrm>
            <a:off x="3048001" y="3009900"/>
            <a:ext cx="15239999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Khởi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CAD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mấy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A0190CE-C324-4C48-B638-B66AD85F3C1A}"/>
              </a:ext>
            </a:extLst>
          </p:cNvPr>
          <p:cNvSpPr/>
          <p:nvPr/>
        </p:nvSpPr>
        <p:spPr>
          <a:xfrm>
            <a:off x="1981200" y="4829432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85DF014-706E-4ED5-87CB-52375D77088C}"/>
              </a:ext>
            </a:extLst>
          </p:cNvPr>
          <p:cNvSpPr/>
          <p:nvPr/>
        </p:nvSpPr>
        <p:spPr>
          <a:xfrm>
            <a:off x="9960333" y="7174859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D3B334A-B353-4865-9D9A-1CF366DECD44}"/>
              </a:ext>
            </a:extLst>
          </p:cNvPr>
          <p:cNvSpPr/>
          <p:nvPr/>
        </p:nvSpPr>
        <p:spPr>
          <a:xfrm>
            <a:off x="9960333" y="4729963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E2D64EA-9C0E-4972-AD47-310CE0EEDA9B}"/>
              </a:ext>
            </a:extLst>
          </p:cNvPr>
          <p:cNvSpPr/>
          <p:nvPr/>
        </p:nvSpPr>
        <p:spPr>
          <a:xfrm>
            <a:off x="1997242" y="7228468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DABF38-9850-477A-9833-E8DDD545F7E3}"/>
              </a:ext>
            </a:extLst>
          </p:cNvPr>
          <p:cNvSpPr txBox="1"/>
          <p:nvPr/>
        </p:nvSpPr>
        <p:spPr>
          <a:xfrm>
            <a:off x="4267200" y="5194403"/>
            <a:ext cx="915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A7F609-D5DD-47D0-9C75-F6C1A02DFDD5}"/>
              </a:ext>
            </a:extLst>
          </p:cNvPr>
          <p:cNvSpPr txBox="1"/>
          <p:nvPr/>
        </p:nvSpPr>
        <p:spPr>
          <a:xfrm>
            <a:off x="12186126" y="5195499"/>
            <a:ext cx="915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04AD57-4B79-4CF5-865A-55DF2C98A892}"/>
              </a:ext>
            </a:extLst>
          </p:cNvPr>
          <p:cNvSpPr txBox="1"/>
          <p:nvPr/>
        </p:nvSpPr>
        <p:spPr>
          <a:xfrm>
            <a:off x="4267200" y="7628339"/>
            <a:ext cx="10181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FEBCEA-2FB9-4504-A3A2-3D1DB4520569}"/>
              </a:ext>
            </a:extLst>
          </p:cNvPr>
          <p:cNvSpPr txBox="1"/>
          <p:nvPr/>
        </p:nvSpPr>
        <p:spPr>
          <a:xfrm>
            <a:off x="12186126" y="7576196"/>
            <a:ext cx="10181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578A96B-4039-4FAB-9F62-31D8159060AD}"/>
              </a:ext>
            </a:extLst>
          </p:cNvPr>
          <p:cNvSpPr/>
          <p:nvPr/>
        </p:nvSpPr>
        <p:spPr>
          <a:xfrm>
            <a:off x="11887200" y="5081326"/>
            <a:ext cx="914400" cy="914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4" grpId="0" animBg="1"/>
      <p:bldP spid="26" grpId="0"/>
      <p:bldP spid="28" grpId="0"/>
      <p:bldP spid="29" grpId="0" animBg="1"/>
      <p:bldP spid="33" grpId="0" animBg="1"/>
      <p:bldP spid="34" grpId="0" animBg="1"/>
      <p:bldP spid="35" grpId="0" animBg="1"/>
      <p:bldP spid="37" grpId="0"/>
      <p:bldP spid="39" grpId="0"/>
      <p:bldP spid="41" grpId="0"/>
      <p:bldP spid="43" grpId="0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34" r="3434"/>
          <a:stretch>
            <a:fillRect/>
          </a:stretch>
        </p:blipFill>
        <p:spPr>
          <a:xfrm>
            <a:off x="14935199" y="8239463"/>
            <a:ext cx="3352801" cy="2047537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F28FCFFD-AE90-4FBB-85B3-7D1241E23579}"/>
              </a:ext>
            </a:extLst>
          </p:cNvPr>
          <p:cNvSpPr/>
          <p:nvPr/>
        </p:nvSpPr>
        <p:spPr>
          <a:xfrm>
            <a:off x="0" y="723901"/>
            <a:ext cx="4648200" cy="1066800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3FE9B8-36DD-4FF7-B25A-9AA7742A89BC}"/>
              </a:ext>
            </a:extLst>
          </p:cNvPr>
          <p:cNvSpPr txBox="1"/>
          <p:nvPr/>
        </p:nvSpPr>
        <p:spPr>
          <a:xfrm>
            <a:off x="762000" y="662556"/>
            <a:ext cx="91512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 vụ 1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C80E87-7E60-4084-8129-A1F97B448FD1}"/>
              </a:ext>
            </a:extLst>
          </p:cNvPr>
          <p:cNvSpPr txBox="1"/>
          <p:nvPr/>
        </p:nvSpPr>
        <p:spPr>
          <a:xfrm>
            <a:off x="1524000" y="2218450"/>
            <a:ext cx="15239999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Lệnh Line: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A0190CE-C324-4C48-B638-B66AD85F3C1A}"/>
              </a:ext>
            </a:extLst>
          </p:cNvPr>
          <p:cNvSpPr/>
          <p:nvPr/>
        </p:nvSpPr>
        <p:spPr>
          <a:xfrm>
            <a:off x="2057400" y="4125493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85DF014-706E-4ED5-87CB-52375D77088C}"/>
              </a:ext>
            </a:extLst>
          </p:cNvPr>
          <p:cNvSpPr/>
          <p:nvPr/>
        </p:nvSpPr>
        <p:spPr>
          <a:xfrm>
            <a:off x="9601200" y="6999603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D3B334A-B353-4865-9D9A-1CF366DECD44}"/>
              </a:ext>
            </a:extLst>
          </p:cNvPr>
          <p:cNvSpPr/>
          <p:nvPr/>
        </p:nvSpPr>
        <p:spPr>
          <a:xfrm>
            <a:off x="9601200" y="4101272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E2D64EA-9C0E-4972-AD47-310CE0EEDA9B}"/>
              </a:ext>
            </a:extLst>
          </p:cNvPr>
          <p:cNvSpPr/>
          <p:nvPr/>
        </p:nvSpPr>
        <p:spPr>
          <a:xfrm>
            <a:off x="2057400" y="6999603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DABF38-9850-477A-9833-E8DDD545F7E3}"/>
              </a:ext>
            </a:extLst>
          </p:cNvPr>
          <p:cNvSpPr txBox="1"/>
          <p:nvPr/>
        </p:nvSpPr>
        <p:spPr>
          <a:xfrm>
            <a:off x="2884715" y="4508281"/>
            <a:ext cx="915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đoạn thẳng</a:t>
            </a:r>
            <a:r>
              <a:rPr lang="fr-FR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A7F609-D5DD-47D0-9C75-F6C1A02DFDD5}"/>
              </a:ext>
            </a:extLst>
          </p:cNvPr>
          <p:cNvSpPr txBox="1"/>
          <p:nvPr/>
        </p:nvSpPr>
        <p:spPr>
          <a:xfrm>
            <a:off x="10150774" y="4508280"/>
            <a:ext cx="915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đường tròn</a:t>
            </a:r>
            <a:r>
              <a:rPr lang="fr-FR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04AD57-4B79-4CF5-865A-55DF2C98A892}"/>
              </a:ext>
            </a:extLst>
          </p:cNvPr>
          <p:cNvSpPr txBox="1"/>
          <p:nvPr/>
        </p:nvSpPr>
        <p:spPr>
          <a:xfrm>
            <a:off x="2485573" y="7418703"/>
            <a:ext cx="10181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và B  đều đúng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FEBCEA-2FB9-4504-A3A2-3D1DB4520569}"/>
              </a:ext>
            </a:extLst>
          </p:cNvPr>
          <p:cNvSpPr txBox="1"/>
          <p:nvPr/>
        </p:nvSpPr>
        <p:spPr>
          <a:xfrm>
            <a:off x="10711542" y="7354791"/>
            <a:ext cx="10181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 án khác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578A96B-4039-4FAB-9F62-31D8159060AD}"/>
              </a:ext>
            </a:extLst>
          </p:cNvPr>
          <p:cNvSpPr/>
          <p:nvPr/>
        </p:nvSpPr>
        <p:spPr>
          <a:xfrm>
            <a:off x="2590800" y="4435800"/>
            <a:ext cx="914400" cy="914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3" grpId="0" animBg="1"/>
      <p:bldP spid="34" grpId="0" animBg="1"/>
      <p:bldP spid="35" grpId="0" animBg="1"/>
      <p:bldP spid="37" grpId="0"/>
      <p:bldP spid="39" grpId="0"/>
      <p:bldP spid="41" grpId="0"/>
      <p:bldP spid="43" grpId="0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031" y="2511868"/>
            <a:ext cx="11401004" cy="345090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324804" y="-102870"/>
            <a:ext cx="6963196" cy="10569756"/>
            <a:chOff x="0" y="0"/>
            <a:chExt cx="2038985" cy="26992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8985" cy="2699211"/>
            </a:xfrm>
            <a:custGeom>
              <a:avLst/>
              <a:gdLst/>
              <a:ahLst/>
              <a:cxnLst/>
              <a:rect l="l" t="t" r="r" b="b"/>
              <a:pathLst>
                <a:path w="2038985" h="2699211">
                  <a:moveTo>
                    <a:pt x="0" y="0"/>
                  </a:moveTo>
                  <a:lnTo>
                    <a:pt x="2038985" y="0"/>
                  </a:lnTo>
                  <a:lnTo>
                    <a:pt x="2038985" y="2699211"/>
                  </a:lnTo>
                  <a:lnTo>
                    <a:pt x="0" y="26992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43176" y="846947"/>
            <a:ext cx="5754917" cy="104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9"/>
              </a:lnSpc>
            </a:pPr>
            <a:r>
              <a:rPr lang="vi-VN" sz="6113" b="1" dirty="0">
                <a:solidFill>
                  <a:schemeClr val="bg1"/>
                </a:solidFill>
              </a:rPr>
              <a:t>KHỞI ĐỘNG</a:t>
            </a:r>
            <a:endParaRPr lang="en-US" sz="6113" b="1" dirty="0">
              <a:solidFill>
                <a:schemeClr val="bg1"/>
              </a:solidFill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04489" y="9423251"/>
            <a:ext cx="609755" cy="60975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-874821" y="-565341"/>
            <a:ext cx="3426042" cy="27283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B2E291-85B3-4795-8C11-5C22F72F6FA3}"/>
              </a:ext>
            </a:extLst>
          </p:cNvPr>
          <p:cNvSpPr txBox="1"/>
          <p:nvPr/>
        </p:nvSpPr>
        <p:spPr>
          <a:xfrm>
            <a:off x="454035" y="2771020"/>
            <a:ext cx="1048660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17.1?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924F4E-4BDA-4794-90AA-D9356F55D5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140" y="5487959"/>
            <a:ext cx="3839528" cy="41094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408D37-7D03-4732-A089-8D58EC7E77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0833" y="5487959"/>
            <a:ext cx="5295520" cy="4109444"/>
          </a:xfrm>
          <a:prstGeom prst="rect">
            <a:avLst/>
          </a:prstGeom>
        </p:spPr>
      </p:pic>
      <p:pic>
        <p:nvPicPr>
          <p:cNvPr id="1036" name="Picture 12" descr="Crie modelos em 3D com o Apple Pencil nesse app para iPad - MacMagazine">
            <a:extLst>
              <a:ext uri="{FF2B5EF4-FFF2-40B4-BE49-F238E27FC236}">
                <a16:creationId xmlns:a16="http://schemas.microsoft.com/office/drawing/2014/main" id="{00CE07AA-8536-4D63-97D4-220BD04EF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855" y="2133638"/>
            <a:ext cx="6347093" cy="601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34" r="3434"/>
          <a:stretch>
            <a:fillRect/>
          </a:stretch>
        </p:blipFill>
        <p:spPr>
          <a:xfrm>
            <a:off x="14935199" y="8239463"/>
            <a:ext cx="3352801" cy="2047537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F28FCFFD-AE90-4FBB-85B3-7D1241E23579}"/>
              </a:ext>
            </a:extLst>
          </p:cNvPr>
          <p:cNvSpPr/>
          <p:nvPr/>
        </p:nvSpPr>
        <p:spPr>
          <a:xfrm>
            <a:off x="0" y="723901"/>
            <a:ext cx="4648200" cy="1066800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3FE9B8-36DD-4FF7-B25A-9AA7742A89BC}"/>
              </a:ext>
            </a:extLst>
          </p:cNvPr>
          <p:cNvSpPr txBox="1"/>
          <p:nvPr/>
        </p:nvSpPr>
        <p:spPr>
          <a:xfrm>
            <a:off x="685800" y="723901"/>
            <a:ext cx="91512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 vụ 1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C80E87-7E60-4084-8129-A1F97B448FD1}"/>
              </a:ext>
            </a:extLst>
          </p:cNvPr>
          <p:cNvSpPr txBox="1"/>
          <p:nvPr/>
        </p:nvSpPr>
        <p:spPr>
          <a:xfrm>
            <a:off x="1524000" y="2218450"/>
            <a:ext cx="15239999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Lệnh Trim: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A0190CE-C324-4C48-B638-B66AD85F3C1A}"/>
              </a:ext>
            </a:extLst>
          </p:cNvPr>
          <p:cNvSpPr/>
          <p:nvPr/>
        </p:nvSpPr>
        <p:spPr>
          <a:xfrm>
            <a:off x="2057400" y="4122169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85DF014-706E-4ED5-87CB-52375D77088C}"/>
              </a:ext>
            </a:extLst>
          </p:cNvPr>
          <p:cNvSpPr/>
          <p:nvPr/>
        </p:nvSpPr>
        <p:spPr>
          <a:xfrm>
            <a:off x="9601200" y="6984971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D3B334A-B353-4865-9D9A-1CF366DECD44}"/>
              </a:ext>
            </a:extLst>
          </p:cNvPr>
          <p:cNvSpPr/>
          <p:nvPr/>
        </p:nvSpPr>
        <p:spPr>
          <a:xfrm>
            <a:off x="9601200" y="4101272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E2D64EA-9C0E-4972-AD47-310CE0EEDA9B}"/>
              </a:ext>
            </a:extLst>
          </p:cNvPr>
          <p:cNvSpPr/>
          <p:nvPr/>
        </p:nvSpPr>
        <p:spPr>
          <a:xfrm>
            <a:off x="2057400" y="6999603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DABF38-9850-477A-9833-E8DDD545F7E3}"/>
              </a:ext>
            </a:extLst>
          </p:cNvPr>
          <p:cNvSpPr txBox="1"/>
          <p:nvPr/>
        </p:nvSpPr>
        <p:spPr>
          <a:xfrm>
            <a:off x="2884715" y="4508281"/>
            <a:ext cx="915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vi-VN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Xóa đối tượng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A7F609-D5DD-47D0-9C75-F6C1A02DFDD5}"/>
              </a:ext>
            </a:extLst>
          </p:cNvPr>
          <p:cNvSpPr txBox="1"/>
          <p:nvPr/>
        </p:nvSpPr>
        <p:spPr>
          <a:xfrm>
            <a:off x="10150774" y="4508280"/>
            <a:ext cx="915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 đối tượng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04AD57-4B79-4CF5-865A-55DF2C98A892}"/>
              </a:ext>
            </a:extLst>
          </p:cNvPr>
          <p:cNvSpPr txBox="1"/>
          <p:nvPr/>
        </p:nvSpPr>
        <p:spPr>
          <a:xfrm>
            <a:off x="42721" y="6846959"/>
            <a:ext cx="1018177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vi-VN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 các đối tượng </a:t>
            </a:r>
          </a:p>
          <a:p>
            <a:pPr algn="ctr"/>
            <a:r>
              <a:rPr lang="vi-VN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 song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FEBCEA-2FB9-4504-A3A2-3D1DB4520569}"/>
              </a:ext>
            </a:extLst>
          </p:cNvPr>
          <p:cNvSpPr txBox="1"/>
          <p:nvPr/>
        </p:nvSpPr>
        <p:spPr>
          <a:xfrm>
            <a:off x="10196285" y="7354791"/>
            <a:ext cx="10181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vi-VN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 3 đáp án trên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578A96B-4039-4FAB-9F62-31D8159060AD}"/>
              </a:ext>
            </a:extLst>
          </p:cNvPr>
          <p:cNvSpPr/>
          <p:nvPr/>
        </p:nvSpPr>
        <p:spPr>
          <a:xfrm>
            <a:off x="9982200" y="4435800"/>
            <a:ext cx="914400" cy="914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3" grpId="0" animBg="1"/>
      <p:bldP spid="34" grpId="0" animBg="1"/>
      <p:bldP spid="35" grpId="0" animBg="1"/>
      <p:bldP spid="37" grpId="0"/>
      <p:bldP spid="39" grpId="0"/>
      <p:bldP spid="41" grpId="0"/>
      <p:bldP spid="43" grpId="0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34" r="3434"/>
          <a:stretch>
            <a:fillRect/>
          </a:stretch>
        </p:blipFill>
        <p:spPr>
          <a:xfrm>
            <a:off x="14935199" y="8239463"/>
            <a:ext cx="3352801" cy="2047537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F28FCFFD-AE90-4FBB-85B3-7D1241E23579}"/>
              </a:ext>
            </a:extLst>
          </p:cNvPr>
          <p:cNvSpPr/>
          <p:nvPr/>
        </p:nvSpPr>
        <p:spPr>
          <a:xfrm>
            <a:off x="0" y="723901"/>
            <a:ext cx="4648200" cy="1066800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3FE9B8-36DD-4FF7-B25A-9AA7742A89BC}"/>
              </a:ext>
            </a:extLst>
          </p:cNvPr>
          <p:cNvSpPr txBox="1"/>
          <p:nvPr/>
        </p:nvSpPr>
        <p:spPr>
          <a:xfrm>
            <a:off x="685800" y="723901"/>
            <a:ext cx="91512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 vụ 1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C80E87-7E60-4084-8129-A1F97B448FD1}"/>
              </a:ext>
            </a:extLst>
          </p:cNvPr>
          <p:cNvSpPr txBox="1"/>
          <p:nvPr/>
        </p:nvSpPr>
        <p:spPr>
          <a:xfrm>
            <a:off x="1524000" y="2218450"/>
            <a:ext cx="15239999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fr-FR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 thống CAD gồm mấy phần?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A0190CE-C324-4C48-B638-B66AD85F3C1A}"/>
              </a:ext>
            </a:extLst>
          </p:cNvPr>
          <p:cNvSpPr/>
          <p:nvPr/>
        </p:nvSpPr>
        <p:spPr>
          <a:xfrm>
            <a:off x="2057400" y="4122169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85DF014-706E-4ED5-87CB-52375D77088C}"/>
              </a:ext>
            </a:extLst>
          </p:cNvPr>
          <p:cNvSpPr/>
          <p:nvPr/>
        </p:nvSpPr>
        <p:spPr>
          <a:xfrm>
            <a:off x="9517742" y="6999603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D3B334A-B353-4865-9D9A-1CF366DECD44}"/>
              </a:ext>
            </a:extLst>
          </p:cNvPr>
          <p:cNvSpPr/>
          <p:nvPr/>
        </p:nvSpPr>
        <p:spPr>
          <a:xfrm>
            <a:off x="9601200" y="4101272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E2D64EA-9C0E-4972-AD47-310CE0EEDA9B}"/>
              </a:ext>
            </a:extLst>
          </p:cNvPr>
          <p:cNvSpPr/>
          <p:nvPr/>
        </p:nvSpPr>
        <p:spPr>
          <a:xfrm>
            <a:off x="2057400" y="6999603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DABF38-9850-477A-9833-E8DDD545F7E3}"/>
              </a:ext>
            </a:extLst>
          </p:cNvPr>
          <p:cNvSpPr txBox="1"/>
          <p:nvPr/>
        </p:nvSpPr>
        <p:spPr>
          <a:xfrm>
            <a:off x="540563" y="4433213"/>
            <a:ext cx="915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A7F609-D5DD-47D0-9C75-F6C1A02DFDD5}"/>
              </a:ext>
            </a:extLst>
          </p:cNvPr>
          <p:cNvSpPr txBox="1"/>
          <p:nvPr/>
        </p:nvSpPr>
        <p:spPr>
          <a:xfrm>
            <a:off x="7887485" y="4501274"/>
            <a:ext cx="915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04AD57-4B79-4CF5-865A-55DF2C98A892}"/>
              </a:ext>
            </a:extLst>
          </p:cNvPr>
          <p:cNvSpPr txBox="1"/>
          <p:nvPr/>
        </p:nvSpPr>
        <p:spPr>
          <a:xfrm>
            <a:off x="-47168" y="7344955"/>
            <a:ext cx="10181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FEBCEA-2FB9-4504-A3A2-3D1DB4520569}"/>
              </a:ext>
            </a:extLst>
          </p:cNvPr>
          <p:cNvSpPr txBox="1"/>
          <p:nvPr/>
        </p:nvSpPr>
        <p:spPr>
          <a:xfrm>
            <a:off x="11887199" y="7344953"/>
            <a:ext cx="10181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vi-VN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578A96B-4039-4FAB-9F62-31D8159060AD}"/>
              </a:ext>
            </a:extLst>
          </p:cNvPr>
          <p:cNvSpPr/>
          <p:nvPr/>
        </p:nvSpPr>
        <p:spPr>
          <a:xfrm>
            <a:off x="4201791" y="7284201"/>
            <a:ext cx="914400" cy="8909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3" grpId="0" animBg="1"/>
      <p:bldP spid="34" grpId="0" animBg="1"/>
      <p:bldP spid="35" grpId="0" animBg="1"/>
      <p:bldP spid="37" grpId="0"/>
      <p:bldP spid="39" grpId="0"/>
      <p:bldP spid="41" grpId="0"/>
      <p:bldP spid="43" grpId="0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434" r="3434"/>
          <a:stretch>
            <a:fillRect/>
          </a:stretch>
        </p:blipFill>
        <p:spPr>
          <a:xfrm>
            <a:off x="14935199" y="8239463"/>
            <a:ext cx="3352801" cy="2047537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F28FCFFD-AE90-4FBB-85B3-7D1241E23579}"/>
              </a:ext>
            </a:extLst>
          </p:cNvPr>
          <p:cNvSpPr/>
          <p:nvPr/>
        </p:nvSpPr>
        <p:spPr>
          <a:xfrm>
            <a:off x="0" y="723901"/>
            <a:ext cx="4648200" cy="1066800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3FE9B8-36DD-4FF7-B25A-9AA7742A89BC}"/>
              </a:ext>
            </a:extLst>
          </p:cNvPr>
          <p:cNvSpPr txBox="1"/>
          <p:nvPr/>
        </p:nvSpPr>
        <p:spPr>
          <a:xfrm>
            <a:off x="685800" y="723901"/>
            <a:ext cx="91512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 vụ 1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C80E87-7E60-4084-8129-A1F97B448FD1}"/>
              </a:ext>
            </a:extLst>
          </p:cNvPr>
          <p:cNvSpPr txBox="1"/>
          <p:nvPr/>
        </p:nvSpPr>
        <p:spPr>
          <a:xfrm>
            <a:off x="1524000" y="2218450"/>
            <a:ext cx="15239999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fr-FR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Lệnh Circle:</a:t>
            </a:r>
            <a:endParaRPr lang="en-US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A0190CE-C324-4C48-B638-B66AD85F3C1A}"/>
              </a:ext>
            </a:extLst>
          </p:cNvPr>
          <p:cNvSpPr/>
          <p:nvPr/>
        </p:nvSpPr>
        <p:spPr>
          <a:xfrm>
            <a:off x="2160864" y="4054800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85DF014-706E-4ED5-87CB-52375D77088C}"/>
              </a:ext>
            </a:extLst>
          </p:cNvPr>
          <p:cNvSpPr/>
          <p:nvPr/>
        </p:nvSpPr>
        <p:spPr>
          <a:xfrm>
            <a:off x="9601200" y="6999603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D3B334A-B353-4865-9D9A-1CF366DECD44}"/>
              </a:ext>
            </a:extLst>
          </p:cNvPr>
          <p:cNvSpPr/>
          <p:nvPr/>
        </p:nvSpPr>
        <p:spPr>
          <a:xfrm>
            <a:off x="9601200" y="4101272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E2D64EA-9C0E-4972-AD47-310CE0EEDA9B}"/>
              </a:ext>
            </a:extLst>
          </p:cNvPr>
          <p:cNvSpPr/>
          <p:nvPr/>
        </p:nvSpPr>
        <p:spPr>
          <a:xfrm>
            <a:off x="2057400" y="6999603"/>
            <a:ext cx="6096000" cy="1676400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DABF38-9850-477A-9833-E8DDD545F7E3}"/>
              </a:ext>
            </a:extLst>
          </p:cNvPr>
          <p:cNvSpPr txBox="1"/>
          <p:nvPr/>
        </p:nvSpPr>
        <p:spPr>
          <a:xfrm>
            <a:off x="3000830" y="4489246"/>
            <a:ext cx="915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đoạn thẳng</a:t>
            </a:r>
            <a:r>
              <a:rPr lang="fr-FR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A7F609-D5DD-47D0-9C75-F6C1A02DFDD5}"/>
              </a:ext>
            </a:extLst>
          </p:cNvPr>
          <p:cNvSpPr txBox="1"/>
          <p:nvPr/>
        </p:nvSpPr>
        <p:spPr>
          <a:xfrm>
            <a:off x="10150774" y="4508280"/>
            <a:ext cx="9151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đường tròn</a:t>
            </a:r>
            <a:r>
              <a:rPr lang="fr-FR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04AD57-4B79-4CF5-865A-55DF2C98A892}"/>
              </a:ext>
            </a:extLst>
          </p:cNvPr>
          <p:cNvSpPr txBox="1"/>
          <p:nvPr/>
        </p:nvSpPr>
        <p:spPr>
          <a:xfrm>
            <a:off x="2485573" y="7418703"/>
            <a:ext cx="10181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và B  đều đúng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FEBCEA-2FB9-4504-A3A2-3D1DB4520569}"/>
              </a:ext>
            </a:extLst>
          </p:cNvPr>
          <p:cNvSpPr txBox="1"/>
          <p:nvPr/>
        </p:nvSpPr>
        <p:spPr>
          <a:xfrm>
            <a:off x="10711542" y="7354791"/>
            <a:ext cx="101817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 án khác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578A96B-4039-4FAB-9F62-31D8159060AD}"/>
              </a:ext>
            </a:extLst>
          </p:cNvPr>
          <p:cNvSpPr/>
          <p:nvPr/>
        </p:nvSpPr>
        <p:spPr>
          <a:xfrm>
            <a:off x="9995832" y="4463688"/>
            <a:ext cx="914400" cy="914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2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34" grpId="0" animBg="1"/>
      <p:bldP spid="35" grpId="0" animBg="1"/>
      <p:bldP spid="37" grpId="0"/>
      <p:bldP spid="39" grpId="0"/>
      <p:bldP spid="41" grpId="0"/>
      <p:bldP spid="43" grpId="0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19897" y="609600"/>
            <a:ext cx="15171243" cy="9049759"/>
            <a:chOff x="0" y="0"/>
            <a:chExt cx="12405751" cy="7400122"/>
          </a:xfrm>
        </p:grpSpPr>
        <p:sp>
          <p:nvSpPr>
            <p:cNvPr id="3" name="Freeform 3"/>
            <p:cNvSpPr/>
            <p:nvPr/>
          </p:nvSpPr>
          <p:spPr>
            <a:xfrm>
              <a:off x="48260" y="48260"/>
              <a:ext cx="12357491" cy="7351863"/>
            </a:xfrm>
            <a:custGeom>
              <a:avLst/>
              <a:gdLst/>
              <a:ahLst/>
              <a:cxnLst/>
              <a:rect l="l" t="t" r="r" b="b"/>
              <a:pathLst>
                <a:path w="12357491" h="7351863">
                  <a:moveTo>
                    <a:pt x="0" y="0"/>
                  </a:moveTo>
                  <a:lnTo>
                    <a:pt x="12357491" y="0"/>
                  </a:lnTo>
                  <a:lnTo>
                    <a:pt x="12357491" y="7351863"/>
                  </a:lnTo>
                  <a:lnTo>
                    <a:pt x="0" y="7351863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" y="6350"/>
              <a:ext cx="12357491" cy="7351862"/>
            </a:xfrm>
            <a:custGeom>
              <a:avLst/>
              <a:gdLst/>
              <a:ahLst/>
              <a:cxnLst/>
              <a:rect l="l" t="t" r="r" b="b"/>
              <a:pathLst>
                <a:path w="12357491" h="7351862">
                  <a:moveTo>
                    <a:pt x="0" y="0"/>
                  </a:moveTo>
                  <a:lnTo>
                    <a:pt x="12357491" y="0"/>
                  </a:lnTo>
                  <a:lnTo>
                    <a:pt x="12357491" y="7351862"/>
                  </a:lnTo>
                  <a:lnTo>
                    <a:pt x="0" y="73518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2370191" cy="7364562"/>
            </a:xfrm>
            <a:custGeom>
              <a:avLst/>
              <a:gdLst/>
              <a:ahLst/>
              <a:cxnLst/>
              <a:rect l="l" t="t" r="r" b="b"/>
              <a:pathLst>
                <a:path w="12370191" h="7364562">
                  <a:moveTo>
                    <a:pt x="12370191" y="7364562"/>
                  </a:moveTo>
                  <a:lnTo>
                    <a:pt x="0" y="7364562"/>
                  </a:lnTo>
                  <a:lnTo>
                    <a:pt x="0" y="0"/>
                  </a:lnTo>
                  <a:lnTo>
                    <a:pt x="12370191" y="0"/>
                  </a:lnTo>
                  <a:lnTo>
                    <a:pt x="12370191" y="7364562"/>
                  </a:lnTo>
                  <a:close/>
                  <a:moveTo>
                    <a:pt x="12700" y="7351862"/>
                  </a:moveTo>
                  <a:lnTo>
                    <a:pt x="12357491" y="7351862"/>
                  </a:lnTo>
                  <a:lnTo>
                    <a:pt x="12357491" y="12700"/>
                  </a:lnTo>
                  <a:lnTo>
                    <a:pt x="12700" y="12700"/>
                  </a:lnTo>
                  <a:lnTo>
                    <a:pt x="12700" y="7351862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99575" y="747866"/>
            <a:ext cx="14811889" cy="6704519"/>
            <a:chOff x="0" y="0"/>
            <a:chExt cx="19749185" cy="893935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13787" t="23300" r="4716" b="21365"/>
            <a:stretch>
              <a:fillRect/>
            </a:stretch>
          </p:blipFill>
          <p:spPr>
            <a:xfrm>
              <a:off x="0" y="0"/>
              <a:ext cx="19749185" cy="8939358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247980" y="747866"/>
            <a:ext cx="7268833" cy="2305680"/>
            <a:chOff x="0" y="0"/>
            <a:chExt cx="6060014" cy="1922242"/>
          </a:xfrm>
        </p:grpSpPr>
        <p:sp>
          <p:nvSpPr>
            <p:cNvPr id="9" name="Freeform 9"/>
            <p:cNvSpPr/>
            <p:nvPr/>
          </p:nvSpPr>
          <p:spPr>
            <a:xfrm>
              <a:off x="92710" y="293370"/>
              <a:ext cx="5954604" cy="1616172"/>
            </a:xfrm>
            <a:custGeom>
              <a:avLst/>
              <a:gdLst/>
              <a:ahLst/>
              <a:cxnLst/>
              <a:rect l="l" t="t" r="r" b="b"/>
              <a:pathLst>
                <a:path w="5954604" h="1616172">
                  <a:moveTo>
                    <a:pt x="0" y="1561562"/>
                  </a:moveTo>
                  <a:lnTo>
                    <a:pt x="0" y="1616172"/>
                  </a:lnTo>
                  <a:lnTo>
                    <a:pt x="5954604" y="1616172"/>
                  </a:lnTo>
                  <a:lnTo>
                    <a:pt x="5954604" y="54610"/>
                  </a:lnTo>
                  <a:lnTo>
                    <a:pt x="5899994" y="0"/>
                  </a:lnTo>
                  <a:lnTo>
                    <a:pt x="5899994" y="1561562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6350" y="11430"/>
              <a:ext cx="5980004" cy="1830802"/>
            </a:xfrm>
            <a:custGeom>
              <a:avLst/>
              <a:gdLst/>
              <a:ahLst/>
              <a:cxnLst/>
              <a:rect l="l" t="t" r="r" b="b"/>
              <a:pathLst>
                <a:path w="5980004" h="1830802">
                  <a:moveTo>
                    <a:pt x="5709494" y="0"/>
                  </a:moveTo>
                  <a:lnTo>
                    <a:pt x="0" y="1270"/>
                  </a:lnTo>
                  <a:lnTo>
                    <a:pt x="0" y="1830802"/>
                  </a:lnTo>
                  <a:lnTo>
                    <a:pt x="5978734" y="1830802"/>
                  </a:lnTo>
                  <a:lnTo>
                    <a:pt x="5980004" y="266700"/>
                  </a:lnTo>
                  <a:close/>
                </a:path>
              </a:pathLst>
            </a:custGeom>
            <a:solidFill>
              <a:srgbClr val="35A4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060014" cy="1922242"/>
            </a:xfrm>
            <a:custGeom>
              <a:avLst/>
              <a:gdLst/>
              <a:ahLst/>
              <a:cxnLst/>
              <a:rect l="l" t="t" r="r" b="b"/>
              <a:pathLst>
                <a:path w="6060014" h="1922242">
                  <a:moveTo>
                    <a:pt x="5992704" y="275590"/>
                  </a:moveTo>
                  <a:lnTo>
                    <a:pt x="5992704" y="275590"/>
                  </a:lnTo>
                  <a:lnTo>
                    <a:pt x="5991434" y="274320"/>
                  </a:lnTo>
                  <a:lnTo>
                    <a:pt x="5855544" y="138430"/>
                  </a:lnTo>
                  <a:lnTo>
                    <a:pt x="5788234" y="71120"/>
                  </a:lnTo>
                  <a:lnTo>
                    <a:pt x="5717114" y="0"/>
                  </a:lnTo>
                  <a:lnTo>
                    <a:pt x="0" y="0"/>
                  </a:lnTo>
                  <a:lnTo>
                    <a:pt x="0" y="1854932"/>
                  </a:lnTo>
                  <a:lnTo>
                    <a:pt x="80010" y="1854932"/>
                  </a:lnTo>
                  <a:lnTo>
                    <a:pt x="80010" y="1922242"/>
                  </a:lnTo>
                  <a:lnTo>
                    <a:pt x="6060014" y="1922242"/>
                  </a:lnTo>
                  <a:lnTo>
                    <a:pt x="6060014" y="342900"/>
                  </a:lnTo>
                  <a:lnTo>
                    <a:pt x="5992704" y="275590"/>
                  </a:lnTo>
                  <a:close/>
                  <a:moveTo>
                    <a:pt x="5720924" y="21590"/>
                  </a:moveTo>
                  <a:lnTo>
                    <a:pt x="5846654" y="146050"/>
                  </a:lnTo>
                  <a:lnTo>
                    <a:pt x="5971114" y="270510"/>
                  </a:lnTo>
                  <a:lnTo>
                    <a:pt x="5720924" y="270510"/>
                  </a:lnTo>
                  <a:lnTo>
                    <a:pt x="5720924" y="21590"/>
                  </a:lnTo>
                  <a:close/>
                  <a:moveTo>
                    <a:pt x="12700" y="1842232"/>
                  </a:moveTo>
                  <a:lnTo>
                    <a:pt x="12700" y="12700"/>
                  </a:lnTo>
                  <a:lnTo>
                    <a:pt x="5708224" y="12700"/>
                  </a:lnTo>
                  <a:lnTo>
                    <a:pt x="5708224" y="278130"/>
                  </a:lnTo>
                  <a:cubicBezTo>
                    <a:pt x="5708224" y="281940"/>
                    <a:pt x="5710764" y="284480"/>
                    <a:pt x="5714574" y="284480"/>
                  </a:cubicBezTo>
                  <a:lnTo>
                    <a:pt x="5980004" y="284480"/>
                  </a:lnTo>
                  <a:lnTo>
                    <a:pt x="5980004" y="1842232"/>
                  </a:lnTo>
                  <a:lnTo>
                    <a:pt x="12700" y="1842232"/>
                  </a:lnTo>
                  <a:close/>
                  <a:moveTo>
                    <a:pt x="6047314" y="1909542"/>
                  </a:moveTo>
                  <a:lnTo>
                    <a:pt x="92710" y="1909542"/>
                  </a:lnTo>
                  <a:lnTo>
                    <a:pt x="92710" y="1854932"/>
                  </a:lnTo>
                  <a:lnTo>
                    <a:pt x="5992704" y="1854932"/>
                  </a:lnTo>
                  <a:lnTo>
                    <a:pt x="5992704" y="293370"/>
                  </a:lnTo>
                  <a:lnTo>
                    <a:pt x="6047314" y="347980"/>
                  </a:lnTo>
                  <a:lnTo>
                    <a:pt x="6047314" y="1909542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99575" y="1196149"/>
            <a:ext cx="922097" cy="122946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514600" y="7436915"/>
            <a:ext cx="13695924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lệnh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AutoCAD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fr-F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4400" spc="-222" dirty="0">
              <a:solidFill>
                <a:srgbClr val="443B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842332" y="1462201"/>
            <a:ext cx="5090451" cy="877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9"/>
              </a:lnSpc>
            </a:pPr>
            <a:r>
              <a:rPr lang="vi-VN" sz="6600" b="1" spc="-60" dirty="0">
                <a:solidFill>
                  <a:srgbClr val="FFFFFF"/>
                </a:solidFill>
              </a:rPr>
              <a:t>VẬN DỤNG</a:t>
            </a:r>
            <a:endParaRPr lang="en-US" sz="6600" b="1" spc="-6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23259" y="6770765"/>
            <a:ext cx="4174766" cy="335024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046615" y="1205614"/>
            <a:ext cx="8810471" cy="8915400"/>
            <a:chOff x="0" y="0"/>
            <a:chExt cx="1784462" cy="17184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84462" cy="1718416"/>
            </a:xfrm>
            <a:custGeom>
              <a:avLst/>
              <a:gdLst/>
              <a:ahLst/>
              <a:cxnLst/>
              <a:rect l="l" t="t" r="r" b="b"/>
              <a:pathLst>
                <a:path w="1784462" h="1718416">
                  <a:moveTo>
                    <a:pt x="1660002" y="1718415"/>
                  </a:moveTo>
                  <a:lnTo>
                    <a:pt x="124460" y="1718415"/>
                  </a:lnTo>
                  <a:cubicBezTo>
                    <a:pt x="55880" y="1718415"/>
                    <a:pt x="0" y="1662536"/>
                    <a:pt x="0" y="15939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60002" y="0"/>
                  </a:lnTo>
                  <a:cubicBezTo>
                    <a:pt x="1728582" y="0"/>
                    <a:pt x="1784462" y="55880"/>
                    <a:pt x="1784462" y="124460"/>
                  </a:cubicBezTo>
                  <a:lnTo>
                    <a:pt x="1784462" y="1593956"/>
                  </a:lnTo>
                  <a:cubicBezTo>
                    <a:pt x="1784462" y="1662536"/>
                    <a:pt x="1728582" y="1718416"/>
                    <a:pt x="1660002" y="1718416"/>
                  </a:cubicBezTo>
                  <a:close/>
                </a:path>
              </a:pathLst>
            </a:custGeom>
            <a:solidFill>
              <a:srgbClr val="497FB4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796019" y="2461707"/>
            <a:ext cx="275736" cy="27573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17876" y="3222135"/>
            <a:ext cx="6441776" cy="2954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92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497FB4"/>
                </a:solidFill>
              </a:rPr>
              <a:t>HƯỚNG DẪN VỀ NHÀ</a:t>
            </a:r>
            <a:endParaRPr lang="en-US" sz="6600" b="1" dirty="0">
              <a:solidFill>
                <a:srgbClr val="497FB4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515601" y="2049720"/>
            <a:ext cx="6457532" cy="89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1001"/>
              </a:spcAft>
            </a:pP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học.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9791533" y="4241122"/>
            <a:ext cx="275736" cy="275736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058384" y="6128561"/>
            <a:ext cx="7094840" cy="292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4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44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fr-FR" sz="4400" b="1" i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ài</a:t>
            </a:r>
            <a:r>
              <a:rPr lang="fr-FR" sz="44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44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18: </a:t>
            </a:r>
            <a:r>
              <a:rPr lang="fr-FR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fr-FR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fr-FR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thết</a:t>
            </a:r>
            <a:r>
              <a:rPr lang="fr-FR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fr-FR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fr-FR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fr-FR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4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9807062" y="6683078"/>
            <a:ext cx="275736" cy="275736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514101" y="3784006"/>
            <a:ext cx="5875500" cy="192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4400" dirty="0">
                <a:solidFill>
                  <a:srgbClr val="FFFFFF"/>
                </a:solidFill>
              </a:rPr>
              <a:t>Hoàn thành các bài tập được giao.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20" name="Picture 53">
            <a:extLst>
              <a:ext uri="{FF2B5EF4-FFF2-40B4-BE49-F238E27FC236}">
                <a16:creationId xmlns:a16="http://schemas.microsoft.com/office/drawing/2014/main" id="{BF1865C9-A340-4A27-9C41-4F00E205FD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955621">
            <a:off x="8412113" y="7838737"/>
            <a:ext cx="1628288" cy="2111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07818" y="5443"/>
            <a:ext cx="7543800" cy="10287000"/>
            <a:chOff x="0" y="0"/>
            <a:chExt cx="10929732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3429" r="23429"/>
            <a:stretch>
              <a:fillRect/>
            </a:stretch>
          </p:blipFill>
          <p:spPr>
            <a:xfrm>
              <a:off x="0" y="0"/>
              <a:ext cx="10929732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8063" y="2171700"/>
            <a:ext cx="11861325" cy="63253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836632" y="-474476"/>
            <a:ext cx="3426042" cy="27283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BE34AB-74E4-4C09-B965-739ABB891124}"/>
              </a:ext>
            </a:extLst>
          </p:cNvPr>
          <p:cNvSpPr txBox="1"/>
          <p:nvPr/>
        </p:nvSpPr>
        <p:spPr>
          <a:xfrm>
            <a:off x="1751982" y="3150309"/>
            <a:ext cx="10653485" cy="158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solidFill>
                  <a:srgbClr val="FFFFFF"/>
                </a:solidFill>
              </a:rPr>
              <a:t>THE END</a:t>
            </a:r>
            <a:endParaRPr lang="en-US" sz="7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154" r="70" b="508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34263" y="1943100"/>
            <a:ext cx="14619473" cy="6096000"/>
            <a:chOff x="-970134" y="389988"/>
            <a:chExt cx="2750452" cy="3016080"/>
          </a:xfrm>
          <a:solidFill>
            <a:schemeClr val="accent1">
              <a:alpha val="92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-970134" y="389988"/>
              <a:ext cx="2750452" cy="3016080"/>
            </a:xfrm>
            <a:custGeom>
              <a:avLst/>
              <a:gdLst/>
              <a:ahLst/>
              <a:cxnLst/>
              <a:rect l="l" t="t" r="r" b="b"/>
              <a:pathLst>
                <a:path w="2405568" h="3752726">
                  <a:moveTo>
                    <a:pt x="0" y="0"/>
                  </a:moveTo>
                  <a:lnTo>
                    <a:pt x="2405568" y="0"/>
                  </a:lnTo>
                  <a:lnTo>
                    <a:pt x="2405568" y="3752726"/>
                  </a:lnTo>
                  <a:lnTo>
                    <a:pt x="0" y="3752726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9851" y="-38100"/>
            <a:ext cx="4340652" cy="3456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5AE625-2E46-4E6C-912B-5A778C723003}"/>
              </a:ext>
            </a:extLst>
          </p:cNvPr>
          <p:cNvSpPr txBox="1"/>
          <p:nvPr/>
        </p:nvSpPr>
        <p:spPr>
          <a:xfrm>
            <a:off x="1943098" y="2957303"/>
            <a:ext cx="14401801" cy="3211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en-US" sz="7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</a:t>
            </a:r>
            <a:r>
              <a:rPr lang="fr-FR" sz="7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VẼ KĨ THUẬT </a:t>
            </a:r>
            <a:endParaRPr lang="vi-VN" sz="72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 SỰ HỖ TRỢ CỦA MÁY TÍNH</a:t>
            </a:r>
            <a:endParaRPr lang="en-US" sz="7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9325F1F-2D89-4006-8FAB-D4C0B35A7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579992">
            <a:off x="308814" y="7695800"/>
            <a:ext cx="1615755" cy="1963218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1CE7ADEE-9CAD-401E-8EE5-2901FA23EC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657683" y="7985554"/>
            <a:ext cx="1791808" cy="205740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A8C52CD4-C6C7-4617-84C7-6FBF8B9434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87549">
            <a:off x="16290601" y="403297"/>
            <a:ext cx="1322025" cy="181410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FBBE29FF-9FC2-4914-ADE5-BF0BD84A58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534400" y="6707679"/>
            <a:ext cx="2497254" cy="2576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01918" y="0"/>
            <a:ext cx="6711338" cy="10287000"/>
            <a:chOff x="0" y="0"/>
            <a:chExt cx="1913890" cy="2933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2933571"/>
            </a:xfrm>
            <a:custGeom>
              <a:avLst/>
              <a:gdLst/>
              <a:ahLst/>
              <a:cxnLst/>
              <a:rect l="l" t="t" r="r" b="b"/>
              <a:pathLst>
                <a:path w="1913890" h="2933571">
                  <a:moveTo>
                    <a:pt x="0" y="0"/>
                  </a:moveTo>
                  <a:lnTo>
                    <a:pt x="1913890" y="0"/>
                  </a:lnTo>
                  <a:lnTo>
                    <a:pt x="1913890" y="2933571"/>
                  </a:lnTo>
                  <a:lnTo>
                    <a:pt x="0" y="2933571"/>
                  </a:lnTo>
                  <a:close/>
                </a:path>
              </a:pathLst>
            </a:custGeom>
            <a:solidFill>
              <a:srgbClr val="566B97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954423" y="8953423"/>
            <a:ext cx="609755" cy="6097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02502" y="-494750"/>
            <a:ext cx="4313595" cy="343519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34200" y="927693"/>
            <a:ext cx="8447017" cy="1245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708"/>
              </a:lnSpc>
            </a:pPr>
            <a:r>
              <a:rPr lang="vi-VN" sz="6600" b="1" dirty="0">
                <a:solidFill>
                  <a:srgbClr val="000000"/>
                </a:solidFill>
              </a:rPr>
              <a:t>NỘI DUNG BÀI HỌC</a:t>
            </a:r>
            <a:endParaRPr lang="en-US" sz="6600" b="1" dirty="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335930" y="4509429"/>
            <a:ext cx="11658600" cy="1478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hiết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AutoCAD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4276"/>
              </a:lnSpc>
            </a:pPr>
            <a:endParaRPr lang="en-US" sz="4454" dirty="0">
              <a:solidFill>
                <a:srgbClr val="566B97"/>
              </a:solidFill>
              <a:latin typeface="Montserrat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335930" y="3261996"/>
            <a:ext cx="9925983" cy="823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</a:rPr>
              <a:t>1. </a:t>
            </a:r>
            <a:r>
              <a:rPr lang="vi-VN" sz="4000" dirty="0">
                <a:solidFill>
                  <a:srgbClr val="000000"/>
                </a:solidFill>
              </a:rPr>
              <a:t>Vai trò của máy tính với vẽ kĩ thuật</a:t>
            </a:r>
            <a:endParaRPr lang="en-US" sz="4000" dirty="0">
              <a:solidFill>
                <a:srgbClr val="000000"/>
              </a:solidFill>
            </a:endParaRPr>
          </a:p>
        </p:txBody>
      </p:sp>
      <p:grpSp>
        <p:nvGrpSpPr>
          <p:cNvPr id="21" name="Group 6">
            <a:extLst>
              <a:ext uri="{FF2B5EF4-FFF2-40B4-BE49-F238E27FC236}">
                <a16:creationId xmlns:a16="http://schemas.microsoft.com/office/drawing/2014/main" id="{62B3369E-33B9-4C47-BC49-D4F2021F06A5}"/>
              </a:ext>
            </a:extLst>
          </p:cNvPr>
          <p:cNvGrpSpPr/>
          <p:nvPr/>
        </p:nvGrpSpPr>
        <p:grpSpPr>
          <a:xfrm>
            <a:off x="-3848178" y="1"/>
            <a:ext cx="10184108" cy="10286999"/>
            <a:chOff x="0" y="0"/>
            <a:chExt cx="12192000" cy="6858000"/>
          </a:xfrm>
        </p:grpSpPr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id="{20363593-B4A3-4BB0-BC72-AE3EC9A5C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7812" b="781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13D0FD7-03E4-4C1B-9A47-610015240A00}"/>
              </a:ext>
            </a:extLst>
          </p:cNvPr>
          <p:cNvSpPr txBox="1"/>
          <p:nvPr/>
        </p:nvSpPr>
        <p:spPr>
          <a:xfrm>
            <a:off x="6226343" y="6080405"/>
            <a:ext cx="11032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3. </a:t>
            </a:r>
            <a:r>
              <a:rPr lang="vi-VN" sz="4000" dirty="0">
                <a:solidFill>
                  <a:srgbClr val="000000"/>
                </a:solidFill>
                <a:ea typeface="Times New Roman" panose="02020603050405020304" pitchFamily="18" charset="0"/>
              </a:rPr>
              <a:t>M</a:t>
            </a:r>
            <a:r>
              <a:rPr lang="fr-FR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ột</a:t>
            </a:r>
            <a:r>
              <a:rPr lang="fr-FR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số</a:t>
            </a:r>
            <a:r>
              <a:rPr lang="fr-FR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lệnh</a:t>
            </a:r>
            <a:r>
              <a:rPr lang="fr-FR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vẽ</a:t>
            </a:r>
            <a:r>
              <a:rPr lang="fr-FR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cơ</a:t>
            </a:r>
            <a:r>
              <a:rPr lang="fr-FR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AutoCAD</a:t>
            </a:r>
            <a:endParaRPr lang="en-US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CE70D7-E70D-4DD4-9C52-8EC724E817BC}"/>
              </a:ext>
            </a:extLst>
          </p:cNvPr>
          <p:cNvSpPr txBox="1"/>
          <p:nvPr/>
        </p:nvSpPr>
        <p:spPr>
          <a:xfrm>
            <a:off x="6195863" y="7444708"/>
            <a:ext cx="110308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ột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chỉnh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AutoCAD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0" grpId="0"/>
      <p:bldP spid="24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1371601" y="2595402"/>
            <a:ext cx="15604712" cy="2501168"/>
            <a:chOff x="0" y="0"/>
            <a:chExt cx="5176585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76585" cy="698500"/>
            </a:xfrm>
            <a:custGeom>
              <a:avLst/>
              <a:gdLst/>
              <a:ahLst/>
              <a:cxnLst/>
              <a:rect l="l" t="t" r="r" b="b"/>
              <a:pathLst>
                <a:path w="5176585" h="698500">
                  <a:moveTo>
                    <a:pt x="5176585" y="349250"/>
                  </a:moveTo>
                  <a:lnTo>
                    <a:pt x="4973385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973385" y="0"/>
                  </a:lnTo>
                  <a:lnTo>
                    <a:pt x="5176585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>
              <a:solidFill>
                <a:srgbClr val="23A68F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120164" y="407238"/>
            <a:ext cx="17551157" cy="1516413"/>
            <a:chOff x="0" y="0"/>
            <a:chExt cx="3275194" cy="3533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75194" cy="353352"/>
            </a:xfrm>
            <a:custGeom>
              <a:avLst/>
              <a:gdLst/>
              <a:ahLst/>
              <a:cxnLst/>
              <a:rect l="l" t="t" r="r" b="b"/>
              <a:pathLst>
                <a:path w="3275194" h="353352">
                  <a:moveTo>
                    <a:pt x="203200" y="0"/>
                  </a:moveTo>
                  <a:lnTo>
                    <a:pt x="3275194" y="0"/>
                  </a:lnTo>
                  <a:lnTo>
                    <a:pt x="3071994" y="353352"/>
                  </a:lnTo>
                  <a:lnTo>
                    <a:pt x="0" y="353352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34A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47625"/>
              <a:ext cx="609600" cy="657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95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60785" y="484298"/>
            <a:ext cx="15442384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54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 V</a:t>
            </a:r>
            <a:r>
              <a:rPr lang="en-US" sz="5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 TRÒ CỦA MÁY TÍNH VỚI VẼ KĨ THUẬT</a:t>
            </a:r>
            <a:endParaRPr lang="en-US" sz="5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-3420061" y="9902622"/>
            <a:ext cx="9897062" cy="4158731"/>
            <a:chOff x="0" y="0"/>
            <a:chExt cx="1662310" cy="698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62310" cy="698500"/>
            </a:xfrm>
            <a:custGeom>
              <a:avLst/>
              <a:gdLst/>
              <a:ahLst/>
              <a:cxnLst/>
              <a:rect l="l" t="t" r="r" b="b"/>
              <a:pathLst>
                <a:path w="1662310" h="698500">
                  <a:moveTo>
                    <a:pt x="1662310" y="349250"/>
                  </a:moveTo>
                  <a:lnTo>
                    <a:pt x="145911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459110" y="0"/>
                  </a:lnTo>
                  <a:lnTo>
                    <a:pt x="1662310" y="349250"/>
                  </a:lnTo>
                  <a:close/>
                </a:path>
              </a:pathLst>
            </a:custGeom>
            <a:solidFill>
              <a:srgbClr val="134A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1703999" y="9867404"/>
            <a:ext cx="12046287" cy="4158731"/>
            <a:chOff x="0" y="0"/>
            <a:chExt cx="2023293" cy="6985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023293" cy="698500"/>
            </a:xfrm>
            <a:custGeom>
              <a:avLst/>
              <a:gdLst/>
              <a:ahLst/>
              <a:cxnLst/>
              <a:rect l="l" t="t" r="r" b="b"/>
              <a:pathLst>
                <a:path w="2023293" h="698500">
                  <a:moveTo>
                    <a:pt x="2023293" y="349250"/>
                  </a:moveTo>
                  <a:lnTo>
                    <a:pt x="182009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1820093" y="0"/>
                  </a:lnTo>
                  <a:lnTo>
                    <a:pt x="2023293" y="349250"/>
                  </a:lnTo>
                  <a:close/>
                </a:path>
              </a:pathLst>
            </a:custGeom>
            <a:solidFill>
              <a:srgbClr val="134A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3555509" y="2483885"/>
            <a:ext cx="14376600" cy="261838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1FE54F-C1E8-4EBD-A4FA-1E6FA8268D56}"/>
              </a:ext>
            </a:extLst>
          </p:cNvPr>
          <p:cNvSpPr txBox="1"/>
          <p:nvPr/>
        </p:nvSpPr>
        <p:spPr>
          <a:xfrm>
            <a:off x="746242" y="2724922"/>
            <a:ext cx="16924020" cy="1940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ọc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và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fr-FR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vi-VN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</a:pPr>
            <a:r>
              <a:rPr lang="fr-FR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thuật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hỗ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trợ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ưu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fr-FR" sz="4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8">
            <a:extLst>
              <a:ext uri="{FF2B5EF4-FFF2-40B4-BE49-F238E27FC236}">
                <a16:creationId xmlns:a16="http://schemas.microsoft.com/office/drawing/2014/main" id="{1AB895F7-8148-424C-AD38-77DC42C5B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53400" y="5569104"/>
            <a:ext cx="2822203" cy="4333518"/>
          </a:xfrm>
          <a:prstGeom prst="rect">
            <a:avLst/>
          </a:prstGeom>
        </p:spPr>
      </p:pic>
      <p:pic>
        <p:nvPicPr>
          <p:cNvPr id="1026" name="Picture 2" descr="Phần mềm AutoCAD (Thiết kế bản vẽ kỹ thuật 2D số 1) | ADVANCE CAD">
            <a:extLst>
              <a:ext uri="{FF2B5EF4-FFF2-40B4-BE49-F238E27FC236}">
                <a16:creationId xmlns:a16="http://schemas.microsoft.com/office/drawing/2014/main" id="{0336BE97-EC71-45DD-94BF-D6BFD6860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70" y="5982987"/>
            <a:ext cx="4674337" cy="350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ẽ Kỹ Thuật Cơ Khí - Chia Sẻ 10 Cuốn Sách Vẽ Kỹ Thuật Chọn Lọc">
            <a:extLst>
              <a:ext uri="{FF2B5EF4-FFF2-40B4-BE49-F238E27FC236}">
                <a16:creationId xmlns:a16="http://schemas.microsoft.com/office/drawing/2014/main" id="{15AB605D-E83A-4663-A1AD-A457BB95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9718" y="5982987"/>
            <a:ext cx="5211024" cy="370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65040" y="9677245"/>
            <a:ext cx="609755" cy="60975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15851156" y="-462989"/>
            <a:ext cx="3426042" cy="2728375"/>
          </a:xfrm>
          <a:prstGeom prst="rect">
            <a:avLst/>
          </a:prstGeom>
        </p:spPr>
      </p:pic>
      <p:sp>
        <p:nvSpPr>
          <p:cNvPr id="21" name="Freeform 14">
            <a:extLst>
              <a:ext uri="{FF2B5EF4-FFF2-40B4-BE49-F238E27FC236}">
                <a16:creationId xmlns:a16="http://schemas.microsoft.com/office/drawing/2014/main" id="{33A0BB9C-E1EB-45C1-B9F1-0324E6D8C720}"/>
              </a:ext>
            </a:extLst>
          </p:cNvPr>
          <p:cNvSpPr/>
          <p:nvPr/>
        </p:nvSpPr>
        <p:spPr>
          <a:xfrm flipH="1">
            <a:off x="-3752726" y="234109"/>
            <a:ext cx="8399895" cy="1470617"/>
          </a:xfrm>
          <a:custGeom>
            <a:avLst/>
            <a:gdLst/>
            <a:ahLst/>
            <a:cxnLst/>
            <a:rect l="l" t="t" r="r" b="b"/>
            <a:pathLst>
              <a:path w="4251636" h="698500">
                <a:moveTo>
                  <a:pt x="4251636" y="349250"/>
                </a:moveTo>
                <a:lnTo>
                  <a:pt x="4048436" y="698500"/>
                </a:lnTo>
                <a:lnTo>
                  <a:pt x="203200" y="698500"/>
                </a:lnTo>
                <a:lnTo>
                  <a:pt x="0" y="349250"/>
                </a:lnTo>
                <a:lnTo>
                  <a:pt x="203200" y="0"/>
                </a:lnTo>
                <a:lnTo>
                  <a:pt x="4048436" y="0"/>
                </a:lnTo>
                <a:lnTo>
                  <a:pt x="4251636" y="34925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42A324DC-25B0-4F1A-BD24-79B3DF53BAE9}"/>
              </a:ext>
            </a:extLst>
          </p:cNvPr>
          <p:cNvSpPr/>
          <p:nvPr/>
        </p:nvSpPr>
        <p:spPr>
          <a:xfrm flipH="1">
            <a:off x="-457200" y="901198"/>
            <a:ext cx="8502658" cy="1261088"/>
          </a:xfrm>
          <a:custGeom>
            <a:avLst/>
            <a:gdLst/>
            <a:ahLst/>
            <a:cxnLst/>
            <a:rect l="l" t="t" r="r" b="b"/>
            <a:pathLst>
              <a:path w="5093918" h="609600">
                <a:moveTo>
                  <a:pt x="4890718" y="0"/>
                </a:moveTo>
                <a:lnTo>
                  <a:pt x="0" y="0"/>
                </a:lnTo>
                <a:lnTo>
                  <a:pt x="203200" y="609600"/>
                </a:lnTo>
                <a:lnTo>
                  <a:pt x="5093918" y="609600"/>
                </a:lnTo>
                <a:lnTo>
                  <a:pt x="4890718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358E2F-1C09-46E1-A6A3-A0A004D37F64}"/>
              </a:ext>
            </a:extLst>
          </p:cNvPr>
          <p:cNvSpPr txBox="1"/>
          <p:nvPr/>
        </p:nvSpPr>
        <p:spPr>
          <a:xfrm>
            <a:off x="1981200" y="918476"/>
            <a:ext cx="11352508" cy="1096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8559"/>
              </a:lnSpc>
            </a:pPr>
            <a:r>
              <a:rPr lang="vi-VN" sz="5400" b="1" dirty="0"/>
              <a:t>KẾT LUẬN</a:t>
            </a:r>
            <a:endParaRPr lang="en-US" sz="5400" b="1" dirty="0"/>
          </a:p>
        </p:txBody>
      </p:sp>
      <p:pic>
        <p:nvPicPr>
          <p:cNvPr id="28" name="Picture 2" descr="Phần mềm AutoCAD (Thiết kế bản vẽ kỹ thuật 2D số 1) | ADVANCE CAD">
            <a:extLst>
              <a:ext uri="{FF2B5EF4-FFF2-40B4-BE49-F238E27FC236}">
                <a16:creationId xmlns:a16="http://schemas.microsoft.com/office/drawing/2014/main" id="{38063D81-2889-4A18-B36F-D5A1D8D7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89" y="3063482"/>
            <a:ext cx="5864343" cy="513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utoShape 8">
            <a:extLst>
              <a:ext uri="{FF2B5EF4-FFF2-40B4-BE49-F238E27FC236}">
                <a16:creationId xmlns:a16="http://schemas.microsoft.com/office/drawing/2014/main" id="{AF98D4D5-65F9-4757-88B0-0A2BB7B89697}"/>
              </a:ext>
            </a:extLst>
          </p:cNvPr>
          <p:cNvSpPr/>
          <p:nvPr/>
        </p:nvSpPr>
        <p:spPr>
          <a:xfrm>
            <a:off x="5612455" y="4305300"/>
            <a:ext cx="1218313" cy="1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0" name="AutoShape 7">
            <a:extLst>
              <a:ext uri="{FF2B5EF4-FFF2-40B4-BE49-F238E27FC236}">
                <a16:creationId xmlns:a16="http://schemas.microsoft.com/office/drawing/2014/main" id="{7D234110-CD51-4F26-87BF-B1B51967D3C8}"/>
              </a:ext>
            </a:extLst>
          </p:cNvPr>
          <p:cNvSpPr/>
          <p:nvPr/>
        </p:nvSpPr>
        <p:spPr>
          <a:xfrm>
            <a:off x="5138575" y="7832269"/>
            <a:ext cx="1218314" cy="21753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1" name="AutoShape 5">
            <a:extLst>
              <a:ext uri="{FF2B5EF4-FFF2-40B4-BE49-F238E27FC236}">
                <a16:creationId xmlns:a16="http://schemas.microsoft.com/office/drawing/2014/main" id="{C9AAB022-81E9-4F87-8D90-7BCA6F9C9A7E}"/>
              </a:ext>
            </a:extLst>
          </p:cNvPr>
          <p:cNvSpPr/>
          <p:nvPr/>
        </p:nvSpPr>
        <p:spPr>
          <a:xfrm flipV="1">
            <a:off x="11125200" y="4251475"/>
            <a:ext cx="1349465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2" name="AutoShape 6">
            <a:extLst>
              <a:ext uri="{FF2B5EF4-FFF2-40B4-BE49-F238E27FC236}">
                <a16:creationId xmlns:a16="http://schemas.microsoft.com/office/drawing/2014/main" id="{105FF700-5894-436C-AFD1-3DB23E4E6725}"/>
              </a:ext>
            </a:extLst>
          </p:cNvPr>
          <p:cNvSpPr/>
          <p:nvPr/>
        </p:nvSpPr>
        <p:spPr>
          <a:xfrm>
            <a:off x="11647108" y="7832269"/>
            <a:ext cx="1061700" cy="1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B06043C-29D9-4584-81E5-6D0BDB0F98C9}"/>
              </a:ext>
            </a:extLst>
          </p:cNvPr>
          <p:cNvSpPr txBox="1"/>
          <p:nvPr/>
        </p:nvSpPr>
        <p:spPr>
          <a:xfrm>
            <a:off x="290088" y="2776890"/>
            <a:ext cx="5191579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chóng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suất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giảm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A62344-3810-4A7E-88C8-0D1577BC7C53}"/>
              </a:ext>
            </a:extLst>
          </p:cNvPr>
          <p:cNvSpPr txBox="1"/>
          <p:nvPr/>
        </p:nvSpPr>
        <p:spPr>
          <a:xfrm>
            <a:off x="783750" y="6876224"/>
            <a:ext cx="4083223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fr-FR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Dễ</a:t>
            </a:r>
            <a:r>
              <a:rPr lang="fr-FR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dàng</a:t>
            </a:r>
            <a:r>
              <a:rPr lang="fr-FR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chỉnh</a:t>
            </a:r>
            <a:r>
              <a:rPr lang="fr-FR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sửa</a:t>
            </a:r>
            <a:r>
              <a:rPr lang="fr-FR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bổ</a:t>
            </a:r>
            <a:r>
              <a:rPr lang="fr-FR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sung</a:t>
            </a:r>
            <a:r>
              <a:rPr lang="fr-FR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lưu</a:t>
            </a:r>
            <a:r>
              <a:rPr lang="fr-FR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trữ</a:t>
            </a:r>
            <a:r>
              <a:rPr lang="fr-FR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fr-FR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fr-FR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fr-FR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endParaRPr lang="en-US" sz="32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A221F3-C9C0-41D9-8A8F-5C1DCCF06215}"/>
              </a:ext>
            </a:extLst>
          </p:cNvPr>
          <p:cNvSpPr txBox="1"/>
          <p:nvPr/>
        </p:nvSpPr>
        <p:spPr>
          <a:xfrm>
            <a:off x="12708808" y="3063482"/>
            <a:ext cx="5070422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mạng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máy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A53C35-F8E8-48A3-9ECE-D90AA4D108BC}"/>
              </a:ext>
            </a:extLst>
          </p:cNvPr>
          <p:cNvSpPr txBox="1"/>
          <p:nvPr/>
        </p:nvSpPr>
        <p:spPr>
          <a:xfrm>
            <a:off x="12980409" y="6327933"/>
            <a:ext cx="5094386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</a:t>
            </a:r>
            <a:r>
              <a:rPr lang="fr-FR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 CAD/CAM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6" grpId="0"/>
      <p:bldP spid="38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9805" y="346091"/>
            <a:ext cx="16563637" cy="2305680"/>
            <a:chOff x="0" y="0"/>
            <a:chExt cx="13544332" cy="1885389"/>
          </a:xfrm>
        </p:grpSpPr>
        <p:sp>
          <p:nvSpPr>
            <p:cNvPr id="3" name="Freeform 3"/>
            <p:cNvSpPr/>
            <p:nvPr/>
          </p:nvSpPr>
          <p:spPr>
            <a:xfrm>
              <a:off x="48260" y="48260"/>
              <a:ext cx="13496073" cy="1837129"/>
            </a:xfrm>
            <a:custGeom>
              <a:avLst/>
              <a:gdLst/>
              <a:ahLst/>
              <a:cxnLst/>
              <a:rect l="l" t="t" r="r" b="b"/>
              <a:pathLst>
                <a:path w="13496073" h="1837129">
                  <a:moveTo>
                    <a:pt x="0" y="0"/>
                  </a:moveTo>
                  <a:lnTo>
                    <a:pt x="13496073" y="0"/>
                  </a:lnTo>
                  <a:lnTo>
                    <a:pt x="13496073" y="1837129"/>
                  </a:lnTo>
                  <a:lnTo>
                    <a:pt x="0" y="1837129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" y="6350"/>
              <a:ext cx="13496072" cy="1837129"/>
            </a:xfrm>
            <a:custGeom>
              <a:avLst/>
              <a:gdLst/>
              <a:ahLst/>
              <a:cxnLst/>
              <a:rect l="l" t="t" r="r" b="b"/>
              <a:pathLst>
                <a:path w="13496072" h="1837129">
                  <a:moveTo>
                    <a:pt x="0" y="0"/>
                  </a:moveTo>
                  <a:lnTo>
                    <a:pt x="13496072" y="0"/>
                  </a:lnTo>
                  <a:lnTo>
                    <a:pt x="13496072" y="1837129"/>
                  </a:lnTo>
                  <a:lnTo>
                    <a:pt x="0" y="1837129"/>
                  </a:lnTo>
                  <a:close/>
                </a:path>
              </a:pathLst>
            </a:custGeom>
            <a:solidFill>
              <a:srgbClr val="BF64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3508772" cy="1849829"/>
            </a:xfrm>
            <a:custGeom>
              <a:avLst/>
              <a:gdLst/>
              <a:ahLst/>
              <a:cxnLst/>
              <a:rect l="l" t="t" r="r" b="b"/>
              <a:pathLst>
                <a:path w="13508772" h="1849829">
                  <a:moveTo>
                    <a:pt x="13508772" y="1849829"/>
                  </a:moveTo>
                  <a:lnTo>
                    <a:pt x="0" y="1849829"/>
                  </a:lnTo>
                  <a:lnTo>
                    <a:pt x="0" y="0"/>
                  </a:lnTo>
                  <a:lnTo>
                    <a:pt x="13508772" y="0"/>
                  </a:lnTo>
                  <a:lnTo>
                    <a:pt x="13508772" y="1849829"/>
                  </a:lnTo>
                  <a:close/>
                  <a:moveTo>
                    <a:pt x="12700" y="1837129"/>
                  </a:moveTo>
                  <a:lnTo>
                    <a:pt x="13496072" y="1837129"/>
                  </a:lnTo>
                  <a:lnTo>
                    <a:pt x="13496072" y="12700"/>
                  </a:lnTo>
                  <a:lnTo>
                    <a:pt x="12700" y="12700"/>
                  </a:lnTo>
                  <a:lnTo>
                    <a:pt x="12700" y="1837129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84282" y="3924300"/>
            <a:ext cx="9144000" cy="5257801"/>
            <a:chOff x="0" y="0"/>
            <a:chExt cx="6848952" cy="4258954"/>
          </a:xfrm>
          <a:solidFill>
            <a:schemeClr val="accent1">
              <a:lumMod val="75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92710" y="293370"/>
              <a:ext cx="6743542" cy="3952884"/>
            </a:xfrm>
            <a:custGeom>
              <a:avLst/>
              <a:gdLst/>
              <a:ahLst/>
              <a:cxnLst/>
              <a:rect l="l" t="t" r="r" b="b"/>
              <a:pathLst>
                <a:path w="6743542" h="3952884">
                  <a:moveTo>
                    <a:pt x="0" y="3898274"/>
                  </a:moveTo>
                  <a:lnTo>
                    <a:pt x="0" y="3952884"/>
                  </a:lnTo>
                  <a:lnTo>
                    <a:pt x="6743542" y="3952884"/>
                  </a:lnTo>
                  <a:lnTo>
                    <a:pt x="6743542" y="54610"/>
                  </a:lnTo>
                  <a:lnTo>
                    <a:pt x="6688932" y="0"/>
                  </a:lnTo>
                  <a:lnTo>
                    <a:pt x="6688932" y="389827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6350" y="11430"/>
              <a:ext cx="6768942" cy="4167514"/>
            </a:xfrm>
            <a:custGeom>
              <a:avLst/>
              <a:gdLst/>
              <a:ahLst/>
              <a:cxnLst/>
              <a:rect l="l" t="t" r="r" b="b"/>
              <a:pathLst>
                <a:path w="6768942" h="4167514">
                  <a:moveTo>
                    <a:pt x="6498431" y="0"/>
                  </a:moveTo>
                  <a:lnTo>
                    <a:pt x="0" y="1270"/>
                  </a:lnTo>
                  <a:lnTo>
                    <a:pt x="0" y="4167514"/>
                  </a:lnTo>
                  <a:lnTo>
                    <a:pt x="6767671" y="4167514"/>
                  </a:lnTo>
                  <a:lnTo>
                    <a:pt x="6768942" y="2667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6848952" cy="4258954"/>
            </a:xfrm>
            <a:custGeom>
              <a:avLst/>
              <a:gdLst/>
              <a:ahLst/>
              <a:cxnLst/>
              <a:rect l="l" t="t" r="r" b="b"/>
              <a:pathLst>
                <a:path w="6848952" h="4258954">
                  <a:moveTo>
                    <a:pt x="6781642" y="275590"/>
                  </a:moveTo>
                  <a:lnTo>
                    <a:pt x="6781642" y="275590"/>
                  </a:lnTo>
                  <a:lnTo>
                    <a:pt x="6780371" y="274320"/>
                  </a:lnTo>
                  <a:lnTo>
                    <a:pt x="6644481" y="138430"/>
                  </a:lnTo>
                  <a:lnTo>
                    <a:pt x="6577171" y="71120"/>
                  </a:lnTo>
                  <a:lnTo>
                    <a:pt x="6506052" y="0"/>
                  </a:lnTo>
                  <a:lnTo>
                    <a:pt x="0" y="0"/>
                  </a:lnTo>
                  <a:lnTo>
                    <a:pt x="0" y="4191644"/>
                  </a:lnTo>
                  <a:lnTo>
                    <a:pt x="80010" y="4191644"/>
                  </a:lnTo>
                  <a:lnTo>
                    <a:pt x="80010" y="4258954"/>
                  </a:lnTo>
                  <a:lnTo>
                    <a:pt x="6848952" y="4258954"/>
                  </a:lnTo>
                  <a:lnTo>
                    <a:pt x="6848952" y="342900"/>
                  </a:lnTo>
                  <a:lnTo>
                    <a:pt x="6781642" y="275590"/>
                  </a:lnTo>
                  <a:close/>
                  <a:moveTo>
                    <a:pt x="6509862" y="21590"/>
                  </a:moveTo>
                  <a:lnTo>
                    <a:pt x="6635592" y="146050"/>
                  </a:lnTo>
                  <a:lnTo>
                    <a:pt x="6760052" y="270510"/>
                  </a:lnTo>
                  <a:lnTo>
                    <a:pt x="6509862" y="270510"/>
                  </a:lnTo>
                  <a:lnTo>
                    <a:pt x="6509862" y="21590"/>
                  </a:lnTo>
                  <a:close/>
                  <a:moveTo>
                    <a:pt x="12700" y="4178944"/>
                  </a:moveTo>
                  <a:lnTo>
                    <a:pt x="12700" y="12700"/>
                  </a:lnTo>
                  <a:lnTo>
                    <a:pt x="6497162" y="12700"/>
                  </a:lnTo>
                  <a:lnTo>
                    <a:pt x="6497162" y="278130"/>
                  </a:lnTo>
                  <a:cubicBezTo>
                    <a:pt x="6497162" y="281940"/>
                    <a:pt x="6499702" y="284480"/>
                    <a:pt x="6503512" y="284480"/>
                  </a:cubicBezTo>
                  <a:lnTo>
                    <a:pt x="6768942" y="284480"/>
                  </a:lnTo>
                  <a:lnTo>
                    <a:pt x="6768942" y="4178944"/>
                  </a:lnTo>
                  <a:lnTo>
                    <a:pt x="12700" y="4178944"/>
                  </a:lnTo>
                  <a:close/>
                  <a:moveTo>
                    <a:pt x="6836252" y="4246254"/>
                  </a:moveTo>
                  <a:lnTo>
                    <a:pt x="92710" y="4246254"/>
                  </a:lnTo>
                  <a:lnTo>
                    <a:pt x="92710" y="4191644"/>
                  </a:lnTo>
                  <a:lnTo>
                    <a:pt x="6781642" y="4191644"/>
                  </a:lnTo>
                  <a:lnTo>
                    <a:pt x="6781642" y="293370"/>
                  </a:lnTo>
                  <a:lnTo>
                    <a:pt x="6836252" y="347980"/>
                  </a:lnTo>
                  <a:lnTo>
                    <a:pt x="6836252" y="4246254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490550" y="647700"/>
            <a:ext cx="1523105" cy="1523105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42690" y="947970"/>
            <a:ext cx="818825" cy="81882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632082" y="287150"/>
            <a:ext cx="12419934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300"/>
              </a:spcAft>
            </a:pPr>
            <a:r>
              <a:rPr lang="fr-FR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II. THIẾT LẬP MÔI TRƯỜNG VẼ TRÊN PHẦN MỀM AUTOCAD</a:t>
            </a:r>
            <a:endParaRPr lang="en-US" sz="4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5EF550-D755-4C83-B525-3A59739F4896}"/>
              </a:ext>
            </a:extLst>
          </p:cNvPr>
          <p:cNvSpPr txBox="1"/>
          <p:nvPr/>
        </p:nvSpPr>
        <p:spPr>
          <a:xfrm>
            <a:off x="774925" y="4717408"/>
            <a:ext cx="8162713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ãy cho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draw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modify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việc?</a:t>
            </a:r>
            <a:endParaRPr lang="en-US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5411B99-B515-4911-9BD8-079FBAF5D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41" y="4477542"/>
            <a:ext cx="8430926" cy="570143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15C99C3-015B-477D-BA23-4BB9755D1F49}"/>
              </a:ext>
            </a:extLst>
          </p:cNvPr>
          <p:cNvSpPr txBox="1"/>
          <p:nvPr/>
        </p:nvSpPr>
        <p:spPr>
          <a:xfrm>
            <a:off x="5951361" y="28575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Khởi động phần mềm</a:t>
            </a:r>
            <a:endParaRPr lang="en-US" sz="4000" b="1" dirty="0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19248919-173C-41FE-91DE-EF6A8A82A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5732" y="3286916"/>
            <a:ext cx="2017394" cy="1361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6800" y="1409700"/>
            <a:ext cx="16230600" cy="7924800"/>
            <a:chOff x="0" y="0"/>
            <a:chExt cx="12604394" cy="6081029"/>
          </a:xfrm>
        </p:grpSpPr>
        <p:sp>
          <p:nvSpPr>
            <p:cNvPr id="3" name="Freeform 3"/>
            <p:cNvSpPr/>
            <p:nvPr/>
          </p:nvSpPr>
          <p:spPr>
            <a:xfrm>
              <a:off x="48260" y="48260"/>
              <a:ext cx="12556134" cy="6032770"/>
            </a:xfrm>
            <a:custGeom>
              <a:avLst/>
              <a:gdLst/>
              <a:ahLst/>
              <a:cxnLst/>
              <a:rect l="l" t="t" r="r" b="b"/>
              <a:pathLst>
                <a:path w="12556134" h="6032770">
                  <a:moveTo>
                    <a:pt x="0" y="0"/>
                  </a:moveTo>
                  <a:lnTo>
                    <a:pt x="12556134" y="0"/>
                  </a:lnTo>
                  <a:lnTo>
                    <a:pt x="12556134" y="6032770"/>
                  </a:lnTo>
                  <a:lnTo>
                    <a:pt x="0" y="6032770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" y="6350"/>
              <a:ext cx="12556134" cy="6032769"/>
            </a:xfrm>
            <a:custGeom>
              <a:avLst/>
              <a:gdLst/>
              <a:ahLst/>
              <a:cxnLst/>
              <a:rect l="l" t="t" r="r" b="b"/>
              <a:pathLst>
                <a:path w="12556134" h="6032769">
                  <a:moveTo>
                    <a:pt x="0" y="0"/>
                  </a:moveTo>
                  <a:lnTo>
                    <a:pt x="12556134" y="0"/>
                  </a:lnTo>
                  <a:lnTo>
                    <a:pt x="12556134" y="6032769"/>
                  </a:lnTo>
                  <a:lnTo>
                    <a:pt x="0" y="6032769"/>
                  </a:lnTo>
                  <a:close/>
                </a:path>
              </a:pathLst>
            </a:custGeom>
            <a:solidFill>
              <a:srgbClr val="F1EC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2568834" cy="6045469"/>
            </a:xfrm>
            <a:custGeom>
              <a:avLst/>
              <a:gdLst/>
              <a:ahLst/>
              <a:cxnLst/>
              <a:rect l="l" t="t" r="r" b="b"/>
              <a:pathLst>
                <a:path w="12568834" h="6045469">
                  <a:moveTo>
                    <a:pt x="12568834" y="6045469"/>
                  </a:moveTo>
                  <a:lnTo>
                    <a:pt x="0" y="6045469"/>
                  </a:lnTo>
                  <a:lnTo>
                    <a:pt x="0" y="0"/>
                  </a:lnTo>
                  <a:lnTo>
                    <a:pt x="12568834" y="0"/>
                  </a:lnTo>
                  <a:lnTo>
                    <a:pt x="12568834" y="6045469"/>
                  </a:lnTo>
                  <a:close/>
                  <a:moveTo>
                    <a:pt x="12700" y="6032769"/>
                  </a:moveTo>
                  <a:lnTo>
                    <a:pt x="12556134" y="6032769"/>
                  </a:lnTo>
                  <a:lnTo>
                    <a:pt x="12556134" y="12700"/>
                  </a:lnTo>
                  <a:lnTo>
                    <a:pt x="12700" y="12700"/>
                  </a:lnTo>
                  <a:lnTo>
                    <a:pt x="12700" y="6032769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13718" y="611768"/>
            <a:ext cx="12326282" cy="3793297"/>
            <a:chOff x="0" y="0"/>
            <a:chExt cx="6425383" cy="2946622"/>
          </a:xfrm>
        </p:grpSpPr>
        <p:sp>
          <p:nvSpPr>
            <p:cNvPr id="7" name="Freeform 7"/>
            <p:cNvSpPr/>
            <p:nvPr/>
          </p:nvSpPr>
          <p:spPr>
            <a:xfrm>
              <a:off x="92710" y="293370"/>
              <a:ext cx="6319973" cy="2640552"/>
            </a:xfrm>
            <a:custGeom>
              <a:avLst/>
              <a:gdLst/>
              <a:ahLst/>
              <a:cxnLst/>
              <a:rect l="l" t="t" r="r" b="b"/>
              <a:pathLst>
                <a:path w="6319973" h="2640552">
                  <a:moveTo>
                    <a:pt x="0" y="2585942"/>
                  </a:moveTo>
                  <a:lnTo>
                    <a:pt x="0" y="2640552"/>
                  </a:lnTo>
                  <a:lnTo>
                    <a:pt x="6319973" y="2640552"/>
                  </a:lnTo>
                  <a:lnTo>
                    <a:pt x="6319973" y="54610"/>
                  </a:lnTo>
                  <a:lnTo>
                    <a:pt x="6265363" y="0"/>
                  </a:lnTo>
                  <a:lnTo>
                    <a:pt x="6265363" y="2585942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6350" y="11430"/>
              <a:ext cx="6345373" cy="2855182"/>
            </a:xfrm>
            <a:custGeom>
              <a:avLst/>
              <a:gdLst/>
              <a:ahLst/>
              <a:cxnLst/>
              <a:rect l="l" t="t" r="r" b="b"/>
              <a:pathLst>
                <a:path w="6345373" h="2855182">
                  <a:moveTo>
                    <a:pt x="6074863" y="0"/>
                  </a:moveTo>
                  <a:lnTo>
                    <a:pt x="0" y="1270"/>
                  </a:lnTo>
                  <a:lnTo>
                    <a:pt x="0" y="2855182"/>
                  </a:lnTo>
                  <a:lnTo>
                    <a:pt x="6344103" y="2855182"/>
                  </a:lnTo>
                  <a:lnTo>
                    <a:pt x="6345373" y="266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6425383" cy="2946622"/>
            </a:xfrm>
            <a:custGeom>
              <a:avLst/>
              <a:gdLst/>
              <a:ahLst/>
              <a:cxnLst/>
              <a:rect l="l" t="t" r="r" b="b"/>
              <a:pathLst>
                <a:path w="6425383" h="2946622">
                  <a:moveTo>
                    <a:pt x="6358073" y="275590"/>
                  </a:moveTo>
                  <a:lnTo>
                    <a:pt x="6358073" y="275590"/>
                  </a:lnTo>
                  <a:lnTo>
                    <a:pt x="6356803" y="274320"/>
                  </a:lnTo>
                  <a:lnTo>
                    <a:pt x="6220913" y="138430"/>
                  </a:lnTo>
                  <a:lnTo>
                    <a:pt x="6153603" y="71120"/>
                  </a:lnTo>
                  <a:lnTo>
                    <a:pt x="6082483" y="0"/>
                  </a:lnTo>
                  <a:lnTo>
                    <a:pt x="0" y="0"/>
                  </a:lnTo>
                  <a:lnTo>
                    <a:pt x="0" y="2879312"/>
                  </a:lnTo>
                  <a:lnTo>
                    <a:pt x="80010" y="2879312"/>
                  </a:lnTo>
                  <a:lnTo>
                    <a:pt x="80010" y="2946622"/>
                  </a:lnTo>
                  <a:lnTo>
                    <a:pt x="6425383" y="2946622"/>
                  </a:lnTo>
                  <a:lnTo>
                    <a:pt x="6425383" y="342900"/>
                  </a:lnTo>
                  <a:lnTo>
                    <a:pt x="6358073" y="275590"/>
                  </a:lnTo>
                  <a:close/>
                  <a:moveTo>
                    <a:pt x="6086293" y="21590"/>
                  </a:moveTo>
                  <a:lnTo>
                    <a:pt x="6212023" y="146050"/>
                  </a:lnTo>
                  <a:lnTo>
                    <a:pt x="6336483" y="270510"/>
                  </a:lnTo>
                  <a:lnTo>
                    <a:pt x="6086293" y="270510"/>
                  </a:lnTo>
                  <a:lnTo>
                    <a:pt x="6086293" y="21590"/>
                  </a:lnTo>
                  <a:close/>
                  <a:moveTo>
                    <a:pt x="12700" y="2866612"/>
                  </a:moveTo>
                  <a:lnTo>
                    <a:pt x="12700" y="12700"/>
                  </a:lnTo>
                  <a:lnTo>
                    <a:pt x="6073593" y="12700"/>
                  </a:lnTo>
                  <a:lnTo>
                    <a:pt x="6073593" y="278130"/>
                  </a:lnTo>
                  <a:cubicBezTo>
                    <a:pt x="6073593" y="281940"/>
                    <a:pt x="6076133" y="284480"/>
                    <a:pt x="6079943" y="284480"/>
                  </a:cubicBezTo>
                  <a:lnTo>
                    <a:pt x="6345373" y="284480"/>
                  </a:lnTo>
                  <a:lnTo>
                    <a:pt x="6345373" y="2866612"/>
                  </a:lnTo>
                  <a:lnTo>
                    <a:pt x="12700" y="2866612"/>
                  </a:lnTo>
                  <a:close/>
                  <a:moveTo>
                    <a:pt x="6412683" y="2933922"/>
                  </a:moveTo>
                  <a:lnTo>
                    <a:pt x="92710" y="2933922"/>
                  </a:lnTo>
                  <a:lnTo>
                    <a:pt x="92710" y="2879312"/>
                  </a:lnTo>
                  <a:lnTo>
                    <a:pt x="6358073" y="2879312"/>
                  </a:lnTo>
                  <a:lnTo>
                    <a:pt x="6358073" y="293370"/>
                  </a:lnTo>
                  <a:lnTo>
                    <a:pt x="6412683" y="347980"/>
                  </a:lnTo>
                  <a:lnTo>
                    <a:pt x="6412683" y="2933922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056201" y="854081"/>
            <a:ext cx="641571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vi-VN" sz="4000" b="1" spc="-204" dirty="0">
                <a:solidFill>
                  <a:srgbClr val="443B28"/>
                </a:solidFill>
              </a:rPr>
              <a:t>Thực hiện lệnh vẽ</a:t>
            </a:r>
            <a:endParaRPr lang="en-US" sz="4000" b="1" spc="-204" dirty="0">
              <a:solidFill>
                <a:srgbClr val="443B28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8442B8-5B47-4020-89B9-92DBA6492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921" y="4900537"/>
            <a:ext cx="13870336" cy="14098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B7AEC1-7DA6-4624-871F-4B8BDCA98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7086616"/>
            <a:ext cx="12450913" cy="14861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7E5C02-2E8E-4495-99FF-E5B74B374DD7}"/>
              </a:ext>
            </a:extLst>
          </p:cNvPr>
          <p:cNvSpPr txBox="1"/>
          <p:nvPr/>
        </p:nvSpPr>
        <p:spPr>
          <a:xfrm>
            <a:off x="3283602" y="1561241"/>
            <a:ext cx="11457388" cy="2495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 lệnh vẽ từ dòng lệnh “Command”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chuột chọn lệnh trên các thanh công cụ vẽ (drawing và thanh công cụ hiệu chỉnh (modify)</a:t>
            </a:r>
            <a:endParaRPr lang="en-US" sz="3600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CD35CB62-2080-4799-B0BE-54136E9717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6767" y="7524423"/>
            <a:ext cx="2648653" cy="2762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1241463"/>
            <a:ext cx="17068800" cy="8532783"/>
            <a:chOff x="0" y="0"/>
            <a:chExt cx="12306410" cy="5928128"/>
          </a:xfrm>
        </p:grpSpPr>
        <p:sp>
          <p:nvSpPr>
            <p:cNvPr id="3" name="Freeform 3"/>
            <p:cNvSpPr/>
            <p:nvPr/>
          </p:nvSpPr>
          <p:spPr>
            <a:xfrm>
              <a:off x="48260" y="48260"/>
              <a:ext cx="12258150" cy="5879868"/>
            </a:xfrm>
            <a:custGeom>
              <a:avLst/>
              <a:gdLst/>
              <a:ahLst/>
              <a:cxnLst/>
              <a:rect l="l" t="t" r="r" b="b"/>
              <a:pathLst>
                <a:path w="12258150" h="5879868">
                  <a:moveTo>
                    <a:pt x="0" y="0"/>
                  </a:moveTo>
                  <a:lnTo>
                    <a:pt x="12258150" y="0"/>
                  </a:lnTo>
                  <a:lnTo>
                    <a:pt x="12258150" y="5879868"/>
                  </a:lnTo>
                  <a:lnTo>
                    <a:pt x="0" y="5879868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" y="6350"/>
              <a:ext cx="12258150" cy="5879867"/>
            </a:xfrm>
            <a:custGeom>
              <a:avLst/>
              <a:gdLst/>
              <a:ahLst/>
              <a:cxnLst/>
              <a:rect l="l" t="t" r="r" b="b"/>
              <a:pathLst>
                <a:path w="12258150" h="5879867">
                  <a:moveTo>
                    <a:pt x="0" y="0"/>
                  </a:moveTo>
                  <a:lnTo>
                    <a:pt x="12258150" y="0"/>
                  </a:lnTo>
                  <a:lnTo>
                    <a:pt x="12258150" y="5879867"/>
                  </a:lnTo>
                  <a:lnTo>
                    <a:pt x="0" y="5879867"/>
                  </a:lnTo>
                  <a:close/>
                </a:path>
              </a:pathLst>
            </a:custGeom>
            <a:solidFill>
              <a:srgbClr val="F1EC8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2270850" cy="5892567"/>
            </a:xfrm>
            <a:custGeom>
              <a:avLst/>
              <a:gdLst/>
              <a:ahLst/>
              <a:cxnLst/>
              <a:rect l="l" t="t" r="r" b="b"/>
              <a:pathLst>
                <a:path w="12270850" h="5892567">
                  <a:moveTo>
                    <a:pt x="12270850" y="5892567"/>
                  </a:moveTo>
                  <a:lnTo>
                    <a:pt x="0" y="5892567"/>
                  </a:lnTo>
                  <a:lnTo>
                    <a:pt x="0" y="0"/>
                  </a:lnTo>
                  <a:lnTo>
                    <a:pt x="12270850" y="0"/>
                  </a:lnTo>
                  <a:lnTo>
                    <a:pt x="12270850" y="5892567"/>
                  </a:lnTo>
                  <a:close/>
                  <a:moveTo>
                    <a:pt x="12700" y="5879867"/>
                  </a:moveTo>
                  <a:lnTo>
                    <a:pt x="12258150" y="5879867"/>
                  </a:lnTo>
                  <a:lnTo>
                    <a:pt x="12258150" y="12700"/>
                  </a:lnTo>
                  <a:lnTo>
                    <a:pt x="12700" y="12700"/>
                  </a:lnTo>
                  <a:lnTo>
                    <a:pt x="12700" y="5879867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580555" y="744442"/>
            <a:ext cx="12889026" cy="1342404"/>
            <a:chOff x="0" y="0"/>
            <a:chExt cx="10132229" cy="2195407"/>
          </a:xfrm>
        </p:grpSpPr>
        <p:sp>
          <p:nvSpPr>
            <p:cNvPr id="7" name="Freeform 7"/>
            <p:cNvSpPr/>
            <p:nvPr/>
          </p:nvSpPr>
          <p:spPr>
            <a:xfrm>
              <a:off x="48260" y="48260"/>
              <a:ext cx="10083969" cy="2147147"/>
            </a:xfrm>
            <a:custGeom>
              <a:avLst/>
              <a:gdLst/>
              <a:ahLst/>
              <a:cxnLst/>
              <a:rect l="l" t="t" r="r" b="b"/>
              <a:pathLst>
                <a:path w="10083969" h="2147147">
                  <a:moveTo>
                    <a:pt x="0" y="0"/>
                  </a:moveTo>
                  <a:lnTo>
                    <a:pt x="10083969" y="0"/>
                  </a:lnTo>
                  <a:lnTo>
                    <a:pt x="10083969" y="2147147"/>
                  </a:lnTo>
                  <a:lnTo>
                    <a:pt x="0" y="2147147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6350" y="6350"/>
              <a:ext cx="10083969" cy="2147147"/>
            </a:xfrm>
            <a:custGeom>
              <a:avLst/>
              <a:gdLst/>
              <a:ahLst/>
              <a:cxnLst/>
              <a:rect l="l" t="t" r="r" b="b"/>
              <a:pathLst>
                <a:path w="10083969" h="2147147">
                  <a:moveTo>
                    <a:pt x="0" y="0"/>
                  </a:moveTo>
                  <a:lnTo>
                    <a:pt x="10083969" y="0"/>
                  </a:lnTo>
                  <a:lnTo>
                    <a:pt x="10083969" y="2147147"/>
                  </a:lnTo>
                  <a:lnTo>
                    <a:pt x="0" y="2147147"/>
                  </a:lnTo>
                  <a:close/>
                </a:path>
              </a:pathLst>
            </a:custGeom>
            <a:solidFill>
              <a:srgbClr val="BF64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0096669" cy="2159847"/>
            </a:xfrm>
            <a:custGeom>
              <a:avLst/>
              <a:gdLst/>
              <a:ahLst/>
              <a:cxnLst/>
              <a:rect l="l" t="t" r="r" b="b"/>
              <a:pathLst>
                <a:path w="10096669" h="2159847">
                  <a:moveTo>
                    <a:pt x="10096669" y="2159847"/>
                  </a:moveTo>
                  <a:lnTo>
                    <a:pt x="0" y="2159847"/>
                  </a:lnTo>
                  <a:lnTo>
                    <a:pt x="0" y="0"/>
                  </a:lnTo>
                  <a:lnTo>
                    <a:pt x="10096669" y="0"/>
                  </a:lnTo>
                  <a:lnTo>
                    <a:pt x="10096669" y="2159847"/>
                  </a:lnTo>
                  <a:close/>
                  <a:moveTo>
                    <a:pt x="12700" y="2147147"/>
                  </a:moveTo>
                  <a:lnTo>
                    <a:pt x="10083969" y="2147147"/>
                  </a:lnTo>
                  <a:lnTo>
                    <a:pt x="10083969" y="12700"/>
                  </a:lnTo>
                  <a:lnTo>
                    <a:pt x="12700" y="12700"/>
                  </a:lnTo>
                  <a:lnTo>
                    <a:pt x="12700" y="2147147"/>
                  </a:lnTo>
                  <a:close/>
                </a:path>
              </a:pathLst>
            </a:custGeom>
            <a:solidFill>
              <a:srgbClr val="443B2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01174" y="1604911"/>
            <a:ext cx="737654" cy="9546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510DF9-4E41-41BB-B909-187BCA201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05" y="2660266"/>
            <a:ext cx="16086067" cy="62836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312B5D2-C578-4025-84A5-E62D812AB8C5}"/>
              </a:ext>
            </a:extLst>
          </p:cNvPr>
          <p:cNvSpPr txBox="1"/>
          <p:nvPr/>
        </p:nvSpPr>
        <p:spPr>
          <a:xfrm>
            <a:off x="3128869" y="705177"/>
            <a:ext cx="1229951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fr-FR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fr-FR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khổ</a:t>
            </a:r>
            <a:r>
              <a:rPr lang="fr-FR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fr-FR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fr-FR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Mvsetup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726</Words>
  <Application>Microsoft Office PowerPoint</Application>
  <PresentationFormat>Custom</PresentationFormat>
  <Paragraphs>96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Wingdings</vt:lpstr>
      <vt:lpstr>Arial</vt:lpstr>
      <vt:lpstr>Courier Prime</vt:lpstr>
      <vt:lpstr>Montserrat Semi-Bold Bold</vt:lpstr>
      <vt:lpstr>Times New Roman</vt:lpstr>
      <vt:lpstr>Montserrat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Administrator</cp:lastModifiedBy>
  <cp:revision>10</cp:revision>
  <dcterms:created xsi:type="dcterms:W3CDTF">2006-08-16T00:00:00Z</dcterms:created>
  <dcterms:modified xsi:type="dcterms:W3CDTF">2025-04-24T01:25:41Z</dcterms:modified>
  <dc:identifier>DAFR-RR4Fk0</dc:identifier>
</cp:coreProperties>
</file>