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09" r:id="rId2"/>
    <p:sldId id="256" r:id="rId3"/>
    <p:sldId id="303" r:id="rId4"/>
    <p:sldId id="259" r:id="rId5"/>
    <p:sldId id="260" r:id="rId6"/>
    <p:sldId id="262" r:id="rId7"/>
    <p:sldId id="263" r:id="rId8"/>
    <p:sldId id="265" r:id="rId9"/>
    <p:sldId id="266" r:id="rId10"/>
    <p:sldId id="267" r:id="rId11"/>
    <p:sldId id="269" r:id="rId12"/>
    <p:sldId id="305" r:id="rId13"/>
    <p:sldId id="306" r:id="rId14"/>
    <p:sldId id="300" r:id="rId15"/>
    <p:sldId id="301" r:id="rId16"/>
    <p:sldId id="277" r:id="rId17"/>
    <p:sldId id="307" r:id="rId18"/>
    <p:sldId id="308" r:id="rId19"/>
    <p:sldId id="282" r:id="rId20"/>
    <p:sldId id="283" r:id="rId21"/>
    <p:sldId id="284" r:id="rId22"/>
    <p:sldId id="289" r:id="rId23"/>
    <p:sldId id="290" r:id="rId24"/>
    <p:sldId id="292" r:id="rId25"/>
    <p:sldId id="298" r:id="rId26"/>
    <p:sldId id="299" r:id="rId27"/>
  </p:sldIdLst>
  <p:sldSz cx="18288000" cy="10287000"/>
  <p:notesSz cx="6858000" cy="9144000"/>
  <p:embeddedFontLst>
    <p:embeddedFont>
      <p:font typeface="Arial Unicode" panose="020B0604020202020204" charset="-128"/>
      <p:regular r:id="rId28"/>
    </p:embeddedFont>
    <p:embeddedFont>
      <p:font typeface="Arial Unicode Bold" panose="020B0604020202020204" charset="-128"/>
      <p:regular r:id="rId29"/>
    </p:embeddedFont>
    <p:embeddedFont>
      <p:font typeface="DejaVu Serif Bold" panose="020B0604020202020204" charset="0"/>
      <p:regular r:id="rId30"/>
    </p:embeddedFont>
    <p:embeddedFont>
      <p:font typeface="Muli" panose="020B0604020202020204" charset="0"/>
      <p:regular r:id="rId31"/>
    </p:embeddedFont>
    <p:embeddedFont>
      <p:font typeface="Muli Bold" panose="020B0604020202020204" charset="0"/>
      <p:regular r:id="rId32"/>
    </p:embeddedFont>
    <p:embeddedFont>
      <p:font typeface="Noto Serif Display" panose="020B0604020202020204"/>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4622" autoAdjust="0"/>
  </p:normalViewPr>
  <p:slideViewPr>
    <p:cSldViewPr>
      <p:cViewPr varScale="1">
        <p:scale>
          <a:sx n="39" d="100"/>
          <a:sy n="39" d="100"/>
        </p:scale>
        <p:origin x="84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0.png"/><Relationship Id="rId7"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1.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1.sv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TUY PHUOC 1">
            <a:extLst>
              <a:ext uri="{FF2B5EF4-FFF2-40B4-BE49-F238E27FC236}">
                <a16:creationId xmlns:a16="http://schemas.microsoft.com/office/drawing/2014/main" id="{4DC8A435-E5F8-3008-5B5A-F1563907C08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676400" y="419100"/>
            <a:ext cx="16154400" cy="1013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E3A58C1-5E64-562B-AA8C-313B2D1626C3}"/>
              </a:ext>
            </a:extLst>
          </p:cNvPr>
          <p:cNvSpPr/>
          <p:nvPr/>
        </p:nvSpPr>
        <p:spPr>
          <a:xfrm>
            <a:off x="4308912" y="8115300"/>
            <a:ext cx="11693088" cy="1754326"/>
          </a:xfrm>
          <a:prstGeom prst="rect">
            <a:avLst/>
          </a:prstGeom>
          <a:noFill/>
        </p:spPr>
        <p:txBody>
          <a:bodyPr wrap="square" lIns="91440" tIns="45720" rIns="91440" bIns="45720">
            <a:spAutoFit/>
          </a:bodyPr>
          <a:lstStyle/>
          <a:p>
            <a:pPr algn="ctr"/>
            <a:r>
              <a:rPr lang="en-US" sz="5400" b="1" cap="none" spc="0" dirty="0">
                <a:ln w="0"/>
                <a:solidFill>
                  <a:srgbClr val="002060"/>
                </a:solidFill>
                <a:effectLst/>
              </a:rPr>
              <a:t>LỚP 12A7 </a:t>
            </a:r>
          </a:p>
          <a:p>
            <a:pPr algn="ctr"/>
            <a:r>
              <a:rPr lang="en-US" sz="5400" b="1" cap="none" spc="0" dirty="0" err="1">
                <a:ln w="0"/>
                <a:solidFill>
                  <a:srgbClr val="002060"/>
                </a:solidFill>
                <a:effectLst/>
              </a:rPr>
              <a:t>Kính</a:t>
            </a:r>
            <a:r>
              <a:rPr lang="en-US" sz="5400" b="1" cap="none" spc="0" dirty="0">
                <a:ln w="0"/>
                <a:solidFill>
                  <a:srgbClr val="002060"/>
                </a:solidFill>
                <a:effectLst/>
              </a:rPr>
              <a:t> </a:t>
            </a:r>
            <a:r>
              <a:rPr lang="en-US" sz="5400" b="1" cap="none" spc="0" dirty="0" err="1">
                <a:ln w="0"/>
                <a:solidFill>
                  <a:srgbClr val="002060"/>
                </a:solidFill>
                <a:effectLst/>
              </a:rPr>
              <a:t>chào</a:t>
            </a:r>
            <a:r>
              <a:rPr lang="en-US" sz="5400" b="1" cap="none" spc="0" dirty="0">
                <a:ln w="0"/>
                <a:solidFill>
                  <a:srgbClr val="002060"/>
                </a:solidFill>
                <a:effectLst/>
              </a:rPr>
              <a:t> Quý </a:t>
            </a:r>
            <a:r>
              <a:rPr lang="en-US" sz="5400" b="1" cap="none" spc="0" dirty="0" err="1">
                <a:ln w="0"/>
                <a:solidFill>
                  <a:srgbClr val="002060"/>
                </a:solidFill>
                <a:effectLst/>
              </a:rPr>
              <a:t>thầy</a:t>
            </a:r>
            <a:r>
              <a:rPr lang="en-US" sz="5400" b="1" cap="none" spc="0" dirty="0">
                <a:ln w="0"/>
                <a:solidFill>
                  <a:srgbClr val="002060"/>
                </a:solidFill>
                <a:effectLst/>
              </a:rPr>
              <a:t> </a:t>
            </a:r>
            <a:r>
              <a:rPr lang="en-US" sz="5400" b="1" cap="none" spc="0" dirty="0" err="1">
                <a:ln w="0"/>
                <a:solidFill>
                  <a:srgbClr val="002060"/>
                </a:solidFill>
                <a:effectLst/>
              </a:rPr>
              <a:t>cô</a:t>
            </a:r>
            <a:r>
              <a:rPr lang="en-US" sz="5400" b="1" cap="none" spc="0" dirty="0">
                <a:ln w="0"/>
                <a:solidFill>
                  <a:srgbClr val="002060"/>
                </a:solidFill>
                <a:effectLst/>
              </a:rPr>
              <a:t> </a:t>
            </a:r>
            <a:r>
              <a:rPr lang="en-US" sz="5400" b="1" cap="none" spc="0" dirty="0" err="1">
                <a:ln w="0"/>
                <a:solidFill>
                  <a:srgbClr val="002060"/>
                </a:solidFill>
                <a:effectLst/>
              </a:rPr>
              <a:t>giáo</a:t>
            </a:r>
            <a:r>
              <a:rPr lang="en-US" sz="5400" b="1" cap="none" spc="0" dirty="0">
                <a:ln w="0"/>
                <a:solidFill>
                  <a:srgbClr val="002060"/>
                </a:solidFill>
                <a:effectLst/>
              </a:rPr>
              <a:t>!</a:t>
            </a:r>
          </a:p>
        </p:txBody>
      </p:sp>
    </p:spTree>
    <p:extLst>
      <p:ext uri="{BB962C8B-B14F-4D97-AF65-F5344CB8AC3E}">
        <p14:creationId xmlns:p14="http://schemas.microsoft.com/office/powerpoint/2010/main" val="1834516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rot="1604143">
            <a:off x="-4357637" y="-549567"/>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4" name="Freeform 4"/>
          <p:cNvSpPr/>
          <p:nvPr/>
        </p:nvSpPr>
        <p:spPr>
          <a:xfrm rot="2700000">
            <a:off x="14785715" y="4395876"/>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5" name="TextBox 5"/>
          <p:cNvSpPr txBox="1"/>
          <p:nvPr/>
        </p:nvSpPr>
        <p:spPr>
          <a:xfrm>
            <a:off x="1295400" y="1765581"/>
            <a:ext cx="16183897" cy="1477328"/>
          </a:xfrm>
          <a:prstGeom prst="rect">
            <a:avLst/>
          </a:prstGeom>
        </p:spPr>
        <p:txBody>
          <a:bodyPr wrap="square" lIns="0" tIns="0" rIns="0" bIns="0" rtlCol="0" anchor="t">
            <a:spAutoFit/>
          </a:bodyPr>
          <a:lstStyle/>
          <a:p>
            <a:pPr fontAlgn="base"/>
            <a:r>
              <a:rPr lang="en-US" sz="4800" b="1" dirty="0">
                <a:solidFill>
                  <a:schemeClr val="accent5">
                    <a:lumMod val="75000"/>
                  </a:schemeClr>
                </a:solidFill>
              </a:rPr>
              <a:t>2. </a:t>
            </a:r>
            <a:r>
              <a:rPr lang="en-US" sz="4800" b="1" dirty="0" err="1">
                <a:solidFill>
                  <a:schemeClr val="tx2">
                    <a:lumMod val="50000"/>
                  </a:schemeClr>
                </a:solidFill>
              </a:rPr>
              <a:t>Phản</a:t>
            </a:r>
            <a:r>
              <a:rPr lang="en-US" sz="4800" b="1" dirty="0">
                <a:solidFill>
                  <a:schemeClr val="tx2">
                    <a:lumMod val="50000"/>
                  </a:schemeClr>
                </a:solidFill>
              </a:rPr>
              <a:t> </a:t>
            </a:r>
            <a:r>
              <a:rPr lang="en-US" sz="4800" b="1" dirty="0" err="1">
                <a:solidFill>
                  <a:schemeClr val="tx2">
                    <a:lumMod val="50000"/>
                  </a:schemeClr>
                </a:solidFill>
              </a:rPr>
              <a:t>ứng</a:t>
            </a:r>
            <a:r>
              <a:rPr lang="en-US" sz="4800" b="1" dirty="0">
                <a:solidFill>
                  <a:schemeClr val="tx2">
                    <a:lumMod val="50000"/>
                  </a:schemeClr>
                </a:solidFill>
              </a:rPr>
              <a:t> </a:t>
            </a:r>
            <a:r>
              <a:rPr lang="en-US" sz="4800" b="1" dirty="0" err="1">
                <a:solidFill>
                  <a:schemeClr val="tx2">
                    <a:lumMod val="50000"/>
                  </a:schemeClr>
                </a:solidFill>
              </a:rPr>
              <a:t>của</a:t>
            </a:r>
            <a:r>
              <a:rPr lang="en-US" sz="4800" b="1" dirty="0">
                <a:solidFill>
                  <a:schemeClr val="tx2">
                    <a:lumMod val="50000"/>
                  </a:schemeClr>
                </a:solidFill>
              </a:rPr>
              <a:t> </a:t>
            </a:r>
            <a:r>
              <a:rPr lang="en-US" sz="4800" b="1" dirty="0" err="1">
                <a:solidFill>
                  <a:schemeClr val="tx2">
                    <a:lumMod val="50000"/>
                  </a:schemeClr>
                </a:solidFill>
              </a:rPr>
              <a:t>Kiên</a:t>
            </a:r>
            <a:r>
              <a:rPr lang="en-US" sz="4800" b="1" dirty="0">
                <a:solidFill>
                  <a:schemeClr val="tx2">
                    <a:lumMod val="50000"/>
                  </a:schemeClr>
                </a:solidFill>
              </a:rPr>
              <a:t> </a:t>
            </a:r>
            <a:r>
              <a:rPr lang="en-US" sz="4800" b="1" dirty="0" err="1">
                <a:solidFill>
                  <a:schemeClr val="tx2">
                    <a:lumMod val="50000"/>
                  </a:schemeClr>
                </a:solidFill>
              </a:rPr>
              <a:t>và</a:t>
            </a:r>
            <a:r>
              <a:rPr lang="en-US" sz="4800" b="1" dirty="0">
                <a:solidFill>
                  <a:schemeClr val="tx2">
                    <a:lumMod val="50000"/>
                  </a:schemeClr>
                </a:solidFill>
              </a:rPr>
              <a:t> </a:t>
            </a:r>
            <a:r>
              <a:rPr lang="en-US" sz="4800" b="1" dirty="0" err="1">
                <a:solidFill>
                  <a:schemeClr val="tx2">
                    <a:lumMod val="50000"/>
                  </a:schemeClr>
                </a:solidFill>
              </a:rPr>
              <a:t>Hòa</a:t>
            </a:r>
            <a:r>
              <a:rPr lang="en-US" sz="4800" b="1" dirty="0">
                <a:solidFill>
                  <a:schemeClr val="tx2">
                    <a:lumMod val="50000"/>
                  </a:schemeClr>
                </a:solidFill>
              </a:rPr>
              <a:t> </a:t>
            </a:r>
            <a:r>
              <a:rPr lang="en-US" sz="4800" b="1" dirty="0" err="1">
                <a:solidFill>
                  <a:schemeClr val="tx2">
                    <a:lumMod val="50000"/>
                  </a:schemeClr>
                </a:solidFill>
              </a:rPr>
              <a:t>trước</a:t>
            </a:r>
            <a:r>
              <a:rPr lang="en-US" sz="4800" b="1" dirty="0">
                <a:solidFill>
                  <a:schemeClr val="tx2">
                    <a:lumMod val="50000"/>
                  </a:schemeClr>
                </a:solidFill>
              </a:rPr>
              <a:t> </a:t>
            </a:r>
            <a:r>
              <a:rPr lang="en-US" sz="4800" b="1" dirty="0" err="1">
                <a:solidFill>
                  <a:schemeClr val="tx2">
                    <a:lumMod val="50000"/>
                  </a:schemeClr>
                </a:solidFill>
              </a:rPr>
              <a:t>tình</a:t>
            </a:r>
            <a:r>
              <a:rPr lang="en-US" sz="4800" b="1" dirty="0">
                <a:solidFill>
                  <a:schemeClr val="tx2">
                    <a:lumMod val="50000"/>
                  </a:schemeClr>
                </a:solidFill>
              </a:rPr>
              <a:t> </a:t>
            </a:r>
            <a:r>
              <a:rPr lang="en-US" sz="4800" b="1" dirty="0" err="1">
                <a:solidFill>
                  <a:schemeClr val="tx2">
                    <a:lumMod val="50000"/>
                  </a:schemeClr>
                </a:solidFill>
              </a:rPr>
              <a:t>thế</a:t>
            </a:r>
            <a:r>
              <a:rPr lang="en-US" sz="4800" b="1" dirty="0">
                <a:solidFill>
                  <a:schemeClr val="tx2">
                    <a:lumMod val="50000"/>
                  </a:schemeClr>
                </a:solidFill>
              </a:rPr>
              <a:t> </a:t>
            </a:r>
            <a:r>
              <a:rPr lang="en-US" sz="4800" b="1" dirty="0" err="1">
                <a:solidFill>
                  <a:schemeClr val="tx2">
                    <a:lumMod val="50000"/>
                  </a:schemeClr>
                </a:solidFill>
              </a:rPr>
              <a:t>hiểm</a:t>
            </a:r>
            <a:r>
              <a:rPr lang="en-US" sz="4800" b="1" dirty="0">
                <a:solidFill>
                  <a:schemeClr val="tx2">
                    <a:lumMod val="50000"/>
                  </a:schemeClr>
                </a:solidFill>
              </a:rPr>
              <a:t> </a:t>
            </a:r>
            <a:r>
              <a:rPr lang="en-US" sz="4800" b="1" dirty="0" err="1">
                <a:solidFill>
                  <a:schemeClr val="tx2">
                    <a:lumMod val="50000"/>
                  </a:schemeClr>
                </a:solidFill>
              </a:rPr>
              <a:t>nghèo</a:t>
            </a:r>
            <a:endParaRPr lang="en-US" sz="4800" b="1" dirty="0">
              <a:solidFill>
                <a:schemeClr val="tx2">
                  <a:lumMod val="50000"/>
                </a:schemeClr>
              </a:solidFill>
            </a:endParaRPr>
          </a:p>
          <a:p>
            <a:pPr fontAlgn="base"/>
            <a:r>
              <a:rPr lang="en-US" sz="4800" b="1" dirty="0">
                <a:solidFill>
                  <a:schemeClr val="tx2">
                    <a:lumMod val="50000"/>
                  </a:schemeClr>
                </a:solidFill>
              </a:rPr>
              <a:t>a. </a:t>
            </a:r>
            <a:r>
              <a:rPr lang="en-US" sz="4800" b="1" dirty="0" err="1">
                <a:solidFill>
                  <a:schemeClr val="tx2">
                    <a:lumMod val="50000"/>
                  </a:schemeClr>
                </a:solidFill>
              </a:rPr>
              <a:t>Tâm</a:t>
            </a:r>
            <a:r>
              <a:rPr lang="en-US" sz="4800" b="1" dirty="0">
                <a:solidFill>
                  <a:schemeClr val="tx2">
                    <a:lumMod val="50000"/>
                  </a:schemeClr>
                </a:solidFill>
              </a:rPr>
              <a:t> </a:t>
            </a:r>
            <a:r>
              <a:rPr lang="en-US" sz="4800" b="1" dirty="0" err="1">
                <a:solidFill>
                  <a:schemeClr val="tx2">
                    <a:lumMod val="50000"/>
                  </a:schemeClr>
                </a:solidFill>
              </a:rPr>
              <a:t>trạng</a:t>
            </a:r>
            <a:r>
              <a:rPr lang="en-US" sz="4800" b="1" dirty="0">
                <a:solidFill>
                  <a:schemeClr val="tx2">
                    <a:lumMod val="50000"/>
                  </a:schemeClr>
                </a:solidFill>
              </a:rPr>
              <a:t>, </a:t>
            </a:r>
            <a:r>
              <a:rPr lang="en-US" sz="4800" b="1" dirty="0" err="1">
                <a:solidFill>
                  <a:schemeClr val="tx2">
                    <a:lumMod val="50000"/>
                  </a:schemeClr>
                </a:solidFill>
              </a:rPr>
              <a:t>hành</a:t>
            </a:r>
            <a:r>
              <a:rPr lang="en-US" sz="4800" b="1" dirty="0">
                <a:solidFill>
                  <a:schemeClr val="tx2">
                    <a:lumMod val="50000"/>
                  </a:schemeClr>
                </a:solidFill>
              </a:rPr>
              <a:t> </a:t>
            </a:r>
            <a:r>
              <a:rPr lang="en-US" sz="4800" b="1" dirty="0" err="1">
                <a:solidFill>
                  <a:schemeClr val="tx2">
                    <a:lumMod val="50000"/>
                  </a:schemeClr>
                </a:solidFill>
              </a:rPr>
              <a:t>động</a:t>
            </a:r>
            <a:r>
              <a:rPr lang="en-US" sz="4800" b="1" dirty="0">
                <a:solidFill>
                  <a:schemeClr val="tx2">
                    <a:lumMod val="50000"/>
                  </a:schemeClr>
                </a:solidFill>
              </a:rPr>
              <a:t> </a:t>
            </a:r>
            <a:r>
              <a:rPr lang="en-US" sz="4800" b="1" dirty="0" err="1">
                <a:solidFill>
                  <a:schemeClr val="tx2">
                    <a:lumMod val="50000"/>
                  </a:schemeClr>
                </a:solidFill>
              </a:rPr>
              <a:t>của</a:t>
            </a:r>
            <a:r>
              <a:rPr lang="en-US" sz="4800" b="1" dirty="0">
                <a:solidFill>
                  <a:schemeClr val="tx2">
                    <a:lumMod val="50000"/>
                  </a:schemeClr>
                </a:solidFill>
              </a:rPr>
              <a:t> </a:t>
            </a:r>
            <a:r>
              <a:rPr lang="en-US" sz="4800" b="1" dirty="0" err="1">
                <a:solidFill>
                  <a:schemeClr val="tx2">
                    <a:lumMod val="50000"/>
                  </a:schemeClr>
                </a:solidFill>
              </a:rPr>
              <a:t>Hòa</a:t>
            </a:r>
            <a:endParaRPr lang="vi-VN" sz="4800" b="1" dirty="0">
              <a:solidFill>
                <a:schemeClr val="tx2">
                  <a:lumMod val="50000"/>
                </a:schemeClr>
              </a:solidFill>
            </a:endParaRPr>
          </a:p>
        </p:txBody>
      </p:sp>
      <p:sp>
        <p:nvSpPr>
          <p:cNvPr id="7" name="TextBox 3"/>
          <p:cNvSpPr txBox="1"/>
          <p:nvPr/>
        </p:nvSpPr>
        <p:spPr>
          <a:xfrm>
            <a:off x="3276366" y="3242909"/>
            <a:ext cx="11500626" cy="936154"/>
          </a:xfrm>
          <a:prstGeom prst="rect">
            <a:avLst/>
          </a:prstGeom>
        </p:spPr>
        <p:txBody>
          <a:bodyPr wrap="square" lIns="0" tIns="0" rIns="0" bIns="0" rtlCol="0" anchor="t">
            <a:spAutoFit/>
          </a:bodyPr>
          <a:lstStyle/>
          <a:p>
            <a:pPr algn="ctr">
              <a:lnSpc>
                <a:spcPts val="7279"/>
              </a:lnSpc>
            </a:pPr>
            <a:r>
              <a:rPr lang="en-US" sz="5199">
                <a:solidFill>
                  <a:srgbClr val="000000"/>
                </a:solidFill>
                <a:latin typeface="DejaVu Serif Bold"/>
                <a:ea typeface="DejaVu Serif Bold"/>
                <a:cs typeface="DejaVu Serif Bold"/>
                <a:sym typeface="DejaVu Serif Bold"/>
              </a:rPr>
              <a:t>Nhóm 1: Phiếu học tập số 1</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500" y="4216665"/>
            <a:ext cx="16258357"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885216" y="382318"/>
            <a:ext cx="7645942" cy="1046003"/>
            <a:chOff x="0" y="-38100"/>
            <a:chExt cx="2602724" cy="386375"/>
          </a:xfrm>
        </p:grpSpPr>
        <p:sp>
          <p:nvSpPr>
            <p:cNvPr id="9" name="Freeform 8"/>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0"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1" name="Group 10"/>
          <p:cNvGrpSpPr/>
          <p:nvPr/>
        </p:nvGrpSpPr>
        <p:grpSpPr>
          <a:xfrm>
            <a:off x="815501" y="340758"/>
            <a:ext cx="7417189" cy="1052313"/>
            <a:chOff x="0" y="-38100"/>
            <a:chExt cx="2602724" cy="386375"/>
          </a:xfrm>
        </p:grpSpPr>
        <p:sp>
          <p:nvSpPr>
            <p:cNvPr id="12" name="Freeform 11"/>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3" name="TextBox 12"/>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4" name="TextBox 6"/>
          <p:cNvSpPr txBox="1"/>
          <p:nvPr/>
        </p:nvSpPr>
        <p:spPr>
          <a:xfrm>
            <a:off x="1186926" y="382318"/>
            <a:ext cx="7126030" cy="972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7980"/>
              </a:lnSpc>
            </a:pP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II.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Đọc</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hiểu</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văn</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bản</a:t>
            </a:r>
            <a:endPar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500" fill="hold"/>
                                        <p:tgtEl>
                                          <p:spTgt spid="2050"/>
                                        </p:tgtEl>
                                        <p:attrNameLst>
                                          <p:attrName>ppt_x</p:attrName>
                                        </p:attrNameLst>
                                      </p:cBhvr>
                                      <p:tavLst>
                                        <p:tav tm="0">
                                          <p:val>
                                            <p:strVal val="#ppt_x"/>
                                          </p:val>
                                        </p:tav>
                                        <p:tav tm="100000">
                                          <p:val>
                                            <p:strVal val="#ppt_x"/>
                                          </p:val>
                                        </p:tav>
                                      </p:tavLst>
                                    </p:anim>
                                    <p:anim calcmode="lin" valueType="num">
                                      <p:cBhvr additive="base">
                                        <p:cTn id="2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rot="1604143">
            <a:off x="-4357637" y="-549567"/>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4" name="Freeform 4"/>
          <p:cNvSpPr/>
          <p:nvPr/>
        </p:nvSpPr>
        <p:spPr>
          <a:xfrm rot="2700000">
            <a:off x="14785715" y="4395876"/>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5" name="TextBox 5"/>
          <p:cNvSpPr txBox="1"/>
          <p:nvPr/>
        </p:nvSpPr>
        <p:spPr>
          <a:xfrm>
            <a:off x="1565785" y="3924300"/>
            <a:ext cx="14892291" cy="4954305"/>
          </a:xfrm>
          <a:prstGeom prst="rect">
            <a:avLst/>
          </a:prstGeom>
        </p:spPr>
        <p:txBody>
          <a:bodyPr lIns="0" tIns="0" rIns="0" bIns="0" rtlCol="0" anchor="t">
            <a:spAutoFit/>
          </a:bodyPr>
          <a:lstStyle/>
          <a:p>
            <a:pPr marL="685800" indent="-685800" algn="just">
              <a:buFontTx/>
              <a:buChar char="-"/>
            </a:pPr>
            <a:r>
              <a:rPr lang="en-US" sz="4599" b="1" dirty="0">
                <a:solidFill>
                  <a:schemeClr val="tx2">
                    <a:lumMod val="50000"/>
                  </a:schemeClr>
                </a:solidFill>
                <a:latin typeface="+mj-lt"/>
                <a:ea typeface="Arial Unicode"/>
                <a:cs typeface="Arial Unicode"/>
                <a:sym typeface="Arial Unicode"/>
              </a:rPr>
              <a:t>Khi </a:t>
            </a:r>
            <a:r>
              <a:rPr lang="en-US" sz="4599" b="1" dirty="0" err="1">
                <a:solidFill>
                  <a:schemeClr val="tx2">
                    <a:lumMod val="50000"/>
                  </a:schemeClr>
                </a:solidFill>
                <a:latin typeface="+mj-lt"/>
                <a:ea typeface="Arial Unicode"/>
                <a:cs typeface="Arial Unicode"/>
                <a:sym typeface="Arial Unicode"/>
              </a:rPr>
              <a:t>lạc</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đường</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hoảng</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loạn</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cảm</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thấy</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có</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lỗi</a:t>
            </a:r>
            <a:r>
              <a:rPr lang="en-US" sz="4599" b="1" dirty="0">
                <a:solidFill>
                  <a:schemeClr val="tx2">
                    <a:lumMod val="50000"/>
                  </a:schemeClr>
                </a:solidFill>
                <a:latin typeface="+mj-lt"/>
                <a:ea typeface="Arial Unicode"/>
                <a:cs typeface="Arial Unicode"/>
                <a:sym typeface="Arial Unicode"/>
              </a:rPr>
              <a:t>, lo </a:t>
            </a:r>
            <a:r>
              <a:rPr lang="en-US" sz="4599" b="1" dirty="0" err="1">
                <a:solidFill>
                  <a:schemeClr val="tx2">
                    <a:lumMod val="50000"/>
                  </a:schemeClr>
                </a:solidFill>
                <a:latin typeface="+mj-lt"/>
                <a:ea typeface="Arial Unicode"/>
                <a:cs typeface="Arial Unicode"/>
                <a:sym typeface="Arial Unicode"/>
              </a:rPr>
              <a:t>lắng</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tìm</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đường</a:t>
            </a:r>
            <a:endParaRPr lang="en-US" sz="4599" b="1" dirty="0">
              <a:solidFill>
                <a:schemeClr val="tx2">
                  <a:lumMod val="50000"/>
                </a:schemeClr>
              </a:solidFill>
              <a:latin typeface="+mj-lt"/>
              <a:ea typeface="Arial Unicode"/>
              <a:cs typeface="Arial Unicode"/>
              <a:sym typeface="Arial Unicode"/>
            </a:endParaRPr>
          </a:p>
          <a:p>
            <a:pPr marL="685800" indent="-685800" algn="just">
              <a:buFontTx/>
              <a:buChar char="-"/>
            </a:pPr>
            <a:r>
              <a:rPr lang="en-US" sz="4599" b="1" dirty="0">
                <a:solidFill>
                  <a:schemeClr val="tx2">
                    <a:lumMod val="50000"/>
                  </a:schemeClr>
                </a:solidFill>
                <a:latin typeface="+mj-lt"/>
                <a:ea typeface="Arial Unicode"/>
                <a:cs typeface="Arial Unicode"/>
                <a:sym typeface="Arial Unicode"/>
              </a:rPr>
              <a:t>Khi </a:t>
            </a:r>
            <a:r>
              <a:rPr lang="en-US" sz="4599" b="1" dirty="0" err="1">
                <a:solidFill>
                  <a:schemeClr val="tx2">
                    <a:lumMod val="50000"/>
                  </a:schemeClr>
                </a:solidFill>
                <a:latin typeface="+mj-lt"/>
                <a:ea typeface="Arial Unicode"/>
                <a:cs typeface="Arial Unicode"/>
                <a:sym typeface="Arial Unicode"/>
              </a:rPr>
              <a:t>tìm</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được</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đường</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vui</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mừng</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tươi</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hẳn</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nét</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mặt</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lên</a:t>
            </a:r>
            <a:r>
              <a:rPr lang="en-US" sz="4599" b="1" dirty="0">
                <a:solidFill>
                  <a:schemeClr val="tx2">
                    <a:lumMod val="50000"/>
                  </a:schemeClr>
                </a:solidFill>
                <a:latin typeface="+mj-lt"/>
                <a:ea typeface="Arial Unicode"/>
                <a:cs typeface="Arial Unicode"/>
                <a:sym typeface="Arial Unicode"/>
              </a:rPr>
              <a:t>”.</a:t>
            </a:r>
          </a:p>
          <a:p>
            <a:pPr marL="685800" indent="-685800" algn="just">
              <a:buFontTx/>
              <a:buChar char="-"/>
            </a:pPr>
            <a:r>
              <a:rPr lang="en-US" sz="4599" b="1" dirty="0">
                <a:solidFill>
                  <a:schemeClr val="tx2">
                    <a:lumMod val="50000"/>
                  </a:schemeClr>
                </a:solidFill>
                <a:latin typeface="+mj-lt"/>
                <a:ea typeface="Arial Unicode"/>
                <a:cs typeface="Arial Unicode"/>
                <a:sym typeface="Arial Unicode"/>
              </a:rPr>
              <a:t>Khi </a:t>
            </a:r>
            <a:r>
              <a:rPr lang="en-US" sz="4599" b="1" dirty="0" err="1">
                <a:solidFill>
                  <a:schemeClr val="tx2">
                    <a:lumMod val="50000"/>
                  </a:schemeClr>
                </a:solidFill>
                <a:latin typeface="+mj-lt"/>
                <a:ea typeface="Arial Unicode"/>
                <a:cs typeface="Arial Unicode"/>
                <a:sym typeface="Arial Unicode"/>
              </a:rPr>
              <a:t>đối</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mặt</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với</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toán</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lính</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Mỹ</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trườn</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khỏi</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nơi</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ẩn</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nấp</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đánh</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lạc</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hướng</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kẻ</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thù</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chấp</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nhận</a:t>
            </a:r>
            <a:r>
              <a:rPr lang="en-US" sz="4599" b="1" dirty="0">
                <a:solidFill>
                  <a:schemeClr val="tx2">
                    <a:lumMod val="50000"/>
                  </a:schemeClr>
                </a:solidFill>
                <a:latin typeface="+mj-lt"/>
                <a:ea typeface="Arial Unicode"/>
                <a:cs typeface="Arial Unicode"/>
                <a:sym typeface="Arial Unicode"/>
              </a:rPr>
              <a:t> hi </a:t>
            </a:r>
            <a:r>
              <a:rPr lang="en-US" sz="4599" b="1" dirty="0" err="1">
                <a:solidFill>
                  <a:schemeClr val="tx2">
                    <a:lumMod val="50000"/>
                  </a:schemeClr>
                </a:solidFill>
                <a:latin typeface="+mj-lt"/>
                <a:ea typeface="Arial Unicode"/>
                <a:cs typeface="Arial Unicode"/>
                <a:sym typeface="Arial Unicode"/>
              </a:rPr>
              <a:t>sinh</a:t>
            </a:r>
            <a:r>
              <a:rPr lang="en-US" sz="4599" b="1" dirty="0">
                <a:solidFill>
                  <a:schemeClr val="tx2">
                    <a:lumMod val="50000"/>
                  </a:schemeClr>
                </a:solidFill>
                <a:latin typeface="+mj-lt"/>
                <a:ea typeface="Arial Unicode"/>
                <a:cs typeface="Arial Unicode"/>
                <a:sym typeface="Arial Unicode"/>
              </a:rPr>
              <a:t>.</a:t>
            </a:r>
          </a:p>
          <a:p>
            <a:pPr algn="just"/>
            <a:r>
              <a:rPr lang="en-US" sz="4599" b="1" dirty="0">
                <a:solidFill>
                  <a:schemeClr val="tx2">
                    <a:lumMod val="50000"/>
                  </a:schemeClr>
                </a:solidFill>
                <a:latin typeface="+mj-lt"/>
                <a:ea typeface="Arial Unicode"/>
                <a:cs typeface="Arial Unicode"/>
                <a:sym typeface="Arial Unicode"/>
              </a:rPr>
              <a:t>=&gt; </a:t>
            </a:r>
            <a:r>
              <a:rPr lang="en-US" sz="4599" b="1" dirty="0" err="1">
                <a:solidFill>
                  <a:schemeClr val="tx2">
                    <a:lumMod val="50000"/>
                  </a:schemeClr>
                </a:solidFill>
                <a:latin typeface="+mj-lt"/>
                <a:ea typeface="Arial Unicode"/>
                <a:cs typeface="Arial Unicode"/>
                <a:sym typeface="Arial Unicode"/>
              </a:rPr>
              <a:t>Nhận</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xét</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Hòa</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là</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cô</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gái</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có</a:t>
            </a:r>
            <a:r>
              <a:rPr lang="en-US" sz="4599" b="1" dirty="0">
                <a:solidFill>
                  <a:schemeClr val="tx2">
                    <a:lumMod val="50000"/>
                  </a:schemeClr>
                </a:solidFill>
                <a:latin typeface="+mj-lt"/>
                <a:ea typeface="Arial Unicode"/>
                <a:cs typeface="Arial Unicode"/>
                <a:sym typeface="Arial Unicode"/>
              </a:rPr>
              <a:t> ý </a:t>
            </a:r>
            <a:r>
              <a:rPr lang="en-US" sz="4599" b="1" dirty="0" err="1">
                <a:solidFill>
                  <a:schemeClr val="tx2">
                    <a:lumMod val="50000"/>
                  </a:schemeClr>
                </a:solidFill>
                <a:latin typeface="+mj-lt"/>
                <a:ea typeface="Arial Unicode"/>
                <a:cs typeface="Arial Unicode"/>
                <a:sym typeface="Arial Unicode"/>
              </a:rPr>
              <a:t>thức</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trách</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nhiệm</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gan</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dạ</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dũng</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cảm</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mưu</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trí</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sẵn</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sàng</a:t>
            </a:r>
            <a:r>
              <a:rPr lang="en-US" sz="4599" b="1" dirty="0">
                <a:solidFill>
                  <a:schemeClr val="tx2">
                    <a:lumMod val="50000"/>
                  </a:schemeClr>
                </a:solidFill>
                <a:latin typeface="+mj-lt"/>
                <a:ea typeface="Arial Unicode"/>
                <a:cs typeface="Arial Unicode"/>
                <a:sym typeface="Arial Unicode"/>
              </a:rPr>
              <a:t> hi </a:t>
            </a:r>
            <a:r>
              <a:rPr lang="en-US" sz="4599" b="1" dirty="0" err="1">
                <a:solidFill>
                  <a:schemeClr val="tx2">
                    <a:lumMod val="50000"/>
                  </a:schemeClr>
                </a:solidFill>
                <a:latin typeface="+mj-lt"/>
                <a:ea typeface="Arial Unicode"/>
                <a:cs typeface="Arial Unicode"/>
                <a:sym typeface="Arial Unicode"/>
              </a:rPr>
              <a:t>sinh</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để</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bảo</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vệ</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đồng</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đội</a:t>
            </a:r>
            <a:r>
              <a:rPr lang="en-US" sz="4599" b="1" dirty="0">
                <a:solidFill>
                  <a:schemeClr val="tx2">
                    <a:lumMod val="50000"/>
                  </a:schemeClr>
                </a:solidFill>
                <a:latin typeface="+mj-lt"/>
                <a:ea typeface="Arial Unicode"/>
                <a:cs typeface="Arial Unicode"/>
                <a:sym typeface="Arial Unicode"/>
              </a:rPr>
              <a:t>. </a:t>
            </a:r>
          </a:p>
        </p:txBody>
      </p:sp>
      <p:sp>
        <p:nvSpPr>
          <p:cNvPr id="6" name="TextBox 5"/>
          <p:cNvSpPr txBox="1"/>
          <p:nvPr/>
        </p:nvSpPr>
        <p:spPr>
          <a:xfrm>
            <a:off x="1562542" y="1767067"/>
            <a:ext cx="16183897" cy="2215991"/>
          </a:xfrm>
          <a:prstGeom prst="rect">
            <a:avLst/>
          </a:prstGeom>
        </p:spPr>
        <p:txBody>
          <a:bodyPr wrap="square" lIns="0" tIns="0" rIns="0" bIns="0" rtlCol="0" anchor="t">
            <a:spAutoFit/>
          </a:bodyPr>
          <a:lstStyle/>
          <a:p>
            <a:pPr fontAlgn="base"/>
            <a:r>
              <a:rPr lang="en-US" sz="4800" b="1" dirty="0">
                <a:solidFill>
                  <a:schemeClr val="accent5">
                    <a:lumMod val="50000"/>
                  </a:schemeClr>
                </a:solidFill>
              </a:rPr>
              <a:t>2</a:t>
            </a:r>
            <a:r>
              <a:rPr lang="en-US" sz="4800" b="1" dirty="0">
                <a:solidFill>
                  <a:schemeClr val="tx2">
                    <a:lumMod val="50000"/>
                  </a:schemeClr>
                </a:solidFill>
              </a:rPr>
              <a:t>. </a:t>
            </a:r>
            <a:r>
              <a:rPr lang="en-US" sz="4800" b="1" dirty="0" err="1">
                <a:solidFill>
                  <a:schemeClr val="tx2">
                    <a:lumMod val="50000"/>
                  </a:schemeClr>
                </a:solidFill>
              </a:rPr>
              <a:t>Phản</a:t>
            </a:r>
            <a:r>
              <a:rPr lang="en-US" sz="4800" b="1" dirty="0">
                <a:solidFill>
                  <a:schemeClr val="tx2">
                    <a:lumMod val="50000"/>
                  </a:schemeClr>
                </a:solidFill>
              </a:rPr>
              <a:t> </a:t>
            </a:r>
            <a:r>
              <a:rPr lang="en-US" sz="4800" b="1" dirty="0" err="1">
                <a:solidFill>
                  <a:schemeClr val="tx2">
                    <a:lumMod val="50000"/>
                  </a:schemeClr>
                </a:solidFill>
              </a:rPr>
              <a:t>ứng</a:t>
            </a:r>
            <a:r>
              <a:rPr lang="en-US" sz="4800" b="1" dirty="0">
                <a:solidFill>
                  <a:schemeClr val="tx2">
                    <a:lumMod val="50000"/>
                  </a:schemeClr>
                </a:solidFill>
              </a:rPr>
              <a:t> </a:t>
            </a:r>
            <a:r>
              <a:rPr lang="en-US" sz="4800" b="1" dirty="0" err="1">
                <a:solidFill>
                  <a:schemeClr val="tx2">
                    <a:lumMod val="50000"/>
                  </a:schemeClr>
                </a:solidFill>
              </a:rPr>
              <a:t>của</a:t>
            </a:r>
            <a:r>
              <a:rPr lang="en-US" sz="4800" b="1" dirty="0">
                <a:solidFill>
                  <a:schemeClr val="tx2">
                    <a:lumMod val="50000"/>
                  </a:schemeClr>
                </a:solidFill>
              </a:rPr>
              <a:t> </a:t>
            </a:r>
            <a:r>
              <a:rPr lang="en-US" sz="4800" b="1" dirty="0" err="1">
                <a:solidFill>
                  <a:schemeClr val="tx2">
                    <a:lumMod val="50000"/>
                  </a:schemeClr>
                </a:solidFill>
              </a:rPr>
              <a:t>Kiên</a:t>
            </a:r>
            <a:r>
              <a:rPr lang="en-US" sz="4800" b="1" dirty="0">
                <a:solidFill>
                  <a:schemeClr val="tx2">
                    <a:lumMod val="50000"/>
                  </a:schemeClr>
                </a:solidFill>
              </a:rPr>
              <a:t> </a:t>
            </a:r>
            <a:r>
              <a:rPr lang="en-US" sz="4800" b="1" dirty="0" err="1">
                <a:solidFill>
                  <a:schemeClr val="tx2">
                    <a:lumMod val="50000"/>
                  </a:schemeClr>
                </a:solidFill>
              </a:rPr>
              <a:t>và</a:t>
            </a:r>
            <a:r>
              <a:rPr lang="en-US" sz="4800" b="1" dirty="0">
                <a:solidFill>
                  <a:schemeClr val="tx2">
                    <a:lumMod val="50000"/>
                  </a:schemeClr>
                </a:solidFill>
              </a:rPr>
              <a:t> </a:t>
            </a:r>
            <a:r>
              <a:rPr lang="en-US" sz="4800" b="1" dirty="0" err="1">
                <a:solidFill>
                  <a:schemeClr val="tx2">
                    <a:lumMod val="50000"/>
                  </a:schemeClr>
                </a:solidFill>
              </a:rPr>
              <a:t>Hòa</a:t>
            </a:r>
            <a:r>
              <a:rPr lang="en-US" sz="4800" b="1" dirty="0">
                <a:solidFill>
                  <a:schemeClr val="tx2">
                    <a:lumMod val="50000"/>
                  </a:schemeClr>
                </a:solidFill>
              </a:rPr>
              <a:t> </a:t>
            </a:r>
            <a:r>
              <a:rPr lang="en-US" sz="4800" b="1" dirty="0" err="1">
                <a:solidFill>
                  <a:schemeClr val="tx2">
                    <a:lumMod val="50000"/>
                  </a:schemeClr>
                </a:solidFill>
              </a:rPr>
              <a:t>trước</a:t>
            </a:r>
            <a:r>
              <a:rPr lang="en-US" sz="4800" b="1" dirty="0">
                <a:solidFill>
                  <a:schemeClr val="tx2">
                    <a:lumMod val="50000"/>
                  </a:schemeClr>
                </a:solidFill>
              </a:rPr>
              <a:t> </a:t>
            </a:r>
            <a:r>
              <a:rPr lang="en-US" sz="4800" b="1" dirty="0" err="1">
                <a:solidFill>
                  <a:schemeClr val="tx2">
                    <a:lumMod val="50000"/>
                  </a:schemeClr>
                </a:solidFill>
              </a:rPr>
              <a:t>tình</a:t>
            </a:r>
            <a:r>
              <a:rPr lang="en-US" sz="4800" b="1" dirty="0">
                <a:solidFill>
                  <a:schemeClr val="tx2">
                    <a:lumMod val="50000"/>
                  </a:schemeClr>
                </a:solidFill>
              </a:rPr>
              <a:t> </a:t>
            </a:r>
            <a:r>
              <a:rPr lang="en-US" sz="4800" b="1" dirty="0" err="1">
                <a:solidFill>
                  <a:schemeClr val="tx2">
                    <a:lumMod val="50000"/>
                  </a:schemeClr>
                </a:solidFill>
              </a:rPr>
              <a:t>thế</a:t>
            </a:r>
            <a:r>
              <a:rPr lang="en-US" sz="4800" b="1" dirty="0">
                <a:solidFill>
                  <a:schemeClr val="tx2">
                    <a:lumMod val="50000"/>
                  </a:schemeClr>
                </a:solidFill>
              </a:rPr>
              <a:t> </a:t>
            </a:r>
            <a:r>
              <a:rPr lang="en-US" sz="4800" b="1" dirty="0" err="1">
                <a:solidFill>
                  <a:schemeClr val="tx2">
                    <a:lumMod val="50000"/>
                  </a:schemeClr>
                </a:solidFill>
              </a:rPr>
              <a:t>hiểm</a:t>
            </a:r>
            <a:r>
              <a:rPr lang="en-US" sz="4800" b="1" dirty="0">
                <a:solidFill>
                  <a:schemeClr val="tx2">
                    <a:lumMod val="50000"/>
                  </a:schemeClr>
                </a:solidFill>
              </a:rPr>
              <a:t> </a:t>
            </a:r>
            <a:r>
              <a:rPr lang="en-US" sz="4800" b="1" dirty="0" err="1">
                <a:solidFill>
                  <a:schemeClr val="tx2">
                    <a:lumMod val="50000"/>
                  </a:schemeClr>
                </a:solidFill>
              </a:rPr>
              <a:t>nghèo</a:t>
            </a:r>
            <a:endParaRPr lang="en-US" sz="4800" b="1" dirty="0">
              <a:solidFill>
                <a:schemeClr val="tx2">
                  <a:lumMod val="50000"/>
                </a:schemeClr>
              </a:solidFill>
            </a:endParaRPr>
          </a:p>
          <a:p>
            <a:pPr fontAlgn="base"/>
            <a:endParaRPr lang="vi-VN" sz="4800" b="1" dirty="0">
              <a:solidFill>
                <a:schemeClr val="tx2">
                  <a:lumMod val="50000"/>
                </a:schemeClr>
              </a:solidFill>
            </a:endParaRPr>
          </a:p>
          <a:p>
            <a:pPr fontAlgn="base"/>
            <a:r>
              <a:rPr lang="en-US" sz="4800" b="1" dirty="0">
                <a:solidFill>
                  <a:schemeClr val="tx2">
                    <a:lumMod val="50000"/>
                  </a:schemeClr>
                </a:solidFill>
              </a:rPr>
              <a:t>a. </a:t>
            </a:r>
            <a:r>
              <a:rPr lang="en-US" sz="4800" b="1" dirty="0" err="1">
                <a:solidFill>
                  <a:schemeClr val="tx2">
                    <a:lumMod val="50000"/>
                  </a:schemeClr>
                </a:solidFill>
              </a:rPr>
              <a:t>Tâm</a:t>
            </a:r>
            <a:r>
              <a:rPr lang="en-US" sz="4800" b="1" dirty="0">
                <a:solidFill>
                  <a:schemeClr val="tx2">
                    <a:lumMod val="50000"/>
                  </a:schemeClr>
                </a:solidFill>
              </a:rPr>
              <a:t> </a:t>
            </a:r>
            <a:r>
              <a:rPr lang="en-US" sz="4800" b="1" dirty="0" err="1">
                <a:solidFill>
                  <a:schemeClr val="tx2">
                    <a:lumMod val="50000"/>
                  </a:schemeClr>
                </a:solidFill>
              </a:rPr>
              <a:t>trạng</a:t>
            </a:r>
            <a:r>
              <a:rPr lang="en-US" sz="4800" b="1" dirty="0">
                <a:solidFill>
                  <a:schemeClr val="tx2">
                    <a:lumMod val="50000"/>
                  </a:schemeClr>
                </a:solidFill>
              </a:rPr>
              <a:t>, </a:t>
            </a:r>
            <a:r>
              <a:rPr lang="en-US" sz="4800" b="1" dirty="0" err="1">
                <a:solidFill>
                  <a:schemeClr val="tx2">
                    <a:lumMod val="50000"/>
                  </a:schemeClr>
                </a:solidFill>
              </a:rPr>
              <a:t>hành</a:t>
            </a:r>
            <a:r>
              <a:rPr lang="en-US" sz="4800" b="1" dirty="0">
                <a:solidFill>
                  <a:schemeClr val="tx2">
                    <a:lumMod val="50000"/>
                  </a:schemeClr>
                </a:solidFill>
              </a:rPr>
              <a:t> </a:t>
            </a:r>
            <a:r>
              <a:rPr lang="en-US" sz="4800" b="1" dirty="0" err="1">
                <a:solidFill>
                  <a:schemeClr val="tx2">
                    <a:lumMod val="50000"/>
                  </a:schemeClr>
                </a:solidFill>
              </a:rPr>
              <a:t>động</a:t>
            </a:r>
            <a:r>
              <a:rPr lang="en-US" sz="4800" b="1" dirty="0">
                <a:solidFill>
                  <a:schemeClr val="tx2">
                    <a:lumMod val="50000"/>
                  </a:schemeClr>
                </a:solidFill>
              </a:rPr>
              <a:t> </a:t>
            </a:r>
            <a:r>
              <a:rPr lang="en-US" sz="4800" b="1" dirty="0" err="1">
                <a:solidFill>
                  <a:schemeClr val="tx2">
                    <a:lumMod val="50000"/>
                  </a:schemeClr>
                </a:solidFill>
              </a:rPr>
              <a:t>của</a:t>
            </a:r>
            <a:r>
              <a:rPr lang="en-US" sz="4800" b="1" dirty="0">
                <a:solidFill>
                  <a:schemeClr val="tx2">
                    <a:lumMod val="50000"/>
                  </a:schemeClr>
                </a:solidFill>
              </a:rPr>
              <a:t> </a:t>
            </a:r>
            <a:r>
              <a:rPr lang="en-US" sz="4800" b="1" dirty="0" err="1">
                <a:solidFill>
                  <a:schemeClr val="tx2">
                    <a:lumMod val="50000"/>
                  </a:schemeClr>
                </a:solidFill>
              </a:rPr>
              <a:t>Hòa</a:t>
            </a:r>
            <a:endParaRPr lang="vi-VN" sz="4800" b="1" dirty="0">
              <a:solidFill>
                <a:schemeClr val="tx2">
                  <a:lumMod val="50000"/>
                </a:schemeClr>
              </a:solidFill>
            </a:endParaRPr>
          </a:p>
        </p:txBody>
      </p:sp>
      <p:grpSp>
        <p:nvGrpSpPr>
          <p:cNvPr id="7" name="Group 6"/>
          <p:cNvGrpSpPr/>
          <p:nvPr/>
        </p:nvGrpSpPr>
        <p:grpSpPr>
          <a:xfrm>
            <a:off x="1186926" y="765460"/>
            <a:ext cx="7645942" cy="1046003"/>
            <a:chOff x="0" y="-38100"/>
            <a:chExt cx="2602724" cy="386375"/>
          </a:xfrm>
        </p:grpSpPr>
        <p:sp>
          <p:nvSpPr>
            <p:cNvPr id="8" name="Freeform 7"/>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9"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0" name="Group 9"/>
          <p:cNvGrpSpPr/>
          <p:nvPr/>
        </p:nvGrpSpPr>
        <p:grpSpPr>
          <a:xfrm>
            <a:off x="1117211" y="723900"/>
            <a:ext cx="7417189" cy="1052313"/>
            <a:chOff x="0" y="-38100"/>
            <a:chExt cx="2602724" cy="386375"/>
          </a:xfrm>
        </p:grpSpPr>
        <p:sp>
          <p:nvSpPr>
            <p:cNvPr id="11" name="Freeform 1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2" name="TextBox 11"/>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3" name="TextBox 6"/>
          <p:cNvSpPr txBox="1"/>
          <p:nvPr/>
        </p:nvSpPr>
        <p:spPr>
          <a:xfrm>
            <a:off x="1488636" y="765460"/>
            <a:ext cx="7126030" cy="972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7980"/>
              </a:lnSpc>
            </a:pP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II.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Đọc</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hiểu</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văn</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bản</a:t>
            </a:r>
            <a:endPar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rot="1604143">
            <a:off x="-4357637" y="-549567"/>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4" name="Freeform 4"/>
          <p:cNvSpPr/>
          <p:nvPr/>
        </p:nvSpPr>
        <p:spPr>
          <a:xfrm rot="2700000">
            <a:off x="14785715" y="4395876"/>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6" name="TextBox 5"/>
          <p:cNvSpPr txBox="1"/>
          <p:nvPr/>
        </p:nvSpPr>
        <p:spPr>
          <a:xfrm>
            <a:off x="1549626" y="1537066"/>
            <a:ext cx="16183897" cy="1477328"/>
          </a:xfrm>
          <a:prstGeom prst="rect">
            <a:avLst/>
          </a:prstGeom>
        </p:spPr>
        <p:txBody>
          <a:bodyPr wrap="square" lIns="0" tIns="0" rIns="0" bIns="0" rtlCol="0" anchor="t">
            <a:spAutoFit/>
          </a:bodyPr>
          <a:lstStyle/>
          <a:p>
            <a:pPr fontAlgn="base"/>
            <a:r>
              <a:rPr lang="en-US" sz="4800" b="1" dirty="0">
                <a:solidFill>
                  <a:schemeClr val="tx2">
                    <a:lumMod val="50000"/>
                  </a:schemeClr>
                </a:solidFill>
              </a:rPr>
              <a:t>2. </a:t>
            </a:r>
            <a:r>
              <a:rPr lang="en-US" sz="4800" b="1" dirty="0" err="1">
                <a:solidFill>
                  <a:schemeClr val="tx2">
                    <a:lumMod val="50000"/>
                  </a:schemeClr>
                </a:solidFill>
              </a:rPr>
              <a:t>Phản</a:t>
            </a:r>
            <a:r>
              <a:rPr lang="en-US" sz="4800" b="1" dirty="0">
                <a:solidFill>
                  <a:schemeClr val="tx2">
                    <a:lumMod val="50000"/>
                  </a:schemeClr>
                </a:solidFill>
              </a:rPr>
              <a:t> </a:t>
            </a:r>
            <a:r>
              <a:rPr lang="en-US" sz="4800" b="1" dirty="0" err="1">
                <a:solidFill>
                  <a:schemeClr val="tx2">
                    <a:lumMod val="50000"/>
                  </a:schemeClr>
                </a:solidFill>
              </a:rPr>
              <a:t>ứng</a:t>
            </a:r>
            <a:r>
              <a:rPr lang="en-US" sz="4800" b="1" dirty="0">
                <a:solidFill>
                  <a:schemeClr val="tx2">
                    <a:lumMod val="50000"/>
                  </a:schemeClr>
                </a:solidFill>
              </a:rPr>
              <a:t> </a:t>
            </a:r>
            <a:r>
              <a:rPr lang="en-US" sz="4800" b="1" dirty="0" err="1">
                <a:solidFill>
                  <a:schemeClr val="tx2">
                    <a:lumMod val="50000"/>
                  </a:schemeClr>
                </a:solidFill>
              </a:rPr>
              <a:t>của</a:t>
            </a:r>
            <a:r>
              <a:rPr lang="en-US" sz="4800" b="1" dirty="0">
                <a:solidFill>
                  <a:schemeClr val="tx2">
                    <a:lumMod val="50000"/>
                  </a:schemeClr>
                </a:solidFill>
              </a:rPr>
              <a:t> </a:t>
            </a:r>
            <a:r>
              <a:rPr lang="en-US" sz="4800" b="1" dirty="0" err="1">
                <a:solidFill>
                  <a:schemeClr val="tx2">
                    <a:lumMod val="50000"/>
                  </a:schemeClr>
                </a:solidFill>
              </a:rPr>
              <a:t>Kiên</a:t>
            </a:r>
            <a:r>
              <a:rPr lang="en-US" sz="4800" b="1" dirty="0">
                <a:solidFill>
                  <a:schemeClr val="tx2">
                    <a:lumMod val="50000"/>
                  </a:schemeClr>
                </a:solidFill>
              </a:rPr>
              <a:t> </a:t>
            </a:r>
            <a:r>
              <a:rPr lang="en-US" sz="4800" b="1" dirty="0" err="1">
                <a:solidFill>
                  <a:schemeClr val="tx2">
                    <a:lumMod val="50000"/>
                  </a:schemeClr>
                </a:solidFill>
              </a:rPr>
              <a:t>và</a:t>
            </a:r>
            <a:r>
              <a:rPr lang="en-US" sz="4800" b="1" dirty="0">
                <a:solidFill>
                  <a:schemeClr val="tx2">
                    <a:lumMod val="50000"/>
                  </a:schemeClr>
                </a:solidFill>
              </a:rPr>
              <a:t> </a:t>
            </a:r>
            <a:r>
              <a:rPr lang="en-US" sz="4800" b="1" dirty="0" err="1">
                <a:solidFill>
                  <a:schemeClr val="tx2">
                    <a:lumMod val="50000"/>
                  </a:schemeClr>
                </a:solidFill>
              </a:rPr>
              <a:t>Hòa</a:t>
            </a:r>
            <a:r>
              <a:rPr lang="en-US" sz="4800" b="1" dirty="0">
                <a:solidFill>
                  <a:schemeClr val="tx2">
                    <a:lumMod val="50000"/>
                  </a:schemeClr>
                </a:solidFill>
              </a:rPr>
              <a:t> </a:t>
            </a:r>
            <a:r>
              <a:rPr lang="en-US" sz="4800" b="1" dirty="0" err="1">
                <a:solidFill>
                  <a:schemeClr val="tx2">
                    <a:lumMod val="50000"/>
                  </a:schemeClr>
                </a:solidFill>
              </a:rPr>
              <a:t>trước</a:t>
            </a:r>
            <a:r>
              <a:rPr lang="en-US" sz="4800" b="1" dirty="0">
                <a:solidFill>
                  <a:schemeClr val="tx2">
                    <a:lumMod val="50000"/>
                  </a:schemeClr>
                </a:solidFill>
              </a:rPr>
              <a:t> </a:t>
            </a:r>
            <a:r>
              <a:rPr lang="en-US" sz="4800" b="1" dirty="0" err="1">
                <a:solidFill>
                  <a:schemeClr val="tx2">
                    <a:lumMod val="50000"/>
                  </a:schemeClr>
                </a:solidFill>
              </a:rPr>
              <a:t>tình</a:t>
            </a:r>
            <a:r>
              <a:rPr lang="en-US" sz="4800" b="1" dirty="0">
                <a:solidFill>
                  <a:schemeClr val="tx2">
                    <a:lumMod val="50000"/>
                  </a:schemeClr>
                </a:solidFill>
              </a:rPr>
              <a:t> </a:t>
            </a:r>
            <a:r>
              <a:rPr lang="en-US" sz="4800" b="1" dirty="0" err="1">
                <a:solidFill>
                  <a:schemeClr val="tx2">
                    <a:lumMod val="50000"/>
                  </a:schemeClr>
                </a:solidFill>
              </a:rPr>
              <a:t>thế</a:t>
            </a:r>
            <a:r>
              <a:rPr lang="en-US" sz="4800" b="1" dirty="0">
                <a:solidFill>
                  <a:schemeClr val="tx2">
                    <a:lumMod val="50000"/>
                  </a:schemeClr>
                </a:solidFill>
              </a:rPr>
              <a:t> </a:t>
            </a:r>
            <a:r>
              <a:rPr lang="en-US" sz="4800" b="1" dirty="0" err="1">
                <a:solidFill>
                  <a:schemeClr val="tx2">
                    <a:lumMod val="50000"/>
                  </a:schemeClr>
                </a:solidFill>
              </a:rPr>
              <a:t>hiểm</a:t>
            </a:r>
            <a:r>
              <a:rPr lang="en-US" sz="4800" b="1" dirty="0">
                <a:solidFill>
                  <a:schemeClr val="tx2">
                    <a:lumMod val="50000"/>
                  </a:schemeClr>
                </a:solidFill>
              </a:rPr>
              <a:t> </a:t>
            </a:r>
            <a:r>
              <a:rPr lang="en-US" sz="4800" b="1" dirty="0" err="1">
                <a:solidFill>
                  <a:schemeClr val="tx2">
                    <a:lumMod val="50000"/>
                  </a:schemeClr>
                </a:solidFill>
              </a:rPr>
              <a:t>nghèo</a:t>
            </a:r>
            <a:endParaRPr lang="vi-VN" sz="4800" b="1" dirty="0">
              <a:solidFill>
                <a:schemeClr val="tx2">
                  <a:lumMod val="50000"/>
                </a:schemeClr>
              </a:solidFill>
            </a:endParaRPr>
          </a:p>
          <a:p>
            <a:pPr fontAlgn="base"/>
            <a:r>
              <a:rPr lang="en-US" sz="4800" b="1" dirty="0">
                <a:solidFill>
                  <a:schemeClr val="tx2">
                    <a:lumMod val="50000"/>
                  </a:schemeClr>
                </a:solidFill>
              </a:rPr>
              <a:t>b. </a:t>
            </a:r>
            <a:r>
              <a:rPr lang="en-US" sz="4800" b="1" dirty="0" err="1">
                <a:solidFill>
                  <a:schemeClr val="tx2">
                    <a:lumMod val="50000"/>
                  </a:schemeClr>
                </a:solidFill>
              </a:rPr>
              <a:t>Tâm</a:t>
            </a:r>
            <a:r>
              <a:rPr lang="en-US" sz="4800" b="1" dirty="0">
                <a:solidFill>
                  <a:schemeClr val="tx2">
                    <a:lumMod val="50000"/>
                  </a:schemeClr>
                </a:solidFill>
              </a:rPr>
              <a:t> </a:t>
            </a:r>
            <a:r>
              <a:rPr lang="en-US" sz="4800" b="1" dirty="0" err="1">
                <a:solidFill>
                  <a:schemeClr val="tx2">
                    <a:lumMod val="50000"/>
                  </a:schemeClr>
                </a:solidFill>
              </a:rPr>
              <a:t>trạng</a:t>
            </a:r>
            <a:r>
              <a:rPr lang="en-US" sz="4800" b="1" dirty="0">
                <a:solidFill>
                  <a:schemeClr val="tx2">
                    <a:lumMod val="50000"/>
                  </a:schemeClr>
                </a:solidFill>
              </a:rPr>
              <a:t>, </a:t>
            </a:r>
            <a:r>
              <a:rPr lang="en-US" sz="4800" b="1" dirty="0" err="1">
                <a:solidFill>
                  <a:schemeClr val="tx2">
                    <a:lumMod val="50000"/>
                  </a:schemeClr>
                </a:solidFill>
              </a:rPr>
              <a:t>hành</a:t>
            </a:r>
            <a:r>
              <a:rPr lang="en-US" sz="4800" b="1" dirty="0">
                <a:solidFill>
                  <a:schemeClr val="tx2">
                    <a:lumMod val="50000"/>
                  </a:schemeClr>
                </a:solidFill>
              </a:rPr>
              <a:t> </a:t>
            </a:r>
            <a:r>
              <a:rPr lang="en-US" sz="4800" b="1" dirty="0" err="1">
                <a:solidFill>
                  <a:schemeClr val="tx2">
                    <a:lumMod val="50000"/>
                  </a:schemeClr>
                </a:solidFill>
              </a:rPr>
              <a:t>động</a:t>
            </a:r>
            <a:r>
              <a:rPr lang="en-US" sz="4800" b="1" dirty="0">
                <a:solidFill>
                  <a:schemeClr val="tx2">
                    <a:lumMod val="50000"/>
                  </a:schemeClr>
                </a:solidFill>
              </a:rPr>
              <a:t> </a:t>
            </a:r>
            <a:r>
              <a:rPr lang="en-US" sz="4800" b="1" dirty="0" err="1">
                <a:solidFill>
                  <a:schemeClr val="tx2">
                    <a:lumMod val="50000"/>
                  </a:schemeClr>
                </a:solidFill>
              </a:rPr>
              <a:t>của</a:t>
            </a:r>
            <a:r>
              <a:rPr lang="en-US" sz="4800" b="1" dirty="0">
                <a:solidFill>
                  <a:schemeClr val="tx2">
                    <a:lumMod val="50000"/>
                  </a:schemeClr>
                </a:solidFill>
              </a:rPr>
              <a:t> </a:t>
            </a:r>
            <a:r>
              <a:rPr lang="en-US" sz="4800" b="1" dirty="0" err="1">
                <a:solidFill>
                  <a:schemeClr val="tx2">
                    <a:lumMod val="50000"/>
                  </a:schemeClr>
                </a:solidFill>
              </a:rPr>
              <a:t>Kiên</a:t>
            </a:r>
            <a:endParaRPr lang="vi-VN" sz="4800" b="1" dirty="0">
              <a:solidFill>
                <a:schemeClr val="tx2">
                  <a:lumMod val="50000"/>
                </a:schemeClr>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703" y="4201463"/>
            <a:ext cx="15498097" cy="554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3"/>
          <p:cNvSpPr txBox="1"/>
          <p:nvPr/>
        </p:nvSpPr>
        <p:spPr>
          <a:xfrm>
            <a:off x="3276366" y="2947505"/>
            <a:ext cx="11500626" cy="936154"/>
          </a:xfrm>
          <a:prstGeom prst="rect">
            <a:avLst/>
          </a:prstGeom>
        </p:spPr>
        <p:txBody>
          <a:bodyPr wrap="square" lIns="0" tIns="0" rIns="0" bIns="0" rtlCol="0" anchor="t">
            <a:spAutoFit/>
          </a:bodyPr>
          <a:lstStyle/>
          <a:p>
            <a:pPr algn="ctr">
              <a:lnSpc>
                <a:spcPts val="7279"/>
              </a:lnSpc>
            </a:pPr>
            <a:r>
              <a:rPr lang="en-US" sz="5199">
                <a:solidFill>
                  <a:srgbClr val="000000"/>
                </a:solidFill>
                <a:latin typeface="DejaVu Serif Bold"/>
                <a:ea typeface="DejaVu Serif Bold"/>
                <a:cs typeface="DejaVu Serif Bold"/>
                <a:sym typeface="DejaVu Serif Bold"/>
              </a:rPr>
              <a:t>Nhóm 2: Phiếu học tập số 2</a:t>
            </a:r>
          </a:p>
        </p:txBody>
      </p:sp>
      <p:grpSp>
        <p:nvGrpSpPr>
          <p:cNvPr id="9" name="Group 8"/>
          <p:cNvGrpSpPr/>
          <p:nvPr/>
        </p:nvGrpSpPr>
        <p:grpSpPr>
          <a:xfrm>
            <a:off x="1268993" y="534027"/>
            <a:ext cx="7645942" cy="1046003"/>
            <a:chOff x="0" y="-38100"/>
            <a:chExt cx="2602724" cy="386375"/>
          </a:xfrm>
        </p:grpSpPr>
        <p:sp>
          <p:nvSpPr>
            <p:cNvPr id="10" name="Freeform 9"/>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1"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2" name="Group 11"/>
          <p:cNvGrpSpPr/>
          <p:nvPr/>
        </p:nvGrpSpPr>
        <p:grpSpPr>
          <a:xfrm>
            <a:off x="1199278" y="492467"/>
            <a:ext cx="7417189" cy="1052313"/>
            <a:chOff x="0" y="-38100"/>
            <a:chExt cx="2602724" cy="386375"/>
          </a:xfrm>
        </p:grpSpPr>
        <p:sp>
          <p:nvSpPr>
            <p:cNvPr id="13" name="Freeform 12"/>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4" name="TextBox 13"/>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5" name="TextBox 6"/>
          <p:cNvSpPr txBox="1"/>
          <p:nvPr/>
        </p:nvSpPr>
        <p:spPr>
          <a:xfrm>
            <a:off x="1570703" y="534027"/>
            <a:ext cx="7126030" cy="972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7980"/>
              </a:lnSpc>
            </a:pP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II.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Đọc</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hiểu</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văn</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bản</a:t>
            </a:r>
            <a:endPar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endParaRPr>
          </a:p>
        </p:txBody>
      </p:sp>
    </p:spTree>
    <p:extLst>
      <p:ext uri="{BB962C8B-B14F-4D97-AF65-F5344CB8AC3E}">
        <p14:creationId xmlns:p14="http://schemas.microsoft.com/office/powerpoint/2010/main" val="200914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rot="1604143">
            <a:off x="-4357637" y="-549567"/>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4" name="Freeform 4"/>
          <p:cNvSpPr/>
          <p:nvPr/>
        </p:nvSpPr>
        <p:spPr>
          <a:xfrm rot="20921443">
            <a:off x="15569187" y="-919019"/>
            <a:ext cx="3151627" cy="6214209"/>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5" name="TextBox 5"/>
          <p:cNvSpPr txBox="1"/>
          <p:nvPr/>
        </p:nvSpPr>
        <p:spPr>
          <a:xfrm>
            <a:off x="2138040" y="2904862"/>
            <a:ext cx="15579216" cy="5909310"/>
          </a:xfrm>
          <a:prstGeom prst="rect">
            <a:avLst/>
          </a:prstGeom>
        </p:spPr>
        <p:txBody>
          <a:bodyPr wrap="square" lIns="0" tIns="0" rIns="0" bIns="0" rtlCol="0" anchor="t">
            <a:spAutoFit/>
          </a:bodyPr>
          <a:lstStyle/>
          <a:p>
            <a:pPr marL="685800" indent="-685800" fontAlgn="base">
              <a:buFontTx/>
              <a:buChar char="-"/>
            </a:pPr>
            <a:r>
              <a:rPr lang="en-US" sz="4800" b="1" dirty="0">
                <a:solidFill>
                  <a:schemeClr val="tx2">
                    <a:lumMod val="50000"/>
                  </a:schemeClr>
                </a:solidFill>
              </a:rPr>
              <a:t>Khi </a:t>
            </a:r>
            <a:r>
              <a:rPr lang="en-US" sz="4800" b="1" dirty="0" err="1">
                <a:solidFill>
                  <a:schemeClr val="tx2">
                    <a:lumMod val="50000"/>
                  </a:schemeClr>
                </a:solidFill>
              </a:rPr>
              <a:t>lạc</a:t>
            </a:r>
            <a:r>
              <a:rPr lang="en-US" sz="4800" b="1" dirty="0">
                <a:solidFill>
                  <a:schemeClr val="tx2">
                    <a:lumMod val="50000"/>
                  </a:schemeClr>
                </a:solidFill>
              </a:rPr>
              <a:t> </a:t>
            </a:r>
            <a:r>
              <a:rPr lang="en-US" sz="4800" b="1" dirty="0" err="1">
                <a:solidFill>
                  <a:schemeClr val="tx2">
                    <a:lumMod val="50000"/>
                  </a:schemeClr>
                </a:solidFill>
              </a:rPr>
              <a:t>đường</a:t>
            </a:r>
            <a:r>
              <a:rPr lang="en-US" sz="4800" b="1" dirty="0">
                <a:solidFill>
                  <a:schemeClr val="tx2">
                    <a:lumMod val="50000"/>
                  </a:schemeClr>
                </a:solidFill>
              </a:rPr>
              <a:t>: </a:t>
            </a:r>
            <a:r>
              <a:rPr lang="en-US" sz="4800" b="1" dirty="0" err="1">
                <a:solidFill>
                  <a:schemeClr val="tx2">
                    <a:lumMod val="50000"/>
                  </a:schemeClr>
                </a:solidFill>
              </a:rPr>
              <a:t>nóng</a:t>
            </a:r>
            <a:r>
              <a:rPr lang="en-US" sz="4800" b="1" dirty="0">
                <a:solidFill>
                  <a:schemeClr val="tx2">
                    <a:lumMod val="50000"/>
                  </a:schemeClr>
                </a:solidFill>
              </a:rPr>
              <a:t> </a:t>
            </a:r>
            <a:r>
              <a:rPr lang="en-US" sz="4800" b="1" dirty="0" err="1">
                <a:solidFill>
                  <a:schemeClr val="tx2">
                    <a:lumMod val="50000"/>
                  </a:schemeClr>
                </a:solidFill>
              </a:rPr>
              <a:t>giận</a:t>
            </a:r>
            <a:r>
              <a:rPr lang="en-US" sz="4800" b="1" dirty="0">
                <a:solidFill>
                  <a:schemeClr val="tx2">
                    <a:lumMod val="50000"/>
                  </a:schemeClr>
                </a:solidFill>
              </a:rPr>
              <a:t>, hung </a:t>
            </a:r>
            <a:r>
              <a:rPr lang="en-US" sz="4800" b="1" dirty="0" err="1">
                <a:solidFill>
                  <a:schemeClr val="tx2">
                    <a:lumMod val="50000"/>
                  </a:schemeClr>
                </a:solidFill>
              </a:rPr>
              <a:t>dữ</a:t>
            </a:r>
            <a:endParaRPr lang="en-US" sz="4800" b="1" dirty="0">
              <a:solidFill>
                <a:schemeClr val="tx2">
                  <a:lumMod val="50000"/>
                </a:schemeClr>
              </a:solidFill>
            </a:endParaRPr>
          </a:p>
          <a:p>
            <a:pPr marL="685800" indent="-685800" fontAlgn="base">
              <a:buFontTx/>
              <a:buChar char="-"/>
            </a:pPr>
            <a:r>
              <a:rPr lang="en-US" sz="4800" b="1" dirty="0">
                <a:solidFill>
                  <a:schemeClr val="tx2">
                    <a:lumMod val="50000"/>
                  </a:schemeClr>
                </a:solidFill>
              </a:rPr>
              <a:t>Khi </a:t>
            </a:r>
            <a:r>
              <a:rPr lang="en-US" sz="4800" b="1" dirty="0" err="1">
                <a:solidFill>
                  <a:schemeClr val="tx2">
                    <a:lumMod val="50000"/>
                  </a:schemeClr>
                </a:solidFill>
              </a:rPr>
              <a:t>tìm</a:t>
            </a:r>
            <a:r>
              <a:rPr lang="en-US" sz="4800" b="1" dirty="0">
                <a:solidFill>
                  <a:schemeClr val="tx2">
                    <a:lumMod val="50000"/>
                  </a:schemeClr>
                </a:solidFill>
              </a:rPr>
              <a:t> </a:t>
            </a:r>
            <a:r>
              <a:rPr lang="en-US" sz="4800" b="1" dirty="0" err="1">
                <a:solidFill>
                  <a:schemeClr val="tx2">
                    <a:lumMod val="50000"/>
                  </a:schemeClr>
                </a:solidFill>
              </a:rPr>
              <a:t>được</a:t>
            </a:r>
            <a:r>
              <a:rPr lang="en-US" sz="4800" b="1" dirty="0">
                <a:solidFill>
                  <a:schemeClr val="tx2">
                    <a:lumMod val="50000"/>
                  </a:schemeClr>
                </a:solidFill>
              </a:rPr>
              <a:t> </a:t>
            </a:r>
            <a:r>
              <a:rPr lang="en-US" sz="4800" b="1" dirty="0" err="1">
                <a:solidFill>
                  <a:schemeClr val="tx2">
                    <a:lumMod val="50000"/>
                  </a:schemeClr>
                </a:solidFill>
              </a:rPr>
              <a:t>đường</a:t>
            </a:r>
            <a:r>
              <a:rPr lang="en-US" sz="4800" b="1" dirty="0">
                <a:solidFill>
                  <a:schemeClr val="tx2">
                    <a:lumMod val="50000"/>
                  </a:schemeClr>
                </a:solidFill>
              </a:rPr>
              <a:t>: </a:t>
            </a:r>
            <a:r>
              <a:rPr lang="en-US" sz="4800" b="1" dirty="0" err="1">
                <a:solidFill>
                  <a:schemeClr val="tx2">
                    <a:lumMod val="50000"/>
                  </a:schemeClr>
                </a:solidFill>
              </a:rPr>
              <a:t>bình</a:t>
            </a:r>
            <a:r>
              <a:rPr lang="en-US" sz="4800" b="1" dirty="0">
                <a:solidFill>
                  <a:schemeClr val="tx2">
                    <a:lumMod val="50000"/>
                  </a:schemeClr>
                </a:solidFill>
              </a:rPr>
              <a:t> </a:t>
            </a:r>
            <a:r>
              <a:rPr lang="en-US" sz="4800" b="1" dirty="0" err="1">
                <a:solidFill>
                  <a:schemeClr val="tx2">
                    <a:lumMod val="50000"/>
                  </a:schemeClr>
                </a:solidFill>
              </a:rPr>
              <a:t>tĩnh</a:t>
            </a:r>
            <a:r>
              <a:rPr lang="en-US" sz="4800" b="1" dirty="0">
                <a:solidFill>
                  <a:schemeClr val="tx2">
                    <a:lumMod val="50000"/>
                  </a:schemeClr>
                </a:solidFill>
              </a:rPr>
              <a:t>, </a:t>
            </a:r>
            <a:r>
              <a:rPr lang="en-US" sz="4800" b="1" dirty="0" err="1">
                <a:solidFill>
                  <a:schemeClr val="tx2">
                    <a:lumMod val="50000"/>
                  </a:schemeClr>
                </a:solidFill>
              </a:rPr>
              <a:t>hối</a:t>
            </a:r>
            <a:r>
              <a:rPr lang="en-US" sz="4800" b="1" dirty="0">
                <a:solidFill>
                  <a:schemeClr val="tx2">
                    <a:lumMod val="50000"/>
                  </a:schemeClr>
                </a:solidFill>
              </a:rPr>
              <a:t> </a:t>
            </a:r>
            <a:r>
              <a:rPr lang="en-US" sz="4800" b="1" dirty="0" err="1">
                <a:solidFill>
                  <a:schemeClr val="tx2">
                    <a:lumMod val="50000"/>
                  </a:schemeClr>
                </a:solidFill>
              </a:rPr>
              <a:t>lỗi</a:t>
            </a:r>
            <a:r>
              <a:rPr lang="en-US" sz="4800" b="1" dirty="0">
                <a:solidFill>
                  <a:schemeClr val="tx2">
                    <a:lumMod val="50000"/>
                  </a:schemeClr>
                </a:solidFill>
              </a:rPr>
              <a:t> </a:t>
            </a:r>
          </a:p>
          <a:p>
            <a:pPr marL="685800" indent="-685800" fontAlgn="base">
              <a:buFontTx/>
              <a:buChar char="-"/>
            </a:pPr>
            <a:r>
              <a:rPr lang="en-US" sz="4800" b="1" dirty="0" err="1">
                <a:solidFill>
                  <a:schemeClr val="tx2">
                    <a:lumMod val="50000"/>
                  </a:schemeClr>
                </a:solidFill>
              </a:rPr>
              <a:t>Đối</a:t>
            </a:r>
            <a:r>
              <a:rPr lang="en-US" sz="4800" b="1" dirty="0">
                <a:solidFill>
                  <a:schemeClr val="tx2">
                    <a:lumMod val="50000"/>
                  </a:schemeClr>
                </a:solidFill>
              </a:rPr>
              <a:t> </a:t>
            </a:r>
            <a:r>
              <a:rPr lang="en-US" sz="4800" b="1" dirty="0" err="1">
                <a:solidFill>
                  <a:schemeClr val="tx2">
                    <a:lumMod val="50000"/>
                  </a:schemeClr>
                </a:solidFill>
              </a:rPr>
              <a:t>mặt</a:t>
            </a:r>
            <a:r>
              <a:rPr lang="en-US" sz="4800" b="1" dirty="0">
                <a:solidFill>
                  <a:schemeClr val="tx2">
                    <a:lumMod val="50000"/>
                  </a:schemeClr>
                </a:solidFill>
              </a:rPr>
              <a:t> </a:t>
            </a:r>
            <a:r>
              <a:rPr lang="en-US" sz="4800" b="1" dirty="0" err="1">
                <a:solidFill>
                  <a:schemeClr val="tx2">
                    <a:lumMod val="50000"/>
                  </a:schemeClr>
                </a:solidFill>
              </a:rPr>
              <a:t>với</a:t>
            </a:r>
            <a:r>
              <a:rPr lang="en-US" sz="4800" b="1" dirty="0">
                <a:solidFill>
                  <a:schemeClr val="tx2">
                    <a:lumMod val="50000"/>
                  </a:schemeClr>
                </a:solidFill>
              </a:rPr>
              <a:t> </a:t>
            </a:r>
            <a:r>
              <a:rPr lang="en-US" sz="4800" b="1" dirty="0" err="1">
                <a:solidFill>
                  <a:schemeClr val="tx2">
                    <a:lumMod val="50000"/>
                  </a:schemeClr>
                </a:solidFill>
              </a:rPr>
              <a:t>toán</a:t>
            </a:r>
            <a:r>
              <a:rPr lang="en-US" sz="4800" b="1" dirty="0">
                <a:solidFill>
                  <a:schemeClr val="tx2">
                    <a:lumMod val="50000"/>
                  </a:schemeClr>
                </a:solidFill>
              </a:rPr>
              <a:t> </a:t>
            </a:r>
            <a:r>
              <a:rPr lang="en-US" sz="4800" b="1" dirty="0" err="1">
                <a:solidFill>
                  <a:schemeClr val="tx2">
                    <a:lumMod val="50000"/>
                  </a:schemeClr>
                </a:solidFill>
              </a:rPr>
              <a:t>lính</a:t>
            </a:r>
            <a:r>
              <a:rPr lang="en-US" sz="4800" b="1" dirty="0">
                <a:solidFill>
                  <a:schemeClr val="tx2">
                    <a:lumMod val="50000"/>
                  </a:schemeClr>
                </a:solidFill>
              </a:rPr>
              <a:t> </a:t>
            </a:r>
            <a:r>
              <a:rPr lang="en-US" sz="4800" b="1" dirty="0" err="1">
                <a:solidFill>
                  <a:schemeClr val="tx2">
                    <a:lumMod val="50000"/>
                  </a:schemeClr>
                </a:solidFill>
              </a:rPr>
              <a:t>Mỹ</a:t>
            </a:r>
            <a:r>
              <a:rPr lang="en-US" sz="4800" b="1" dirty="0">
                <a:solidFill>
                  <a:schemeClr val="tx2">
                    <a:lumMod val="50000"/>
                  </a:schemeClr>
                </a:solidFill>
              </a:rPr>
              <a:t>: </a:t>
            </a:r>
            <a:r>
              <a:rPr lang="en-US" sz="4800" b="1" dirty="0" err="1">
                <a:solidFill>
                  <a:schemeClr val="tx2">
                    <a:lumMod val="50000"/>
                  </a:schemeClr>
                </a:solidFill>
              </a:rPr>
              <a:t>sốc</a:t>
            </a:r>
            <a:r>
              <a:rPr lang="en-US" sz="4800" b="1" dirty="0">
                <a:solidFill>
                  <a:schemeClr val="tx2">
                    <a:lumMod val="50000"/>
                  </a:schemeClr>
                </a:solidFill>
              </a:rPr>
              <a:t>, </a:t>
            </a:r>
            <a:r>
              <a:rPr lang="en-US" sz="4800" b="1" dirty="0" err="1">
                <a:solidFill>
                  <a:schemeClr val="tx2">
                    <a:lumMod val="50000"/>
                  </a:schemeClr>
                </a:solidFill>
              </a:rPr>
              <a:t>sợ</a:t>
            </a:r>
            <a:r>
              <a:rPr lang="en-US" sz="4800" b="1" dirty="0">
                <a:solidFill>
                  <a:schemeClr val="tx2">
                    <a:lumMod val="50000"/>
                  </a:schemeClr>
                </a:solidFill>
              </a:rPr>
              <a:t> </a:t>
            </a:r>
            <a:r>
              <a:rPr lang="en-US" sz="4800" b="1" dirty="0" err="1">
                <a:solidFill>
                  <a:schemeClr val="tx2">
                    <a:lumMod val="50000"/>
                  </a:schemeClr>
                </a:solidFill>
              </a:rPr>
              <a:t>hãi</a:t>
            </a:r>
            <a:r>
              <a:rPr lang="en-US" sz="4800" b="1" dirty="0">
                <a:solidFill>
                  <a:schemeClr val="tx2">
                    <a:lumMod val="50000"/>
                  </a:schemeClr>
                </a:solidFill>
              </a:rPr>
              <a:t> -&gt; </a:t>
            </a:r>
            <a:r>
              <a:rPr lang="en-US" sz="4800" b="1" dirty="0" err="1">
                <a:solidFill>
                  <a:schemeClr val="tx2">
                    <a:lumMod val="50000"/>
                  </a:schemeClr>
                </a:solidFill>
              </a:rPr>
              <a:t>căng</a:t>
            </a:r>
            <a:r>
              <a:rPr lang="en-US" sz="4800" b="1" dirty="0">
                <a:solidFill>
                  <a:schemeClr val="tx2">
                    <a:lumMod val="50000"/>
                  </a:schemeClr>
                </a:solidFill>
              </a:rPr>
              <a:t> </a:t>
            </a:r>
            <a:r>
              <a:rPr lang="en-US" sz="4800" b="1" dirty="0" err="1">
                <a:solidFill>
                  <a:schemeClr val="tx2">
                    <a:lumMod val="50000"/>
                  </a:schemeClr>
                </a:solidFill>
              </a:rPr>
              <a:t>thẳng</a:t>
            </a:r>
            <a:r>
              <a:rPr lang="en-US" sz="4800" b="1" dirty="0">
                <a:solidFill>
                  <a:schemeClr val="tx2">
                    <a:lumMod val="50000"/>
                  </a:schemeClr>
                </a:solidFill>
              </a:rPr>
              <a:t>, </a:t>
            </a:r>
            <a:r>
              <a:rPr lang="en-US" sz="4800" b="1" dirty="0" err="1">
                <a:solidFill>
                  <a:schemeClr val="tx2">
                    <a:lumMod val="50000"/>
                  </a:schemeClr>
                </a:solidFill>
              </a:rPr>
              <a:t>sẵn</a:t>
            </a:r>
            <a:r>
              <a:rPr lang="en-US" sz="4800" b="1" dirty="0">
                <a:solidFill>
                  <a:schemeClr val="tx2">
                    <a:lumMod val="50000"/>
                  </a:schemeClr>
                </a:solidFill>
              </a:rPr>
              <a:t> </a:t>
            </a:r>
            <a:r>
              <a:rPr lang="en-US" sz="4800" b="1" dirty="0" err="1">
                <a:solidFill>
                  <a:schemeClr val="tx2">
                    <a:lumMod val="50000"/>
                  </a:schemeClr>
                </a:solidFill>
              </a:rPr>
              <a:t>sàng</a:t>
            </a:r>
            <a:r>
              <a:rPr lang="en-US" sz="4800" b="1" dirty="0">
                <a:solidFill>
                  <a:schemeClr val="tx2">
                    <a:lumMod val="50000"/>
                  </a:schemeClr>
                </a:solidFill>
              </a:rPr>
              <a:t> </a:t>
            </a:r>
            <a:r>
              <a:rPr lang="en-US" sz="4800" b="1" dirty="0" err="1">
                <a:solidFill>
                  <a:schemeClr val="tx2">
                    <a:lumMod val="50000"/>
                  </a:schemeClr>
                </a:solidFill>
              </a:rPr>
              <a:t>tự</a:t>
            </a:r>
            <a:r>
              <a:rPr lang="en-US" sz="4800" b="1" dirty="0">
                <a:solidFill>
                  <a:schemeClr val="tx2">
                    <a:lumMod val="50000"/>
                  </a:schemeClr>
                </a:solidFill>
              </a:rPr>
              <a:t> </a:t>
            </a:r>
            <a:r>
              <a:rPr lang="en-US" sz="4800" b="1" dirty="0" err="1">
                <a:solidFill>
                  <a:schemeClr val="tx2">
                    <a:lumMod val="50000"/>
                  </a:schemeClr>
                </a:solidFill>
              </a:rPr>
              <a:t>vệ</a:t>
            </a:r>
            <a:r>
              <a:rPr lang="en-US" sz="4800" b="1" dirty="0">
                <a:solidFill>
                  <a:schemeClr val="tx2">
                    <a:lumMod val="50000"/>
                  </a:schemeClr>
                </a:solidFill>
              </a:rPr>
              <a:t> -&gt; cam </a:t>
            </a:r>
            <a:r>
              <a:rPr lang="en-US" sz="4800" b="1" dirty="0" err="1">
                <a:solidFill>
                  <a:schemeClr val="tx2">
                    <a:lumMod val="50000"/>
                  </a:schemeClr>
                </a:solidFill>
              </a:rPr>
              <a:t>lòng</a:t>
            </a:r>
            <a:r>
              <a:rPr lang="en-US" sz="4800" b="1" dirty="0">
                <a:solidFill>
                  <a:schemeClr val="tx2">
                    <a:lumMod val="50000"/>
                  </a:schemeClr>
                </a:solidFill>
              </a:rPr>
              <a:t> </a:t>
            </a:r>
            <a:r>
              <a:rPr lang="en-US" sz="4800" b="1" dirty="0" err="1">
                <a:solidFill>
                  <a:schemeClr val="tx2">
                    <a:lumMod val="50000"/>
                  </a:schemeClr>
                </a:solidFill>
              </a:rPr>
              <a:t>nín</a:t>
            </a:r>
            <a:r>
              <a:rPr lang="en-US" sz="4800" b="1" dirty="0">
                <a:solidFill>
                  <a:schemeClr val="tx2">
                    <a:lumMod val="50000"/>
                  </a:schemeClr>
                </a:solidFill>
              </a:rPr>
              <a:t> </a:t>
            </a:r>
            <a:r>
              <a:rPr lang="en-US" sz="4800" b="1" dirty="0" err="1">
                <a:solidFill>
                  <a:schemeClr val="tx2">
                    <a:lumMod val="50000"/>
                  </a:schemeClr>
                </a:solidFill>
              </a:rPr>
              <a:t>lặng</a:t>
            </a:r>
            <a:r>
              <a:rPr lang="en-US" sz="4800" b="1" dirty="0">
                <a:solidFill>
                  <a:schemeClr val="tx2">
                    <a:lumMod val="50000"/>
                  </a:schemeClr>
                </a:solidFill>
              </a:rPr>
              <a:t> </a:t>
            </a:r>
            <a:r>
              <a:rPr lang="en-US" sz="4800" b="1" dirty="0" err="1">
                <a:solidFill>
                  <a:schemeClr val="tx2">
                    <a:lumMod val="50000"/>
                  </a:schemeClr>
                </a:solidFill>
              </a:rPr>
              <a:t>để</a:t>
            </a:r>
            <a:r>
              <a:rPr lang="en-US" sz="4800" b="1" dirty="0">
                <a:solidFill>
                  <a:schemeClr val="tx2">
                    <a:lumMod val="50000"/>
                  </a:schemeClr>
                </a:solidFill>
              </a:rPr>
              <a:t> </a:t>
            </a:r>
            <a:r>
              <a:rPr lang="en-US" sz="4800" b="1" dirty="0" err="1">
                <a:solidFill>
                  <a:schemeClr val="tx2">
                    <a:lumMod val="50000"/>
                  </a:schemeClr>
                </a:solidFill>
              </a:rPr>
              <a:t>tránh</a:t>
            </a:r>
            <a:r>
              <a:rPr lang="en-US" sz="4800" b="1" dirty="0">
                <a:solidFill>
                  <a:schemeClr val="tx2">
                    <a:lumMod val="50000"/>
                  </a:schemeClr>
                </a:solidFill>
              </a:rPr>
              <a:t> </a:t>
            </a:r>
            <a:r>
              <a:rPr lang="en-US" sz="4800" b="1" dirty="0" err="1">
                <a:solidFill>
                  <a:schemeClr val="tx2">
                    <a:lumMod val="50000"/>
                  </a:schemeClr>
                </a:solidFill>
              </a:rPr>
              <a:t>bị</a:t>
            </a:r>
            <a:r>
              <a:rPr lang="en-US" sz="4800" b="1" dirty="0">
                <a:solidFill>
                  <a:schemeClr val="tx2">
                    <a:lumMod val="50000"/>
                  </a:schemeClr>
                </a:solidFill>
              </a:rPr>
              <a:t> </a:t>
            </a:r>
            <a:r>
              <a:rPr lang="en-US" sz="4800" b="1" dirty="0" err="1">
                <a:solidFill>
                  <a:schemeClr val="tx2">
                    <a:lumMod val="50000"/>
                  </a:schemeClr>
                </a:solidFill>
              </a:rPr>
              <a:t>phát</a:t>
            </a:r>
            <a:r>
              <a:rPr lang="en-US" sz="4800" b="1" dirty="0">
                <a:solidFill>
                  <a:schemeClr val="tx2">
                    <a:lumMod val="50000"/>
                  </a:schemeClr>
                </a:solidFill>
              </a:rPr>
              <a:t> </a:t>
            </a:r>
            <a:r>
              <a:rPr lang="en-US" sz="4800" b="1" dirty="0" err="1">
                <a:solidFill>
                  <a:schemeClr val="tx2">
                    <a:lumMod val="50000"/>
                  </a:schemeClr>
                </a:solidFill>
              </a:rPr>
              <a:t>hiện</a:t>
            </a:r>
            <a:r>
              <a:rPr lang="en-US" sz="4800" b="1" dirty="0">
                <a:solidFill>
                  <a:schemeClr val="tx2">
                    <a:lumMod val="50000"/>
                  </a:schemeClr>
                </a:solidFill>
              </a:rPr>
              <a:t> </a:t>
            </a:r>
            <a:r>
              <a:rPr lang="en-US" sz="4800" b="1" dirty="0" err="1">
                <a:solidFill>
                  <a:schemeClr val="tx2">
                    <a:lumMod val="50000"/>
                  </a:schemeClr>
                </a:solidFill>
              </a:rPr>
              <a:t>nhằm</a:t>
            </a:r>
            <a:r>
              <a:rPr lang="en-US" sz="4800" b="1" dirty="0">
                <a:solidFill>
                  <a:schemeClr val="tx2">
                    <a:lumMod val="50000"/>
                  </a:schemeClr>
                </a:solidFill>
              </a:rPr>
              <a:t> </a:t>
            </a:r>
            <a:r>
              <a:rPr lang="en-US" sz="4800" b="1" dirty="0" err="1">
                <a:solidFill>
                  <a:schemeClr val="tx2">
                    <a:lumMod val="50000"/>
                  </a:schemeClr>
                </a:solidFill>
              </a:rPr>
              <a:t>bảo</a:t>
            </a:r>
            <a:r>
              <a:rPr lang="en-US" sz="4800" b="1" dirty="0">
                <a:solidFill>
                  <a:schemeClr val="tx2">
                    <a:lumMod val="50000"/>
                  </a:schemeClr>
                </a:solidFill>
              </a:rPr>
              <a:t> </a:t>
            </a:r>
            <a:r>
              <a:rPr lang="en-US" sz="4800" b="1" dirty="0" err="1">
                <a:solidFill>
                  <a:schemeClr val="tx2">
                    <a:lumMod val="50000"/>
                  </a:schemeClr>
                </a:solidFill>
              </a:rPr>
              <a:t>vệ</a:t>
            </a:r>
            <a:r>
              <a:rPr lang="en-US" sz="4800" b="1" dirty="0">
                <a:solidFill>
                  <a:schemeClr val="tx2">
                    <a:lumMod val="50000"/>
                  </a:schemeClr>
                </a:solidFill>
              </a:rPr>
              <a:t> </a:t>
            </a:r>
            <a:r>
              <a:rPr lang="en-US" sz="4800" b="1" dirty="0" err="1">
                <a:solidFill>
                  <a:schemeClr val="tx2">
                    <a:lumMod val="50000"/>
                  </a:schemeClr>
                </a:solidFill>
              </a:rPr>
              <a:t>đồng</a:t>
            </a:r>
            <a:r>
              <a:rPr lang="en-US" sz="4800" b="1" dirty="0">
                <a:solidFill>
                  <a:schemeClr val="tx2">
                    <a:lumMod val="50000"/>
                  </a:schemeClr>
                </a:solidFill>
              </a:rPr>
              <a:t> </a:t>
            </a:r>
            <a:r>
              <a:rPr lang="en-US" sz="4800" b="1" dirty="0" err="1">
                <a:solidFill>
                  <a:schemeClr val="tx2">
                    <a:lumMod val="50000"/>
                  </a:schemeClr>
                </a:solidFill>
              </a:rPr>
              <a:t>đội</a:t>
            </a:r>
            <a:r>
              <a:rPr lang="en-US" sz="4800" b="1" dirty="0">
                <a:solidFill>
                  <a:schemeClr val="tx2">
                    <a:lumMod val="50000"/>
                  </a:schemeClr>
                </a:solidFill>
              </a:rPr>
              <a:t> -&gt; </a:t>
            </a:r>
            <a:r>
              <a:rPr lang="en-US" sz="4800" b="1" dirty="0" err="1">
                <a:solidFill>
                  <a:schemeClr val="tx2">
                    <a:lumMod val="50000"/>
                  </a:schemeClr>
                </a:solidFill>
              </a:rPr>
              <a:t>chứng</a:t>
            </a:r>
            <a:r>
              <a:rPr lang="en-US" sz="4800" b="1" dirty="0">
                <a:solidFill>
                  <a:schemeClr val="tx2">
                    <a:lumMod val="50000"/>
                  </a:schemeClr>
                </a:solidFill>
              </a:rPr>
              <a:t> </a:t>
            </a:r>
            <a:r>
              <a:rPr lang="en-US" sz="4800" b="1" dirty="0" err="1">
                <a:solidFill>
                  <a:schemeClr val="tx2">
                    <a:lumMod val="50000"/>
                  </a:schemeClr>
                </a:solidFill>
              </a:rPr>
              <a:t>kiến</a:t>
            </a:r>
            <a:r>
              <a:rPr lang="en-US" sz="4800" b="1" dirty="0">
                <a:solidFill>
                  <a:schemeClr val="tx2">
                    <a:lumMod val="50000"/>
                  </a:schemeClr>
                </a:solidFill>
              </a:rPr>
              <a:t> </a:t>
            </a:r>
            <a:r>
              <a:rPr lang="en-US" sz="4800" b="1" dirty="0" err="1">
                <a:solidFill>
                  <a:schemeClr val="tx2">
                    <a:lumMod val="50000"/>
                  </a:schemeClr>
                </a:solidFill>
              </a:rPr>
              <a:t>hành</a:t>
            </a:r>
            <a:r>
              <a:rPr lang="en-US" sz="4800" b="1" dirty="0">
                <a:solidFill>
                  <a:schemeClr val="tx2">
                    <a:lumMod val="50000"/>
                  </a:schemeClr>
                </a:solidFill>
              </a:rPr>
              <a:t> </a:t>
            </a:r>
            <a:r>
              <a:rPr lang="en-US" sz="4800" b="1" dirty="0" err="1">
                <a:solidFill>
                  <a:schemeClr val="tx2">
                    <a:lumMod val="50000"/>
                  </a:schemeClr>
                </a:solidFill>
              </a:rPr>
              <a:t>động</a:t>
            </a:r>
            <a:r>
              <a:rPr lang="en-US" sz="4800" b="1" dirty="0">
                <a:solidFill>
                  <a:schemeClr val="tx2">
                    <a:lumMod val="50000"/>
                  </a:schemeClr>
                </a:solidFill>
              </a:rPr>
              <a:t> </a:t>
            </a:r>
            <a:r>
              <a:rPr lang="en-US" sz="4800" b="1" dirty="0" err="1">
                <a:solidFill>
                  <a:schemeClr val="tx2">
                    <a:lumMod val="50000"/>
                  </a:schemeClr>
                </a:solidFill>
              </a:rPr>
              <a:t>của</a:t>
            </a:r>
            <a:r>
              <a:rPr lang="en-US" sz="4800" b="1" dirty="0">
                <a:solidFill>
                  <a:schemeClr val="tx2">
                    <a:lumMod val="50000"/>
                  </a:schemeClr>
                </a:solidFill>
              </a:rPr>
              <a:t> </a:t>
            </a:r>
            <a:r>
              <a:rPr lang="en-US" sz="4800" b="1" dirty="0" err="1">
                <a:solidFill>
                  <a:schemeClr val="tx2">
                    <a:lumMod val="50000"/>
                  </a:schemeClr>
                </a:solidFill>
              </a:rPr>
              <a:t>Hoà</a:t>
            </a:r>
            <a:r>
              <a:rPr lang="en-US" sz="4800" b="1" dirty="0">
                <a:solidFill>
                  <a:schemeClr val="tx2">
                    <a:lumMod val="50000"/>
                  </a:schemeClr>
                </a:solidFill>
              </a:rPr>
              <a:t>: </a:t>
            </a:r>
            <a:r>
              <a:rPr lang="en-US" sz="4800" b="1" dirty="0" err="1">
                <a:solidFill>
                  <a:schemeClr val="tx2">
                    <a:lumMod val="50000"/>
                  </a:schemeClr>
                </a:solidFill>
              </a:rPr>
              <a:t>choáng</a:t>
            </a:r>
            <a:r>
              <a:rPr lang="en-US" sz="4800" b="1" dirty="0">
                <a:solidFill>
                  <a:schemeClr val="tx2">
                    <a:lumMod val="50000"/>
                  </a:schemeClr>
                </a:solidFill>
              </a:rPr>
              <a:t> </a:t>
            </a:r>
            <a:r>
              <a:rPr lang="en-US" sz="4800" b="1" dirty="0" err="1">
                <a:solidFill>
                  <a:schemeClr val="tx2">
                    <a:lumMod val="50000"/>
                  </a:schemeClr>
                </a:solidFill>
              </a:rPr>
              <a:t>váng</a:t>
            </a:r>
            <a:r>
              <a:rPr lang="en-US" sz="4800" b="1" dirty="0">
                <a:solidFill>
                  <a:schemeClr val="tx2">
                    <a:lumMod val="50000"/>
                  </a:schemeClr>
                </a:solidFill>
              </a:rPr>
              <a:t>, </a:t>
            </a:r>
            <a:r>
              <a:rPr lang="en-US" sz="4800" b="1" dirty="0" err="1">
                <a:solidFill>
                  <a:schemeClr val="tx2">
                    <a:lumMod val="50000"/>
                  </a:schemeClr>
                </a:solidFill>
              </a:rPr>
              <a:t>uất</a:t>
            </a:r>
            <a:r>
              <a:rPr lang="en-US" sz="4800" b="1" dirty="0">
                <a:solidFill>
                  <a:schemeClr val="tx2">
                    <a:lumMod val="50000"/>
                  </a:schemeClr>
                </a:solidFill>
              </a:rPr>
              <a:t> </a:t>
            </a:r>
            <a:r>
              <a:rPr lang="en-US" sz="4800" b="1" dirty="0" err="1">
                <a:solidFill>
                  <a:schemeClr val="tx2">
                    <a:lumMod val="50000"/>
                  </a:schemeClr>
                </a:solidFill>
              </a:rPr>
              <a:t>hận</a:t>
            </a:r>
            <a:r>
              <a:rPr lang="en-US" sz="4800" b="1" dirty="0">
                <a:solidFill>
                  <a:schemeClr val="tx2">
                    <a:lumMod val="50000"/>
                  </a:schemeClr>
                </a:solidFill>
              </a:rPr>
              <a:t>, </a:t>
            </a:r>
            <a:r>
              <a:rPr lang="en-US" sz="4800" b="1" dirty="0" err="1">
                <a:solidFill>
                  <a:schemeClr val="tx2">
                    <a:lumMod val="50000"/>
                  </a:schemeClr>
                </a:solidFill>
              </a:rPr>
              <a:t>đau</a:t>
            </a:r>
            <a:r>
              <a:rPr lang="en-US" sz="4800" b="1" dirty="0">
                <a:solidFill>
                  <a:schemeClr val="tx2">
                    <a:lumMod val="50000"/>
                  </a:schemeClr>
                </a:solidFill>
              </a:rPr>
              <a:t> </a:t>
            </a:r>
            <a:r>
              <a:rPr lang="en-US" sz="4800" b="1" dirty="0" err="1">
                <a:solidFill>
                  <a:schemeClr val="tx2">
                    <a:lumMod val="50000"/>
                  </a:schemeClr>
                </a:solidFill>
              </a:rPr>
              <a:t>đớn</a:t>
            </a:r>
            <a:r>
              <a:rPr lang="en-US" sz="4800" b="1" dirty="0">
                <a:solidFill>
                  <a:schemeClr val="tx2">
                    <a:lumMod val="50000"/>
                  </a:schemeClr>
                </a:solidFill>
              </a:rPr>
              <a:t> </a:t>
            </a:r>
          </a:p>
          <a:p>
            <a:pPr fontAlgn="base"/>
            <a:r>
              <a:rPr lang="en-US" sz="4800" b="1" dirty="0">
                <a:solidFill>
                  <a:schemeClr val="tx2">
                    <a:lumMod val="50000"/>
                  </a:schemeClr>
                </a:solidFill>
              </a:rPr>
              <a:t>=&gt; </a:t>
            </a:r>
            <a:r>
              <a:rPr lang="en-US" sz="4800" b="1" dirty="0" err="1">
                <a:solidFill>
                  <a:schemeClr val="tx2">
                    <a:lumMod val="50000"/>
                  </a:schemeClr>
                </a:solidFill>
              </a:rPr>
              <a:t>Nhận</a:t>
            </a:r>
            <a:r>
              <a:rPr lang="en-US" sz="4800" b="1" dirty="0">
                <a:solidFill>
                  <a:schemeClr val="tx2">
                    <a:lumMod val="50000"/>
                  </a:schemeClr>
                </a:solidFill>
              </a:rPr>
              <a:t> </a:t>
            </a:r>
            <a:r>
              <a:rPr lang="en-US" sz="4800" b="1" dirty="0" err="1">
                <a:solidFill>
                  <a:schemeClr val="tx2">
                    <a:lumMod val="50000"/>
                  </a:schemeClr>
                </a:solidFill>
              </a:rPr>
              <a:t>xét</a:t>
            </a:r>
            <a:r>
              <a:rPr lang="en-US" sz="4800" b="1" dirty="0">
                <a:solidFill>
                  <a:schemeClr val="tx2">
                    <a:lumMod val="50000"/>
                  </a:schemeClr>
                </a:solidFill>
              </a:rPr>
              <a:t> </a:t>
            </a:r>
            <a:r>
              <a:rPr lang="en-US" sz="4800" b="1" dirty="0" err="1">
                <a:solidFill>
                  <a:schemeClr val="tx2">
                    <a:lumMod val="50000"/>
                  </a:schemeClr>
                </a:solidFill>
              </a:rPr>
              <a:t>về</a:t>
            </a:r>
            <a:r>
              <a:rPr lang="en-US" sz="4800" b="1" dirty="0">
                <a:solidFill>
                  <a:schemeClr val="tx2">
                    <a:lumMod val="50000"/>
                  </a:schemeClr>
                </a:solidFill>
              </a:rPr>
              <a:t> </a:t>
            </a:r>
            <a:r>
              <a:rPr lang="en-US" sz="4800" b="1" dirty="0" err="1">
                <a:solidFill>
                  <a:schemeClr val="tx2">
                    <a:lumMod val="50000"/>
                  </a:schemeClr>
                </a:solidFill>
              </a:rPr>
              <a:t>nhân</a:t>
            </a:r>
            <a:r>
              <a:rPr lang="en-US" sz="4800" b="1" dirty="0">
                <a:solidFill>
                  <a:schemeClr val="tx2">
                    <a:lumMod val="50000"/>
                  </a:schemeClr>
                </a:solidFill>
              </a:rPr>
              <a:t> </a:t>
            </a:r>
            <a:r>
              <a:rPr lang="en-US" sz="4800" b="1" dirty="0" err="1">
                <a:solidFill>
                  <a:schemeClr val="tx2">
                    <a:lumMod val="50000"/>
                  </a:schemeClr>
                </a:solidFill>
              </a:rPr>
              <a:t>vật</a:t>
            </a:r>
            <a:r>
              <a:rPr lang="en-US" sz="4800" b="1" dirty="0">
                <a:solidFill>
                  <a:schemeClr val="tx2">
                    <a:lumMod val="50000"/>
                  </a:schemeClr>
                </a:solidFill>
              </a:rPr>
              <a:t> </a:t>
            </a:r>
            <a:r>
              <a:rPr lang="en-US" sz="4800" b="1" dirty="0" err="1">
                <a:solidFill>
                  <a:schemeClr val="tx2">
                    <a:lumMod val="50000"/>
                  </a:schemeClr>
                </a:solidFill>
              </a:rPr>
              <a:t>Kiên</a:t>
            </a:r>
            <a:r>
              <a:rPr lang="en-US" sz="4800" b="1" dirty="0">
                <a:solidFill>
                  <a:schemeClr val="tx2">
                    <a:lumMod val="50000"/>
                  </a:schemeClr>
                </a:solidFill>
              </a:rPr>
              <a:t>: </a:t>
            </a:r>
            <a:r>
              <a:rPr lang="en-US" sz="4800" b="1" dirty="0" err="1">
                <a:solidFill>
                  <a:schemeClr val="tx2">
                    <a:lumMod val="50000"/>
                  </a:schemeClr>
                </a:solidFill>
              </a:rPr>
              <a:t>Nóng</a:t>
            </a:r>
            <a:r>
              <a:rPr lang="en-US" sz="4800" b="1" dirty="0">
                <a:solidFill>
                  <a:schemeClr val="tx2">
                    <a:lumMod val="50000"/>
                  </a:schemeClr>
                </a:solidFill>
              </a:rPr>
              <a:t> </a:t>
            </a:r>
            <a:r>
              <a:rPr lang="en-US" sz="4800" b="1" dirty="0" err="1">
                <a:solidFill>
                  <a:schemeClr val="tx2">
                    <a:lumMod val="50000"/>
                  </a:schemeClr>
                </a:solidFill>
              </a:rPr>
              <a:t>nảy</a:t>
            </a:r>
            <a:r>
              <a:rPr lang="en-US" sz="4800" b="1" dirty="0">
                <a:solidFill>
                  <a:schemeClr val="tx2">
                    <a:lumMod val="50000"/>
                  </a:schemeClr>
                </a:solidFill>
              </a:rPr>
              <a:t>, </a:t>
            </a:r>
            <a:r>
              <a:rPr lang="en-US" sz="4800" b="1" dirty="0" err="1">
                <a:solidFill>
                  <a:schemeClr val="tx2">
                    <a:lumMod val="50000"/>
                  </a:schemeClr>
                </a:solidFill>
              </a:rPr>
              <a:t>bộc</a:t>
            </a:r>
            <a:r>
              <a:rPr lang="en-US" sz="4800" b="1" dirty="0">
                <a:solidFill>
                  <a:schemeClr val="tx2">
                    <a:lumMod val="50000"/>
                  </a:schemeClr>
                </a:solidFill>
              </a:rPr>
              <a:t> </a:t>
            </a:r>
            <a:r>
              <a:rPr lang="en-US" sz="4800" b="1" dirty="0" err="1">
                <a:solidFill>
                  <a:schemeClr val="tx2">
                    <a:lumMod val="50000"/>
                  </a:schemeClr>
                </a:solidFill>
              </a:rPr>
              <a:t>trực</a:t>
            </a:r>
            <a:r>
              <a:rPr lang="en-US" sz="4800" b="1" dirty="0">
                <a:solidFill>
                  <a:schemeClr val="tx2">
                    <a:lumMod val="50000"/>
                  </a:schemeClr>
                </a:solidFill>
              </a:rPr>
              <a:t>, </a:t>
            </a:r>
            <a:r>
              <a:rPr lang="en-US" sz="4800" b="1" dirty="0" err="1">
                <a:solidFill>
                  <a:schemeClr val="tx2">
                    <a:lumMod val="50000"/>
                  </a:schemeClr>
                </a:solidFill>
              </a:rPr>
              <a:t>thẳng</a:t>
            </a:r>
            <a:r>
              <a:rPr lang="en-US" sz="4800" b="1" dirty="0">
                <a:solidFill>
                  <a:schemeClr val="tx2">
                    <a:lumMod val="50000"/>
                  </a:schemeClr>
                </a:solidFill>
              </a:rPr>
              <a:t> </a:t>
            </a:r>
            <a:r>
              <a:rPr lang="en-US" sz="4800" b="1" dirty="0" err="1">
                <a:solidFill>
                  <a:schemeClr val="tx2">
                    <a:lumMod val="50000"/>
                  </a:schemeClr>
                </a:solidFill>
              </a:rPr>
              <a:t>thắn</a:t>
            </a:r>
            <a:r>
              <a:rPr lang="en-US" sz="4800" b="1" dirty="0">
                <a:solidFill>
                  <a:schemeClr val="tx2">
                    <a:lumMod val="50000"/>
                  </a:schemeClr>
                </a:solidFill>
              </a:rPr>
              <a:t>; </a:t>
            </a:r>
            <a:r>
              <a:rPr lang="en-US" sz="4800" b="1" dirty="0" err="1">
                <a:solidFill>
                  <a:schemeClr val="tx2">
                    <a:lumMod val="50000"/>
                  </a:schemeClr>
                </a:solidFill>
              </a:rPr>
              <a:t>có</a:t>
            </a:r>
            <a:r>
              <a:rPr lang="en-US" sz="4800" b="1" dirty="0">
                <a:solidFill>
                  <a:schemeClr val="tx2">
                    <a:lumMod val="50000"/>
                  </a:schemeClr>
                </a:solidFill>
              </a:rPr>
              <a:t> ý </a:t>
            </a:r>
            <a:r>
              <a:rPr lang="en-US" sz="4800" b="1" dirty="0" err="1">
                <a:solidFill>
                  <a:schemeClr val="tx2">
                    <a:lumMod val="50000"/>
                  </a:schemeClr>
                </a:solidFill>
              </a:rPr>
              <a:t>thức</a:t>
            </a:r>
            <a:r>
              <a:rPr lang="en-US" sz="4800" b="1" dirty="0">
                <a:solidFill>
                  <a:schemeClr val="tx2">
                    <a:lumMod val="50000"/>
                  </a:schemeClr>
                </a:solidFill>
              </a:rPr>
              <a:t> </a:t>
            </a:r>
            <a:r>
              <a:rPr lang="en-US" sz="4800" b="1" dirty="0" err="1">
                <a:solidFill>
                  <a:schemeClr val="tx2">
                    <a:lumMod val="50000"/>
                  </a:schemeClr>
                </a:solidFill>
              </a:rPr>
              <a:t>trách</a:t>
            </a:r>
            <a:r>
              <a:rPr lang="en-US" sz="4800" b="1" dirty="0">
                <a:solidFill>
                  <a:schemeClr val="tx2">
                    <a:lumMod val="50000"/>
                  </a:schemeClr>
                </a:solidFill>
              </a:rPr>
              <a:t> </a:t>
            </a:r>
            <a:r>
              <a:rPr lang="en-US" sz="4800" b="1" dirty="0" err="1">
                <a:solidFill>
                  <a:schemeClr val="tx2">
                    <a:lumMod val="50000"/>
                  </a:schemeClr>
                </a:solidFill>
              </a:rPr>
              <a:t>nhiệm</a:t>
            </a:r>
            <a:r>
              <a:rPr lang="en-US" sz="4800" b="1" dirty="0">
                <a:solidFill>
                  <a:schemeClr val="tx2">
                    <a:lumMod val="50000"/>
                  </a:schemeClr>
                </a:solidFill>
              </a:rPr>
              <a:t> </a:t>
            </a:r>
            <a:r>
              <a:rPr lang="en-US" sz="4800" b="1" dirty="0" err="1">
                <a:solidFill>
                  <a:schemeClr val="tx2">
                    <a:lumMod val="50000"/>
                  </a:schemeClr>
                </a:solidFill>
              </a:rPr>
              <a:t>với</a:t>
            </a:r>
            <a:r>
              <a:rPr lang="en-US" sz="4800" b="1" dirty="0">
                <a:solidFill>
                  <a:schemeClr val="tx2">
                    <a:lumMod val="50000"/>
                  </a:schemeClr>
                </a:solidFill>
              </a:rPr>
              <a:t> </a:t>
            </a:r>
            <a:r>
              <a:rPr lang="en-US" sz="4800" b="1" dirty="0" err="1">
                <a:solidFill>
                  <a:schemeClr val="tx2">
                    <a:lumMod val="50000"/>
                  </a:schemeClr>
                </a:solidFill>
              </a:rPr>
              <a:t>đồng</a:t>
            </a:r>
            <a:r>
              <a:rPr lang="en-US" sz="4800" b="1" dirty="0">
                <a:solidFill>
                  <a:schemeClr val="tx2">
                    <a:lumMod val="50000"/>
                  </a:schemeClr>
                </a:solidFill>
              </a:rPr>
              <a:t> </a:t>
            </a:r>
            <a:r>
              <a:rPr lang="en-US" sz="4800" b="1" dirty="0" err="1">
                <a:solidFill>
                  <a:schemeClr val="tx2">
                    <a:lumMod val="50000"/>
                  </a:schemeClr>
                </a:solidFill>
              </a:rPr>
              <a:t>đội</a:t>
            </a:r>
            <a:r>
              <a:rPr lang="en-US" sz="4800" b="1" dirty="0">
                <a:solidFill>
                  <a:schemeClr val="tx2">
                    <a:lumMod val="50000"/>
                  </a:schemeClr>
                </a:solidFill>
              </a:rPr>
              <a:t>.</a:t>
            </a:r>
            <a:endParaRPr lang="en-US" sz="4599" b="1" dirty="0">
              <a:solidFill>
                <a:schemeClr val="tx2">
                  <a:lumMod val="50000"/>
                </a:schemeClr>
              </a:solidFill>
              <a:latin typeface="+mj-lt"/>
              <a:ea typeface="Arial Unicode"/>
              <a:cs typeface="Arial Unicode"/>
              <a:sym typeface="Arial Unicode"/>
            </a:endParaRPr>
          </a:p>
        </p:txBody>
      </p:sp>
      <p:sp>
        <p:nvSpPr>
          <p:cNvPr id="6" name="TextBox 5"/>
          <p:cNvSpPr txBox="1"/>
          <p:nvPr/>
        </p:nvSpPr>
        <p:spPr>
          <a:xfrm>
            <a:off x="1533359" y="1449421"/>
            <a:ext cx="16183897" cy="1477328"/>
          </a:xfrm>
          <a:prstGeom prst="rect">
            <a:avLst/>
          </a:prstGeom>
        </p:spPr>
        <p:txBody>
          <a:bodyPr wrap="square" lIns="0" tIns="0" rIns="0" bIns="0" rtlCol="0" anchor="t">
            <a:spAutoFit/>
          </a:bodyPr>
          <a:lstStyle/>
          <a:p>
            <a:pPr fontAlgn="base"/>
            <a:r>
              <a:rPr lang="en-US" sz="4800" b="1" dirty="0">
                <a:solidFill>
                  <a:schemeClr val="accent5">
                    <a:lumMod val="50000"/>
                  </a:schemeClr>
                </a:solidFill>
              </a:rPr>
              <a:t>2. </a:t>
            </a:r>
            <a:r>
              <a:rPr lang="en-US" sz="4800" b="1" dirty="0" err="1">
                <a:solidFill>
                  <a:schemeClr val="tx2">
                    <a:lumMod val="50000"/>
                  </a:schemeClr>
                </a:solidFill>
              </a:rPr>
              <a:t>Phản</a:t>
            </a:r>
            <a:r>
              <a:rPr lang="en-US" sz="4800" b="1" dirty="0">
                <a:solidFill>
                  <a:schemeClr val="tx2">
                    <a:lumMod val="50000"/>
                  </a:schemeClr>
                </a:solidFill>
              </a:rPr>
              <a:t> </a:t>
            </a:r>
            <a:r>
              <a:rPr lang="en-US" sz="4800" b="1" dirty="0" err="1">
                <a:solidFill>
                  <a:schemeClr val="tx2">
                    <a:lumMod val="50000"/>
                  </a:schemeClr>
                </a:solidFill>
              </a:rPr>
              <a:t>ứng</a:t>
            </a:r>
            <a:r>
              <a:rPr lang="en-US" sz="4800" b="1" dirty="0">
                <a:solidFill>
                  <a:schemeClr val="tx2">
                    <a:lumMod val="50000"/>
                  </a:schemeClr>
                </a:solidFill>
              </a:rPr>
              <a:t> </a:t>
            </a:r>
            <a:r>
              <a:rPr lang="en-US" sz="4800" b="1" dirty="0" err="1">
                <a:solidFill>
                  <a:schemeClr val="tx2">
                    <a:lumMod val="50000"/>
                  </a:schemeClr>
                </a:solidFill>
              </a:rPr>
              <a:t>của</a:t>
            </a:r>
            <a:r>
              <a:rPr lang="en-US" sz="4800" b="1" dirty="0">
                <a:solidFill>
                  <a:schemeClr val="tx2">
                    <a:lumMod val="50000"/>
                  </a:schemeClr>
                </a:solidFill>
              </a:rPr>
              <a:t> </a:t>
            </a:r>
            <a:r>
              <a:rPr lang="en-US" sz="4800" b="1" dirty="0" err="1">
                <a:solidFill>
                  <a:schemeClr val="tx2">
                    <a:lumMod val="50000"/>
                  </a:schemeClr>
                </a:solidFill>
              </a:rPr>
              <a:t>Kiên</a:t>
            </a:r>
            <a:r>
              <a:rPr lang="en-US" sz="4800" b="1" dirty="0">
                <a:solidFill>
                  <a:schemeClr val="tx2">
                    <a:lumMod val="50000"/>
                  </a:schemeClr>
                </a:solidFill>
              </a:rPr>
              <a:t> </a:t>
            </a:r>
            <a:r>
              <a:rPr lang="en-US" sz="4800" b="1" dirty="0" err="1">
                <a:solidFill>
                  <a:schemeClr val="tx2">
                    <a:lumMod val="50000"/>
                  </a:schemeClr>
                </a:solidFill>
              </a:rPr>
              <a:t>và</a:t>
            </a:r>
            <a:r>
              <a:rPr lang="en-US" sz="4800" b="1" dirty="0">
                <a:solidFill>
                  <a:schemeClr val="tx2">
                    <a:lumMod val="50000"/>
                  </a:schemeClr>
                </a:solidFill>
              </a:rPr>
              <a:t> </a:t>
            </a:r>
            <a:r>
              <a:rPr lang="en-US" sz="4800" b="1" dirty="0" err="1">
                <a:solidFill>
                  <a:schemeClr val="tx2">
                    <a:lumMod val="50000"/>
                  </a:schemeClr>
                </a:solidFill>
              </a:rPr>
              <a:t>Hòa</a:t>
            </a:r>
            <a:r>
              <a:rPr lang="en-US" sz="4800" b="1" dirty="0">
                <a:solidFill>
                  <a:schemeClr val="tx2">
                    <a:lumMod val="50000"/>
                  </a:schemeClr>
                </a:solidFill>
              </a:rPr>
              <a:t> </a:t>
            </a:r>
            <a:r>
              <a:rPr lang="en-US" sz="4800" b="1" dirty="0" err="1">
                <a:solidFill>
                  <a:schemeClr val="tx2">
                    <a:lumMod val="50000"/>
                  </a:schemeClr>
                </a:solidFill>
              </a:rPr>
              <a:t>trước</a:t>
            </a:r>
            <a:r>
              <a:rPr lang="en-US" sz="4800" b="1" dirty="0">
                <a:solidFill>
                  <a:schemeClr val="tx2">
                    <a:lumMod val="50000"/>
                  </a:schemeClr>
                </a:solidFill>
              </a:rPr>
              <a:t> </a:t>
            </a:r>
            <a:r>
              <a:rPr lang="en-US" sz="4800" b="1" dirty="0" err="1">
                <a:solidFill>
                  <a:schemeClr val="tx2">
                    <a:lumMod val="50000"/>
                  </a:schemeClr>
                </a:solidFill>
              </a:rPr>
              <a:t>tình</a:t>
            </a:r>
            <a:r>
              <a:rPr lang="en-US" sz="4800" b="1" dirty="0">
                <a:solidFill>
                  <a:schemeClr val="tx2">
                    <a:lumMod val="50000"/>
                  </a:schemeClr>
                </a:solidFill>
              </a:rPr>
              <a:t> </a:t>
            </a:r>
            <a:r>
              <a:rPr lang="en-US" sz="4800" b="1" dirty="0" err="1">
                <a:solidFill>
                  <a:schemeClr val="tx2">
                    <a:lumMod val="50000"/>
                  </a:schemeClr>
                </a:solidFill>
              </a:rPr>
              <a:t>thế</a:t>
            </a:r>
            <a:r>
              <a:rPr lang="en-US" sz="4800" b="1" dirty="0">
                <a:solidFill>
                  <a:schemeClr val="tx2">
                    <a:lumMod val="50000"/>
                  </a:schemeClr>
                </a:solidFill>
              </a:rPr>
              <a:t> </a:t>
            </a:r>
            <a:r>
              <a:rPr lang="en-US" sz="4800" b="1" dirty="0" err="1">
                <a:solidFill>
                  <a:schemeClr val="tx2">
                    <a:lumMod val="50000"/>
                  </a:schemeClr>
                </a:solidFill>
              </a:rPr>
              <a:t>hiểm</a:t>
            </a:r>
            <a:r>
              <a:rPr lang="en-US" sz="4800" b="1" dirty="0">
                <a:solidFill>
                  <a:schemeClr val="tx2">
                    <a:lumMod val="50000"/>
                  </a:schemeClr>
                </a:solidFill>
              </a:rPr>
              <a:t> </a:t>
            </a:r>
            <a:r>
              <a:rPr lang="en-US" sz="4800" b="1" dirty="0" err="1">
                <a:solidFill>
                  <a:schemeClr val="tx2">
                    <a:lumMod val="50000"/>
                  </a:schemeClr>
                </a:solidFill>
              </a:rPr>
              <a:t>nghèo</a:t>
            </a:r>
            <a:endParaRPr lang="vi-VN" sz="4800" b="1" dirty="0">
              <a:solidFill>
                <a:schemeClr val="tx2">
                  <a:lumMod val="50000"/>
                </a:schemeClr>
              </a:solidFill>
            </a:endParaRPr>
          </a:p>
          <a:p>
            <a:pPr fontAlgn="base"/>
            <a:r>
              <a:rPr lang="en-US" sz="4800" b="1" dirty="0">
                <a:solidFill>
                  <a:schemeClr val="tx2">
                    <a:lumMod val="50000"/>
                  </a:schemeClr>
                </a:solidFill>
              </a:rPr>
              <a:t>a. </a:t>
            </a:r>
            <a:r>
              <a:rPr lang="en-US" sz="4800" b="1" dirty="0" err="1">
                <a:solidFill>
                  <a:schemeClr val="tx2">
                    <a:lumMod val="50000"/>
                  </a:schemeClr>
                </a:solidFill>
              </a:rPr>
              <a:t>Tâm</a:t>
            </a:r>
            <a:r>
              <a:rPr lang="en-US" sz="4800" b="1" dirty="0">
                <a:solidFill>
                  <a:schemeClr val="tx2">
                    <a:lumMod val="50000"/>
                  </a:schemeClr>
                </a:solidFill>
              </a:rPr>
              <a:t> </a:t>
            </a:r>
            <a:r>
              <a:rPr lang="en-US" sz="4800" b="1" dirty="0" err="1">
                <a:solidFill>
                  <a:schemeClr val="tx2">
                    <a:lumMod val="50000"/>
                  </a:schemeClr>
                </a:solidFill>
              </a:rPr>
              <a:t>trạng</a:t>
            </a:r>
            <a:r>
              <a:rPr lang="en-US" sz="4800" b="1" dirty="0">
                <a:solidFill>
                  <a:schemeClr val="tx2">
                    <a:lumMod val="50000"/>
                  </a:schemeClr>
                </a:solidFill>
              </a:rPr>
              <a:t>, </a:t>
            </a:r>
            <a:r>
              <a:rPr lang="en-US" sz="4800" b="1" dirty="0" err="1">
                <a:solidFill>
                  <a:schemeClr val="tx2">
                    <a:lumMod val="50000"/>
                  </a:schemeClr>
                </a:solidFill>
              </a:rPr>
              <a:t>hành</a:t>
            </a:r>
            <a:r>
              <a:rPr lang="en-US" sz="4800" b="1" dirty="0">
                <a:solidFill>
                  <a:schemeClr val="tx2">
                    <a:lumMod val="50000"/>
                  </a:schemeClr>
                </a:solidFill>
              </a:rPr>
              <a:t> </a:t>
            </a:r>
            <a:r>
              <a:rPr lang="en-US" sz="4800" b="1" dirty="0" err="1">
                <a:solidFill>
                  <a:schemeClr val="tx2">
                    <a:lumMod val="50000"/>
                  </a:schemeClr>
                </a:solidFill>
              </a:rPr>
              <a:t>động</a:t>
            </a:r>
            <a:r>
              <a:rPr lang="en-US" sz="4800" b="1" dirty="0">
                <a:solidFill>
                  <a:schemeClr val="tx2">
                    <a:lumMod val="50000"/>
                  </a:schemeClr>
                </a:solidFill>
              </a:rPr>
              <a:t> </a:t>
            </a:r>
            <a:r>
              <a:rPr lang="en-US" sz="4800" b="1" dirty="0" err="1">
                <a:solidFill>
                  <a:schemeClr val="tx2">
                    <a:lumMod val="50000"/>
                  </a:schemeClr>
                </a:solidFill>
              </a:rPr>
              <a:t>của</a:t>
            </a:r>
            <a:r>
              <a:rPr lang="en-US" sz="4800" b="1" dirty="0">
                <a:solidFill>
                  <a:schemeClr val="tx2">
                    <a:lumMod val="50000"/>
                  </a:schemeClr>
                </a:solidFill>
              </a:rPr>
              <a:t> </a:t>
            </a:r>
            <a:r>
              <a:rPr lang="en-US" sz="4800" b="1" dirty="0" err="1">
                <a:solidFill>
                  <a:schemeClr val="tx2">
                    <a:lumMod val="50000"/>
                  </a:schemeClr>
                </a:solidFill>
              </a:rPr>
              <a:t>Kiên</a:t>
            </a:r>
            <a:endParaRPr lang="vi-VN" sz="4800" b="1" dirty="0">
              <a:solidFill>
                <a:schemeClr val="tx2">
                  <a:lumMod val="50000"/>
                </a:schemeClr>
              </a:solidFill>
            </a:endParaRPr>
          </a:p>
        </p:txBody>
      </p:sp>
      <p:grpSp>
        <p:nvGrpSpPr>
          <p:cNvPr id="7" name="Group 6"/>
          <p:cNvGrpSpPr/>
          <p:nvPr/>
        </p:nvGrpSpPr>
        <p:grpSpPr>
          <a:xfrm>
            <a:off x="1231649" y="520462"/>
            <a:ext cx="7645942" cy="1046003"/>
            <a:chOff x="0" y="-38100"/>
            <a:chExt cx="2602724" cy="386375"/>
          </a:xfrm>
        </p:grpSpPr>
        <p:sp>
          <p:nvSpPr>
            <p:cNvPr id="8" name="Freeform 7"/>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9"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0" name="Group 9"/>
          <p:cNvGrpSpPr/>
          <p:nvPr/>
        </p:nvGrpSpPr>
        <p:grpSpPr>
          <a:xfrm>
            <a:off x="1161934" y="478902"/>
            <a:ext cx="7417189" cy="1052313"/>
            <a:chOff x="0" y="-38100"/>
            <a:chExt cx="2602724" cy="386375"/>
          </a:xfrm>
        </p:grpSpPr>
        <p:sp>
          <p:nvSpPr>
            <p:cNvPr id="11" name="Freeform 1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2" name="TextBox 11"/>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3" name="TextBox 6"/>
          <p:cNvSpPr txBox="1"/>
          <p:nvPr/>
        </p:nvSpPr>
        <p:spPr>
          <a:xfrm>
            <a:off x="1533359" y="520462"/>
            <a:ext cx="7126030" cy="972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7980"/>
              </a:lnSpc>
            </a:pP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II.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Đọc</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hiểu</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văn</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bản</a:t>
            </a:r>
            <a:endPar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764" y="7246997"/>
            <a:ext cx="3111615"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30600" y="7048500"/>
            <a:ext cx="3293093" cy="34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82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58" y="208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rot="1604143">
            <a:off x="-4357637" y="-549567"/>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4" name="Freeform 4"/>
          <p:cNvSpPr/>
          <p:nvPr/>
        </p:nvSpPr>
        <p:spPr>
          <a:xfrm rot="2700000">
            <a:off x="15784453" y="5092157"/>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6" name="TextBox 2"/>
          <p:cNvSpPr txBox="1"/>
          <p:nvPr/>
        </p:nvSpPr>
        <p:spPr>
          <a:xfrm>
            <a:off x="3429000" y="3166528"/>
            <a:ext cx="14173200" cy="1384738"/>
          </a:xfrm>
          <a:prstGeom prst="rect">
            <a:avLst/>
          </a:prstGeom>
        </p:spPr>
        <p:txBody>
          <a:bodyPr wrap="square" lIns="0" tIns="0" rIns="0" bIns="0" rtlCol="0" anchor="t">
            <a:spAutoFit/>
          </a:bodyPr>
          <a:lstStyle/>
          <a:p>
            <a:pPr algn="just">
              <a:spcBef>
                <a:spcPct val="0"/>
              </a:spcBef>
            </a:pPr>
            <a:r>
              <a:rPr lang="en-US" sz="4499" b="1" dirty="0" err="1">
                <a:solidFill>
                  <a:schemeClr val="tx2">
                    <a:lumMod val="50000"/>
                  </a:schemeClr>
                </a:solidFill>
                <a:latin typeface="+mj-lt"/>
                <a:ea typeface="Arial Unicode"/>
                <a:cs typeface="Arial Unicode"/>
                <a:sym typeface="Arial Unicode"/>
              </a:rPr>
              <a:t>Vì</a:t>
            </a:r>
            <a:r>
              <a:rPr lang="en-US" sz="4499" b="1" dirty="0">
                <a:solidFill>
                  <a:schemeClr val="tx2">
                    <a:lumMod val="50000"/>
                  </a:schemeClr>
                </a:solidFill>
                <a:latin typeface="+mj-lt"/>
                <a:ea typeface="Arial Unicode"/>
                <a:cs typeface="Arial Unicode"/>
                <a:sym typeface="Arial Unicode"/>
              </a:rPr>
              <a:t> </a:t>
            </a:r>
            <a:r>
              <a:rPr lang="en-US" sz="4499" b="1" dirty="0" err="1">
                <a:solidFill>
                  <a:schemeClr val="tx2">
                    <a:lumMod val="50000"/>
                  </a:schemeClr>
                </a:solidFill>
                <a:latin typeface="+mj-lt"/>
                <a:ea typeface="Arial Unicode"/>
                <a:cs typeface="Arial Unicode"/>
                <a:sym typeface="Arial Unicode"/>
              </a:rPr>
              <a:t>sao</a:t>
            </a:r>
            <a:r>
              <a:rPr lang="en-US" sz="4499" b="1" dirty="0">
                <a:solidFill>
                  <a:schemeClr val="tx2">
                    <a:lumMod val="50000"/>
                  </a:schemeClr>
                </a:solidFill>
                <a:latin typeface="+mj-lt"/>
                <a:ea typeface="Arial Unicode"/>
                <a:cs typeface="Arial Unicode"/>
                <a:sym typeface="Arial Unicode"/>
              </a:rPr>
              <a:t> </a:t>
            </a:r>
            <a:r>
              <a:rPr lang="en-US" sz="4499" b="1" dirty="0" err="1">
                <a:solidFill>
                  <a:schemeClr val="tx2">
                    <a:lumMod val="50000"/>
                  </a:schemeClr>
                </a:solidFill>
                <a:latin typeface="+mj-lt"/>
                <a:ea typeface="Arial Unicode"/>
                <a:cs typeface="Arial Unicode"/>
                <a:sym typeface="Arial Unicode"/>
              </a:rPr>
              <a:t>Kiên</a:t>
            </a:r>
            <a:r>
              <a:rPr lang="en-US" sz="4499" b="1" dirty="0">
                <a:solidFill>
                  <a:schemeClr val="tx2">
                    <a:lumMod val="50000"/>
                  </a:schemeClr>
                </a:solidFill>
                <a:latin typeface="+mj-lt"/>
                <a:ea typeface="Arial Unicode"/>
                <a:cs typeface="Arial Unicode"/>
                <a:sym typeface="Arial Unicode"/>
              </a:rPr>
              <a:t> </a:t>
            </a:r>
            <a:r>
              <a:rPr lang="en-US" sz="4499" b="1" dirty="0" err="1">
                <a:solidFill>
                  <a:schemeClr val="tx2">
                    <a:lumMod val="50000"/>
                  </a:schemeClr>
                </a:solidFill>
                <a:latin typeface="+mj-lt"/>
                <a:ea typeface="Arial Unicode"/>
                <a:cs typeface="Arial Unicode"/>
                <a:sym typeface="Arial Unicode"/>
              </a:rPr>
              <a:t>và</a:t>
            </a:r>
            <a:r>
              <a:rPr lang="en-US" sz="4499" b="1" dirty="0">
                <a:solidFill>
                  <a:schemeClr val="tx2">
                    <a:lumMod val="50000"/>
                  </a:schemeClr>
                </a:solidFill>
                <a:latin typeface="+mj-lt"/>
                <a:ea typeface="Arial Unicode"/>
                <a:cs typeface="Arial Unicode"/>
                <a:sym typeface="Arial Unicode"/>
              </a:rPr>
              <a:t> </a:t>
            </a:r>
            <a:r>
              <a:rPr lang="en-US" sz="4499" b="1" dirty="0" err="1">
                <a:solidFill>
                  <a:schemeClr val="tx2">
                    <a:lumMod val="50000"/>
                  </a:schemeClr>
                </a:solidFill>
                <a:latin typeface="+mj-lt"/>
                <a:ea typeface="Arial Unicode"/>
                <a:cs typeface="Arial Unicode"/>
                <a:sym typeface="Arial Unicode"/>
              </a:rPr>
              <a:t>Hoà</a:t>
            </a:r>
            <a:r>
              <a:rPr lang="en-US" sz="4499" b="1" dirty="0">
                <a:solidFill>
                  <a:schemeClr val="tx2">
                    <a:lumMod val="50000"/>
                  </a:schemeClr>
                </a:solidFill>
                <a:latin typeface="+mj-lt"/>
                <a:ea typeface="Arial Unicode"/>
                <a:cs typeface="Arial Unicode"/>
                <a:sym typeface="Arial Unicode"/>
              </a:rPr>
              <a:t> </a:t>
            </a:r>
            <a:r>
              <a:rPr lang="en-US" sz="4499" b="1" dirty="0" err="1">
                <a:solidFill>
                  <a:schemeClr val="tx2">
                    <a:lumMod val="50000"/>
                  </a:schemeClr>
                </a:solidFill>
                <a:latin typeface="+mj-lt"/>
                <a:ea typeface="Arial Unicode"/>
                <a:cs typeface="Arial Unicode"/>
                <a:sym typeface="Arial Unicode"/>
              </a:rPr>
              <a:t>có</a:t>
            </a:r>
            <a:r>
              <a:rPr lang="en-US" sz="4499" b="1" dirty="0">
                <a:solidFill>
                  <a:schemeClr val="tx2">
                    <a:lumMod val="50000"/>
                  </a:schemeClr>
                </a:solidFill>
                <a:latin typeface="+mj-lt"/>
                <a:ea typeface="Arial Unicode"/>
                <a:cs typeface="Arial Unicode"/>
                <a:sym typeface="Arial Unicode"/>
              </a:rPr>
              <a:t> </a:t>
            </a:r>
            <a:r>
              <a:rPr lang="en-US" sz="4499" b="1" dirty="0" err="1">
                <a:solidFill>
                  <a:schemeClr val="tx2">
                    <a:lumMod val="50000"/>
                  </a:schemeClr>
                </a:solidFill>
                <a:latin typeface="+mj-lt"/>
                <a:ea typeface="Arial Unicode"/>
                <a:cs typeface="Arial Unicode"/>
                <a:sym typeface="Arial Unicode"/>
              </a:rPr>
              <a:t>những</a:t>
            </a:r>
            <a:r>
              <a:rPr lang="en-US" sz="4499" b="1" dirty="0">
                <a:solidFill>
                  <a:schemeClr val="tx2">
                    <a:lumMod val="50000"/>
                  </a:schemeClr>
                </a:solidFill>
                <a:latin typeface="+mj-lt"/>
                <a:ea typeface="Arial Unicode"/>
                <a:cs typeface="Arial Unicode"/>
                <a:sym typeface="Arial Unicode"/>
              </a:rPr>
              <a:t> </a:t>
            </a:r>
            <a:r>
              <a:rPr lang="en-US" sz="4499" b="1" dirty="0" err="1">
                <a:solidFill>
                  <a:schemeClr val="tx2">
                    <a:lumMod val="50000"/>
                  </a:schemeClr>
                </a:solidFill>
                <a:latin typeface="+mj-lt"/>
                <a:ea typeface="Arial Unicode"/>
                <a:cs typeface="Arial Unicode"/>
                <a:sym typeface="Arial Unicode"/>
              </a:rPr>
              <a:t>phản</a:t>
            </a:r>
            <a:r>
              <a:rPr lang="en-US" sz="4499" b="1" dirty="0">
                <a:solidFill>
                  <a:schemeClr val="tx2">
                    <a:lumMod val="50000"/>
                  </a:schemeClr>
                </a:solidFill>
                <a:latin typeface="+mj-lt"/>
                <a:ea typeface="Arial Unicode"/>
                <a:cs typeface="Arial Unicode"/>
                <a:sym typeface="Arial Unicode"/>
              </a:rPr>
              <a:t> </a:t>
            </a:r>
            <a:r>
              <a:rPr lang="en-US" sz="4499" b="1" dirty="0" err="1">
                <a:solidFill>
                  <a:schemeClr val="tx2">
                    <a:lumMod val="50000"/>
                  </a:schemeClr>
                </a:solidFill>
                <a:latin typeface="+mj-lt"/>
                <a:ea typeface="Arial Unicode"/>
                <a:cs typeface="Arial Unicode"/>
                <a:sym typeface="Arial Unicode"/>
              </a:rPr>
              <a:t>ứng</a:t>
            </a:r>
            <a:r>
              <a:rPr lang="en-US" sz="4499" b="1" dirty="0">
                <a:solidFill>
                  <a:schemeClr val="tx2">
                    <a:lumMod val="50000"/>
                  </a:schemeClr>
                </a:solidFill>
                <a:latin typeface="+mj-lt"/>
                <a:ea typeface="Arial Unicode"/>
                <a:cs typeface="Arial Unicode"/>
                <a:sym typeface="Arial Unicode"/>
              </a:rPr>
              <a:t> </a:t>
            </a:r>
            <a:r>
              <a:rPr lang="en-US" sz="4499" b="1" dirty="0" err="1">
                <a:solidFill>
                  <a:schemeClr val="tx2">
                    <a:lumMod val="50000"/>
                  </a:schemeClr>
                </a:solidFill>
                <a:latin typeface="+mj-lt"/>
                <a:ea typeface="Arial Unicode"/>
                <a:cs typeface="Arial Unicode"/>
                <a:sym typeface="Arial Unicode"/>
              </a:rPr>
              <a:t>khác</a:t>
            </a:r>
            <a:r>
              <a:rPr lang="en-US" sz="4499" b="1" dirty="0">
                <a:solidFill>
                  <a:schemeClr val="tx2">
                    <a:lumMod val="50000"/>
                  </a:schemeClr>
                </a:solidFill>
                <a:latin typeface="+mj-lt"/>
                <a:ea typeface="Arial Unicode"/>
                <a:cs typeface="Arial Unicode"/>
                <a:sym typeface="Arial Unicode"/>
              </a:rPr>
              <a:t> </a:t>
            </a:r>
            <a:r>
              <a:rPr lang="en-US" sz="4499" b="1" dirty="0" err="1">
                <a:solidFill>
                  <a:schemeClr val="tx2">
                    <a:lumMod val="50000"/>
                  </a:schemeClr>
                </a:solidFill>
                <a:latin typeface="+mj-lt"/>
                <a:ea typeface="Arial Unicode"/>
                <a:cs typeface="Arial Unicode"/>
                <a:sym typeface="Arial Unicode"/>
              </a:rPr>
              <a:t>nhau</a:t>
            </a:r>
            <a:r>
              <a:rPr lang="en-US" sz="4499" b="1" dirty="0">
                <a:solidFill>
                  <a:schemeClr val="tx2">
                    <a:lumMod val="50000"/>
                  </a:schemeClr>
                </a:solidFill>
                <a:latin typeface="+mj-lt"/>
                <a:ea typeface="Arial Unicode"/>
                <a:cs typeface="Arial Unicode"/>
                <a:sym typeface="Arial Unicode"/>
              </a:rPr>
              <a:t> </a:t>
            </a:r>
            <a:r>
              <a:rPr lang="en-US" sz="4499" b="1" dirty="0" err="1">
                <a:solidFill>
                  <a:schemeClr val="tx2">
                    <a:lumMod val="50000"/>
                  </a:schemeClr>
                </a:solidFill>
                <a:latin typeface="+mj-lt"/>
                <a:ea typeface="Arial Unicode"/>
                <a:cs typeface="Arial Unicode"/>
                <a:sym typeface="Arial Unicode"/>
              </a:rPr>
              <a:t>khi</a:t>
            </a:r>
            <a:r>
              <a:rPr lang="en-US" sz="4499" b="1" dirty="0">
                <a:solidFill>
                  <a:schemeClr val="tx2">
                    <a:lumMod val="50000"/>
                  </a:schemeClr>
                </a:solidFill>
                <a:latin typeface="+mj-lt"/>
                <a:ea typeface="Arial Unicode"/>
                <a:cs typeface="Arial Unicode"/>
                <a:sym typeface="Arial Unicode"/>
              </a:rPr>
              <a:t> </a:t>
            </a:r>
            <a:r>
              <a:rPr lang="en-US" sz="4499" b="1" dirty="0" err="1">
                <a:solidFill>
                  <a:schemeClr val="tx2">
                    <a:lumMod val="50000"/>
                  </a:schemeClr>
                </a:solidFill>
                <a:latin typeface="+mj-lt"/>
                <a:ea typeface="Arial Unicode"/>
                <a:cs typeface="Arial Unicode"/>
                <a:sym typeface="Arial Unicode"/>
              </a:rPr>
              <a:t>đối</a:t>
            </a:r>
            <a:r>
              <a:rPr lang="en-US" sz="4499" b="1" dirty="0">
                <a:solidFill>
                  <a:schemeClr val="tx2">
                    <a:lumMod val="50000"/>
                  </a:schemeClr>
                </a:solidFill>
                <a:latin typeface="+mj-lt"/>
                <a:ea typeface="Arial Unicode"/>
                <a:cs typeface="Arial Unicode"/>
                <a:sym typeface="Arial Unicode"/>
              </a:rPr>
              <a:t> </a:t>
            </a:r>
            <a:r>
              <a:rPr lang="en-US" sz="4499" b="1" dirty="0" err="1">
                <a:solidFill>
                  <a:schemeClr val="tx2">
                    <a:lumMod val="50000"/>
                  </a:schemeClr>
                </a:solidFill>
                <a:latin typeface="+mj-lt"/>
                <a:ea typeface="Arial Unicode"/>
                <a:cs typeface="Arial Unicode"/>
                <a:sym typeface="Arial Unicode"/>
              </a:rPr>
              <a:t>mặt</a:t>
            </a:r>
            <a:r>
              <a:rPr lang="en-US" sz="4499" b="1" dirty="0">
                <a:solidFill>
                  <a:schemeClr val="tx2">
                    <a:lumMod val="50000"/>
                  </a:schemeClr>
                </a:solidFill>
                <a:latin typeface="+mj-lt"/>
                <a:ea typeface="Arial Unicode"/>
                <a:cs typeface="Arial Unicode"/>
                <a:sym typeface="Arial Unicode"/>
              </a:rPr>
              <a:t> </a:t>
            </a:r>
            <a:r>
              <a:rPr lang="en-US" sz="4499" b="1" dirty="0" err="1">
                <a:solidFill>
                  <a:schemeClr val="tx2">
                    <a:lumMod val="50000"/>
                  </a:schemeClr>
                </a:solidFill>
                <a:latin typeface="+mj-lt"/>
                <a:ea typeface="Arial Unicode"/>
                <a:cs typeface="Arial Unicode"/>
                <a:sym typeface="Arial Unicode"/>
              </a:rPr>
              <a:t>với</a:t>
            </a:r>
            <a:r>
              <a:rPr lang="en-US" sz="4499" b="1" dirty="0">
                <a:solidFill>
                  <a:schemeClr val="tx2">
                    <a:lumMod val="50000"/>
                  </a:schemeClr>
                </a:solidFill>
                <a:latin typeface="+mj-lt"/>
                <a:ea typeface="Arial Unicode"/>
                <a:cs typeface="Arial Unicode"/>
                <a:sym typeface="Arial Unicode"/>
              </a:rPr>
              <a:t> </a:t>
            </a:r>
            <a:r>
              <a:rPr lang="en-US" sz="4499" b="1" dirty="0" err="1">
                <a:solidFill>
                  <a:schemeClr val="tx2">
                    <a:lumMod val="50000"/>
                  </a:schemeClr>
                </a:solidFill>
                <a:latin typeface="+mj-lt"/>
                <a:ea typeface="Arial Unicode"/>
                <a:cs typeface="Arial Unicode"/>
                <a:sym typeface="Arial Unicode"/>
              </a:rPr>
              <a:t>kẻ</a:t>
            </a:r>
            <a:r>
              <a:rPr lang="en-US" sz="4499" b="1" dirty="0">
                <a:solidFill>
                  <a:schemeClr val="tx2">
                    <a:lumMod val="50000"/>
                  </a:schemeClr>
                </a:solidFill>
                <a:latin typeface="+mj-lt"/>
                <a:ea typeface="Arial Unicode"/>
                <a:cs typeface="Arial Unicode"/>
                <a:sym typeface="Arial Unicode"/>
              </a:rPr>
              <a:t> </a:t>
            </a:r>
            <a:r>
              <a:rPr lang="en-US" sz="4499" b="1" dirty="0" err="1">
                <a:solidFill>
                  <a:schemeClr val="tx2">
                    <a:lumMod val="50000"/>
                  </a:schemeClr>
                </a:solidFill>
                <a:latin typeface="+mj-lt"/>
                <a:ea typeface="Arial Unicode"/>
                <a:cs typeface="Arial Unicode"/>
                <a:sym typeface="Arial Unicode"/>
              </a:rPr>
              <a:t>thù</a:t>
            </a:r>
            <a:r>
              <a:rPr lang="en-US" sz="4499" b="1" dirty="0">
                <a:solidFill>
                  <a:schemeClr val="tx2">
                    <a:lumMod val="50000"/>
                  </a:schemeClr>
                </a:solidFill>
                <a:latin typeface="+mj-lt"/>
                <a:ea typeface="Arial Unicode"/>
                <a:cs typeface="Arial Unicode"/>
                <a:sym typeface="Arial Unicode"/>
              </a:rPr>
              <a:t>?</a:t>
            </a:r>
          </a:p>
        </p:txBody>
      </p:sp>
      <p:sp>
        <p:nvSpPr>
          <p:cNvPr id="7" name="Freeform 5"/>
          <p:cNvSpPr/>
          <p:nvPr/>
        </p:nvSpPr>
        <p:spPr>
          <a:xfrm>
            <a:off x="2057400" y="3199764"/>
            <a:ext cx="1371600" cy="1688935"/>
          </a:xfrm>
          <a:custGeom>
            <a:avLst/>
            <a:gdLst/>
            <a:ahLst/>
            <a:cxnLst/>
            <a:rect l="l" t="t" r="r" b="b"/>
            <a:pathLst>
              <a:path w="762269" h="1208207">
                <a:moveTo>
                  <a:pt x="0" y="0"/>
                </a:moveTo>
                <a:lnTo>
                  <a:pt x="762269" y="0"/>
                </a:lnTo>
                <a:lnTo>
                  <a:pt x="762269" y="1208207"/>
                </a:lnTo>
                <a:lnTo>
                  <a:pt x="0" y="12082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7"/>
          <p:cNvSpPr txBox="1"/>
          <p:nvPr/>
        </p:nvSpPr>
        <p:spPr>
          <a:xfrm>
            <a:off x="1424788" y="1751226"/>
            <a:ext cx="16183897" cy="738664"/>
          </a:xfrm>
          <a:prstGeom prst="rect">
            <a:avLst/>
          </a:prstGeom>
        </p:spPr>
        <p:txBody>
          <a:bodyPr wrap="square" lIns="0" tIns="0" rIns="0" bIns="0" rtlCol="0" anchor="t">
            <a:spAutoFit/>
          </a:bodyPr>
          <a:lstStyle/>
          <a:p>
            <a:pPr fontAlgn="base"/>
            <a:r>
              <a:rPr lang="en-US" sz="4800" b="1" dirty="0">
                <a:solidFill>
                  <a:schemeClr val="accent5">
                    <a:lumMod val="50000"/>
                  </a:schemeClr>
                </a:solidFill>
              </a:rPr>
              <a:t>2. </a:t>
            </a:r>
            <a:r>
              <a:rPr lang="en-US" sz="4800" b="1" dirty="0" err="1">
                <a:solidFill>
                  <a:schemeClr val="tx2">
                    <a:lumMod val="50000"/>
                  </a:schemeClr>
                </a:solidFill>
              </a:rPr>
              <a:t>Phản</a:t>
            </a:r>
            <a:r>
              <a:rPr lang="en-US" sz="4800" b="1" dirty="0">
                <a:solidFill>
                  <a:schemeClr val="tx2">
                    <a:lumMod val="50000"/>
                  </a:schemeClr>
                </a:solidFill>
              </a:rPr>
              <a:t> </a:t>
            </a:r>
            <a:r>
              <a:rPr lang="en-US" sz="4800" b="1" dirty="0" err="1">
                <a:solidFill>
                  <a:schemeClr val="tx2">
                    <a:lumMod val="50000"/>
                  </a:schemeClr>
                </a:solidFill>
              </a:rPr>
              <a:t>ứng</a:t>
            </a:r>
            <a:r>
              <a:rPr lang="en-US" sz="4800" b="1" dirty="0">
                <a:solidFill>
                  <a:schemeClr val="tx2">
                    <a:lumMod val="50000"/>
                  </a:schemeClr>
                </a:solidFill>
              </a:rPr>
              <a:t> </a:t>
            </a:r>
            <a:r>
              <a:rPr lang="en-US" sz="4800" b="1" dirty="0" err="1">
                <a:solidFill>
                  <a:schemeClr val="tx2">
                    <a:lumMod val="50000"/>
                  </a:schemeClr>
                </a:solidFill>
              </a:rPr>
              <a:t>của</a:t>
            </a:r>
            <a:r>
              <a:rPr lang="en-US" sz="4800" b="1" dirty="0">
                <a:solidFill>
                  <a:schemeClr val="tx2">
                    <a:lumMod val="50000"/>
                  </a:schemeClr>
                </a:solidFill>
              </a:rPr>
              <a:t> </a:t>
            </a:r>
            <a:r>
              <a:rPr lang="en-US" sz="4800" b="1" dirty="0" err="1">
                <a:solidFill>
                  <a:schemeClr val="tx2">
                    <a:lumMod val="50000"/>
                  </a:schemeClr>
                </a:solidFill>
              </a:rPr>
              <a:t>Kiên</a:t>
            </a:r>
            <a:r>
              <a:rPr lang="en-US" sz="4800" b="1" dirty="0">
                <a:solidFill>
                  <a:schemeClr val="tx2">
                    <a:lumMod val="50000"/>
                  </a:schemeClr>
                </a:solidFill>
              </a:rPr>
              <a:t> </a:t>
            </a:r>
            <a:r>
              <a:rPr lang="en-US" sz="4800" b="1" dirty="0" err="1">
                <a:solidFill>
                  <a:schemeClr val="tx2">
                    <a:lumMod val="50000"/>
                  </a:schemeClr>
                </a:solidFill>
              </a:rPr>
              <a:t>và</a:t>
            </a:r>
            <a:r>
              <a:rPr lang="en-US" sz="4800" b="1" dirty="0">
                <a:solidFill>
                  <a:schemeClr val="tx2">
                    <a:lumMod val="50000"/>
                  </a:schemeClr>
                </a:solidFill>
              </a:rPr>
              <a:t> </a:t>
            </a:r>
            <a:r>
              <a:rPr lang="en-US" sz="4800" b="1" dirty="0" err="1">
                <a:solidFill>
                  <a:schemeClr val="tx2">
                    <a:lumMod val="50000"/>
                  </a:schemeClr>
                </a:solidFill>
              </a:rPr>
              <a:t>Hòa</a:t>
            </a:r>
            <a:r>
              <a:rPr lang="en-US" sz="4800" b="1" dirty="0">
                <a:solidFill>
                  <a:schemeClr val="tx2">
                    <a:lumMod val="50000"/>
                  </a:schemeClr>
                </a:solidFill>
              </a:rPr>
              <a:t> </a:t>
            </a:r>
            <a:r>
              <a:rPr lang="en-US" sz="4800" b="1" dirty="0" err="1">
                <a:solidFill>
                  <a:schemeClr val="tx2">
                    <a:lumMod val="50000"/>
                  </a:schemeClr>
                </a:solidFill>
              </a:rPr>
              <a:t>trước</a:t>
            </a:r>
            <a:r>
              <a:rPr lang="en-US" sz="4800" b="1" dirty="0">
                <a:solidFill>
                  <a:schemeClr val="tx2">
                    <a:lumMod val="50000"/>
                  </a:schemeClr>
                </a:solidFill>
              </a:rPr>
              <a:t> </a:t>
            </a:r>
            <a:r>
              <a:rPr lang="en-US" sz="4800" b="1" dirty="0" err="1">
                <a:solidFill>
                  <a:schemeClr val="tx2">
                    <a:lumMod val="50000"/>
                  </a:schemeClr>
                </a:solidFill>
              </a:rPr>
              <a:t>tình</a:t>
            </a:r>
            <a:r>
              <a:rPr lang="en-US" sz="4800" b="1" dirty="0">
                <a:solidFill>
                  <a:schemeClr val="tx2">
                    <a:lumMod val="50000"/>
                  </a:schemeClr>
                </a:solidFill>
              </a:rPr>
              <a:t> </a:t>
            </a:r>
            <a:r>
              <a:rPr lang="en-US" sz="4800" b="1" dirty="0" err="1">
                <a:solidFill>
                  <a:schemeClr val="tx2">
                    <a:lumMod val="50000"/>
                  </a:schemeClr>
                </a:solidFill>
              </a:rPr>
              <a:t>thế</a:t>
            </a:r>
            <a:r>
              <a:rPr lang="en-US" sz="4800" b="1" dirty="0">
                <a:solidFill>
                  <a:schemeClr val="tx2">
                    <a:lumMod val="50000"/>
                  </a:schemeClr>
                </a:solidFill>
              </a:rPr>
              <a:t> </a:t>
            </a:r>
            <a:r>
              <a:rPr lang="en-US" sz="4800" b="1" dirty="0" err="1">
                <a:solidFill>
                  <a:schemeClr val="tx2">
                    <a:lumMod val="50000"/>
                  </a:schemeClr>
                </a:solidFill>
              </a:rPr>
              <a:t>hiểm</a:t>
            </a:r>
            <a:r>
              <a:rPr lang="en-US" sz="4800" b="1" dirty="0">
                <a:solidFill>
                  <a:schemeClr val="tx2">
                    <a:lumMod val="50000"/>
                  </a:schemeClr>
                </a:solidFill>
              </a:rPr>
              <a:t> </a:t>
            </a:r>
            <a:r>
              <a:rPr lang="en-US" sz="4800" b="1" dirty="0" err="1">
                <a:solidFill>
                  <a:schemeClr val="tx2">
                    <a:lumMod val="50000"/>
                  </a:schemeClr>
                </a:solidFill>
              </a:rPr>
              <a:t>nghèo</a:t>
            </a:r>
            <a:endParaRPr lang="vi-VN" sz="4800" b="1" dirty="0">
              <a:solidFill>
                <a:schemeClr val="tx2">
                  <a:lumMod val="50000"/>
                </a:schemeClr>
              </a:solidFill>
            </a:endParaRPr>
          </a:p>
        </p:txBody>
      </p:sp>
      <p:sp>
        <p:nvSpPr>
          <p:cNvPr id="5" name="TextBox 4"/>
          <p:cNvSpPr txBox="1"/>
          <p:nvPr/>
        </p:nvSpPr>
        <p:spPr>
          <a:xfrm>
            <a:off x="3556818" y="4838700"/>
            <a:ext cx="13969181" cy="3554819"/>
          </a:xfrm>
          <a:prstGeom prst="rect">
            <a:avLst/>
          </a:prstGeom>
          <a:noFill/>
        </p:spPr>
        <p:txBody>
          <a:bodyPr wrap="square" rtlCol="0">
            <a:spAutoFit/>
          </a:bodyPr>
          <a:lstStyle/>
          <a:p>
            <a:pPr fontAlgn="base"/>
            <a:r>
              <a:rPr lang="en-US" sz="4500" b="1" dirty="0">
                <a:solidFill>
                  <a:schemeClr val="tx2">
                    <a:lumMod val="50000"/>
                  </a:schemeClr>
                </a:solidFill>
              </a:rPr>
              <a:t>- </a:t>
            </a:r>
            <a:r>
              <a:rPr lang="en-US" sz="4500" b="1" dirty="0" err="1">
                <a:solidFill>
                  <a:srgbClr val="FF0000"/>
                </a:solidFill>
              </a:rPr>
              <a:t>Hoà</a:t>
            </a:r>
            <a:r>
              <a:rPr lang="en-US" sz="4500" b="1" dirty="0">
                <a:solidFill>
                  <a:srgbClr val="FF0000"/>
                </a:solidFill>
              </a:rPr>
              <a:t> </a:t>
            </a:r>
            <a:r>
              <a:rPr lang="en-US" sz="4500" b="1" dirty="0" err="1">
                <a:solidFill>
                  <a:srgbClr val="FF0000"/>
                </a:solidFill>
              </a:rPr>
              <a:t>có</a:t>
            </a:r>
            <a:r>
              <a:rPr lang="en-US" sz="4500" b="1" dirty="0">
                <a:solidFill>
                  <a:srgbClr val="FF0000"/>
                </a:solidFill>
              </a:rPr>
              <a:t> </a:t>
            </a:r>
            <a:r>
              <a:rPr lang="en-US" sz="4500" b="1" dirty="0" err="1">
                <a:solidFill>
                  <a:srgbClr val="FF0000"/>
                </a:solidFill>
              </a:rPr>
              <a:t>khả</a:t>
            </a:r>
            <a:r>
              <a:rPr lang="en-US" sz="4500" b="1" dirty="0">
                <a:solidFill>
                  <a:srgbClr val="FF0000"/>
                </a:solidFill>
              </a:rPr>
              <a:t> </a:t>
            </a:r>
            <a:r>
              <a:rPr lang="en-US" sz="4500" b="1" dirty="0" err="1">
                <a:solidFill>
                  <a:srgbClr val="FF0000"/>
                </a:solidFill>
              </a:rPr>
              <a:t>năng</a:t>
            </a:r>
            <a:r>
              <a:rPr lang="en-US" sz="4500" b="1" dirty="0">
                <a:solidFill>
                  <a:srgbClr val="FF0000"/>
                </a:solidFill>
              </a:rPr>
              <a:t> </a:t>
            </a:r>
            <a:r>
              <a:rPr lang="en-US" sz="4500" b="1" dirty="0" err="1">
                <a:solidFill>
                  <a:srgbClr val="FF0000"/>
                </a:solidFill>
              </a:rPr>
              <a:t>phân</a:t>
            </a:r>
            <a:r>
              <a:rPr lang="en-US" sz="4500" b="1" dirty="0">
                <a:solidFill>
                  <a:srgbClr val="FF0000"/>
                </a:solidFill>
              </a:rPr>
              <a:t> </a:t>
            </a:r>
            <a:r>
              <a:rPr lang="en-US" sz="4500" b="1" dirty="0" err="1">
                <a:solidFill>
                  <a:srgbClr val="FF0000"/>
                </a:solidFill>
              </a:rPr>
              <a:t>tích</a:t>
            </a:r>
            <a:r>
              <a:rPr lang="en-US" sz="4500" b="1" dirty="0">
                <a:solidFill>
                  <a:srgbClr val="FF0000"/>
                </a:solidFill>
              </a:rPr>
              <a:t> </a:t>
            </a:r>
            <a:r>
              <a:rPr lang="en-US" sz="4500" b="1" dirty="0" err="1">
                <a:solidFill>
                  <a:srgbClr val="FF0000"/>
                </a:solidFill>
              </a:rPr>
              <a:t>tình</a:t>
            </a:r>
            <a:r>
              <a:rPr lang="en-US" sz="4500" b="1" dirty="0">
                <a:solidFill>
                  <a:srgbClr val="FF0000"/>
                </a:solidFill>
              </a:rPr>
              <a:t> </a:t>
            </a:r>
            <a:r>
              <a:rPr lang="en-US" sz="4500" b="1" dirty="0" err="1">
                <a:solidFill>
                  <a:srgbClr val="FF0000"/>
                </a:solidFill>
              </a:rPr>
              <a:t>huống</a:t>
            </a:r>
            <a:r>
              <a:rPr lang="en-US" sz="4500" b="1" dirty="0">
                <a:solidFill>
                  <a:srgbClr val="FF0000"/>
                </a:solidFill>
              </a:rPr>
              <a:t> </a:t>
            </a:r>
            <a:r>
              <a:rPr lang="en-US" sz="4500" b="1" dirty="0" err="1">
                <a:solidFill>
                  <a:srgbClr val="FF0000"/>
                </a:solidFill>
              </a:rPr>
              <a:t>nhanh</a:t>
            </a:r>
            <a:r>
              <a:rPr lang="en-US" sz="4500" b="1" dirty="0">
                <a:solidFill>
                  <a:srgbClr val="FF0000"/>
                </a:solidFill>
              </a:rPr>
              <a:t> </a:t>
            </a:r>
            <a:r>
              <a:rPr lang="en-US" sz="4500" b="1" dirty="0" err="1">
                <a:solidFill>
                  <a:srgbClr val="FF0000"/>
                </a:solidFill>
              </a:rPr>
              <a:t>và</a:t>
            </a:r>
            <a:r>
              <a:rPr lang="en-US" sz="4500" b="1" dirty="0">
                <a:solidFill>
                  <a:srgbClr val="FF0000"/>
                </a:solidFill>
              </a:rPr>
              <a:t> ý </a:t>
            </a:r>
            <a:r>
              <a:rPr lang="en-US" sz="4500" b="1" dirty="0" err="1">
                <a:solidFill>
                  <a:srgbClr val="FF0000"/>
                </a:solidFill>
              </a:rPr>
              <a:t>thức</a:t>
            </a:r>
            <a:r>
              <a:rPr lang="en-US" sz="4500" b="1" dirty="0">
                <a:solidFill>
                  <a:srgbClr val="FF0000"/>
                </a:solidFill>
              </a:rPr>
              <a:t> </a:t>
            </a:r>
            <a:r>
              <a:rPr lang="en-US" sz="4500" b="1" dirty="0" err="1">
                <a:solidFill>
                  <a:srgbClr val="FF0000"/>
                </a:solidFill>
              </a:rPr>
              <a:t>trách</a:t>
            </a:r>
            <a:r>
              <a:rPr lang="en-US" sz="4500" b="1" dirty="0">
                <a:solidFill>
                  <a:srgbClr val="FF0000"/>
                </a:solidFill>
              </a:rPr>
              <a:t> </a:t>
            </a:r>
            <a:r>
              <a:rPr lang="en-US" sz="4500" b="1" dirty="0" err="1">
                <a:solidFill>
                  <a:srgbClr val="FF0000"/>
                </a:solidFill>
              </a:rPr>
              <a:t>nhiệm</a:t>
            </a:r>
            <a:r>
              <a:rPr lang="en-US" sz="4500" b="1" dirty="0">
                <a:solidFill>
                  <a:srgbClr val="FF0000"/>
                </a:solidFill>
              </a:rPr>
              <a:t> </a:t>
            </a:r>
            <a:r>
              <a:rPr lang="en-US" sz="4500" b="1" dirty="0" err="1">
                <a:solidFill>
                  <a:schemeClr val="tx2">
                    <a:lumMod val="50000"/>
                  </a:schemeClr>
                </a:solidFill>
              </a:rPr>
              <a:t>khác</a:t>
            </a:r>
            <a:r>
              <a:rPr lang="en-US" sz="4500" b="1" dirty="0">
                <a:solidFill>
                  <a:schemeClr val="tx2">
                    <a:lumMod val="50000"/>
                  </a:schemeClr>
                </a:solidFill>
              </a:rPr>
              <a:t> </a:t>
            </a:r>
            <a:r>
              <a:rPr lang="en-US" sz="4500" b="1" dirty="0" err="1">
                <a:solidFill>
                  <a:schemeClr val="tx2">
                    <a:lumMod val="50000"/>
                  </a:schemeClr>
                </a:solidFill>
              </a:rPr>
              <a:t>với</a:t>
            </a:r>
            <a:r>
              <a:rPr lang="en-US" sz="4500" b="1" dirty="0">
                <a:solidFill>
                  <a:schemeClr val="tx2">
                    <a:lumMod val="50000"/>
                  </a:schemeClr>
                </a:solidFill>
              </a:rPr>
              <a:t> </a:t>
            </a:r>
            <a:r>
              <a:rPr lang="en-US" sz="4500" b="1" dirty="0" err="1">
                <a:solidFill>
                  <a:schemeClr val="tx2">
                    <a:lumMod val="50000"/>
                  </a:schemeClr>
                </a:solidFill>
              </a:rPr>
              <a:t>Kiên</a:t>
            </a:r>
            <a:r>
              <a:rPr lang="en-US" sz="4500" b="1" dirty="0">
                <a:solidFill>
                  <a:schemeClr val="tx2">
                    <a:lumMod val="50000"/>
                  </a:schemeClr>
                </a:solidFill>
              </a:rPr>
              <a:t>; </a:t>
            </a:r>
            <a:r>
              <a:rPr lang="en-US" sz="4500" b="1" dirty="0" err="1">
                <a:solidFill>
                  <a:schemeClr val="tx2">
                    <a:lumMod val="50000"/>
                  </a:schemeClr>
                </a:solidFill>
              </a:rPr>
              <a:t>còn</a:t>
            </a:r>
            <a:r>
              <a:rPr lang="en-US" sz="4500" b="1" dirty="0">
                <a:solidFill>
                  <a:schemeClr val="tx2">
                    <a:lumMod val="50000"/>
                  </a:schemeClr>
                </a:solidFill>
              </a:rPr>
              <a:t> </a:t>
            </a:r>
            <a:r>
              <a:rPr lang="en-US" sz="4500" b="1" dirty="0" err="1">
                <a:solidFill>
                  <a:schemeClr val="tx2">
                    <a:lumMod val="50000"/>
                  </a:schemeClr>
                </a:solidFill>
              </a:rPr>
              <a:t>Kiên</a:t>
            </a:r>
            <a:r>
              <a:rPr lang="en-US" sz="4500" b="1" dirty="0">
                <a:solidFill>
                  <a:schemeClr val="tx2">
                    <a:lumMod val="50000"/>
                  </a:schemeClr>
                </a:solidFill>
              </a:rPr>
              <a:t> </a:t>
            </a:r>
            <a:r>
              <a:rPr lang="en-US" sz="4500" b="1" dirty="0" err="1">
                <a:solidFill>
                  <a:schemeClr val="tx2">
                    <a:lumMod val="50000"/>
                  </a:schemeClr>
                </a:solidFill>
              </a:rPr>
              <a:t>mất</a:t>
            </a:r>
            <a:r>
              <a:rPr lang="en-US" sz="4500" b="1" dirty="0">
                <a:solidFill>
                  <a:schemeClr val="tx2">
                    <a:lumMod val="50000"/>
                  </a:schemeClr>
                </a:solidFill>
              </a:rPr>
              <a:t> </a:t>
            </a:r>
            <a:r>
              <a:rPr lang="en-US" sz="4500" b="1" dirty="0" err="1">
                <a:solidFill>
                  <a:schemeClr val="tx2">
                    <a:lumMod val="50000"/>
                  </a:schemeClr>
                </a:solidFill>
              </a:rPr>
              <a:t>thời</a:t>
            </a:r>
            <a:r>
              <a:rPr lang="en-US" sz="4500" b="1" dirty="0">
                <a:solidFill>
                  <a:schemeClr val="tx2">
                    <a:lumMod val="50000"/>
                  </a:schemeClr>
                </a:solidFill>
              </a:rPr>
              <a:t> </a:t>
            </a:r>
            <a:r>
              <a:rPr lang="en-US" sz="4500" b="1" dirty="0" err="1">
                <a:solidFill>
                  <a:schemeClr val="tx2">
                    <a:lumMod val="50000"/>
                  </a:schemeClr>
                </a:solidFill>
              </a:rPr>
              <a:t>gian</a:t>
            </a:r>
            <a:r>
              <a:rPr lang="en-US" sz="4500" b="1" dirty="0">
                <a:solidFill>
                  <a:schemeClr val="tx2">
                    <a:lumMod val="50000"/>
                  </a:schemeClr>
                </a:solidFill>
              </a:rPr>
              <a:t> </a:t>
            </a:r>
            <a:r>
              <a:rPr lang="en-US" sz="4500" b="1" dirty="0" err="1">
                <a:solidFill>
                  <a:schemeClr val="tx2">
                    <a:lumMod val="50000"/>
                  </a:schemeClr>
                </a:solidFill>
              </a:rPr>
              <a:t>hơn</a:t>
            </a:r>
            <a:r>
              <a:rPr lang="en-US" sz="4500" b="1" dirty="0">
                <a:solidFill>
                  <a:schemeClr val="tx2">
                    <a:lumMod val="50000"/>
                  </a:schemeClr>
                </a:solidFill>
              </a:rPr>
              <a:t> </a:t>
            </a:r>
            <a:r>
              <a:rPr lang="en-US" sz="4500" b="1" dirty="0" err="1">
                <a:solidFill>
                  <a:schemeClr val="tx2">
                    <a:lumMod val="50000"/>
                  </a:schemeClr>
                </a:solidFill>
              </a:rPr>
              <a:t>để</a:t>
            </a:r>
            <a:r>
              <a:rPr lang="en-US" sz="4500" b="1" dirty="0">
                <a:solidFill>
                  <a:schemeClr val="tx2">
                    <a:lumMod val="50000"/>
                  </a:schemeClr>
                </a:solidFill>
              </a:rPr>
              <a:t> </a:t>
            </a:r>
            <a:r>
              <a:rPr lang="en-US" sz="4500" b="1" dirty="0" err="1">
                <a:solidFill>
                  <a:schemeClr val="tx2">
                    <a:lumMod val="50000"/>
                  </a:schemeClr>
                </a:solidFill>
              </a:rPr>
              <a:t>thấu</a:t>
            </a:r>
            <a:r>
              <a:rPr lang="en-US" sz="4500" b="1" dirty="0">
                <a:solidFill>
                  <a:schemeClr val="tx2">
                    <a:lumMod val="50000"/>
                  </a:schemeClr>
                </a:solidFill>
              </a:rPr>
              <a:t> </a:t>
            </a:r>
            <a:r>
              <a:rPr lang="en-US" sz="4500" b="1" dirty="0" err="1">
                <a:solidFill>
                  <a:schemeClr val="tx2">
                    <a:lumMod val="50000"/>
                  </a:schemeClr>
                </a:solidFill>
              </a:rPr>
              <a:t>hiểu</a:t>
            </a:r>
            <a:r>
              <a:rPr lang="en-US" sz="4500" b="1" dirty="0">
                <a:solidFill>
                  <a:schemeClr val="tx2">
                    <a:lumMod val="50000"/>
                  </a:schemeClr>
                </a:solidFill>
              </a:rPr>
              <a:t> </a:t>
            </a:r>
            <a:r>
              <a:rPr lang="en-US" sz="4500" b="1" dirty="0" err="1">
                <a:solidFill>
                  <a:schemeClr val="tx2">
                    <a:lumMod val="50000"/>
                  </a:schemeClr>
                </a:solidFill>
              </a:rPr>
              <a:t>và</a:t>
            </a:r>
            <a:r>
              <a:rPr lang="en-US" sz="4500" b="1" dirty="0">
                <a:solidFill>
                  <a:schemeClr val="tx2">
                    <a:lumMod val="50000"/>
                  </a:schemeClr>
                </a:solidFill>
              </a:rPr>
              <a:t> </a:t>
            </a:r>
            <a:r>
              <a:rPr lang="en-US" sz="4500" b="1" dirty="0" err="1">
                <a:solidFill>
                  <a:schemeClr val="tx2">
                    <a:lumMod val="50000"/>
                  </a:schemeClr>
                </a:solidFill>
              </a:rPr>
              <a:t>phản</a:t>
            </a:r>
            <a:r>
              <a:rPr lang="en-US" sz="4500" b="1" dirty="0">
                <a:solidFill>
                  <a:schemeClr val="tx2">
                    <a:lumMod val="50000"/>
                  </a:schemeClr>
                </a:solidFill>
              </a:rPr>
              <a:t> </a:t>
            </a:r>
            <a:r>
              <a:rPr lang="en-US" sz="4500" b="1" dirty="0" err="1">
                <a:solidFill>
                  <a:schemeClr val="tx2">
                    <a:lumMod val="50000"/>
                  </a:schemeClr>
                </a:solidFill>
              </a:rPr>
              <a:t>ứng</a:t>
            </a:r>
            <a:r>
              <a:rPr lang="en-US" sz="4500" b="1" dirty="0">
                <a:solidFill>
                  <a:schemeClr val="tx2">
                    <a:lumMod val="50000"/>
                  </a:schemeClr>
                </a:solidFill>
              </a:rPr>
              <a:t>; </a:t>
            </a:r>
            <a:endParaRPr lang="vi-VN" sz="4500" b="1" dirty="0">
              <a:solidFill>
                <a:schemeClr val="tx2">
                  <a:lumMod val="50000"/>
                </a:schemeClr>
              </a:solidFill>
            </a:endParaRPr>
          </a:p>
          <a:p>
            <a:pPr fontAlgn="base"/>
            <a:r>
              <a:rPr lang="en-US" sz="4500" b="1" dirty="0">
                <a:solidFill>
                  <a:schemeClr val="tx2">
                    <a:lumMod val="50000"/>
                  </a:schemeClr>
                </a:solidFill>
              </a:rPr>
              <a:t>- </a:t>
            </a:r>
            <a:r>
              <a:rPr lang="en-US" sz="4500" b="1" dirty="0" err="1">
                <a:solidFill>
                  <a:srgbClr val="FF0000"/>
                </a:solidFill>
              </a:rPr>
              <a:t>Hoà</a:t>
            </a:r>
            <a:r>
              <a:rPr lang="en-US" sz="4500" b="1" dirty="0">
                <a:solidFill>
                  <a:srgbClr val="FF0000"/>
                </a:solidFill>
              </a:rPr>
              <a:t> </a:t>
            </a:r>
            <a:r>
              <a:rPr lang="en-US" sz="4500" b="1" dirty="0" err="1">
                <a:solidFill>
                  <a:srgbClr val="FF0000"/>
                </a:solidFill>
              </a:rPr>
              <a:t>cảm</a:t>
            </a:r>
            <a:r>
              <a:rPr lang="en-US" sz="4500" b="1" dirty="0">
                <a:solidFill>
                  <a:srgbClr val="FF0000"/>
                </a:solidFill>
              </a:rPr>
              <a:t> </a:t>
            </a:r>
            <a:r>
              <a:rPr lang="en-US" sz="4500" b="1" dirty="0" err="1">
                <a:solidFill>
                  <a:srgbClr val="FF0000"/>
                </a:solidFill>
              </a:rPr>
              <a:t>thấy</a:t>
            </a:r>
            <a:r>
              <a:rPr lang="en-US" sz="4500" b="1" dirty="0">
                <a:solidFill>
                  <a:srgbClr val="FF0000"/>
                </a:solidFill>
              </a:rPr>
              <a:t> </a:t>
            </a:r>
            <a:r>
              <a:rPr lang="en-US" sz="4500" b="1" dirty="0" err="1">
                <a:solidFill>
                  <a:srgbClr val="FF0000"/>
                </a:solidFill>
              </a:rPr>
              <a:t>có</a:t>
            </a:r>
            <a:r>
              <a:rPr lang="en-US" sz="4500" b="1" dirty="0">
                <a:solidFill>
                  <a:srgbClr val="FF0000"/>
                </a:solidFill>
              </a:rPr>
              <a:t> </a:t>
            </a:r>
            <a:r>
              <a:rPr lang="en-US" sz="4500" b="1" dirty="0" err="1">
                <a:solidFill>
                  <a:srgbClr val="FF0000"/>
                </a:solidFill>
              </a:rPr>
              <a:t>lỗi</a:t>
            </a:r>
            <a:r>
              <a:rPr lang="en-US" sz="4500" b="1" dirty="0">
                <a:solidFill>
                  <a:srgbClr val="FF0000"/>
                </a:solidFill>
              </a:rPr>
              <a:t> </a:t>
            </a:r>
            <a:r>
              <a:rPr lang="en-US" sz="4500" b="1" dirty="0" err="1">
                <a:solidFill>
                  <a:srgbClr val="FF0000"/>
                </a:solidFill>
              </a:rPr>
              <a:t>và</a:t>
            </a:r>
            <a:r>
              <a:rPr lang="en-US" sz="4500" b="1" dirty="0">
                <a:solidFill>
                  <a:srgbClr val="FF0000"/>
                </a:solidFill>
              </a:rPr>
              <a:t> </a:t>
            </a:r>
            <a:r>
              <a:rPr lang="en-US" sz="4500" b="1" dirty="0" err="1">
                <a:solidFill>
                  <a:srgbClr val="FF0000"/>
                </a:solidFill>
              </a:rPr>
              <a:t>sẵn</a:t>
            </a:r>
            <a:r>
              <a:rPr lang="en-US" sz="4500" b="1" dirty="0">
                <a:solidFill>
                  <a:srgbClr val="FF0000"/>
                </a:solidFill>
              </a:rPr>
              <a:t> </a:t>
            </a:r>
            <a:r>
              <a:rPr lang="en-US" sz="4500" b="1" dirty="0" err="1">
                <a:solidFill>
                  <a:srgbClr val="FF0000"/>
                </a:solidFill>
              </a:rPr>
              <a:t>lòng</a:t>
            </a:r>
            <a:r>
              <a:rPr lang="en-US" sz="4500" b="1" dirty="0">
                <a:solidFill>
                  <a:srgbClr val="FF0000"/>
                </a:solidFill>
              </a:rPr>
              <a:t> </a:t>
            </a:r>
            <a:r>
              <a:rPr lang="en-US" sz="4500" b="1" dirty="0" err="1">
                <a:solidFill>
                  <a:srgbClr val="FF0000"/>
                </a:solidFill>
              </a:rPr>
              <a:t>chuộc</a:t>
            </a:r>
            <a:r>
              <a:rPr lang="en-US" sz="4500" b="1" dirty="0">
                <a:solidFill>
                  <a:srgbClr val="FF0000"/>
                </a:solidFill>
              </a:rPr>
              <a:t> </a:t>
            </a:r>
            <a:r>
              <a:rPr lang="en-US" sz="4500" b="1" dirty="0" err="1">
                <a:solidFill>
                  <a:srgbClr val="FF0000"/>
                </a:solidFill>
              </a:rPr>
              <a:t>lỗi</a:t>
            </a:r>
            <a:r>
              <a:rPr lang="en-US" sz="4500" b="1" dirty="0">
                <a:solidFill>
                  <a:srgbClr val="FF0000"/>
                </a:solidFill>
              </a:rPr>
              <a:t> </a:t>
            </a:r>
            <a:r>
              <a:rPr lang="en-US" sz="4500" b="1" dirty="0" err="1">
                <a:solidFill>
                  <a:schemeClr val="tx2">
                    <a:lumMod val="50000"/>
                  </a:schemeClr>
                </a:solidFill>
              </a:rPr>
              <a:t>còn</a:t>
            </a:r>
            <a:r>
              <a:rPr lang="en-US" sz="4500" b="1" dirty="0">
                <a:solidFill>
                  <a:schemeClr val="tx2">
                    <a:lumMod val="50000"/>
                  </a:schemeClr>
                </a:solidFill>
              </a:rPr>
              <a:t> </a:t>
            </a:r>
            <a:r>
              <a:rPr lang="en-US" sz="4500" b="1" dirty="0" err="1">
                <a:solidFill>
                  <a:schemeClr val="tx2">
                    <a:lumMod val="50000"/>
                  </a:schemeClr>
                </a:solidFill>
              </a:rPr>
              <a:t>Kiên</a:t>
            </a:r>
            <a:r>
              <a:rPr lang="en-US" sz="4500" b="1" dirty="0">
                <a:solidFill>
                  <a:schemeClr val="tx2">
                    <a:lumMod val="50000"/>
                  </a:schemeClr>
                </a:solidFill>
              </a:rPr>
              <a:t> </a:t>
            </a:r>
            <a:r>
              <a:rPr lang="en-US" sz="4500" b="1" dirty="0" err="1">
                <a:solidFill>
                  <a:schemeClr val="tx2">
                    <a:lumMod val="50000"/>
                  </a:schemeClr>
                </a:solidFill>
              </a:rPr>
              <a:t>phải</a:t>
            </a:r>
            <a:r>
              <a:rPr lang="en-US" sz="4500" b="1" dirty="0">
                <a:solidFill>
                  <a:schemeClr val="tx2">
                    <a:lumMod val="50000"/>
                  </a:schemeClr>
                </a:solidFill>
              </a:rPr>
              <a:t> </a:t>
            </a:r>
            <a:r>
              <a:rPr lang="en-US" sz="4500" b="1" dirty="0" err="1">
                <a:solidFill>
                  <a:schemeClr val="tx2">
                    <a:lumMod val="50000"/>
                  </a:schemeClr>
                </a:solidFill>
              </a:rPr>
              <a:t>nín</a:t>
            </a:r>
            <a:r>
              <a:rPr lang="en-US" sz="4500" b="1" dirty="0">
                <a:solidFill>
                  <a:schemeClr val="tx2">
                    <a:lumMod val="50000"/>
                  </a:schemeClr>
                </a:solidFill>
              </a:rPr>
              <a:t> </a:t>
            </a:r>
            <a:r>
              <a:rPr lang="en-US" sz="4500" b="1" dirty="0" err="1">
                <a:solidFill>
                  <a:schemeClr val="tx2">
                    <a:lumMod val="50000"/>
                  </a:schemeClr>
                </a:solidFill>
              </a:rPr>
              <a:t>lặng</a:t>
            </a:r>
            <a:r>
              <a:rPr lang="en-US" sz="4500" b="1" dirty="0">
                <a:solidFill>
                  <a:schemeClr val="tx2">
                    <a:lumMod val="50000"/>
                  </a:schemeClr>
                </a:solidFill>
              </a:rPr>
              <a:t> </a:t>
            </a:r>
            <a:r>
              <a:rPr lang="en-US" sz="4500" b="1" dirty="0" err="1">
                <a:solidFill>
                  <a:schemeClr val="tx2">
                    <a:lumMod val="50000"/>
                  </a:schemeClr>
                </a:solidFill>
              </a:rPr>
              <a:t>để</a:t>
            </a:r>
            <a:r>
              <a:rPr lang="en-US" sz="4500" b="1" dirty="0">
                <a:solidFill>
                  <a:schemeClr val="tx2">
                    <a:lumMod val="50000"/>
                  </a:schemeClr>
                </a:solidFill>
              </a:rPr>
              <a:t> </a:t>
            </a:r>
            <a:r>
              <a:rPr lang="en-US" sz="4500" b="1" dirty="0" err="1">
                <a:solidFill>
                  <a:schemeClr val="tx2">
                    <a:lumMod val="50000"/>
                  </a:schemeClr>
                </a:solidFill>
              </a:rPr>
              <a:t>bảo</a:t>
            </a:r>
            <a:r>
              <a:rPr lang="en-US" sz="4500" b="1" dirty="0">
                <a:solidFill>
                  <a:schemeClr val="tx2">
                    <a:lumMod val="50000"/>
                  </a:schemeClr>
                </a:solidFill>
              </a:rPr>
              <a:t> </a:t>
            </a:r>
            <a:r>
              <a:rPr lang="en-US" sz="4500" b="1" dirty="0" err="1">
                <a:solidFill>
                  <a:schemeClr val="tx2">
                    <a:lumMod val="50000"/>
                  </a:schemeClr>
                </a:solidFill>
              </a:rPr>
              <a:t>vệ</a:t>
            </a:r>
            <a:r>
              <a:rPr lang="en-US" sz="4500" b="1" dirty="0">
                <a:solidFill>
                  <a:schemeClr val="tx2">
                    <a:lumMod val="50000"/>
                  </a:schemeClr>
                </a:solidFill>
              </a:rPr>
              <a:t> </a:t>
            </a:r>
            <a:r>
              <a:rPr lang="en-US" sz="4500" b="1" dirty="0" err="1">
                <a:solidFill>
                  <a:schemeClr val="tx2">
                    <a:lumMod val="50000"/>
                  </a:schemeClr>
                </a:solidFill>
              </a:rPr>
              <a:t>đồng</a:t>
            </a:r>
            <a:r>
              <a:rPr lang="en-US" sz="4500" b="1" dirty="0">
                <a:solidFill>
                  <a:schemeClr val="tx2">
                    <a:lumMod val="50000"/>
                  </a:schemeClr>
                </a:solidFill>
              </a:rPr>
              <a:t> </a:t>
            </a:r>
            <a:r>
              <a:rPr lang="en-US" sz="4500" b="1" dirty="0" err="1">
                <a:solidFill>
                  <a:schemeClr val="tx2">
                    <a:lumMod val="50000"/>
                  </a:schemeClr>
                </a:solidFill>
              </a:rPr>
              <a:t>đội</a:t>
            </a:r>
            <a:r>
              <a:rPr lang="en-US" sz="4500" b="1" dirty="0">
                <a:solidFill>
                  <a:schemeClr val="tx2">
                    <a:lumMod val="50000"/>
                  </a:schemeClr>
                </a:solidFill>
              </a:rPr>
              <a:t>.</a:t>
            </a:r>
            <a:endParaRPr lang="vi-VN" sz="4500" b="1" dirty="0">
              <a:solidFill>
                <a:schemeClr val="tx2">
                  <a:lumMod val="50000"/>
                </a:schemeClr>
              </a:solidFill>
            </a:endParaRPr>
          </a:p>
        </p:txBody>
      </p:sp>
      <p:grpSp>
        <p:nvGrpSpPr>
          <p:cNvPr id="9" name="Group 8"/>
          <p:cNvGrpSpPr/>
          <p:nvPr/>
        </p:nvGrpSpPr>
        <p:grpSpPr>
          <a:xfrm>
            <a:off x="1183683" y="679871"/>
            <a:ext cx="7645942" cy="1046003"/>
            <a:chOff x="0" y="-38100"/>
            <a:chExt cx="2602724" cy="386375"/>
          </a:xfrm>
        </p:grpSpPr>
        <p:sp>
          <p:nvSpPr>
            <p:cNvPr id="10" name="Freeform 9"/>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1"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2" name="Group 11"/>
          <p:cNvGrpSpPr/>
          <p:nvPr/>
        </p:nvGrpSpPr>
        <p:grpSpPr>
          <a:xfrm>
            <a:off x="1113968" y="638311"/>
            <a:ext cx="7417189" cy="1052313"/>
            <a:chOff x="0" y="-38100"/>
            <a:chExt cx="2602724" cy="386375"/>
          </a:xfrm>
        </p:grpSpPr>
        <p:sp>
          <p:nvSpPr>
            <p:cNvPr id="13" name="Freeform 12"/>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4" name="TextBox 13"/>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5" name="TextBox 6"/>
          <p:cNvSpPr txBox="1"/>
          <p:nvPr/>
        </p:nvSpPr>
        <p:spPr>
          <a:xfrm>
            <a:off x="1485393" y="679871"/>
            <a:ext cx="7126030" cy="972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7980"/>
              </a:lnSpc>
            </a:pP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II.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Đọc</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hiểu</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văn</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bản</a:t>
            </a:r>
            <a:endPar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endParaRPr>
          </a:p>
        </p:txBody>
      </p:sp>
    </p:spTree>
    <p:extLst>
      <p:ext uri="{BB962C8B-B14F-4D97-AF65-F5344CB8AC3E}">
        <p14:creationId xmlns:p14="http://schemas.microsoft.com/office/powerpoint/2010/main" val="11850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70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7" name="Freeform 7"/>
          <p:cNvSpPr/>
          <p:nvPr/>
        </p:nvSpPr>
        <p:spPr>
          <a:xfrm>
            <a:off x="-776796" y="-353997"/>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0" y="632349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3"/>
          <p:cNvSpPr txBox="1"/>
          <p:nvPr/>
        </p:nvSpPr>
        <p:spPr>
          <a:xfrm>
            <a:off x="3203187" y="3924300"/>
            <a:ext cx="11881626" cy="850426"/>
          </a:xfrm>
          <a:prstGeom prst="rect">
            <a:avLst/>
          </a:prstGeom>
        </p:spPr>
        <p:txBody>
          <a:bodyPr wrap="square" lIns="0" tIns="0" rIns="0" bIns="0" rtlCol="0" anchor="t">
            <a:spAutoFit/>
          </a:bodyPr>
          <a:lstStyle/>
          <a:p>
            <a:pPr algn="ctr">
              <a:lnSpc>
                <a:spcPts val="7279"/>
              </a:lnSpc>
            </a:pPr>
            <a:r>
              <a:rPr lang="en-US" sz="4000">
                <a:solidFill>
                  <a:srgbClr val="000000"/>
                </a:solidFill>
                <a:latin typeface="DejaVu Serif Bold"/>
                <a:ea typeface="DejaVu Serif Bold"/>
                <a:cs typeface="DejaVu Serif Bold"/>
                <a:sym typeface="DejaVu Serif Bold"/>
              </a:rPr>
              <a:t>Nhóm 3: Phiếu học tập số 3</a:t>
            </a:r>
          </a:p>
        </p:txBody>
      </p:sp>
      <p:sp>
        <p:nvSpPr>
          <p:cNvPr id="8" name="TextBox 7"/>
          <p:cNvSpPr txBox="1"/>
          <p:nvPr/>
        </p:nvSpPr>
        <p:spPr>
          <a:xfrm>
            <a:off x="547040" y="2857500"/>
            <a:ext cx="17373600" cy="677108"/>
          </a:xfrm>
          <a:prstGeom prst="rect">
            <a:avLst/>
          </a:prstGeom>
        </p:spPr>
        <p:txBody>
          <a:bodyPr wrap="square" lIns="0" tIns="0" rIns="0" bIns="0" rtlCol="0" anchor="t">
            <a:spAutoFit/>
          </a:bodyPr>
          <a:lstStyle/>
          <a:p>
            <a:pPr algn="just" fontAlgn="base"/>
            <a:r>
              <a:rPr lang="vi-VN" sz="4400" b="1" dirty="0">
                <a:solidFill>
                  <a:schemeClr val="tx2">
                    <a:lumMod val="50000"/>
                  </a:schemeClr>
                </a:solidFill>
                <a:latin typeface="Calibri" pitchFamily="34" charset="0"/>
                <a:cs typeface="Calibri" pitchFamily="34" charset="0"/>
              </a:rPr>
              <a:t>3. Suy nghĩ, cảm nhận của Kiên về chiến tranh và sự hi sinh của đồng đội</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7774" y="5046735"/>
            <a:ext cx="15988049" cy="447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433790" y="1024618"/>
            <a:ext cx="7645942" cy="1046003"/>
            <a:chOff x="0" y="-38100"/>
            <a:chExt cx="2602724" cy="386375"/>
          </a:xfrm>
        </p:grpSpPr>
        <p:sp>
          <p:nvSpPr>
            <p:cNvPr id="12" name="Freeform 11"/>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3"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4" name="Group 13"/>
          <p:cNvGrpSpPr/>
          <p:nvPr/>
        </p:nvGrpSpPr>
        <p:grpSpPr>
          <a:xfrm>
            <a:off x="453006" y="1067636"/>
            <a:ext cx="7417189" cy="1052313"/>
            <a:chOff x="0" y="-38100"/>
            <a:chExt cx="2602724" cy="386375"/>
          </a:xfrm>
        </p:grpSpPr>
        <p:sp>
          <p:nvSpPr>
            <p:cNvPr id="15" name="Freeform 14"/>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6" name="TextBox 15"/>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7" name="TextBox 6"/>
          <p:cNvSpPr txBox="1"/>
          <p:nvPr/>
        </p:nvSpPr>
        <p:spPr>
          <a:xfrm>
            <a:off x="824431" y="1109196"/>
            <a:ext cx="7126030" cy="972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7980"/>
              </a:lnSpc>
            </a:pP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II.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Đọc</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hiểu</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văn</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bản</a:t>
            </a:r>
            <a:endPar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endParaRPr>
          </a:p>
        </p:txBody>
      </p:sp>
      <p:sp>
        <p:nvSpPr>
          <p:cNvPr id="18" name="TextBox 2"/>
          <p:cNvSpPr txBox="1"/>
          <p:nvPr/>
        </p:nvSpPr>
        <p:spPr>
          <a:xfrm>
            <a:off x="12093963" y="642885"/>
            <a:ext cx="5981700" cy="854914"/>
          </a:xfrm>
          <a:prstGeom prst="rect">
            <a:avLst/>
          </a:prstGeom>
        </p:spPr>
        <p:txBody>
          <a:bodyPr wrap="square" lIns="0" tIns="0" rIns="0" bIns="0" rtlCol="0" anchor="t">
            <a:spAutoFit/>
          </a:bodyPr>
          <a:lstStyle/>
          <a:p>
            <a:pPr algn="just">
              <a:lnSpc>
                <a:spcPts val="6299"/>
              </a:lnSpc>
              <a:spcBef>
                <a:spcPct val="0"/>
              </a:spcBef>
            </a:pPr>
            <a:r>
              <a:rPr lang="en-US" sz="7200" b="1">
                <a:solidFill>
                  <a:srgbClr val="FF0000"/>
                </a:solidFill>
                <a:latin typeface="Arial Unicode"/>
                <a:ea typeface="Arial Unicode"/>
                <a:cs typeface="Arial Unicode"/>
                <a:sym typeface="Arial Unicode"/>
              </a:rPr>
              <a:t>TIẾT 2</a:t>
            </a:r>
          </a:p>
        </p:txBody>
      </p:sp>
    </p:spTree>
    <p:extLst>
      <p:ext uri="{BB962C8B-B14F-4D97-AF65-F5344CB8AC3E}">
        <p14:creationId xmlns:p14="http://schemas.microsoft.com/office/powerpoint/2010/main" val="248905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rot="1604143">
            <a:off x="-3838266" y="5665447"/>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4" name="Freeform 4"/>
          <p:cNvSpPr/>
          <p:nvPr/>
        </p:nvSpPr>
        <p:spPr>
          <a:xfrm rot="2700000">
            <a:off x="14462074" y="5065407"/>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5" name="TextBox 5"/>
          <p:cNvSpPr txBox="1"/>
          <p:nvPr/>
        </p:nvSpPr>
        <p:spPr>
          <a:xfrm>
            <a:off x="1063557" y="2933700"/>
            <a:ext cx="15915630" cy="3385542"/>
          </a:xfrm>
          <a:prstGeom prst="rect">
            <a:avLst/>
          </a:prstGeom>
        </p:spPr>
        <p:txBody>
          <a:bodyPr lIns="0" tIns="0" rIns="0" bIns="0" rtlCol="0" anchor="t">
            <a:spAutoFit/>
          </a:bodyPr>
          <a:lstStyle/>
          <a:p>
            <a:pPr algn="just"/>
            <a:r>
              <a:rPr lang="en-US" sz="4400" dirty="0">
                <a:solidFill>
                  <a:schemeClr val="accent5">
                    <a:lumMod val="75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Kỉ</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niệm</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về</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Hoà</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là</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kỉ</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niệm</a:t>
            </a:r>
            <a:r>
              <a:rPr lang="en-US" sz="4400" b="1" dirty="0">
                <a:solidFill>
                  <a:schemeClr val="tx2">
                    <a:lumMod val="50000"/>
                  </a:schemeClr>
                </a:solidFill>
                <a:latin typeface="Calibri" pitchFamily="34" charset="0"/>
                <a:cs typeface="Calibri" pitchFamily="34" charset="0"/>
                <a:sym typeface="Arial Unicode"/>
              </a:rPr>
              <a:t> bi </a:t>
            </a:r>
            <a:r>
              <a:rPr lang="en-US" sz="4400" b="1" dirty="0" err="1">
                <a:solidFill>
                  <a:schemeClr val="tx2">
                    <a:lumMod val="50000"/>
                  </a:schemeClr>
                </a:solidFill>
                <a:latin typeface="Calibri" pitchFamily="34" charset="0"/>
                <a:cs typeface="Calibri" pitchFamily="34" charset="0"/>
                <a:sym typeface="Arial Unicode"/>
              </a:rPr>
              <a:t>thảm</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thương</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tâm</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và</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hiểm</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nghèo</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nhất</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trong</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kí</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ức</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chiến</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tranh</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của</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Kiên</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Kiên</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đã</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chứng</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kiến</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cái</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chết</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thương</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tâm</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của</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Hòa</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mà</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không</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thể</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làm</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được</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gì</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điều</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đó</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khiến</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anh</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đau</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đớn</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căm</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hận</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thương</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xót</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Sự</a:t>
            </a:r>
            <a:r>
              <a:rPr lang="en-US" sz="4400" b="1" dirty="0">
                <a:solidFill>
                  <a:schemeClr val="tx2">
                    <a:lumMod val="50000"/>
                  </a:schemeClr>
                </a:solidFill>
                <a:latin typeface="Calibri" pitchFamily="34" charset="0"/>
                <a:cs typeface="Calibri" pitchFamily="34" charset="0"/>
                <a:sym typeface="Arial Unicode"/>
              </a:rPr>
              <a:t> hi </a:t>
            </a:r>
            <a:r>
              <a:rPr lang="en-US" sz="4400" b="1" dirty="0" err="1">
                <a:solidFill>
                  <a:schemeClr val="tx2">
                    <a:lumMod val="50000"/>
                  </a:schemeClr>
                </a:solidFill>
                <a:latin typeface="Calibri" pitchFamily="34" charset="0"/>
                <a:cs typeface="Calibri" pitchFamily="34" charset="0"/>
                <a:sym typeface="Arial Unicode"/>
              </a:rPr>
              <a:t>sinh</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của</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Hòa</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đã</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tạo</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nên</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trong</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Kiên</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những</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chấn</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thương</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dai</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dẳng</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về</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tâm</a:t>
            </a:r>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chemeClr val="tx2">
                    <a:lumMod val="50000"/>
                  </a:schemeClr>
                </a:solidFill>
                <a:latin typeface="Calibri" pitchFamily="34" charset="0"/>
                <a:cs typeface="Calibri" pitchFamily="34" charset="0"/>
                <a:sym typeface="Arial Unicode"/>
              </a:rPr>
              <a:t>hồn</a:t>
            </a:r>
            <a:r>
              <a:rPr lang="en-US" sz="4400" b="1" dirty="0">
                <a:solidFill>
                  <a:schemeClr val="tx2">
                    <a:lumMod val="50000"/>
                  </a:schemeClr>
                </a:solidFill>
                <a:latin typeface="Calibri" pitchFamily="34" charset="0"/>
                <a:cs typeface="Calibri" pitchFamily="34" charset="0"/>
                <a:sym typeface="Arial Unicode"/>
              </a:rPr>
              <a:t>.</a:t>
            </a:r>
          </a:p>
        </p:txBody>
      </p:sp>
      <p:sp>
        <p:nvSpPr>
          <p:cNvPr id="6" name="TextBox 5"/>
          <p:cNvSpPr txBox="1"/>
          <p:nvPr/>
        </p:nvSpPr>
        <p:spPr>
          <a:xfrm>
            <a:off x="685800" y="2010608"/>
            <a:ext cx="17373600" cy="677108"/>
          </a:xfrm>
          <a:prstGeom prst="rect">
            <a:avLst/>
          </a:prstGeom>
        </p:spPr>
        <p:txBody>
          <a:bodyPr wrap="square" lIns="0" tIns="0" rIns="0" bIns="0" rtlCol="0" anchor="t">
            <a:spAutoFit/>
          </a:bodyPr>
          <a:lstStyle/>
          <a:p>
            <a:pPr algn="just" fontAlgn="base"/>
            <a:r>
              <a:rPr lang="vi-VN" sz="4400" b="1" dirty="0">
                <a:solidFill>
                  <a:schemeClr val="tx2">
                    <a:lumMod val="50000"/>
                  </a:schemeClr>
                </a:solidFill>
                <a:latin typeface="Calibri" pitchFamily="34" charset="0"/>
                <a:cs typeface="Calibri" pitchFamily="34" charset="0"/>
              </a:rPr>
              <a:t>3. Suy nghĩ, cảm nhận của Kiên về chiến tranh và sự hi sinh của đồng đội</a:t>
            </a:r>
          </a:p>
        </p:txBody>
      </p:sp>
      <p:grpSp>
        <p:nvGrpSpPr>
          <p:cNvPr id="7" name="Group 6"/>
          <p:cNvGrpSpPr/>
          <p:nvPr/>
        </p:nvGrpSpPr>
        <p:grpSpPr>
          <a:xfrm>
            <a:off x="736060" y="727281"/>
            <a:ext cx="7645942" cy="1046003"/>
            <a:chOff x="0" y="-38100"/>
            <a:chExt cx="2602724" cy="386375"/>
          </a:xfrm>
        </p:grpSpPr>
        <p:sp>
          <p:nvSpPr>
            <p:cNvPr id="8" name="Freeform 7"/>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9"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0" name="Group 9"/>
          <p:cNvGrpSpPr/>
          <p:nvPr/>
        </p:nvGrpSpPr>
        <p:grpSpPr>
          <a:xfrm>
            <a:off x="666345" y="685721"/>
            <a:ext cx="7417189" cy="1052313"/>
            <a:chOff x="0" y="-38100"/>
            <a:chExt cx="2602724" cy="386375"/>
          </a:xfrm>
        </p:grpSpPr>
        <p:sp>
          <p:nvSpPr>
            <p:cNvPr id="11" name="Freeform 1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2" name="TextBox 11"/>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3" name="TextBox 6"/>
          <p:cNvSpPr txBox="1"/>
          <p:nvPr/>
        </p:nvSpPr>
        <p:spPr>
          <a:xfrm>
            <a:off x="1037770" y="727281"/>
            <a:ext cx="7126030" cy="972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7980"/>
              </a:lnSpc>
            </a:pP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II.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Đọc</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hiểu</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văn</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bản</a:t>
            </a:r>
            <a:endPar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728"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rot="1604143">
            <a:off x="-4524067" y="4670628"/>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4" name="Freeform 4"/>
          <p:cNvSpPr/>
          <p:nvPr/>
        </p:nvSpPr>
        <p:spPr>
          <a:xfrm rot="2700000">
            <a:off x="15784453" y="5092157"/>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5" name="TextBox 5"/>
          <p:cNvSpPr txBox="1"/>
          <p:nvPr/>
        </p:nvSpPr>
        <p:spPr>
          <a:xfrm>
            <a:off x="1066800" y="3221117"/>
            <a:ext cx="15915630" cy="2708434"/>
          </a:xfrm>
          <a:prstGeom prst="rect">
            <a:avLst/>
          </a:prstGeom>
        </p:spPr>
        <p:txBody>
          <a:bodyPr lIns="0" tIns="0" rIns="0" bIns="0" rtlCol="0" anchor="t">
            <a:spAutoFit/>
          </a:bodyPr>
          <a:lstStyle/>
          <a:p>
            <a:pPr marL="571500" indent="-571500" algn="just">
              <a:buFontTx/>
              <a:buChar char="-"/>
            </a:pPr>
            <a:r>
              <a:rPr lang="vi-VN" sz="4400" b="1" dirty="0">
                <a:solidFill>
                  <a:schemeClr val="tx2">
                    <a:lumMod val="50000"/>
                  </a:schemeClr>
                </a:solidFill>
                <a:latin typeface="Calibri" pitchFamily="34" charset="0"/>
                <a:cs typeface="Calibri" pitchFamily="34" charset="0"/>
                <a:sym typeface="Arial Unicode"/>
              </a:rPr>
              <a:t>Chiến tranh là những kí ức kinh hoàng, thương tâm, đầy ám ảnh</a:t>
            </a:r>
          </a:p>
          <a:p>
            <a:pPr marL="571500" indent="-571500" algn="just">
              <a:buFontTx/>
              <a:buChar char="-"/>
            </a:pPr>
            <a:r>
              <a:rPr lang="vi-VN" sz="4400" b="1" dirty="0">
                <a:solidFill>
                  <a:schemeClr val="tx2">
                    <a:lumMod val="50000"/>
                  </a:schemeClr>
                </a:solidFill>
                <a:latin typeface="Calibri" pitchFamily="34" charset="0"/>
                <a:cs typeface="Calibri" pitchFamily="34" charset="0"/>
                <a:sym typeface="Arial Unicode"/>
              </a:rPr>
              <a:t>Sự hi sinh của đồng đội đã làm sáng danh đất nước, làm nên vẻ đẹp tinh thần cho cuộc kháng chiến, giúp những người còn sống đối diện và vượt qua nỗi đau chiến tranh.</a:t>
            </a:r>
          </a:p>
        </p:txBody>
      </p:sp>
      <p:sp>
        <p:nvSpPr>
          <p:cNvPr id="6" name="TextBox 5"/>
          <p:cNvSpPr txBox="1"/>
          <p:nvPr/>
        </p:nvSpPr>
        <p:spPr>
          <a:xfrm>
            <a:off x="337815" y="2174926"/>
            <a:ext cx="17373600" cy="677108"/>
          </a:xfrm>
          <a:prstGeom prst="rect">
            <a:avLst/>
          </a:prstGeom>
        </p:spPr>
        <p:txBody>
          <a:bodyPr wrap="square" lIns="0" tIns="0" rIns="0" bIns="0" rtlCol="0" anchor="t">
            <a:spAutoFit/>
          </a:bodyPr>
          <a:lstStyle/>
          <a:p>
            <a:pPr algn="just" fontAlgn="base"/>
            <a:r>
              <a:rPr lang="vi-VN" sz="4400" b="1" dirty="0">
                <a:solidFill>
                  <a:schemeClr val="accent5">
                    <a:lumMod val="50000"/>
                  </a:schemeClr>
                </a:solidFill>
                <a:latin typeface="Calibri" pitchFamily="34" charset="0"/>
                <a:cs typeface="Calibri" pitchFamily="34" charset="0"/>
              </a:rPr>
              <a:t>3</a:t>
            </a:r>
            <a:r>
              <a:rPr lang="vi-VN" sz="4400" b="1" dirty="0">
                <a:solidFill>
                  <a:schemeClr val="tx2">
                    <a:lumMod val="50000"/>
                  </a:schemeClr>
                </a:solidFill>
                <a:latin typeface="Calibri" pitchFamily="34" charset="0"/>
                <a:cs typeface="Calibri" pitchFamily="34" charset="0"/>
              </a:rPr>
              <a:t>. Suy nghĩ, cảm nhận của Kiên về chiến tranh và sự hi sinh của đồng đội</a:t>
            </a:r>
          </a:p>
        </p:txBody>
      </p:sp>
      <p:grpSp>
        <p:nvGrpSpPr>
          <p:cNvPr id="7" name="Group 6"/>
          <p:cNvGrpSpPr/>
          <p:nvPr/>
        </p:nvGrpSpPr>
        <p:grpSpPr>
          <a:xfrm>
            <a:off x="812258" y="765460"/>
            <a:ext cx="7645942" cy="1046003"/>
            <a:chOff x="0" y="-38100"/>
            <a:chExt cx="2602724" cy="386375"/>
          </a:xfrm>
        </p:grpSpPr>
        <p:sp>
          <p:nvSpPr>
            <p:cNvPr id="8" name="Freeform 7"/>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9"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0" name="Group 9"/>
          <p:cNvGrpSpPr/>
          <p:nvPr/>
        </p:nvGrpSpPr>
        <p:grpSpPr>
          <a:xfrm>
            <a:off x="742543" y="723900"/>
            <a:ext cx="7417189" cy="1052313"/>
            <a:chOff x="0" y="-38100"/>
            <a:chExt cx="2602724" cy="386375"/>
          </a:xfrm>
        </p:grpSpPr>
        <p:sp>
          <p:nvSpPr>
            <p:cNvPr id="11" name="Freeform 1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2" name="TextBox 11"/>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3" name="TextBox 6"/>
          <p:cNvSpPr txBox="1"/>
          <p:nvPr/>
        </p:nvSpPr>
        <p:spPr>
          <a:xfrm>
            <a:off x="1113968" y="765460"/>
            <a:ext cx="7126030" cy="972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7980"/>
              </a:lnSpc>
            </a:pP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II.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Đọc</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hiểu</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văn</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bản</a:t>
            </a:r>
            <a:endPar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endParaRPr>
          </a:p>
        </p:txBody>
      </p:sp>
    </p:spTree>
    <p:extLst>
      <p:ext uri="{BB962C8B-B14F-4D97-AF65-F5344CB8AC3E}">
        <p14:creationId xmlns:p14="http://schemas.microsoft.com/office/powerpoint/2010/main" val="255758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rot="1604143">
            <a:off x="-4524067" y="4670628"/>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4" name="Freeform 4"/>
          <p:cNvSpPr/>
          <p:nvPr/>
        </p:nvSpPr>
        <p:spPr>
          <a:xfrm rot="2700000">
            <a:off x="15784453" y="5092157"/>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6" name="TextBox 5"/>
          <p:cNvSpPr txBox="1"/>
          <p:nvPr/>
        </p:nvSpPr>
        <p:spPr>
          <a:xfrm>
            <a:off x="503944" y="1631590"/>
            <a:ext cx="17373600" cy="677108"/>
          </a:xfrm>
          <a:prstGeom prst="rect">
            <a:avLst/>
          </a:prstGeom>
        </p:spPr>
        <p:txBody>
          <a:bodyPr wrap="square" lIns="0" tIns="0" rIns="0" bIns="0" rtlCol="0" anchor="t">
            <a:spAutoFit/>
          </a:bodyPr>
          <a:lstStyle/>
          <a:p>
            <a:pPr algn="just" fontAlgn="base"/>
            <a:r>
              <a:rPr lang="vi-VN" sz="4400" b="1" dirty="0">
                <a:solidFill>
                  <a:schemeClr val="tx2">
                    <a:lumMod val="50000"/>
                  </a:schemeClr>
                </a:solidFill>
                <a:latin typeface="Calibri" pitchFamily="34" charset="0"/>
                <a:cs typeface="Calibri" pitchFamily="34" charset="0"/>
              </a:rPr>
              <a:t>4. Ý nghĩa nhan đề, thông điệp đoạn trích</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726" y="4276378"/>
            <a:ext cx="16762036" cy="395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3"/>
          <p:cNvSpPr txBox="1"/>
          <p:nvPr/>
        </p:nvSpPr>
        <p:spPr>
          <a:xfrm>
            <a:off x="3581400" y="2726515"/>
            <a:ext cx="12643626" cy="936154"/>
          </a:xfrm>
          <a:prstGeom prst="rect">
            <a:avLst/>
          </a:prstGeom>
        </p:spPr>
        <p:txBody>
          <a:bodyPr wrap="square" lIns="0" tIns="0" rIns="0" bIns="0" rtlCol="0" anchor="t">
            <a:spAutoFit/>
          </a:bodyPr>
          <a:lstStyle/>
          <a:p>
            <a:pPr algn="ctr">
              <a:lnSpc>
                <a:spcPts val="7279"/>
              </a:lnSpc>
            </a:pPr>
            <a:r>
              <a:rPr lang="en-US" sz="5199">
                <a:solidFill>
                  <a:srgbClr val="000000"/>
                </a:solidFill>
                <a:latin typeface="DejaVu Serif Bold"/>
                <a:ea typeface="DejaVu Serif Bold"/>
                <a:cs typeface="DejaVu Serif Bold"/>
                <a:sym typeface="DejaVu Serif Bold"/>
              </a:rPr>
              <a:t>Nhóm 4: Phiếu học tập số 4</a:t>
            </a:r>
          </a:p>
        </p:txBody>
      </p:sp>
      <p:grpSp>
        <p:nvGrpSpPr>
          <p:cNvPr id="9" name="Group 8"/>
          <p:cNvGrpSpPr/>
          <p:nvPr/>
        </p:nvGrpSpPr>
        <p:grpSpPr>
          <a:xfrm>
            <a:off x="240466" y="343070"/>
            <a:ext cx="7645942" cy="1046003"/>
            <a:chOff x="0" y="-38100"/>
            <a:chExt cx="2602724" cy="386375"/>
          </a:xfrm>
        </p:grpSpPr>
        <p:sp>
          <p:nvSpPr>
            <p:cNvPr id="10" name="Freeform 9"/>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1"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2" name="Group 11"/>
          <p:cNvGrpSpPr/>
          <p:nvPr/>
        </p:nvGrpSpPr>
        <p:grpSpPr>
          <a:xfrm>
            <a:off x="170751" y="301510"/>
            <a:ext cx="7417189" cy="1052313"/>
            <a:chOff x="0" y="-38100"/>
            <a:chExt cx="2602724" cy="386375"/>
          </a:xfrm>
        </p:grpSpPr>
        <p:sp>
          <p:nvSpPr>
            <p:cNvPr id="13" name="Freeform 12"/>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4" name="TextBox 13"/>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5" name="TextBox 6"/>
          <p:cNvSpPr txBox="1"/>
          <p:nvPr/>
        </p:nvSpPr>
        <p:spPr>
          <a:xfrm>
            <a:off x="542176" y="343070"/>
            <a:ext cx="7126030" cy="972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7980"/>
              </a:lnSpc>
            </a:pP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II.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Đọc</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hiểu</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văn</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bản</a:t>
            </a:r>
            <a:endPar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endParaRPr>
          </a:p>
        </p:txBody>
      </p:sp>
    </p:spTree>
    <p:extLst>
      <p:ext uri="{BB962C8B-B14F-4D97-AF65-F5344CB8AC3E}">
        <p14:creationId xmlns:p14="http://schemas.microsoft.com/office/powerpoint/2010/main" val="391329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500" fill="hold"/>
                                        <p:tgtEl>
                                          <p:spTgt spid="5122"/>
                                        </p:tgtEl>
                                        <p:attrNameLst>
                                          <p:attrName>ppt_x</p:attrName>
                                        </p:attrNameLst>
                                      </p:cBhvr>
                                      <p:tavLst>
                                        <p:tav tm="0">
                                          <p:val>
                                            <p:strVal val="#ppt_x"/>
                                          </p:val>
                                        </p:tav>
                                        <p:tav tm="100000">
                                          <p:val>
                                            <p:strVal val="#ppt_x"/>
                                          </p:val>
                                        </p:tav>
                                      </p:tavLst>
                                    </p:anim>
                                    <p:anim calcmode="lin" valueType="num">
                                      <p:cBhvr additive="base">
                                        <p:cTn id="1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rot="1604143">
            <a:off x="-4357637" y="-549567"/>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4" name="Freeform 4"/>
          <p:cNvSpPr/>
          <p:nvPr/>
        </p:nvSpPr>
        <p:spPr>
          <a:xfrm rot="2700000">
            <a:off x="15784453" y="5092157"/>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5" name="TextBox 5"/>
          <p:cNvSpPr txBox="1"/>
          <p:nvPr/>
        </p:nvSpPr>
        <p:spPr>
          <a:xfrm>
            <a:off x="1697854" y="3086100"/>
            <a:ext cx="15523346" cy="4631140"/>
          </a:xfrm>
          <a:prstGeom prst="rect">
            <a:avLst/>
          </a:prstGeom>
        </p:spPr>
        <p:txBody>
          <a:bodyPr wrap="square" lIns="0" tIns="0" rIns="0" bIns="0" rtlCol="0" anchor="t">
            <a:spAutoFit/>
          </a:bodyPr>
          <a:lstStyle/>
          <a:p>
            <a:pPr algn="just"/>
            <a:r>
              <a:rPr lang="en-US" sz="4299" b="1" dirty="0">
                <a:solidFill>
                  <a:schemeClr val="tx2">
                    <a:lumMod val="50000"/>
                  </a:schemeClr>
                </a:solidFill>
                <a:latin typeface="+mj-lt"/>
                <a:ea typeface="Arial Unicode Bold"/>
                <a:cs typeface="Arial Unicode Bold"/>
                <a:sym typeface="Arial Unicode Bold"/>
              </a:rPr>
              <a:t>- Ý </a:t>
            </a:r>
            <a:r>
              <a:rPr lang="en-US" sz="4299" b="1" dirty="0" err="1">
                <a:solidFill>
                  <a:schemeClr val="tx2">
                    <a:lumMod val="50000"/>
                  </a:schemeClr>
                </a:solidFill>
                <a:latin typeface="+mj-lt"/>
                <a:ea typeface="Arial Unicode Bold"/>
                <a:cs typeface="Arial Unicode Bold"/>
                <a:sym typeface="Arial Unicode Bold"/>
              </a:rPr>
              <a:t>nghĩa</a:t>
            </a:r>
            <a:r>
              <a:rPr lang="en-US" sz="4299" b="1" dirty="0">
                <a:solidFill>
                  <a:schemeClr val="tx2">
                    <a:lumMod val="50000"/>
                  </a:schemeClr>
                </a:solidFill>
                <a:latin typeface="+mj-lt"/>
                <a:ea typeface="Arial Unicode Bold"/>
                <a:cs typeface="Arial Unicode Bold"/>
                <a:sym typeface="Arial Unicode Bold"/>
              </a:rPr>
              <a:t> </a:t>
            </a:r>
            <a:r>
              <a:rPr lang="en-US" sz="4299" b="1" dirty="0" err="1">
                <a:solidFill>
                  <a:schemeClr val="tx2">
                    <a:lumMod val="50000"/>
                  </a:schemeClr>
                </a:solidFill>
                <a:latin typeface="+mj-lt"/>
                <a:ea typeface="Arial Unicode Bold"/>
                <a:cs typeface="Arial Unicode Bold"/>
                <a:sym typeface="Arial Unicode Bold"/>
              </a:rPr>
              <a:t>nhan</a:t>
            </a:r>
            <a:r>
              <a:rPr lang="en-US" sz="4299" b="1" dirty="0">
                <a:solidFill>
                  <a:schemeClr val="tx2">
                    <a:lumMod val="50000"/>
                  </a:schemeClr>
                </a:solidFill>
                <a:latin typeface="+mj-lt"/>
                <a:ea typeface="Arial Unicode Bold"/>
                <a:cs typeface="Arial Unicode Bold"/>
                <a:sym typeface="Arial Unicode Bold"/>
              </a:rPr>
              <a:t> </a:t>
            </a:r>
            <a:r>
              <a:rPr lang="en-US" sz="4299" b="1" dirty="0" err="1">
                <a:solidFill>
                  <a:schemeClr val="tx2">
                    <a:lumMod val="50000"/>
                  </a:schemeClr>
                </a:solidFill>
                <a:latin typeface="+mj-lt"/>
                <a:ea typeface="Arial Unicode Bold"/>
                <a:cs typeface="Arial Unicode Bold"/>
                <a:sym typeface="Arial Unicode Bold"/>
              </a:rPr>
              <a:t>đề</a:t>
            </a:r>
            <a:r>
              <a:rPr lang="en-US" sz="4299" b="1" dirty="0">
                <a:solidFill>
                  <a:schemeClr val="tx2">
                    <a:lumMod val="50000"/>
                  </a:schemeClr>
                </a:solidFill>
                <a:latin typeface="+mj-lt"/>
                <a:ea typeface="Arial Unicode Bold"/>
                <a:cs typeface="Arial Unicode Bold"/>
                <a:sym typeface="Arial Unicode Bold"/>
              </a:rPr>
              <a:t>:</a:t>
            </a:r>
          </a:p>
          <a:p>
            <a:pPr algn="just"/>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Đoạn</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trích</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viết</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về</a:t>
            </a:r>
            <a:r>
              <a:rPr lang="en-US" sz="4299" b="1" dirty="0">
                <a:solidFill>
                  <a:schemeClr val="tx2">
                    <a:lumMod val="50000"/>
                  </a:schemeClr>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nỗi</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buồn</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chiến</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tranh</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với</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những</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ám</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ảnh</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tinh</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thần</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dai</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dẳng</a:t>
            </a:r>
            <a:r>
              <a:rPr lang="en-US" sz="4299" b="1" dirty="0">
                <a:solidFill>
                  <a:srgbClr val="FF0000"/>
                </a:solidFill>
                <a:latin typeface="+mj-lt"/>
                <a:ea typeface="Arial Unicode"/>
                <a:cs typeface="Arial Unicode"/>
                <a:sym typeface="Arial Unicode"/>
              </a:rPr>
              <a:t>.</a:t>
            </a:r>
          </a:p>
          <a:p>
            <a:pPr algn="just"/>
            <a:r>
              <a:rPr lang="en-US" sz="4299" b="1" dirty="0">
                <a:solidFill>
                  <a:schemeClr val="tx2">
                    <a:lumMod val="50000"/>
                  </a:schemeClr>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Nỗi</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buồn</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trở</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thành</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ánh</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sáng</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thành</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động</a:t>
            </a:r>
            <a:r>
              <a:rPr lang="en-US" sz="4299" b="1" dirty="0">
                <a:solidFill>
                  <a:srgbClr val="FF0000"/>
                </a:solidFill>
                <a:latin typeface="+mj-lt"/>
                <a:ea typeface="Arial Unicode"/>
                <a:cs typeface="Arial Unicode"/>
                <a:sym typeface="Arial Unicode"/>
              </a:rPr>
              <a:t> </a:t>
            </a:r>
            <a:r>
              <a:rPr lang="en-US" sz="4299" b="1" dirty="0" err="1">
                <a:solidFill>
                  <a:srgbClr val="FF0000"/>
                </a:solidFill>
                <a:latin typeface="+mj-lt"/>
                <a:ea typeface="Arial Unicode"/>
                <a:cs typeface="Arial Unicode"/>
                <a:sym typeface="Arial Unicode"/>
              </a:rPr>
              <a:t>lực</a:t>
            </a:r>
            <a:r>
              <a:rPr lang="en-US" sz="4299" b="1" dirty="0">
                <a:solidFill>
                  <a:srgbClr val="FF0000"/>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giúp</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Kiên</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tồn</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tại</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đến</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trót</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đời</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với</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thiên</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chức</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là</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một</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cây</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bút</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của</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những</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người</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đã</a:t>
            </a:r>
            <a:r>
              <a:rPr lang="en-US" sz="4299" b="1" dirty="0">
                <a:solidFill>
                  <a:schemeClr val="tx2">
                    <a:lumMod val="50000"/>
                  </a:schemeClr>
                </a:solidFill>
                <a:latin typeface="+mj-lt"/>
                <a:ea typeface="Arial Unicode"/>
                <a:cs typeface="Arial Unicode"/>
                <a:sym typeface="Arial Unicode"/>
              </a:rPr>
              <a:t> hi </a:t>
            </a:r>
            <a:r>
              <a:rPr lang="en-US" sz="4299" b="1" dirty="0" err="1">
                <a:solidFill>
                  <a:schemeClr val="tx2">
                    <a:lumMod val="50000"/>
                  </a:schemeClr>
                </a:solidFill>
                <a:latin typeface="+mj-lt"/>
                <a:ea typeface="Arial Unicode"/>
                <a:cs typeface="Arial Unicode"/>
                <a:sym typeface="Arial Unicode"/>
              </a:rPr>
              <a:t>sinh</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cũng</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như</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tham</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gia</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vào</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hành</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trình</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tìm</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kiếm</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hài</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cốt</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đồng</a:t>
            </a:r>
            <a:r>
              <a:rPr lang="en-US" sz="4299" b="1" dirty="0">
                <a:solidFill>
                  <a:schemeClr val="tx2">
                    <a:lumMod val="50000"/>
                  </a:schemeClr>
                </a:solidFill>
                <a:latin typeface="+mj-lt"/>
                <a:ea typeface="Arial Unicode"/>
                <a:cs typeface="Arial Unicode"/>
                <a:sym typeface="Arial Unicode"/>
              </a:rPr>
              <a:t> </a:t>
            </a:r>
            <a:r>
              <a:rPr lang="en-US" sz="4299" b="1" dirty="0" err="1">
                <a:solidFill>
                  <a:schemeClr val="tx2">
                    <a:lumMod val="50000"/>
                  </a:schemeClr>
                </a:solidFill>
                <a:latin typeface="+mj-lt"/>
                <a:ea typeface="Arial Unicode"/>
                <a:cs typeface="Arial Unicode"/>
                <a:sym typeface="Arial Unicode"/>
              </a:rPr>
              <a:t>đội</a:t>
            </a:r>
            <a:r>
              <a:rPr lang="en-US" sz="4299" b="1" dirty="0">
                <a:solidFill>
                  <a:schemeClr val="tx2">
                    <a:lumMod val="50000"/>
                  </a:schemeClr>
                </a:solidFill>
                <a:latin typeface="+mj-lt"/>
                <a:ea typeface="Arial Unicode"/>
                <a:cs typeface="Arial Unicode"/>
                <a:sym typeface="Arial Unicode"/>
              </a:rPr>
              <a:t>.</a:t>
            </a:r>
          </a:p>
          <a:p>
            <a:pPr algn="just"/>
            <a:r>
              <a:rPr lang="en-US" sz="4299" b="1" dirty="0">
                <a:solidFill>
                  <a:schemeClr val="tx2">
                    <a:lumMod val="50000"/>
                  </a:schemeClr>
                </a:solidFill>
                <a:ea typeface="Arial Unicode"/>
                <a:cs typeface="Arial Unicode"/>
                <a:sym typeface="Arial Unicode"/>
              </a:rPr>
              <a:t>=&gt; Nhan </a:t>
            </a:r>
            <a:r>
              <a:rPr lang="en-US" sz="4299" b="1" dirty="0" err="1">
                <a:solidFill>
                  <a:schemeClr val="tx2">
                    <a:lumMod val="50000"/>
                  </a:schemeClr>
                </a:solidFill>
                <a:ea typeface="Arial Unicode"/>
                <a:cs typeface="Arial Unicode"/>
                <a:sym typeface="Arial Unicode"/>
              </a:rPr>
              <a:t>đề</a:t>
            </a:r>
            <a:r>
              <a:rPr lang="en-US" sz="4299" b="1" dirty="0">
                <a:solidFill>
                  <a:schemeClr val="tx2">
                    <a:lumMod val="50000"/>
                  </a:schemeClr>
                </a:solidFill>
                <a:ea typeface="Arial Unicode"/>
                <a:cs typeface="Arial Unicode"/>
                <a:sym typeface="Arial Unicode"/>
              </a:rPr>
              <a:t> </a:t>
            </a:r>
            <a:r>
              <a:rPr lang="en-US" sz="4299" b="1" i="1" dirty="0" err="1">
                <a:solidFill>
                  <a:schemeClr val="tx2">
                    <a:lumMod val="50000"/>
                  </a:schemeClr>
                </a:solidFill>
                <a:ea typeface="Arial Unicode"/>
                <a:cs typeface="Arial Unicode"/>
                <a:sym typeface="Arial Unicode"/>
              </a:rPr>
              <a:t>Ánh</a:t>
            </a:r>
            <a:r>
              <a:rPr lang="en-US" sz="4299" b="1" i="1" dirty="0">
                <a:solidFill>
                  <a:schemeClr val="tx2">
                    <a:lumMod val="50000"/>
                  </a:schemeClr>
                </a:solidFill>
                <a:ea typeface="Arial Unicode"/>
                <a:cs typeface="Arial Unicode"/>
                <a:sym typeface="Arial Unicode"/>
              </a:rPr>
              <a:t> </a:t>
            </a:r>
            <a:r>
              <a:rPr lang="en-US" sz="4299" b="1" i="1" dirty="0" err="1">
                <a:solidFill>
                  <a:schemeClr val="tx2">
                    <a:lumMod val="50000"/>
                  </a:schemeClr>
                </a:solidFill>
                <a:ea typeface="Arial Unicode"/>
                <a:cs typeface="Arial Unicode"/>
                <a:sym typeface="Arial Unicode"/>
              </a:rPr>
              <a:t>sáng</a:t>
            </a:r>
            <a:r>
              <a:rPr lang="en-US" sz="4299" b="1" i="1" dirty="0">
                <a:solidFill>
                  <a:schemeClr val="tx2">
                    <a:lumMod val="50000"/>
                  </a:schemeClr>
                </a:solidFill>
                <a:ea typeface="Arial Unicode"/>
                <a:cs typeface="Arial Unicode"/>
                <a:sym typeface="Arial Unicode"/>
              </a:rPr>
              <a:t> </a:t>
            </a:r>
            <a:r>
              <a:rPr lang="en-US" sz="4299" b="1" i="1" dirty="0" err="1">
                <a:solidFill>
                  <a:schemeClr val="tx2">
                    <a:lumMod val="50000"/>
                  </a:schemeClr>
                </a:solidFill>
                <a:ea typeface="Arial Unicode"/>
                <a:cs typeface="Arial Unicode"/>
                <a:sym typeface="Arial Unicode"/>
              </a:rPr>
              <a:t>cứu</a:t>
            </a:r>
            <a:r>
              <a:rPr lang="en-US" sz="4299" b="1" i="1" dirty="0">
                <a:solidFill>
                  <a:schemeClr val="tx2">
                    <a:lumMod val="50000"/>
                  </a:schemeClr>
                </a:solidFill>
                <a:ea typeface="Arial Unicode"/>
                <a:cs typeface="Arial Unicode"/>
                <a:sym typeface="Arial Unicode"/>
              </a:rPr>
              <a:t> </a:t>
            </a:r>
            <a:r>
              <a:rPr lang="en-US" sz="4299" b="1" i="1" dirty="0" err="1">
                <a:solidFill>
                  <a:schemeClr val="tx2">
                    <a:lumMod val="50000"/>
                  </a:schemeClr>
                </a:solidFill>
                <a:ea typeface="Arial Unicode"/>
                <a:cs typeface="Arial Unicode"/>
                <a:sym typeface="Arial Unicode"/>
              </a:rPr>
              <a:t>rỗi</a:t>
            </a:r>
            <a:r>
              <a:rPr lang="en-US" sz="4299" b="1" i="1" dirty="0">
                <a:solidFill>
                  <a:schemeClr val="tx2">
                    <a:lumMod val="50000"/>
                  </a:schemeClr>
                </a:solidFill>
                <a:ea typeface="Arial Unicode"/>
                <a:cs typeface="Arial Unicode"/>
                <a:sym typeface="Arial Unicode"/>
              </a:rPr>
              <a:t> </a:t>
            </a:r>
            <a:r>
              <a:rPr lang="en-US" sz="4299" b="1" dirty="0" err="1">
                <a:solidFill>
                  <a:schemeClr val="tx2">
                    <a:lumMod val="50000"/>
                  </a:schemeClr>
                </a:solidFill>
                <a:ea typeface="Arial Unicode"/>
                <a:cs typeface="Arial Unicode"/>
                <a:sym typeface="Arial Unicode"/>
              </a:rPr>
              <a:t>có</a:t>
            </a:r>
            <a:r>
              <a:rPr lang="en-US" sz="4299" b="1" dirty="0">
                <a:solidFill>
                  <a:schemeClr val="tx2">
                    <a:lumMod val="50000"/>
                  </a:schemeClr>
                </a:solidFill>
                <a:ea typeface="Arial Unicode"/>
                <a:cs typeface="Arial Unicode"/>
                <a:sym typeface="Arial Unicode"/>
              </a:rPr>
              <a:t> </a:t>
            </a:r>
            <a:r>
              <a:rPr lang="en-US" sz="4299" b="1" dirty="0" err="1">
                <a:solidFill>
                  <a:schemeClr val="tx2">
                    <a:lumMod val="50000"/>
                  </a:schemeClr>
                </a:solidFill>
                <a:ea typeface="Arial Unicode"/>
                <a:cs typeface="Arial Unicode"/>
                <a:sym typeface="Arial Unicode"/>
              </a:rPr>
              <a:t>liên</a:t>
            </a:r>
            <a:r>
              <a:rPr lang="en-US" sz="4299" b="1" dirty="0">
                <a:solidFill>
                  <a:schemeClr val="tx2">
                    <a:lumMod val="50000"/>
                  </a:schemeClr>
                </a:solidFill>
                <a:ea typeface="Arial Unicode"/>
                <a:cs typeface="Arial Unicode"/>
                <a:sym typeface="Arial Unicode"/>
              </a:rPr>
              <a:t> </a:t>
            </a:r>
            <a:r>
              <a:rPr lang="en-US" sz="4299" b="1" dirty="0" err="1">
                <a:solidFill>
                  <a:schemeClr val="tx2">
                    <a:lumMod val="50000"/>
                  </a:schemeClr>
                </a:solidFill>
                <a:ea typeface="Arial Unicode"/>
                <a:cs typeface="Arial Unicode"/>
                <a:sym typeface="Arial Unicode"/>
              </a:rPr>
              <a:t>quan</a:t>
            </a:r>
            <a:r>
              <a:rPr lang="en-US" sz="4299" b="1" dirty="0">
                <a:solidFill>
                  <a:schemeClr val="tx2">
                    <a:lumMod val="50000"/>
                  </a:schemeClr>
                </a:solidFill>
                <a:ea typeface="Arial Unicode"/>
                <a:cs typeface="Arial Unicode"/>
                <a:sym typeface="Arial Unicode"/>
              </a:rPr>
              <a:t> </a:t>
            </a:r>
            <a:r>
              <a:rPr lang="en-US" sz="4299" b="1" dirty="0" err="1">
                <a:solidFill>
                  <a:schemeClr val="tx2">
                    <a:lumMod val="50000"/>
                  </a:schemeClr>
                </a:solidFill>
                <a:ea typeface="Arial Unicode"/>
                <a:cs typeface="Arial Unicode"/>
                <a:sym typeface="Arial Unicode"/>
              </a:rPr>
              <a:t>đến</a:t>
            </a:r>
            <a:r>
              <a:rPr lang="en-US" sz="4299" b="1" dirty="0">
                <a:solidFill>
                  <a:schemeClr val="tx2">
                    <a:lumMod val="50000"/>
                  </a:schemeClr>
                </a:solidFill>
                <a:ea typeface="Arial Unicode"/>
                <a:cs typeface="Arial Unicode"/>
                <a:sym typeface="Arial Unicode"/>
              </a:rPr>
              <a:t> </a:t>
            </a:r>
            <a:r>
              <a:rPr lang="en-US" sz="4299" b="1" dirty="0" err="1">
                <a:solidFill>
                  <a:schemeClr val="tx2">
                    <a:lumMod val="50000"/>
                  </a:schemeClr>
                </a:solidFill>
                <a:ea typeface="Arial Unicode"/>
                <a:cs typeface="Arial Unicode"/>
                <a:sym typeface="Arial Unicode"/>
              </a:rPr>
              <a:t>chủ</a:t>
            </a:r>
            <a:r>
              <a:rPr lang="en-US" sz="4299" b="1" dirty="0">
                <a:solidFill>
                  <a:schemeClr val="tx2">
                    <a:lumMod val="50000"/>
                  </a:schemeClr>
                </a:solidFill>
                <a:ea typeface="Arial Unicode"/>
                <a:cs typeface="Arial Unicode"/>
                <a:sym typeface="Arial Unicode"/>
              </a:rPr>
              <a:t> </a:t>
            </a:r>
            <a:r>
              <a:rPr lang="en-US" sz="4299" b="1" dirty="0" err="1">
                <a:solidFill>
                  <a:schemeClr val="tx2">
                    <a:lumMod val="50000"/>
                  </a:schemeClr>
                </a:solidFill>
                <a:ea typeface="Arial Unicode"/>
                <a:cs typeface="Arial Unicode"/>
                <a:sym typeface="Arial Unicode"/>
              </a:rPr>
              <a:t>đề</a:t>
            </a:r>
            <a:r>
              <a:rPr lang="en-US" sz="4299" b="1" dirty="0">
                <a:solidFill>
                  <a:schemeClr val="tx2">
                    <a:lumMod val="50000"/>
                  </a:schemeClr>
                </a:solidFill>
                <a:ea typeface="Arial Unicode"/>
                <a:cs typeface="Arial Unicode"/>
                <a:sym typeface="Arial Unicode"/>
              </a:rPr>
              <a:t> </a:t>
            </a:r>
            <a:r>
              <a:rPr lang="en-US" sz="4299" b="1" dirty="0" err="1">
                <a:solidFill>
                  <a:schemeClr val="tx2">
                    <a:lumMod val="50000"/>
                  </a:schemeClr>
                </a:solidFill>
                <a:ea typeface="Arial Unicode"/>
                <a:cs typeface="Arial Unicode"/>
                <a:sym typeface="Arial Unicode"/>
              </a:rPr>
              <a:t>tác</a:t>
            </a:r>
            <a:r>
              <a:rPr lang="en-US" sz="4299" b="1" dirty="0">
                <a:solidFill>
                  <a:schemeClr val="tx2">
                    <a:lumMod val="50000"/>
                  </a:schemeClr>
                </a:solidFill>
                <a:ea typeface="Arial Unicode"/>
                <a:cs typeface="Arial Unicode"/>
                <a:sym typeface="Arial Unicode"/>
              </a:rPr>
              <a:t> </a:t>
            </a:r>
            <a:r>
              <a:rPr lang="en-US" sz="4299" b="1" dirty="0" err="1">
                <a:solidFill>
                  <a:schemeClr val="tx2">
                    <a:lumMod val="50000"/>
                  </a:schemeClr>
                </a:solidFill>
                <a:ea typeface="Arial Unicode"/>
                <a:cs typeface="Arial Unicode"/>
                <a:sym typeface="Arial Unicode"/>
              </a:rPr>
              <a:t>phẩm</a:t>
            </a:r>
            <a:r>
              <a:rPr lang="en-US" sz="4299" b="1" dirty="0">
                <a:solidFill>
                  <a:schemeClr val="tx2">
                    <a:lumMod val="50000"/>
                  </a:schemeClr>
                </a:solidFill>
                <a:ea typeface="Arial Unicode"/>
                <a:cs typeface="Arial Unicode"/>
                <a:sym typeface="Arial Unicode"/>
              </a:rPr>
              <a:t>.</a:t>
            </a:r>
          </a:p>
        </p:txBody>
      </p:sp>
      <p:sp>
        <p:nvSpPr>
          <p:cNvPr id="6" name="TextBox 5"/>
          <p:cNvSpPr txBox="1"/>
          <p:nvPr/>
        </p:nvSpPr>
        <p:spPr>
          <a:xfrm>
            <a:off x="1524000" y="2314898"/>
            <a:ext cx="16132946" cy="677108"/>
          </a:xfrm>
          <a:prstGeom prst="rect">
            <a:avLst/>
          </a:prstGeom>
        </p:spPr>
        <p:txBody>
          <a:bodyPr wrap="square" lIns="0" tIns="0" rIns="0" bIns="0" rtlCol="0" anchor="t">
            <a:spAutoFit/>
          </a:bodyPr>
          <a:lstStyle/>
          <a:p>
            <a:pPr algn="just" fontAlgn="base"/>
            <a:r>
              <a:rPr lang="vi-VN" sz="4400" b="1" dirty="0">
                <a:solidFill>
                  <a:schemeClr val="tx2">
                    <a:lumMod val="50000"/>
                  </a:schemeClr>
                </a:solidFill>
                <a:latin typeface="Calibri" pitchFamily="34" charset="0"/>
                <a:cs typeface="Calibri" pitchFamily="34" charset="0"/>
              </a:rPr>
              <a:t>4. Ý nghĩa nhan đề, thông điệp đoạn trích</a:t>
            </a:r>
          </a:p>
        </p:txBody>
      </p:sp>
      <p:grpSp>
        <p:nvGrpSpPr>
          <p:cNvPr id="7" name="Group 6"/>
          <p:cNvGrpSpPr/>
          <p:nvPr/>
        </p:nvGrpSpPr>
        <p:grpSpPr>
          <a:xfrm>
            <a:off x="812258" y="765460"/>
            <a:ext cx="7645942" cy="1046003"/>
            <a:chOff x="0" y="-38100"/>
            <a:chExt cx="2602724" cy="386375"/>
          </a:xfrm>
        </p:grpSpPr>
        <p:sp>
          <p:nvSpPr>
            <p:cNvPr id="8" name="Freeform 7"/>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9"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0" name="Group 9"/>
          <p:cNvGrpSpPr/>
          <p:nvPr/>
        </p:nvGrpSpPr>
        <p:grpSpPr>
          <a:xfrm>
            <a:off x="742543" y="723900"/>
            <a:ext cx="7417189" cy="1052313"/>
            <a:chOff x="0" y="-38100"/>
            <a:chExt cx="2602724" cy="386375"/>
          </a:xfrm>
        </p:grpSpPr>
        <p:sp>
          <p:nvSpPr>
            <p:cNvPr id="11" name="Freeform 1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2" name="TextBox 11"/>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3" name="TextBox 6"/>
          <p:cNvSpPr txBox="1"/>
          <p:nvPr/>
        </p:nvSpPr>
        <p:spPr>
          <a:xfrm>
            <a:off x="1113968" y="765460"/>
            <a:ext cx="7126030" cy="972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7980"/>
              </a:lnSpc>
            </a:pP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II.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Đọc</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hiểu</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văn</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bản</a:t>
            </a:r>
            <a:endPar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2" name="Freeform 2"/>
          <p:cNvSpPr/>
          <p:nvPr/>
        </p:nvSpPr>
        <p:spPr>
          <a:xfrm rot="2918262" flipV="1">
            <a:off x="13779828" y="-1923218"/>
            <a:ext cx="8102860" cy="6705116"/>
          </a:xfrm>
          <a:custGeom>
            <a:avLst/>
            <a:gdLst/>
            <a:ahLst/>
            <a:cxnLst/>
            <a:rect l="l" t="t" r="r" b="b"/>
            <a:pathLst>
              <a:path w="8102860" h="6705116">
                <a:moveTo>
                  <a:pt x="0" y="6705117"/>
                </a:moveTo>
                <a:lnTo>
                  <a:pt x="8102860" y="6705117"/>
                </a:lnTo>
                <a:lnTo>
                  <a:pt x="8102860" y="0"/>
                </a:lnTo>
                <a:lnTo>
                  <a:pt x="0" y="0"/>
                </a:lnTo>
                <a:lnTo>
                  <a:pt x="0" y="6705117"/>
                </a:lnTo>
                <a:close/>
              </a:path>
            </a:pathLst>
          </a:custGeom>
          <a:blipFill>
            <a:blip r:embed="rId2">
              <a:alphaModFix amt="37000"/>
            </a:blip>
            <a:stretch>
              <a:fillRect/>
            </a:stretch>
          </a:blipFill>
        </p:spPr>
      </p:sp>
      <p:sp>
        <p:nvSpPr>
          <p:cNvPr id="3" name="Freeform 3"/>
          <p:cNvSpPr/>
          <p:nvPr/>
        </p:nvSpPr>
        <p:spPr>
          <a:xfrm rot="588124">
            <a:off x="13358978" y="-3741394"/>
            <a:ext cx="6920181" cy="10195478"/>
          </a:xfrm>
          <a:custGeom>
            <a:avLst/>
            <a:gdLst/>
            <a:ahLst/>
            <a:cxnLst/>
            <a:rect l="l" t="t" r="r" b="b"/>
            <a:pathLst>
              <a:path w="6920181" h="10195478">
                <a:moveTo>
                  <a:pt x="0" y="0"/>
                </a:moveTo>
                <a:lnTo>
                  <a:pt x="6920181" y="0"/>
                </a:lnTo>
                <a:lnTo>
                  <a:pt x="6920181" y="10195478"/>
                </a:lnTo>
                <a:lnTo>
                  <a:pt x="0" y="10195478"/>
                </a:lnTo>
                <a:lnTo>
                  <a:pt x="0" y="0"/>
                </a:lnTo>
                <a:close/>
              </a:path>
            </a:pathLst>
          </a:custGeom>
          <a:blipFill>
            <a:blip r:embed="rId3"/>
            <a:stretch>
              <a:fillRect/>
            </a:stretch>
          </a:blipFill>
        </p:spPr>
      </p:sp>
      <p:sp>
        <p:nvSpPr>
          <p:cNvPr id="4" name="Freeform 4"/>
          <p:cNvSpPr/>
          <p:nvPr/>
        </p:nvSpPr>
        <p:spPr>
          <a:xfrm rot="-10800000" flipV="1">
            <a:off x="-3574847" y="4727936"/>
            <a:ext cx="10502725" cy="8691005"/>
          </a:xfrm>
          <a:custGeom>
            <a:avLst/>
            <a:gdLst/>
            <a:ahLst/>
            <a:cxnLst/>
            <a:rect l="l" t="t" r="r" b="b"/>
            <a:pathLst>
              <a:path w="10502725" h="8691005">
                <a:moveTo>
                  <a:pt x="0" y="8691005"/>
                </a:moveTo>
                <a:lnTo>
                  <a:pt x="10502725" y="8691005"/>
                </a:lnTo>
                <a:lnTo>
                  <a:pt x="10502725" y="0"/>
                </a:lnTo>
                <a:lnTo>
                  <a:pt x="0" y="0"/>
                </a:lnTo>
                <a:lnTo>
                  <a:pt x="0" y="8691005"/>
                </a:lnTo>
                <a:close/>
              </a:path>
            </a:pathLst>
          </a:custGeom>
          <a:blipFill>
            <a:blip r:embed="rId4">
              <a:alphaModFix amt="37000"/>
            </a:blip>
            <a:stretch>
              <a:fillRect/>
            </a:stretch>
          </a:blipFill>
        </p:spPr>
      </p:sp>
      <p:sp>
        <p:nvSpPr>
          <p:cNvPr id="5" name="Freeform 5"/>
          <p:cNvSpPr/>
          <p:nvPr/>
        </p:nvSpPr>
        <p:spPr>
          <a:xfrm rot="-1391992">
            <a:off x="-2650756" y="5501108"/>
            <a:ext cx="6309645" cy="9295978"/>
          </a:xfrm>
          <a:custGeom>
            <a:avLst/>
            <a:gdLst/>
            <a:ahLst/>
            <a:cxnLst/>
            <a:rect l="l" t="t" r="r" b="b"/>
            <a:pathLst>
              <a:path w="6309645" h="9295978">
                <a:moveTo>
                  <a:pt x="0" y="0"/>
                </a:moveTo>
                <a:lnTo>
                  <a:pt x="6309645" y="0"/>
                </a:lnTo>
                <a:lnTo>
                  <a:pt x="6309645" y="9295978"/>
                </a:lnTo>
                <a:lnTo>
                  <a:pt x="0" y="9295978"/>
                </a:lnTo>
                <a:lnTo>
                  <a:pt x="0" y="0"/>
                </a:lnTo>
                <a:close/>
              </a:path>
            </a:pathLst>
          </a:custGeom>
          <a:blipFill>
            <a:blip r:embed="rId3"/>
            <a:stretch>
              <a:fillRect/>
            </a:stretch>
          </a:blipFill>
        </p:spPr>
      </p:sp>
      <p:sp>
        <p:nvSpPr>
          <p:cNvPr id="6" name="Freeform 6"/>
          <p:cNvSpPr/>
          <p:nvPr/>
        </p:nvSpPr>
        <p:spPr>
          <a:xfrm rot="1155628" flipH="1">
            <a:off x="3284925" y="5155383"/>
            <a:ext cx="2485602" cy="6099638"/>
          </a:xfrm>
          <a:custGeom>
            <a:avLst/>
            <a:gdLst/>
            <a:ahLst/>
            <a:cxnLst/>
            <a:rect l="l" t="t" r="r" b="b"/>
            <a:pathLst>
              <a:path w="2485602" h="6099638">
                <a:moveTo>
                  <a:pt x="2485602" y="0"/>
                </a:moveTo>
                <a:lnTo>
                  <a:pt x="0" y="0"/>
                </a:lnTo>
                <a:lnTo>
                  <a:pt x="0" y="6099638"/>
                </a:lnTo>
                <a:lnTo>
                  <a:pt x="2485602" y="6099638"/>
                </a:lnTo>
                <a:lnTo>
                  <a:pt x="2485602" y="0"/>
                </a:lnTo>
                <a:close/>
              </a:path>
            </a:pathLst>
          </a:custGeom>
          <a:blipFill>
            <a:blip r:embed="rId5"/>
            <a:stretch>
              <a:fillRect/>
            </a:stretch>
          </a:blipFill>
        </p:spPr>
      </p:sp>
      <p:grpSp>
        <p:nvGrpSpPr>
          <p:cNvPr id="7" name="Group 7"/>
          <p:cNvGrpSpPr/>
          <p:nvPr/>
        </p:nvGrpSpPr>
        <p:grpSpPr>
          <a:xfrm>
            <a:off x="4261825" y="1934441"/>
            <a:ext cx="13035575" cy="5604618"/>
            <a:chOff x="-3236623" y="604465"/>
            <a:chExt cx="16795269" cy="7472824"/>
          </a:xfrm>
        </p:grpSpPr>
        <p:sp>
          <p:nvSpPr>
            <p:cNvPr id="8" name="TextBox 8"/>
            <p:cNvSpPr txBox="1"/>
            <p:nvPr/>
          </p:nvSpPr>
          <p:spPr>
            <a:xfrm>
              <a:off x="-583191" y="604465"/>
              <a:ext cx="10199309" cy="786540"/>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nchor="t">
              <a:spAutoFit/>
            </a:bodyPr>
            <a:lstStyle/>
            <a:p>
              <a:pPr algn="ctr">
                <a:lnSpc>
                  <a:spcPts val="4620"/>
                </a:lnSpc>
              </a:pPr>
              <a:r>
                <a:rPr lang="en-US" sz="4000" b="1" dirty="0">
                  <a:solidFill>
                    <a:srgbClr val="517EA4"/>
                  </a:solidFill>
                  <a:latin typeface="Times New Roman" pitchFamily="18" charset="0"/>
                  <a:ea typeface="Arial Unicode Bold"/>
                  <a:cs typeface="Times New Roman" pitchFamily="18" charset="0"/>
                  <a:sym typeface="Arial Unicode Bold"/>
                </a:rPr>
                <a:t>BÀI 7: TIỂU THUYẾT HIỆN ĐẠI</a:t>
              </a:r>
            </a:p>
          </p:txBody>
        </p:sp>
        <p:sp>
          <p:nvSpPr>
            <p:cNvPr id="9" name="TextBox 9"/>
            <p:cNvSpPr txBox="1"/>
            <p:nvPr/>
          </p:nvSpPr>
          <p:spPr>
            <a:xfrm>
              <a:off x="-3236623" y="2332126"/>
              <a:ext cx="16795269" cy="5745163"/>
            </a:xfrm>
            <a:prstGeom prst="rect">
              <a:avLst/>
            </a:prstGeom>
          </p:spPr>
          <p:txBody>
            <a:bodyPr wrap="square" lIns="0" tIns="0" rIns="0" bIns="0" rtlCol="0" anchor="t">
              <a:spAutoFit/>
            </a:bodyPr>
            <a:lstStyle/>
            <a:p>
              <a:pPr algn="ctr">
                <a:lnSpc>
                  <a:spcPts val="11200"/>
                </a:lnSpc>
              </a:pPr>
              <a:r>
                <a:rPr lang="en-US" sz="11200" dirty="0">
                  <a:solidFill>
                    <a:srgbClr val="517EA4"/>
                  </a:solidFill>
                  <a:latin typeface="Arial Unicode"/>
                  <a:ea typeface="Arial Unicode"/>
                  <a:cs typeface="Arial Unicode"/>
                  <a:sym typeface="Arial Unicode"/>
                </a:rPr>
                <a:t> </a:t>
              </a:r>
            </a:p>
            <a:p>
              <a:pPr algn="ctr">
                <a:lnSpc>
                  <a:spcPts val="11200"/>
                </a:lnSpc>
              </a:pPr>
              <a:r>
                <a:rPr lang="en-US" sz="9600" b="1" dirty="0">
                  <a:solidFill>
                    <a:srgbClr val="FF0000"/>
                  </a:solidFill>
                  <a:latin typeface="Arial Unicode"/>
                  <a:ea typeface="Arial Unicode"/>
                  <a:cs typeface="Arial Unicode"/>
                  <a:sym typeface="Arial Unicode"/>
                </a:rPr>
                <a:t>ÁNH SÁNG CỨU RỖI</a:t>
              </a:r>
            </a:p>
            <a:p>
              <a:pPr algn="ctr">
                <a:lnSpc>
                  <a:spcPts val="11200"/>
                </a:lnSpc>
              </a:pPr>
              <a:endParaRPr lang="en-US" sz="11200" dirty="0">
                <a:solidFill>
                  <a:srgbClr val="517EA4"/>
                </a:solidFill>
                <a:latin typeface="Arial Unicode"/>
                <a:ea typeface="Arial Unicode"/>
                <a:cs typeface="Arial Unicode"/>
                <a:sym typeface="Arial Unicode"/>
              </a:endParaRPr>
            </a:p>
          </p:txBody>
        </p:sp>
      </p:grpSp>
      <p:sp>
        <p:nvSpPr>
          <p:cNvPr id="10" name="Freeform 10"/>
          <p:cNvSpPr/>
          <p:nvPr/>
        </p:nvSpPr>
        <p:spPr>
          <a:xfrm rot="-2166592">
            <a:off x="17595639" y="1866312"/>
            <a:ext cx="2485602" cy="6099638"/>
          </a:xfrm>
          <a:custGeom>
            <a:avLst/>
            <a:gdLst/>
            <a:ahLst/>
            <a:cxnLst/>
            <a:rect l="l" t="t" r="r" b="b"/>
            <a:pathLst>
              <a:path w="2485602" h="6099638">
                <a:moveTo>
                  <a:pt x="0" y="0"/>
                </a:moveTo>
                <a:lnTo>
                  <a:pt x="2485602" y="0"/>
                </a:lnTo>
                <a:lnTo>
                  <a:pt x="2485602" y="6099638"/>
                </a:lnTo>
                <a:lnTo>
                  <a:pt x="0" y="6099638"/>
                </a:lnTo>
                <a:lnTo>
                  <a:pt x="0" y="0"/>
                </a:lnTo>
                <a:close/>
              </a:path>
            </a:pathLst>
          </a:custGeom>
          <a:blipFill>
            <a:blip r:embed="rId5"/>
            <a:stretch>
              <a:fillRect/>
            </a:stretch>
          </a:blipFill>
        </p:spPr>
      </p:sp>
      <p:sp>
        <p:nvSpPr>
          <p:cNvPr id="11" name="Freeform 11"/>
          <p:cNvSpPr/>
          <p:nvPr/>
        </p:nvSpPr>
        <p:spPr>
          <a:xfrm flipH="1">
            <a:off x="462712" y="613136"/>
            <a:ext cx="5702349" cy="8229600"/>
          </a:xfrm>
          <a:custGeom>
            <a:avLst/>
            <a:gdLst/>
            <a:ahLst/>
            <a:cxnLst/>
            <a:rect l="l" t="t" r="r" b="b"/>
            <a:pathLst>
              <a:path w="9418712" h="8229600">
                <a:moveTo>
                  <a:pt x="9418713" y="0"/>
                </a:moveTo>
                <a:lnTo>
                  <a:pt x="0" y="0"/>
                </a:lnTo>
                <a:lnTo>
                  <a:pt x="0" y="8229600"/>
                </a:lnTo>
                <a:lnTo>
                  <a:pt x="9418713" y="8229600"/>
                </a:lnTo>
                <a:lnTo>
                  <a:pt x="9418713" y="0"/>
                </a:lnTo>
                <a:close/>
              </a:path>
            </a:pathLst>
          </a:custGeom>
          <a:blipFill>
            <a:blip r:embed="rId6"/>
            <a:stretch>
              <a:fillRect/>
            </a:stretch>
          </a:blipFill>
        </p:spPr>
        <p:txBody>
          <a:bodyPr/>
          <a:lstStyle/>
          <a:p>
            <a:endParaRPr lang="en-US" dirty="0">
              <a:solidFill>
                <a:srgbClr val="FF0000"/>
              </a:solidFill>
            </a:endParaRPr>
          </a:p>
        </p:txBody>
      </p:sp>
      <p:sp>
        <p:nvSpPr>
          <p:cNvPr id="12" name="TextBox 12"/>
          <p:cNvSpPr txBox="1"/>
          <p:nvPr/>
        </p:nvSpPr>
        <p:spPr>
          <a:xfrm>
            <a:off x="4318735" y="3338498"/>
            <a:ext cx="9758701" cy="718145"/>
          </a:xfrm>
          <a:prstGeom prst="rect">
            <a:avLst/>
          </a:prstGeom>
        </p:spPr>
        <p:txBody>
          <a:bodyPr lIns="0" tIns="0" rIns="0" bIns="0" rtlCol="0" anchor="t">
            <a:spAutoFit/>
          </a:bodyPr>
          <a:lstStyle/>
          <a:p>
            <a:pPr algn="ctr">
              <a:lnSpc>
                <a:spcPts val="5600"/>
              </a:lnSpc>
            </a:pPr>
            <a:r>
              <a:rPr lang="en-US" sz="4000" dirty="0">
                <a:solidFill>
                  <a:srgbClr val="517EA4"/>
                </a:solidFill>
                <a:latin typeface="Arial Unicode Bold"/>
                <a:ea typeface="Arial Unicode Bold"/>
                <a:cs typeface="Arial Unicode Bold"/>
                <a:sym typeface="Arial Unicode Bold"/>
              </a:rPr>
              <a:t>ĐỌC HIỂU VĂN BẢN 2: </a:t>
            </a:r>
          </a:p>
        </p:txBody>
      </p:sp>
      <p:sp>
        <p:nvSpPr>
          <p:cNvPr id="13" name="TextBox 13"/>
          <p:cNvSpPr txBox="1"/>
          <p:nvPr/>
        </p:nvSpPr>
        <p:spPr>
          <a:xfrm>
            <a:off x="13047775" y="7109072"/>
            <a:ext cx="49188" cy="257175"/>
          </a:xfrm>
          <a:prstGeom prst="rect">
            <a:avLst/>
          </a:prstGeom>
        </p:spPr>
        <p:txBody>
          <a:bodyPr lIns="0" tIns="0" rIns="0" bIns="0" rtlCol="0" anchor="t">
            <a:spAutoFit/>
          </a:bodyPr>
          <a:lstStyle/>
          <a:p>
            <a:pPr algn="ctr">
              <a:lnSpc>
                <a:spcPts val="2100"/>
              </a:lnSpc>
              <a:spcBef>
                <a:spcPct val="0"/>
              </a:spcBef>
            </a:pPr>
            <a:r>
              <a:rPr lang="en-US" sz="1500">
                <a:solidFill>
                  <a:srgbClr val="517EA4"/>
                </a:solidFill>
                <a:latin typeface="Muli"/>
                <a:ea typeface="Muli"/>
                <a:cs typeface="Muli"/>
                <a:sym typeface="Muli"/>
              </a:rPr>
              <a:t>I</a:t>
            </a:r>
          </a:p>
        </p:txBody>
      </p:sp>
      <p:sp>
        <p:nvSpPr>
          <p:cNvPr id="14" name="TextBox 14"/>
          <p:cNvSpPr txBox="1"/>
          <p:nvPr/>
        </p:nvSpPr>
        <p:spPr>
          <a:xfrm>
            <a:off x="8529299" y="6750297"/>
            <a:ext cx="9758701" cy="688974"/>
          </a:xfrm>
          <a:prstGeom prst="rect">
            <a:avLst/>
          </a:prstGeom>
        </p:spPr>
        <p:txBody>
          <a:bodyPr lIns="0" tIns="0" rIns="0" bIns="0" rtlCol="0" anchor="t">
            <a:spAutoFit/>
          </a:bodyPr>
          <a:lstStyle/>
          <a:p>
            <a:pPr algn="ctr">
              <a:lnSpc>
                <a:spcPts val="5600"/>
              </a:lnSpc>
            </a:pPr>
            <a:r>
              <a:rPr lang="en-US" sz="4000" dirty="0">
                <a:solidFill>
                  <a:srgbClr val="517EA4"/>
                </a:solidFill>
                <a:latin typeface="Arial Unicode Bold"/>
                <a:ea typeface="Arial Unicode Bold"/>
                <a:cs typeface="Arial Unicode Bold"/>
                <a:sym typeface="Arial Unicode Bold"/>
              </a:rPr>
              <a:t>BẢO NINH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rot="1604143">
            <a:off x="-4357637" y="-549567"/>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4" name="Freeform 4"/>
          <p:cNvSpPr/>
          <p:nvPr/>
        </p:nvSpPr>
        <p:spPr>
          <a:xfrm rot="2700000">
            <a:off x="15784453" y="5092157"/>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5" name="TextBox 5"/>
          <p:cNvSpPr txBox="1"/>
          <p:nvPr/>
        </p:nvSpPr>
        <p:spPr>
          <a:xfrm>
            <a:off x="1593715" y="3238500"/>
            <a:ext cx="15915630" cy="6278642"/>
          </a:xfrm>
          <a:prstGeom prst="rect">
            <a:avLst/>
          </a:prstGeom>
        </p:spPr>
        <p:txBody>
          <a:bodyPr lIns="0" tIns="0" rIns="0" bIns="0" rtlCol="0" anchor="t">
            <a:spAutoFit/>
          </a:bodyPr>
          <a:lstStyle/>
          <a:p>
            <a:pPr algn="just"/>
            <a:r>
              <a:rPr lang="en-US" sz="4400" b="1" dirty="0">
                <a:solidFill>
                  <a:schemeClr val="tx2">
                    <a:lumMod val="50000"/>
                  </a:schemeClr>
                </a:solidFill>
                <a:latin typeface="Calibri" pitchFamily="34" charset="0"/>
                <a:cs typeface="Calibri" pitchFamily="34" charset="0"/>
                <a:sym typeface="Arial Unicode Bold"/>
              </a:rPr>
              <a:t>- Thông </a:t>
            </a:r>
            <a:r>
              <a:rPr lang="en-US" sz="4400" b="1" dirty="0" err="1">
                <a:solidFill>
                  <a:schemeClr val="tx2">
                    <a:lumMod val="50000"/>
                  </a:schemeClr>
                </a:solidFill>
                <a:latin typeface="Calibri" pitchFamily="34" charset="0"/>
                <a:cs typeface="Calibri" pitchFamily="34" charset="0"/>
                <a:sym typeface="Arial Unicode Bold"/>
              </a:rPr>
              <a:t>điệp</a:t>
            </a:r>
            <a:r>
              <a:rPr lang="en-US" sz="4400" b="1" dirty="0">
                <a:solidFill>
                  <a:schemeClr val="tx2">
                    <a:lumMod val="50000"/>
                  </a:schemeClr>
                </a:solidFill>
                <a:latin typeface="Calibri" pitchFamily="34" charset="0"/>
                <a:cs typeface="Calibri" pitchFamily="34" charset="0"/>
                <a:sym typeface="Arial Unicode Bold"/>
              </a:rPr>
              <a:t>: </a:t>
            </a:r>
          </a:p>
          <a:p>
            <a:pPr algn="just"/>
            <a:r>
              <a:rPr lang="en-US" sz="4400" b="1" dirty="0">
                <a:solidFill>
                  <a:schemeClr val="tx2">
                    <a:lumMod val="50000"/>
                  </a:schemeClr>
                </a:solidFill>
                <a:latin typeface="Calibri" pitchFamily="34" charset="0"/>
                <a:cs typeface="Calibri" pitchFamily="34" charset="0"/>
                <a:sym typeface="Arial Unicode"/>
              </a:rPr>
              <a:t>+ </a:t>
            </a:r>
            <a:r>
              <a:rPr lang="en-US" sz="4400" b="1" dirty="0" err="1">
                <a:solidFill>
                  <a:srgbClr val="FF0000"/>
                </a:solidFill>
                <a:latin typeface="Calibri" pitchFamily="34" charset="0"/>
                <a:cs typeface="Calibri" pitchFamily="34" charset="0"/>
                <a:sym typeface="Arial Unicode"/>
              </a:rPr>
              <a:t>Cuộc</a:t>
            </a:r>
            <a:r>
              <a:rPr lang="en-US" sz="4400" b="1" dirty="0">
                <a:solidFill>
                  <a:srgbClr val="FF0000"/>
                </a:solidFill>
                <a:latin typeface="Calibri" pitchFamily="34" charset="0"/>
                <a:cs typeface="Calibri" pitchFamily="34" charset="0"/>
                <a:sym typeface="Arial Unicode"/>
              </a:rPr>
              <a:t> </a:t>
            </a:r>
            <a:r>
              <a:rPr lang="en-US" sz="4400" b="1" dirty="0" err="1">
                <a:solidFill>
                  <a:srgbClr val="FF0000"/>
                </a:solidFill>
                <a:latin typeface="Calibri" pitchFamily="34" charset="0"/>
                <a:cs typeface="Calibri" pitchFamily="34" charset="0"/>
                <a:sym typeface="Arial Unicode"/>
              </a:rPr>
              <a:t>sống</a:t>
            </a:r>
            <a:r>
              <a:rPr lang="en-US" sz="4400" b="1" dirty="0">
                <a:solidFill>
                  <a:srgbClr val="FF0000"/>
                </a:solidFill>
                <a:latin typeface="Calibri" pitchFamily="34" charset="0"/>
                <a:cs typeface="Calibri" pitchFamily="34" charset="0"/>
                <a:sym typeface="Arial Unicode"/>
              </a:rPr>
              <a:t> </a:t>
            </a:r>
            <a:r>
              <a:rPr lang="en-US" sz="4400" b="1" dirty="0" err="1">
                <a:solidFill>
                  <a:srgbClr val="FF0000"/>
                </a:solidFill>
                <a:latin typeface="Calibri" pitchFamily="34" charset="0"/>
                <a:cs typeface="Calibri" pitchFamily="34" charset="0"/>
                <a:sym typeface="Arial Unicode"/>
              </a:rPr>
              <a:t>hòa</a:t>
            </a:r>
            <a:r>
              <a:rPr lang="en-US" sz="4400" b="1" dirty="0">
                <a:solidFill>
                  <a:srgbClr val="FF0000"/>
                </a:solidFill>
                <a:latin typeface="Calibri" pitchFamily="34" charset="0"/>
                <a:cs typeface="Calibri" pitchFamily="34" charset="0"/>
                <a:sym typeface="Arial Unicode"/>
              </a:rPr>
              <a:t> </a:t>
            </a:r>
            <a:r>
              <a:rPr lang="en-US" sz="4400" b="1" dirty="0" err="1">
                <a:solidFill>
                  <a:srgbClr val="FF0000"/>
                </a:solidFill>
                <a:latin typeface="Calibri" pitchFamily="34" charset="0"/>
                <a:cs typeface="Calibri" pitchFamily="34" charset="0"/>
                <a:sym typeface="Arial Unicode"/>
              </a:rPr>
              <a:t>bình</a:t>
            </a:r>
            <a:r>
              <a:rPr lang="en-US" sz="4400" b="1" dirty="0">
                <a:solidFill>
                  <a:srgbClr val="FF0000"/>
                </a:solidFill>
                <a:latin typeface="Calibri" pitchFamily="34" charset="0"/>
                <a:cs typeface="Calibri" pitchFamily="34" charset="0"/>
                <a:sym typeface="Arial Unicode"/>
              </a:rPr>
              <a:t> </a:t>
            </a:r>
            <a:r>
              <a:rPr lang="en-US" sz="4400" b="1" dirty="0" err="1">
                <a:solidFill>
                  <a:srgbClr val="FF0000"/>
                </a:solidFill>
                <a:latin typeface="Calibri" pitchFamily="34" charset="0"/>
                <a:cs typeface="Calibri" pitchFamily="34" charset="0"/>
                <a:sym typeface="Arial Unicode"/>
              </a:rPr>
              <a:t>hôm</a:t>
            </a:r>
            <a:r>
              <a:rPr lang="en-US" sz="4400" b="1" dirty="0">
                <a:solidFill>
                  <a:srgbClr val="FF0000"/>
                </a:solidFill>
                <a:latin typeface="Calibri" pitchFamily="34" charset="0"/>
                <a:cs typeface="Calibri" pitchFamily="34" charset="0"/>
                <a:sym typeface="Arial Unicode"/>
              </a:rPr>
              <a:t> nay </a:t>
            </a:r>
            <a:r>
              <a:rPr lang="en-US" sz="4400" b="1" dirty="0" err="1">
                <a:solidFill>
                  <a:srgbClr val="FF0000"/>
                </a:solidFill>
                <a:latin typeface="Calibri" pitchFamily="34" charset="0"/>
                <a:cs typeface="Calibri" pitchFamily="34" charset="0"/>
                <a:sym typeface="Arial Unicode"/>
              </a:rPr>
              <a:t>phải</a:t>
            </a:r>
            <a:r>
              <a:rPr lang="en-US" sz="4400" b="1" dirty="0">
                <a:solidFill>
                  <a:srgbClr val="FF0000"/>
                </a:solidFill>
                <a:latin typeface="Calibri" pitchFamily="34" charset="0"/>
                <a:cs typeface="Calibri" pitchFamily="34" charset="0"/>
                <a:sym typeface="Arial Unicode"/>
              </a:rPr>
              <a:t> </a:t>
            </a:r>
            <a:r>
              <a:rPr lang="en-US" sz="4400" b="1" dirty="0" err="1">
                <a:solidFill>
                  <a:srgbClr val="FF0000"/>
                </a:solidFill>
                <a:latin typeface="Calibri" pitchFamily="34" charset="0"/>
                <a:cs typeface="Calibri" pitchFamily="34" charset="0"/>
                <a:sym typeface="Arial Unicode"/>
              </a:rPr>
              <a:t>đánh</a:t>
            </a:r>
            <a:r>
              <a:rPr lang="en-US" sz="4400" b="1" dirty="0">
                <a:solidFill>
                  <a:srgbClr val="FF0000"/>
                </a:solidFill>
                <a:latin typeface="Calibri" pitchFamily="34" charset="0"/>
                <a:cs typeface="Calibri" pitchFamily="34" charset="0"/>
                <a:sym typeface="Arial Unicode"/>
              </a:rPr>
              <a:t> </a:t>
            </a:r>
            <a:r>
              <a:rPr lang="en-US" sz="4400" b="1" dirty="0" err="1">
                <a:solidFill>
                  <a:srgbClr val="FF0000"/>
                </a:solidFill>
                <a:latin typeface="Calibri" pitchFamily="34" charset="0"/>
                <a:cs typeface="Calibri" pitchFamily="34" charset="0"/>
                <a:sym typeface="Arial Unicode"/>
              </a:rPr>
              <a:t>đổi</a:t>
            </a:r>
            <a:r>
              <a:rPr lang="en-US" sz="4400" b="1" dirty="0">
                <a:solidFill>
                  <a:srgbClr val="FF0000"/>
                </a:solidFill>
                <a:latin typeface="Calibri" pitchFamily="34" charset="0"/>
                <a:cs typeface="Calibri" pitchFamily="34" charset="0"/>
                <a:sym typeface="Arial Unicode"/>
              </a:rPr>
              <a:t> </a:t>
            </a:r>
            <a:r>
              <a:rPr lang="en-US" sz="4400" b="1" dirty="0" err="1">
                <a:solidFill>
                  <a:srgbClr val="FF0000"/>
                </a:solidFill>
                <a:latin typeface="Calibri" pitchFamily="34" charset="0"/>
                <a:cs typeface="Calibri" pitchFamily="34" charset="0"/>
                <a:sym typeface="Arial Unicode"/>
              </a:rPr>
              <a:t>bằng</a:t>
            </a:r>
            <a:r>
              <a:rPr lang="en-US" sz="4400" b="1" dirty="0">
                <a:solidFill>
                  <a:srgbClr val="FF0000"/>
                </a:solidFill>
                <a:latin typeface="Calibri" pitchFamily="34" charset="0"/>
                <a:cs typeface="Calibri" pitchFamily="34" charset="0"/>
                <a:sym typeface="Arial Unicode"/>
              </a:rPr>
              <a:t> </a:t>
            </a:r>
            <a:r>
              <a:rPr lang="en-US" sz="4400" b="1" dirty="0" err="1">
                <a:solidFill>
                  <a:srgbClr val="FF0000"/>
                </a:solidFill>
                <a:latin typeface="Calibri" pitchFamily="34" charset="0"/>
                <a:cs typeface="Calibri" pitchFamily="34" charset="0"/>
                <a:sym typeface="Arial Unicode"/>
              </a:rPr>
              <a:t>biết</a:t>
            </a:r>
            <a:r>
              <a:rPr lang="en-US" sz="4400" b="1" dirty="0">
                <a:solidFill>
                  <a:srgbClr val="FF0000"/>
                </a:solidFill>
                <a:latin typeface="Calibri" pitchFamily="34" charset="0"/>
                <a:cs typeface="Calibri" pitchFamily="34" charset="0"/>
                <a:sym typeface="Arial Unicode"/>
              </a:rPr>
              <a:t> bao </a:t>
            </a:r>
            <a:r>
              <a:rPr lang="en-US" sz="4400" b="1" dirty="0" err="1">
                <a:solidFill>
                  <a:srgbClr val="FF0000"/>
                </a:solidFill>
                <a:latin typeface="Calibri" pitchFamily="34" charset="0"/>
                <a:cs typeface="Calibri" pitchFamily="34" charset="0"/>
                <a:sym typeface="Arial Unicode"/>
              </a:rPr>
              <a:t>xương</a:t>
            </a:r>
            <a:r>
              <a:rPr lang="en-US" sz="4400" b="1" dirty="0">
                <a:solidFill>
                  <a:srgbClr val="FF0000"/>
                </a:solidFill>
                <a:latin typeface="Calibri" pitchFamily="34" charset="0"/>
                <a:cs typeface="Calibri" pitchFamily="34" charset="0"/>
                <a:sym typeface="Arial Unicode"/>
              </a:rPr>
              <a:t> </a:t>
            </a:r>
            <a:r>
              <a:rPr lang="en-US" sz="4400" b="1" dirty="0" err="1">
                <a:solidFill>
                  <a:srgbClr val="FF0000"/>
                </a:solidFill>
                <a:latin typeface="Calibri" pitchFamily="34" charset="0"/>
                <a:cs typeface="Calibri" pitchFamily="34" charset="0"/>
                <a:sym typeface="Arial Unicode"/>
              </a:rPr>
              <a:t>máu</a:t>
            </a:r>
            <a:r>
              <a:rPr lang="en-US" sz="4400" b="1" dirty="0">
                <a:solidFill>
                  <a:srgbClr val="FF0000"/>
                </a:solidFill>
                <a:latin typeface="Calibri" pitchFamily="34" charset="0"/>
                <a:cs typeface="Calibri" pitchFamily="34" charset="0"/>
                <a:sym typeface="Arial Unicode"/>
              </a:rPr>
              <a:t>, hi </a:t>
            </a:r>
            <a:r>
              <a:rPr lang="en-US" sz="4400" b="1" dirty="0" err="1">
                <a:solidFill>
                  <a:srgbClr val="FF0000"/>
                </a:solidFill>
                <a:latin typeface="Calibri" pitchFamily="34" charset="0"/>
                <a:cs typeface="Calibri" pitchFamily="34" charset="0"/>
                <a:sym typeface="Arial Unicode"/>
              </a:rPr>
              <a:t>sinh</a:t>
            </a:r>
            <a:r>
              <a:rPr lang="en-US" sz="4400" b="1" dirty="0">
                <a:solidFill>
                  <a:srgbClr val="FF0000"/>
                </a:solidFill>
                <a:latin typeface="Calibri" pitchFamily="34" charset="0"/>
                <a:cs typeface="Calibri" pitchFamily="34" charset="0"/>
                <a:sym typeface="Arial Unicode"/>
              </a:rPr>
              <a:t> </a:t>
            </a:r>
            <a:r>
              <a:rPr lang="en-US" sz="4400" b="1" dirty="0" err="1">
                <a:solidFill>
                  <a:srgbClr val="FF0000"/>
                </a:solidFill>
                <a:latin typeface="Calibri" pitchFamily="34" charset="0"/>
                <a:cs typeface="Calibri" pitchFamily="34" charset="0"/>
                <a:sym typeface="Arial Unicode"/>
              </a:rPr>
              <a:t>của</a:t>
            </a:r>
            <a:r>
              <a:rPr lang="en-US" sz="4400" b="1" dirty="0">
                <a:solidFill>
                  <a:srgbClr val="FF0000"/>
                </a:solidFill>
                <a:latin typeface="Calibri" pitchFamily="34" charset="0"/>
                <a:cs typeface="Calibri" pitchFamily="34" charset="0"/>
                <a:sym typeface="Arial Unicode"/>
              </a:rPr>
              <a:t> </a:t>
            </a:r>
            <a:r>
              <a:rPr lang="en-US" sz="4400" b="1" dirty="0" err="1">
                <a:solidFill>
                  <a:srgbClr val="FF0000"/>
                </a:solidFill>
                <a:latin typeface="Calibri" pitchFamily="34" charset="0"/>
                <a:cs typeface="Calibri" pitchFamily="34" charset="0"/>
                <a:sym typeface="Arial Unicode"/>
              </a:rPr>
              <a:t>những</a:t>
            </a:r>
            <a:r>
              <a:rPr lang="en-US" sz="4400" b="1" dirty="0">
                <a:solidFill>
                  <a:srgbClr val="FF0000"/>
                </a:solidFill>
                <a:latin typeface="Calibri" pitchFamily="34" charset="0"/>
                <a:cs typeface="Calibri" pitchFamily="34" charset="0"/>
                <a:sym typeface="Arial Unicode"/>
              </a:rPr>
              <a:t> </a:t>
            </a:r>
            <a:r>
              <a:rPr lang="en-US" sz="4400" b="1" dirty="0" err="1">
                <a:solidFill>
                  <a:srgbClr val="FF0000"/>
                </a:solidFill>
                <a:latin typeface="Calibri" pitchFamily="34" charset="0"/>
                <a:cs typeface="Calibri" pitchFamily="34" charset="0"/>
                <a:sym typeface="Arial Unicode"/>
              </a:rPr>
              <a:t>thế</a:t>
            </a:r>
            <a:r>
              <a:rPr lang="en-US" sz="4400" b="1" dirty="0">
                <a:solidFill>
                  <a:srgbClr val="FF0000"/>
                </a:solidFill>
                <a:latin typeface="Calibri" pitchFamily="34" charset="0"/>
                <a:cs typeface="Calibri" pitchFamily="34" charset="0"/>
                <a:sym typeface="Arial Unicode"/>
              </a:rPr>
              <a:t> </a:t>
            </a:r>
            <a:r>
              <a:rPr lang="en-US" sz="4400" b="1" dirty="0" err="1">
                <a:solidFill>
                  <a:srgbClr val="FF0000"/>
                </a:solidFill>
                <a:latin typeface="Calibri" pitchFamily="34" charset="0"/>
                <a:cs typeface="Calibri" pitchFamily="34" charset="0"/>
                <a:sym typeface="Arial Unicode"/>
              </a:rPr>
              <a:t>hệ</a:t>
            </a:r>
            <a:r>
              <a:rPr lang="en-US" sz="4400" b="1" dirty="0">
                <a:solidFill>
                  <a:srgbClr val="FF0000"/>
                </a:solidFill>
                <a:latin typeface="Calibri" pitchFamily="34" charset="0"/>
                <a:cs typeface="Calibri" pitchFamily="34" charset="0"/>
                <a:sym typeface="Arial Unicode"/>
              </a:rPr>
              <a:t> </a:t>
            </a:r>
            <a:r>
              <a:rPr lang="en-US" sz="4400" b="1" dirty="0" err="1">
                <a:solidFill>
                  <a:srgbClr val="FF0000"/>
                </a:solidFill>
                <a:latin typeface="Calibri" pitchFamily="34" charset="0"/>
                <a:cs typeface="Calibri" pitchFamily="34" charset="0"/>
                <a:sym typeface="Arial Unicode"/>
              </a:rPr>
              <a:t>đi</a:t>
            </a:r>
            <a:r>
              <a:rPr lang="en-US" sz="4400" b="1" dirty="0">
                <a:solidFill>
                  <a:srgbClr val="FF0000"/>
                </a:solidFill>
                <a:latin typeface="Calibri" pitchFamily="34" charset="0"/>
                <a:cs typeface="Calibri" pitchFamily="34" charset="0"/>
                <a:sym typeface="Arial Unicode"/>
              </a:rPr>
              <a:t> </a:t>
            </a:r>
            <a:r>
              <a:rPr lang="en-US" sz="4400" b="1" dirty="0" err="1">
                <a:solidFill>
                  <a:srgbClr val="FF0000"/>
                </a:solidFill>
                <a:latin typeface="Calibri" pitchFamily="34" charset="0"/>
                <a:cs typeface="Calibri" pitchFamily="34" charset="0"/>
                <a:sym typeface="Arial Unicode"/>
              </a:rPr>
              <a:t>trước</a:t>
            </a:r>
            <a:r>
              <a:rPr lang="en-US" sz="4400" b="1" dirty="0">
                <a:solidFill>
                  <a:srgbClr val="FF0000"/>
                </a:solidFill>
                <a:latin typeface="Calibri" pitchFamily="34" charset="0"/>
                <a:cs typeface="Calibri" pitchFamily="34" charset="0"/>
                <a:sym typeface="Arial Unicode"/>
              </a:rPr>
              <a:t>.</a:t>
            </a:r>
          </a:p>
          <a:p>
            <a:pPr algn="just"/>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Phải</a:t>
            </a:r>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biết</a:t>
            </a:r>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sống</a:t>
            </a:r>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sao</a:t>
            </a:r>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cho</a:t>
            </a:r>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xứng</a:t>
            </a:r>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đáng</a:t>
            </a:r>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với</a:t>
            </a:r>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những</a:t>
            </a:r>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mất</a:t>
            </a:r>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mát</a:t>
            </a:r>
            <a:r>
              <a:rPr lang="en-US" sz="4400" b="1" dirty="0">
                <a:solidFill>
                  <a:srgbClr val="00B050"/>
                </a:solidFill>
                <a:latin typeface="Calibri" pitchFamily="34" charset="0"/>
                <a:cs typeface="Calibri" pitchFamily="34" charset="0"/>
                <a:sym typeface="Arial Unicode"/>
              </a:rPr>
              <a:t>, hi </a:t>
            </a:r>
            <a:r>
              <a:rPr lang="en-US" sz="4400" b="1" dirty="0" err="1">
                <a:solidFill>
                  <a:srgbClr val="00B050"/>
                </a:solidFill>
                <a:latin typeface="Calibri" pitchFamily="34" charset="0"/>
                <a:cs typeface="Calibri" pitchFamily="34" charset="0"/>
                <a:sym typeface="Arial Unicode"/>
              </a:rPr>
              <a:t>sinh</a:t>
            </a:r>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của</a:t>
            </a:r>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các</a:t>
            </a:r>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thế</a:t>
            </a:r>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hệ</a:t>
            </a:r>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đi</a:t>
            </a:r>
            <a:r>
              <a:rPr lang="en-US" sz="4400" b="1" dirty="0">
                <a:solidFill>
                  <a:srgbClr val="00B050"/>
                </a:solidFill>
                <a:latin typeface="Calibri" pitchFamily="34" charset="0"/>
                <a:cs typeface="Calibri" pitchFamily="34" charset="0"/>
                <a:sym typeface="Arial Unicode"/>
              </a:rPr>
              <a:t> </a:t>
            </a:r>
            <a:r>
              <a:rPr lang="en-US" sz="4400" b="1" dirty="0" err="1">
                <a:solidFill>
                  <a:srgbClr val="00B050"/>
                </a:solidFill>
                <a:latin typeface="Calibri" pitchFamily="34" charset="0"/>
                <a:cs typeface="Calibri" pitchFamily="34" charset="0"/>
                <a:sym typeface="Arial Unicode"/>
              </a:rPr>
              <a:t>trước</a:t>
            </a:r>
            <a:r>
              <a:rPr lang="en-US" sz="4400" b="1" dirty="0">
                <a:solidFill>
                  <a:srgbClr val="00B050"/>
                </a:solidFill>
                <a:latin typeface="Calibri" pitchFamily="34" charset="0"/>
                <a:cs typeface="Calibri" pitchFamily="34" charset="0"/>
                <a:sym typeface="Arial Unicode"/>
              </a:rPr>
              <a:t>.</a:t>
            </a:r>
          </a:p>
          <a:p>
            <a:pPr algn="just"/>
            <a:r>
              <a:rPr lang="en-US" sz="4400" b="1" dirty="0">
                <a:solidFill>
                  <a:schemeClr val="tx2">
                    <a:lumMod val="50000"/>
                  </a:schemeClr>
                </a:solidFill>
                <a:latin typeface="Calibri" pitchFamily="34" charset="0"/>
                <a:cs typeface="Calibri" pitchFamily="34" charset="0"/>
                <a:sym typeface="Arial Unicode"/>
              </a:rPr>
              <a:t> + </a:t>
            </a:r>
            <a:r>
              <a:rPr lang="en-US" sz="4400" b="1" dirty="0" err="1">
                <a:solidFill>
                  <a:srgbClr val="7030A0"/>
                </a:solidFill>
                <a:latin typeface="Calibri" pitchFamily="34" charset="0"/>
                <a:cs typeface="Calibri" pitchFamily="34" charset="0"/>
                <a:sym typeface="Arial Unicode"/>
              </a:rPr>
              <a:t>Chiến</a:t>
            </a:r>
            <a:r>
              <a:rPr lang="en-US" sz="4400" b="1" dirty="0">
                <a:solidFill>
                  <a:srgbClr val="7030A0"/>
                </a:solidFill>
                <a:latin typeface="Calibri" pitchFamily="34" charset="0"/>
                <a:cs typeface="Calibri" pitchFamily="34" charset="0"/>
                <a:sym typeface="Arial Unicode"/>
              </a:rPr>
              <a:t> </a:t>
            </a:r>
            <a:r>
              <a:rPr lang="en-US" sz="4400" b="1" dirty="0" err="1">
                <a:solidFill>
                  <a:srgbClr val="7030A0"/>
                </a:solidFill>
                <a:latin typeface="Calibri" pitchFamily="34" charset="0"/>
                <a:cs typeface="Calibri" pitchFamily="34" charset="0"/>
                <a:sym typeface="Arial Unicode"/>
              </a:rPr>
              <a:t>tranh</a:t>
            </a:r>
            <a:r>
              <a:rPr lang="en-US" sz="4400" b="1" dirty="0">
                <a:solidFill>
                  <a:srgbClr val="7030A0"/>
                </a:solidFill>
                <a:latin typeface="Calibri" pitchFamily="34" charset="0"/>
                <a:cs typeface="Calibri" pitchFamily="34" charset="0"/>
                <a:sym typeface="Arial Unicode"/>
              </a:rPr>
              <a:t> </a:t>
            </a:r>
            <a:r>
              <a:rPr lang="en-US" sz="4400" b="1" dirty="0" err="1">
                <a:solidFill>
                  <a:srgbClr val="7030A0"/>
                </a:solidFill>
                <a:latin typeface="Calibri" pitchFamily="34" charset="0"/>
                <a:cs typeface="Calibri" pitchFamily="34" charset="0"/>
                <a:sym typeface="Arial Unicode"/>
              </a:rPr>
              <a:t>đã</a:t>
            </a:r>
            <a:r>
              <a:rPr lang="en-US" sz="4400" b="1" dirty="0">
                <a:solidFill>
                  <a:srgbClr val="7030A0"/>
                </a:solidFill>
                <a:latin typeface="Calibri" pitchFamily="34" charset="0"/>
                <a:cs typeface="Calibri" pitchFamily="34" charset="0"/>
                <a:sym typeface="Arial Unicode"/>
              </a:rPr>
              <a:t> qua </a:t>
            </a:r>
            <a:r>
              <a:rPr lang="en-US" sz="4400" b="1" dirty="0" err="1">
                <a:solidFill>
                  <a:srgbClr val="7030A0"/>
                </a:solidFill>
                <a:latin typeface="Calibri" pitchFamily="34" charset="0"/>
                <a:cs typeface="Calibri" pitchFamily="34" charset="0"/>
                <a:sym typeface="Arial Unicode"/>
              </a:rPr>
              <a:t>đi</a:t>
            </a:r>
            <a:r>
              <a:rPr lang="en-US" sz="4400" b="1" dirty="0">
                <a:solidFill>
                  <a:srgbClr val="7030A0"/>
                </a:solidFill>
                <a:latin typeface="Calibri" pitchFamily="34" charset="0"/>
                <a:cs typeface="Calibri" pitchFamily="34" charset="0"/>
                <a:sym typeface="Arial Unicode"/>
              </a:rPr>
              <a:t> </a:t>
            </a:r>
            <a:r>
              <a:rPr lang="en-US" sz="4400" b="1" dirty="0" err="1">
                <a:solidFill>
                  <a:srgbClr val="7030A0"/>
                </a:solidFill>
                <a:latin typeface="Calibri" pitchFamily="34" charset="0"/>
                <a:cs typeface="Calibri" pitchFamily="34" charset="0"/>
                <a:sym typeface="Arial Unicode"/>
              </a:rPr>
              <a:t>nhưng</a:t>
            </a:r>
            <a:r>
              <a:rPr lang="en-US" sz="4400" b="1" dirty="0">
                <a:solidFill>
                  <a:srgbClr val="7030A0"/>
                </a:solidFill>
                <a:latin typeface="Calibri" pitchFamily="34" charset="0"/>
                <a:cs typeface="Calibri" pitchFamily="34" charset="0"/>
                <a:sym typeface="Arial Unicode"/>
              </a:rPr>
              <a:t> </a:t>
            </a:r>
            <a:r>
              <a:rPr lang="en-US" sz="4400" b="1" dirty="0" err="1">
                <a:solidFill>
                  <a:srgbClr val="7030A0"/>
                </a:solidFill>
                <a:latin typeface="Calibri" pitchFamily="34" charset="0"/>
                <a:cs typeface="Calibri" pitchFamily="34" charset="0"/>
                <a:sym typeface="Arial Unicode"/>
              </a:rPr>
              <a:t>có</a:t>
            </a:r>
            <a:r>
              <a:rPr lang="en-US" sz="4400" b="1" dirty="0">
                <a:solidFill>
                  <a:srgbClr val="7030A0"/>
                </a:solidFill>
                <a:latin typeface="Calibri" pitchFamily="34" charset="0"/>
                <a:cs typeface="Calibri" pitchFamily="34" charset="0"/>
                <a:sym typeface="Arial Unicode"/>
              </a:rPr>
              <a:t> </a:t>
            </a:r>
            <a:r>
              <a:rPr lang="en-US" sz="4400" b="1" dirty="0" err="1">
                <a:solidFill>
                  <a:srgbClr val="7030A0"/>
                </a:solidFill>
                <a:latin typeface="Calibri" pitchFamily="34" charset="0"/>
                <a:cs typeface="Calibri" pitchFamily="34" charset="0"/>
                <a:sym typeface="Arial Unicode"/>
              </a:rPr>
              <a:t>những</a:t>
            </a:r>
            <a:r>
              <a:rPr lang="en-US" sz="4400" b="1" dirty="0">
                <a:solidFill>
                  <a:srgbClr val="7030A0"/>
                </a:solidFill>
                <a:latin typeface="Calibri" pitchFamily="34" charset="0"/>
                <a:cs typeface="Calibri" pitchFamily="34" charset="0"/>
                <a:sym typeface="Arial Unicode"/>
              </a:rPr>
              <a:t> </a:t>
            </a:r>
            <a:r>
              <a:rPr lang="en-US" sz="4400" b="1" dirty="0" err="1">
                <a:solidFill>
                  <a:srgbClr val="7030A0"/>
                </a:solidFill>
                <a:latin typeface="Calibri" pitchFamily="34" charset="0"/>
                <a:cs typeface="Calibri" pitchFamily="34" charset="0"/>
                <a:sym typeface="Arial Unicode"/>
              </a:rPr>
              <a:t>vết</a:t>
            </a:r>
            <a:r>
              <a:rPr lang="en-US" sz="4400" b="1" dirty="0">
                <a:solidFill>
                  <a:srgbClr val="7030A0"/>
                </a:solidFill>
                <a:latin typeface="Calibri" pitchFamily="34" charset="0"/>
                <a:cs typeface="Calibri" pitchFamily="34" charset="0"/>
                <a:sym typeface="Arial Unicode"/>
              </a:rPr>
              <a:t> </a:t>
            </a:r>
            <a:r>
              <a:rPr lang="en-US" sz="4400" b="1" dirty="0" err="1">
                <a:solidFill>
                  <a:srgbClr val="7030A0"/>
                </a:solidFill>
                <a:latin typeface="Calibri" pitchFamily="34" charset="0"/>
                <a:cs typeface="Calibri" pitchFamily="34" charset="0"/>
                <a:sym typeface="Arial Unicode"/>
              </a:rPr>
              <a:t>thương</a:t>
            </a:r>
            <a:r>
              <a:rPr lang="en-US" sz="4400" b="1" dirty="0">
                <a:solidFill>
                  <a:srgbClr val="7030A0"/>
                </a:solidFill>
                <a:latin typeface="Calibri" pitchFamily="34" charset="0"/>
                <a:cs typeface="Calibri" pitchFamily="34" charset="0"/>
                <a:sym typeface="Arial Unicode"/>
              </a:rPr>
              <a:t> </a:t>
            </a:r>
            <a:r>
              <a:rPr lang="en-US" sz="4400" b="1" dirty="0" err="1">
                <a:solidFill>
                  <a:srgbClr val="7030A0"/>
                </a:solidFill>
                <a:latin typeface="Calibri" pitchFamily="34" charset="0"/>
                <a:cs typeface="Calibri" pitchFamily="34" charset="0"/>
                <a:sym typeface="Arial Unicode"/>
              </a:rPr>
              <a:t>tâm</a:t>
            </a:r>
            <a:r>
              <a:rPr lang="en-US" sz="4400" b="1" dirty="0">
                <a:solidFill>
                  <a:srgbClr val="7030A0"/>
                </a:solidFill>
                <a:latin typeface="Calibri" pitchFamily="34" charset="0"/>
                <a:cs typeface="Calibri" pitchFamily="34" charset="0"/>
                <a:sym typeface="Arial Unicode"/>
              </a:rPr>
              <a:t> </a:t>
            </a:r>
            <a:r>
              <a:rPr lang="en-US" sz="4400" b="1" dirty="0" err="1">
                <a:solidFill>
                  <a:srgbClr val="7030A0"/>
                </a:solidFill>
                <a:latin typeface="Calibri" pitchFamily="34" charset="0"/>
                <a:cs typeface="Calibri" pitchFamily="34" charset="0"/>
                <a:sym typeface="Arial Unicode"/>
              </a:rPr>
              <a:t>hồn</a:t>
            </a:r>
            <a:r>
              <a:rPr lang="en-US" sz="4400" b="1" dirty="0">
                <a:solidFill>
                  <a:srgbClr val="7030A0"/>
                </a:solidFill>
                <a:latin typeface="Calibri" pitchFamily="34" charset="0"/>
                <a:cs typeface="Calibri" pitchFamily="34" charset="0"/>
                <a:sym typeface="Arial Unicode"/>
              </a:rPr>
              <a:t> </a:t>
            </a:r>
            <a:r>
              <a:rPr lang="en-US" sz="4400" b="1" dirty="0" err="1">
                <a:solidFill>
                  <a:srgbClr val="7030A0"/>
                </a:solidFill>
                <a:latin typeface="Calibri" pitchFamily="34" charset="0"/>
                <a:cs typeface="Calibri" pitchFamily="34" charset="0"/>
                <a:sym typeface="Arial Unicode"/>
              </a:rPr>
              <a:t>vẫn</a:t>
            </a:r>
            <a:r>
              <a:rPr lang="en-US" sz="4400" b="1" dirty="0">
                <a:solidFill>
                  <a:srgbClr val="7030A0"/>
                </a:solidFill>
                <a:latin typeface="Calibri" pitchFamily="34" charset="0"/>
                <a:cs typeface="Calibri" pitchFamily="34" charset="0"/>
                <a:sym typeface="Arial Unicode"/>
              </a:rPr>
              <a:t> </a:t>
            </a:r>
            <a:r>
              <a:rPr lang="en-US" sz="4400" b="1" dirty="0" err="1">
                <a:solidFill>
                  <a:srgbClr val="7030A0"/>
                </a:solidFill>
                <a:latin typeface="Calibri" pitchFamily="34" charset="0"/>
                <a:cs typeface="Calibri" pitchFamily="34" charset="0"/>
                <a:sym typeface="Arial Unicode"/>
              </a:rPr>
              <a:t>tồn</a:t>
            </a:r>
            <a:r>
              <a:rPr lang="en-US" sz="4400" b="1" dirty="0">
                <a:solidFill>
                  <a:srgbClr val="7030A0"/>
                </a:solidFill>
                <a:latin typeface="Calibri" pitchFamily="34" charset="0"/>
                <a:cs typeface="Calibri" pitchFamily="34" charset="0"/>
                <a:sym typeface="Arial Unicode"/>
              </a:rPr>
              <a:t> </a:t>
            </a:r>
            <a:r>
              <a:rPr lang="en-US" sz="4400" b="1" dirty="0" err="1">
                <a:solidFill>
                  <a:srgbClr val="7030A0"/>
                </a:solidFill>
                <a:latin typeface="Calibri" pitchFamily="34" charset="0"/>
                <a:cs typeface="Calibri" pitchFamily="34" charset="0"/>
                <a:sym typeface="Arial Unicode"/>
              </a:rPr>
              <a:t>tại</a:t>
            </a:r>
            <a:r>
              <a:rPr lang="en-US" sz="4400" b="1" dirty="0">
                <a:solidFill>
                  <a:srgbClr val="7030A0"/>
                </a:solidFill>
                <a:latin typeface="Calibri" pitchFamily="34" charset="0"/>
                <a:cs typeface="Calibri" pitchFamily="34" charset="0"/>
                <a:sym typeface="Arial Unicode"/>
              </a:rPr>
              <a:t> </a:t>
            </a:r>
            <a:r>
              <a:rPr lang="en-US" sz="4400" b="1" dirty="0" err="1">
                <a:solidFill>
                  <a:srgbClr val="7030A0"/>
                </a:solidFill>
                <a:latin typeface="Calibri" pitchFamily="34" charset="0"/>
                <a:cs typeface="Calibri" pitchFamily="34" charset="0"/>
                <a:sym typeface="Arial Unicode"/>
              </a:rPr>
              <a:t>dai</a:t>
            </a:r>
            <a:r>
              <a:rPr lang="en-US" sz="4400" b="1" dirty="0">
                <a:solidFill>
                  <a:srgbClr val="7030A0"/>
                </a:solidFill>
                <a:latin typeface="Calibri" pitchFamily="34" charset="0"/>
                <a:cs typeface="Calibri" pitchFamily="34" charset="0"/>
                <a:sym typeface="Arial Unicode"/>
              </a:rPr>
              <a:t> </a:t>
            </a:r>
            <a:r>
              <a:rPr lang="en-US" sz="4400" b="1" dirty="0" err="1">
                <a:solidFill>
                  <a:srgbClr val="7030A0"/>
                </a:solidFill>
                <a:latin typeface="Calibri" pitchFamily="34" charset="0"/>
                <a:cs typeface="Calibri" pitchFamily="34" charset="0"/>
                <a:sym typeface="Arial Unicode"/>
              </a:rPr>
              <a:t>dẳng</a:t>
            </a:r>
            <a:r>
              <a:rPr lang="en-US" sz="4400" b="1" dirty="0">
                <a:solidFill>
                  <a:srgbClr val="7030A0"/>
                </a:solidFill>
                <a:latin typeface="Calibri" pitchFamily="34" charset="0"/>
                <a:cs typeface="Calibri" pitchFamily="34" charset="0"/>
                <a:sym typeface="Arial Unicode"/>
              </a:rPr>
              <a:t>…</a:t>
            </a:r>
          </a:p>
          <a:p>
            <a:pPr algn="just">
              <a:lnSpc>
                <a:spcPts val="6019"/>
              </a:lnSpc>
            </a:pPr>
            <a:endParaRPr lang="en-US" sz="4299" dirty="0">
              <a:solidFill>
                <a:srgbClr val="517EA4"/>
              </a:solidFill>
              <a:latin typeface="Arial Unicode"/>
              <a:ea typeface="Arial Unicode"/>
              <a:cs typeface="Arial Unicode"/>
              <a:sym typeface="Arial Unicode"/>
            </a:endParaRPr>
          </a:p>
          <a:p>
            <a:pPr algn="just">
              <a:lnSpc>
                <a:spcPts val="6019"/>
              </a:lnSpc>
            </a:pPr>
            <a:endParaRPr lang="en-US" sz="4299" dirty="0">
              <a:solidFill>
                <a:srgbClr val="517EA4"/>
              </a:solidFill>
              <a:latin typeface="Arial Unicode"/>
              <a:ea typeface="Arial Unicode"/>
              <a:cs typeface="Arial Unicode"/>
              <a:sym typeface="Arial Unicode"/>
            </a:endParaRPr>
          </a:p>
        </p:txBody>
      </p:sp>
      <p:sp>
        <p:nvSpPr>
          <p:cNvPr id="6" name="TextBox 5"/>
          <p:cNvSpPr txBox="1"/>
          <p:nvPr/>
        </p:nvSpPr>
        <p:spPr>
          <a:xfrm>
            <a:off x="1593715" y="1884283"/>
            <a:ext cx="16132946" cy="677108"/>
          </a:xfrm>
          <a:prstGeom prst="rect">
            <a:avLst/>
          </a:prstGeom>
        </p:spPr>
        <p:txBody>
          <a:bodyPr wrap="square" lIns="0" tIns="0" rIns="0" bIns="0" rtlCol="0" anchor="t">
            <a:spAutoFit/>
          </a:bodyPr>
          <a:lstStyle/>
          <a:p>
            <a:pPr algn="just" fontAlgn="base"/>
            <a:r>
              <a:rPr lang="vi-VN" sz="4400" b="1" dirty="0">
                <a:solidFill>
                  <a:schemeClr val="tx2">
                    <a:lumMod val="50000"/>
                  </a:schemeClr>
                </a:solidFill>
                <a:latin typeface="Calibri" pitchFamily="34" charset="0"/>
                <a:cs typeface="Calibri" pitchFamily="34" charset="0"/>
              </a:rPr>
              <a:t>4. Ý nghĩa nhan đề, thông điệp đoạn trích</a:t>
            </a:r>
          </a:p>
        </p:txBody>
      </p:sp>
      <p:grpSp>
        <p:nvGrpSpPr>
          <p:cNvPr id="7" name="Group 6"/>
          <p:cNvGrpSpPr/>
          <p:nvPr/>
        </p:nvGrpSpPr>
        <p:grpSpPr>
          <a:xfrm>
            <a:off x="1183683" y="662037"/>
            <a:ext cx="7645942" cy="1046003"/>
            <a:chOff x="0" y="-38100"/>
            <a:chExt cx="2602724" cy="386375"/>
          </a:xfrm>
        </p:grpSpPr>
        <p:sp>
          <p:nvSpPr>
            <p:cNvPr id="8" name="Freeform 7"/>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9"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0" name="Group 9"/>
          <p:cNvGrpSpPr/>
          <p:nvPr/>
        </p:nvGrpSpPr>
        <p:grpSpPr>
          <a:xfrm>
            <a:off x="1113968" y="620477"/>
            <a:ext cx="7417189" cy="1052313"/>
            <a:chOff x="0" y="-38100"/>
            <a:chExt cx="2602724" cy="386375"/>
          </a:xfrm>
        </p:grpSpPr>
        <p:sp>
          <p:nvSpPr>
            <p:cNvPr id="11" name="Freeform 1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2" name="TextBox 11"/>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3" name="TextBox 6"/>
          <p:cNvSpPr txBox="1"/>
          <p:nvPr/>
        </p:nvSpPr>
        <p:spPr>
          <a:xfrm>
            <a:off x="1485393" y="662037"/>
            <a:ext cx="7126030" cy="972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7980"/>
              </a:lnSpc>
            </a:pP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II.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Đọc</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hiểu</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văn</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bản</a:t>
            </a:r>
            <a:endPar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985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rot="1155628" flipH="1">
            <a:off x="-686250" y="-772603"/>
            <a:ext cx="2485602" cy="6099638"/>
          </a:xfrm>
          <a:custGeom>
            <a:avLst/>
            <a:gdLst/>
            <a:ahLst/>
            <a:cxnLst/>
            <a:rect l="l" t="t" r="r" b="b"/>
            <a:pathLst>
              <a:path w="2485602" h="6099638">
                <a:moveTo>
                  <a:pt x="2485602" y="0"/>
                </a:moveTo>
                <a:lnTo>
                  <a:pt x="0" y="0"/>
                </a:lnTo>
                <a:lnTo>
                  <a:pt x="0" y="6099637"/>
                </a:lnTo>
                <a:lnTo>
                  <a:pt x="2485602" y="6099637"/>
                </a:lnTo>
                <a:lnTo>
                  <a:pt x="2485602" y="0"/>
                </a:lnTo>
                <a:close/>
              </a:path>
            </a:pathLst>
          </a:custGeom>
          <a:blipFill>
            <a:blip r:embed="rId3"/>
            <a:stretch>
              <a:fillRect/>
            </a:stretch>
          </a:blipFill>
        </p:spPr>
      </p:sp>
      <p:sp>
        <p:nvSpPr>
          <p:cNvPr id="4" name="Freeform 4"/>
          <p:cNvSpPr/>
          <p:nvPr/>
        </p:nvSpPr>
        <p:spPr>
          <a:xfrm rot="-2103943">
            <a:off x="17045199" y="-1116585"/>
            <a:ext cx="2485602" cy="6099638"/>
          </a:xfrm>
          <a:custGeom>
            <a:avLst/>
            <a:gdLst/>
            <a:ahLst/>
            <a:cxnLst/>
            <a:rect l="l" t="t" r="r" b="b"/>
            <a:pathLst>
              <a:path w="2485602" h="6099638">
                <a:moveTo>
                  <a:pt x="0" y="0"/>
                </a:moveTo>
                <a:lnTo>
                  <a:pt x="2485602" y="0"/>
                </a:lnTo>
                <a:lnTo>
                  <a:pt x="2485602" y="6099638"/>
                </a:lnTo>
                <a:lnTo>
                  <a:pt x="0" y="6099638"/>
                </a:lnTo>
                <a:lnTo>
                  <a:pt x="0" y="0"/>
                </a:lnTo>
                <a:close/>
              </a:path>
            </a:pathLst>
          </a:custGeom>
          <a:blipFill>
            <a:blip r:embed="rId3"/>
            <a:stretch>
              <a:fillRect/>
            </a:stretch>
          </a:blipFill>
        </p:spPr>
      </p:sp>
      <p:sp>
        <p:nvSpPr>
          <p:cNvPr id="6" name="Freeform 6"/>
          <p:cNvSpPr/>
          <p:nvPr/>
        </p:nvSpPr>
        <p:spPr>
          <a:xfrm rot="1794609">
            <a:off x="16416926" y="6208481"/>
            <a:ext cx="2485602" cy="6099638"/>
          </a:xfrm>
          <a:custGeom>
            <a:avLst/>
            <a:gdLst/>
            <a:ahLst/>
            <a:cxnLst/>
            <a:rect l="l" t="t" r="r" b="b"/>
            <a:pathLst>
              <a:path w="2485602" h="6099638">
                <a:moveTo>
                  <a:pt x="0" y="0"/>
                </a:moveTo>
                <a:lnTo>
                  <a:pt x="2485603" y="0"/>
                </a:lnTo>
                <a:lnTo>
                  <a:pt x="2485603" y="6099638"/>
                </a:lnTo>
                <a:lnTo>
                  <a:pt x="0" y="6099638"/>
                </a:lnTo>
                <a:lnTo>
                  <a:pt x="0" y="0"/>
                </a:lnTo>
                <a:close/>
              </a:path>
            </a:pathLst>
          </a:custGeom>
          <a:blipFill>
            <a:blip r:embed="rId3"/>
            <a:stretch>
              <a:fillRect/>
            </a:stretch>
          </a:blipFill>
        </p:spPr>
      </p:sp>
      <p:sp>
        <p:nvSpPr>
          <p:cNvPr id="7" name="Freeform 7"/>
          <p:cNvSpPr/>
          <p:nvPr/>
        </p:nvSpPr>
        <p:spPr>
          <a:xfrm rot="-961226" flipH="1">
            <a:off x="-829289" y="6219523"/>
            <a:ext cx="2485602" cy="6099638"/>
          </a:xfrm>
          <a:custGeom>
            <a:avLst/>
            <a:gdLst/>
            <a:ahLst/>
            <a:cxnLst/>
            <a:rect l="l" t="t" r="r" b="b"/>
            <a:pathLst>
              <a:path w="2485602" h="6099638">
                <a:moveTo>
                  <a:pt x="2485603" y="0"/>
                </a:moveTo>
                <a:lnTo>
                  <a:pt x="0" y="0"/>
                </a:lnTo>
                <a:lnTo>
                  <a:pt x="0" y="6099638"/>
                </a:lnTo>
                <a:lnTo>
                  <a:pt x="2485603" y="6099638"/>
                </a:lnTo>
                <a:lnTo>
                  <a:pt x="2485603" y="0"/>
                </a:lnTo>
                <a:close/>
              </a:path>
            </a:pathLst>
          </a:custGeom>
          <a:blipFill>
            <a:blip r:embed="rId3"/>
            <a:stretch>
              <a:fillRect/>
            </a:stretch>
          </a:blipFill>
        </p:spPr>
      </p:sp>
      <p:sp>
        <p:nvSpPr>
          <p:cNvPr id="8" name="Freeform 8"/>
          <p:cNvSpPr/>
          <p:nvPr/>
        </p:nvSpPr>
        <p:spPr>
          <a:xfrm>
            <a:off x="16562954" y="3043718"/>
            <a:ext cx="2675778" cy="4832105"/>
          </a:xfrm>
          <a:custGeom>
            <a:avLst/>
            <a:gdLst/>
            <a:ahLst/>
            <a:cxnLst/>
            <a:rect l="l" t="t" r="r" b="b"/>
            <a:pathLst>
              <a:path w="2675778" h="4832105">
                <a:moveTo>
                  <a:pt x="0" y="0"/>
                </a:moveTo>
                <a:lnTo>
                  <a:pt x="2675777" y="0"/>
                </a:lnTo>
                <a:lnTo>
                  <a:pt x="2675777" y="4832105"/>
                </a:lnTo>
                <a:lnTo>
                  <a:pt x="0" y="4832105"/>
                </a:lnTo>
                <a:lnTo>
                  <a:pt x="0" y="0"/>
                </a:lnTo>
                <a:close/>
              </a:path>
            </a:pathLst>
          </a:custGeom>
          <a:blipFill>
            <a:blip r:embed="rId4"/>
            <a:stretch>
              <a:fillRect/>
            </a:stretch>
          </a:blipFill>
        </p:spPr>
      </p:sp>
      <p:sp>
        <p:nvSpPr>
          <p:cNvPr id="9" name="Freeform 9"/>
          <p:cNvSpPr/>
          <p:nvPr/>
        </p:nvSpPr>
        <p:spPr>
          <a:xfrm flipH="1" flipV="1">
            <a:off x="-568883" y="3043718"/>
            <a:ext cx="2675778" cy="4832105"/>
          </a:xfrm>
          <a:custGeom>
            <a:avLst/>
            <a:gdLst/>
            <a:ahLst/>
            <a:cxnLst/>
            <a:rect l="l" t="t" r="r" b="b"/>
            <a:pathLst>
              <a:path w="2675778" h="4832105">
                <a:moveTo>
                  <a:pt x="2675778" y="4832105"/>
                </a:moveTo>
                <a:lnTo>
                  <a:pt x="0" y="4832105"/>
                </a:lnTo>
                <a:lnTo>
                  <a:pt x="0" y="0"/>
                </a:lnTo>
                <a:lnTo>
                  <a:pt x="2675778" y="0"/>
                </a:lnTo>
                <a:lnTo>
                  <a:pt x="2675778" y="4832105"/>
                </a:lnTo>
                <a:close/>
              </a:path>
            </a:pathLst>
          </a:custGeom>
          <a:blipFill>
            <a:blip r:embed="rId4"/>
            <a:stretch>
              <a:fillRect/>
            </a:stretch>
          </a:blipFill>
        </p:spPr>
      </p:sp>
      <p:sp>
        <p:nvSpPr>
          <p:cNvPr id="12" name="TextBox 5"/>
          <p:cNvSpPr txBox="1"/>
          <p:nvPr/>
        </p:nvSpPr>
        <p:spPr>
          <a:xfrm>
            <a:off x="4064388" y="2222980"/>
            <a:ext cx="10668000" cy="1641475"/>
          </a:xfrm>
          <a:prstGeom prst="rect">
            <a:avLst/>
          </a:prstGeom>
        </p:spPr>
        <p:txBody>
          <a:bodyPr wrap="square" lIns="0" tIns="0" rIns="0" bIns="0" rtlCol="0" anchor="t">
            <a:spAutoFit/>
          </a:bodyPr>
          <a:lstStyle/>
          <a:p>
            <a:pPr algn="just">
              <a:lnSpc>
                <a:spcPts val="6439"/>
              </a:lnSpc>
            </a:pPr>
            <a:r>
              <a:rPr lang="en-US" sz="4800" b="1" dirty="0" err="1">
                <a:solidFill>
                  <a:schemeClr val="tx2">
                    <a:lumMod val="50000"/>
                  </a:schemeClr>
                </a:solidFill>
                <a:ea typeface="Arial Unicode"/>
                <a:cs typeface="Arial Unicode"/>
                <a:sym typeface="Arial Unicode"/>
              </a:rPr>
              <a:t>Khái</a:t>
            </a:r>
            <a:r>
              <a:rPr lang="en-US" sz="4800" b="1" dirty="0">
                <a:solidFill>
                  <a:schemeClr val="tx2">
                    <a:lumMod val="50000"/>
                  </a:schemeClr>
                </a:solidFill>
                <a:ea typeface="Arial Unicode"/>
                <a:cs typeface="Arial Unicode"/>
                <a:sym typeface="Arial Unicode"/>
              </a:rPr>
              <a:t> </a:t>
            </a:r>
            <a:r>
              <a:rPr lang="en-US" sz="4800" b="1" dirty="0" err="1">
                <a:solidFill>
                  <a:schemeClr val="tx2">
                    <a:lumMod val="50000"/>
                  </a:schemeClr>
                </a:solidFill>
                <a:ea typeface="Arial Unicode"/>
                <a:cs typeface="Arial Unicode"/>
                <a:sym typeface="Arial Unicode"/>
              </a:rPr>
              <a:t>quát</a:t>
            </a:r>
            <a:r>
              <a:rPr lang="en-US" sz="4800" b="1" dirty="0">
                <a:solidFill>
                  <a:schemeClr val="tx2">
                    <a:lumMod val="50000"/>
                  </a:schemeClr>
                </a:solidFill>
                <a:ea typeface="Arial Unicode"/>
                <a:cs typeface="Arial Unicode"/>
                <a:sym typeface="Arial Unicode"/>
              </a:rPr>
              <a:t> </a:t>
            </a:r>
            <a:r>
              <a:rPr lang="en-US" sz="4800" b="1" dirty="0" err="1">
                <a:solidFill>
                  <a:schemeClr val="tx2">
                    <a:lumMod val="50000"/>
                  </a:schemeClr>
                </a:solidFill>
                <a:ea typeface="Arial Unicode"/>
                <a:cs typeface="Arial Unicode"/>
                <a:sym typeface="Arial Unicode"/>
              </a:rPr>
              <a:t>giá</a:t>
            </a:r>
            <a:r>
              <a:rPr lang="en-US" sz="4800" b="1" dirty="0">
                <a:solidFill>
                  <a:schemeClr val="tx2">
                    <a:lumMod val="50000"/>
                  </a:schemeClr>
                </a:solidFill>
                <a:ea typeface="Arial Unicode"/>
                <a:cs typeface="Arial Unicode"/>
                <a:sym typeface="Arial Unicode"/>
              </a:rPr>
              <a:t> </a:t>
            </a:r>
            <a:r>
              <a:rPr lang="en-US" sz="4800" b="1" dirty="0" err="1">
                <a:solidFill>
                  <a:schemeClr val="tx2">
                    <a:lumMod val="50000"/>
                  </a:schemeClr>
                </a:solidFill>
                <a:ea typeface="Arial Unicode"/>
                <a:cs typeface="Arial Unicode"/>
                <a:sym typeface="Arial Unicode"/>
              </a:rPr>
              <a:t>trị</a:t>
            </a:r>
            <a:r>
              <a:rPr lang="en-US" sz="4800" b="1" dirty="0">
                <a:solidFill>
                  <a:schemeClr val="tx2">
                    <a:lumMod val="50000"/>
                  </a:schemeClr>
                </a:solidFill>
                <a:ea typeface="Arial Unicode"/>
                <a:cs typeface="Arial Unicode"/>
                <a:sym typeface="Arial Unicode"/>
              </a:rPr>
              <a:t> </a:t>
            </a:r>
            <a:r>
              <a:rPr lang="en-US" sz="4800" b="1" dirty="0" err="1">
                <a:solidFill>
                  <a:schemeClr val="tx2">
                    <a:lumMod val="50000"/>
                  </a:schemeClr>
                </a:solidFill>
                <a:ea typeface="Arial Unicode"/>
                <a:cs typeface="Arial Unicode"/>
                <a:sym typeface="Arial Unicode"/>
              </a:rPr>
              <a:t>nổi</a:t>
            </a:r>
            <a:r>
              <a:rPr lang="en-US" sz="4800" b="1" dirty="0">
                <a:solidFill>
                  <a:schemeClr val="tx2">
                    <a:lumMod val="50000"/>
                  </a:schemeClr>
                </a:solidFill>
                <a:ea typeface="Arial Unicode"/>
                <a:cs typeface="Arial Unicode"/>
                <a:sym typeface="Arial Unicode"/>
              </a:rPr>
              <a:t> </a:t>
            </a:r>
            <a:r>
              <a:rPr lang="en-US" sz="4800" b="1" dirty="0" err="1">
                <a:solidFill>
                  <a:schemeClr val="tx2">
                    <a:lumMod val="50000"/>
                  </a:schemeClr>
                </a:solidFill>
                <a:ea typeface="Arial Unicode"/>
                <a:cs typeface="Arial Unicode"/>
                <a:sym typeface="Arial Unicode"/>
              </a:rPr>
              <a:t>bật</a:t>
            </a:r>
            <a:r>
              <a:rPr lang="en-US" sz="4800" b="1" dirty="0">
                <a:solidFill>
                  <a:schemeClr val="tx2">
                    <a:lumMod val="50000"/>
                  </a:schemeClr>
                </a:solidFill>
                <a:ea typeface="Arial Unicode"/>
                <a:cs typeface="Arial Unicode"/>
                <a:sym typeface="Arial Unicode"/>
              </a:rPr>
              <a:t> </a:t>
            </a:r>
            <a:r>
              <a:rPr lang="en-US" sz="4800" b="1" dirty="0" err="1">
                <a:solidFill>
                  <a:schemeClr val="tx2">
                    <a:lumMod val="50000"/>
                  </a:schemeClr>
                </a:solidFill>
                <a:ea typeface="Arial Unicode"/>
                <a:cs typeface="Arial Unicode"/>
                <a:sym typeface="Arial Unicode"/>
              </a:rPr>
              <a:t>về</a:t>
            </a:r>
            <a:r>
              <a:rPr lang="en-US" sz="4800" b="1" dirty="0">
                <a:solidFill>
                  <a:schemeClr val="tx2">
                    <a:lumMod val="50000"/>
                  </a:schemeClr>
                </a:solidFill>
                <a:ea typeface="Arial Unicode"/>
                <a:cs typeface="Arial Unicode"/>
                <a:sym typeface="Arial Unicode"/>
              </a:rPr>
              <a:t> </a:t>
            </a:r>
            <a:r>
              <a:rPr lang="en-US" sz="4800" b="1" dirty="0" err="1">
                <a:solidFill>
                  <a:schemeClr val="tx2">
                    <a:lumMod val="50000"/>
                  </a:schemeClr>
                </a:solidFill>
                <a:ea typeface="Arial Unicode"/>
                <a:cs typeface="Arial Unicode"/>
                <a:sym typeface="Arial Unicode"/>
              </a:rPr>
              <a:t>nội</a:t>
            </a:r>
            <a:r>
              <a:rPr lang="en-US" sz="4800" b="1" dirty="0">
                <a:solidFill>
                  <a:schemeClr val="tx2">
                    <a:lumMod val="50000"/>
                  </a:schemeClr>
                </a:solidFill>
                <a:ea typeface="Arial Unicode"/>
                <a:cs typeface="Arial Unicode"/>
                <a:sym typeface="Arial Unicode"/>
              </a:rPr>
              <a:t> dung </a:t>
            </a:r>
            <a:r>
              <a:rPr lang="en-US" sz="4800" b="1" dirty="0" err="1">
                <a:solidFill>
                  <a:schemeClr val="tx2">
                    <a:lumMod val="50000"/>
                  </a:schemeClr>
                </a:solidFill>
                <a:ea typeface="Arial Unicode"/>
                <a:cs typeface="Arial Unicode"/>
                <a:sym typeface="Arial Unicode"/>
              </a:rPr>
              <a:t>và</a:t>
            </a:r>
            <a:r>
              <a:rPr lang="en-US" sz="4800" b="1" dirty="0">
                <a:solidFill>
                  <a:schemeClr val="tx2">
                    <a:lumMod val="50000"/>
                  </a:schemeClr>
                </a:solidFill>
                <a:ea typeface="Arial Unicode"/>
                <a:cs typeface="Arial Unicode"/>
                <a:sym typeface="Arial Unicode"/>
              </a:rPr>
              <a:t> </a:t>
            </a:r>
            <a:r>
              <a:rPr lang="en-US" sz="4800" b="1" dirty="0" err="1">
                <a:solidFill>
                  <a:schemeClr val="tx2">
                    <a:lumMod val="50000"/>
                  </a:schemeClr>
                </a:solidFill>
                <a:ea typeface="Arial Unicode"/>
                <a:cs typeface="Arial Unicode"/>
                <a:sym typeface="Arial Unicode"/>
              </a:rPr>
              <a:t>nghệ</a:t>
            </a:r>
            <a:r>
              <a:rPr lang="en-US" sz="4800" b="1" dirty="0">
                <a:solidFill>
                  <a:schemeClr val="tx2">
                    <a:lumMod val="50000"/>
                  </a:schemeClr>
                </a:solidFill>
                <a:ea typeface="Arial Unicode"/>
                <a:cs typeface="Arial Unicode"/>
                <a:sym typeface="Arial Unicode"/>
              </a:rPr>
              <a:t> </a:t>
            </a:r>
            <a:r>
              <a:rPr lang="en-US" sz="4800" b="1" dirty="0" err="1">
                <a:solidFill>
                  <a:schemeClr val="tx2">
                    <a:lumMod val="50000"/>
                  </a:schemeClr>
                </a:solidFill>
                <a:ea typeface="Arial Unicode"/>
                <a:cs typeface="Arial Unicode"/>
                <a:sym typeface="Arial Unicode"/>
              </a:rPr>
              <a:t>thuật</a:t>
            </a:r>
            <a:r>
              <a:rPr lang="en-US" sz="4800" b="1" dirty="0">
                <a:solidFill>
                  <a:schemeClr val="tx2">
                    <a:lumMod val="50000"/>
                  </a:schemeClr>
                </a:solidFill>
                <a:ea typeface="Arial Unicode"/>
                <a:cs typeface="Arial Unicode"/>
                <a:sym typeface="Arial Unicode"/>
              </a:rPr>
              <a:t> </a:t>
            </a:r>
            <a:r>
              <a:rPr lang="en-US" sz="4800" b="1" dirty="0" err="1">
                <a:solidFill>
                  <a:schemeClr val="tx2">
                    <a:lumMod val="50000"/>
                  </a:schemeClr>
                </a:solidFill>
                <a:ea typeface="Arial Unicode"/>
                <a:cs typeface="Arial Unicode"/>
                <a:sym typeface="Arial Unicode"/>
              </a:rPr>
              <a:t>của</a:t>
            </a:r>
            <a:r>
              <a:rPr lang="en-US" sz="4800" b="1" dirty="0">
                <a:solidFill>
                  <a:schemeClr val="tx2">
                    <a:lumMod val="50000"/>
                  </a:schemeClr>
                </a:solidFill>
                <a:ea typeface="Arial Unicode"/>
                <a:cs typeface="Arial Unicode"/>
                <a:sym typeface="Arial Unicode"/>
              </a:rPr>
              <a:t> </a:t>
            </a:r>
            <a:r>
              <a:rPr lang="en-US" sz="4800" b="1" dirty="0" err="1">
                <a:solidFill>
                  <a:schemeClr val="tx2">
                    <a:lumMod val="50000"/>
                  </a:schemeClr>
                </a:solidFill>
                <a:ea typeface="Arial Unicode"/>
                <a:cs typeface="Arial Unicode"/>
                <a:sym typeface="Arial Unicode"/>
              </a:rPr>
              <a:t>đoạn</a:t>
            </a:r>
            <a:r>
              <a:rPr lang="en-US" sz="4800" b="1" dirty="0">
                <a:solidFill>
                  <a:schemeClr val="tx2">
                    <a:lumMod val="50000"/>
                  </a:schemeClr>
                </a:solidFill>
                <a:ea typeface="Arial Unicode"/>
                <a:cs typeface="Arial Unicode"/>
                <a:sym typeface="Arial Unicode"/>
              </a:rPr>
              <a:t> </a:t>
            </a:r>
            <a:r>
              <a:rPr lang="en-US" sz="4800" b="1" dirty="0" err="1">
                <a:solidFill>
                  <a:schemeClr val="tx2">
                    <a:lumMod val="50000"/>
                  </a:schemeClr>
                </a:solidFill>
                <a:ea typeface="Arial Unicode"/>
                <a:cs typeface="Arial Unicode"/>
                <a:sym typeface="Arial Unicode"/>
              </a:rPr>
              <a:t>trích</a:t>
            </a:r>
            <a:r>
              <a:rPr lang="en-US" sz="4800" b="1" dirty="0">
                <a:solidFill>
                  <a:schemeClr val="tx2">
                    <a:lumMod val="50000"/>
                  </a:schemeClr>
                </a:solidFill>
                <a:ea typeface="Arial Unicode"/>
                <a:cs typeface="Arial Unicode"/>
                <a:sym typeface="Arial Unicode"/>
              </a:rPr>
              <a:t>.</a:t>
            </a:r>
          </a:p>
        </p:txBody>
      </p:sp>
      <p:sp>
        <p:nvSpPr>
          <p:cNvPr id="13" name="Freeform 12"/>
          <p:cNvSpPr/>
          <p:nvPr/>
        </p:nvSpPr>
        <p:spPr>
          <a:xfrm>
            <a:off x="2442351" y="2015018"/>
            <a:ext cx="1469451" cy="2057400"/>
          </a:xfrm>
          <a:custGeom>
            <a:avLst/>
            <a:gdLst/>
            <a:ahLst/>
            <a:cxnLst/>
            <a:rect l="l" t="t" r="r" b="b"/>
            <a:pathLst>
              <a:path w="762269" h="1208207">
                <a:moveTo>
                  <a:pt x="0" y="0"/>
                </a:moveTo>
                <a:lnTo>
                  <a:pt x="762269" y="0"/>
                </a:lnTo>
                <a:lnTo>
                  <a:pt x="762269" y="1208207"/>
                </a:lnTo>
                <a:lnTo>
                  <a:pt x="0" y="1208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4" name="Group 13"/>
          <p:cNvGrpSpPr/>
          <p:nvPr/>
        </p:nvGrpSpPr>
        <p:grpSpPr>
          <a:xfrm>
            <a:off x="812258" y="765460"/>
            <a:ext cx="7645942" cy="1046003"/>
            <a:chOff x="0" y="-38100"/>
            <a:chExt cx="2602724" cy="386375"/>
          </a:xfrm>
        </p:grpSpPr>
        <p:sp>
          <p:nvSpPr>
            <p:cNvPr id="15" name="Freeform 14"/>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6"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7" name="Group 16"/>
          <p:cNvGrpSpPr/>
          <p:nvPr/>
        </p:nvGrpSpPr>
        <p:grpSpPr>
          <a:xfrm>
            <a:off x="742543" y="723900"/>
            <a:ext cx="7417189" cy="1052313"/>
            <a:chOff x="0" y="-38100"/>
            <a:chExt cx="2602724" cy="386375"/>
          </a:xfrm>
        </p:grpSpPr>
        <p:sp>
          <p:nvSpPr>
            <p:cNvPr id="18" name="Freeform 17"/>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9" name="TextBox 1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20" name="TextBox 6"/>
          <p:cNvSpPr txBox="1"/>
          <p:nvPr/>
        </p:nvSpPr>
        <p:spPr>
          <a:xfrm>
            <a:off x="1447800" y="788979"/>
            <a:ext cx="4524832" cy="102592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7980"/>
              </a:lnSpc>
            </a:pPr>
            <a:r>
              <a:rPr lang="en-US" sz="6000" b="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III. Tổng kết</a:t>
            </a:r>
          </a:p>
        </p:txBody>
      </p:sp>
      <p:sp>
        <p:nvSpPr>
          <p:cNvPr id="10" name="TextBox 9"/>
          <p:cNvSpPr txBox="1"/>
          <p:nvPr/>
        </p:nvSpPr>
        <p:spPr>
          <a:xfrm>
            <a:off x="2286000" y="4610100"/>
            <a:ext cx="14276954" cy="5509200"/>
          </a:xfrm>
          <a:prstGeom prst="rect">
            <a:avLst/>
          </a:prstGeom>
          <a:noFill/>
        </p:spPr>
        <p:txBody>
          <a:bodyPr wrap="square" rtlCol="0">
            <a:spAutoFit/>
          </a:bodyPr>
          <a:lstStyle/>
          <a:p>
            <a:pPr algn="just"/>
            <a:r>
              <a:rPr lang="en-US" sz="4400" b="1" dirty="0">
                <a:solidFill>
                  <a:schemeClr val="tx2">
                    <a:lumMod val="50000"/>
                  </a:schemeClr>
                </a:solidFill>
                <a:ea typeface="Arial Unicode Bold"/>
                <a:cs typeface="Arial Unicode Bold"/>
                <a:sym typeface="Arial Unicode Bold"/>
              </a:rPr>
              <a:t>– </a:t>
            </a:r>
            <a:r>
              <a:rPr lang="en-US" sz="4400" b="1" dirty="0" err="1">
                <a:solidFill>
                  <a:schemeClr val="tx2">
                    <a:lumMod val="50000"/>
                  </a:schemeClr>
                </a:solidFill>
                <a:ea typeface="Arial Unicode"/>
                <a:cs typeface="Arial Unicode"/>
                <a:sym typeface="Arial Unicode"/>
              </a:rPr>
              <a:t>Nội</a:t>
            </a:r>
            <a:r>
              <a:rPr lang="en-US" sz="4400" b="1" dirty="0">
                <a:solidFill>
                  <a:schemeClr val="tx2">
                    <a:lumMod val="50000"/>
                  </a:schemeClr>
                </a:solidFill>
                <a:ea typeface="Arial Unicode"/>
                <a:cs typeface="Arial Unicode"/>
                <a:sym typeface="Arial Unicode"/>
              </a:rPr>
              <a:t> dung: </a:t>
            </a:r>
            <a:r>
              <a:rPr lang="en-US" sz="4400" b="1" dirty="0" err="1">
                <a:solidFill>
                  <a:schemeClr val="tx2">
                    <a:lumMod val="50000"/>
                  </a:schemeClr>
                </a:solidFill>
                <a:ea typeface="Arial Unicode"/>
                <a:cs typeface="Arial Unicode"/>
                <a:sym typeface="Arial Unicode"/>
              </a:rPr>
              <a:t>Đoạn</a:t>
            </a:r>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trích</a:t>
            </a:r>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là</a:t>
            </a:r>
            <a:r>
              <a:rPr lang="en-US" sz="4400" b="1" dirty="0">
                <a:solidFill>
                  <a:schemeClr val="tx2">
                    <a:lumMod val="50000"/>
                  </a:schemeClr>
                </a:solidFill>
                <a:ea typeface="Arial Unicode"/>
                <a:cs typeface="Arial Unicode"/>
                <a:sym typeface="Arial Unicode"/>
              </a:rPr>
              <a:t> </a:t>
            </a:r>
            <a:r>
              <a:rPr lang="en-US" sz="4400" b="1" dirty="0" err="1">
                <a:solidFill>
                  <a:srgbClr val="7030A0"/>
                </a:solidFill>
                <a:ea typeface="Arial Unicode"/>
                <a:cs typeface="Arial Unicode"/>
                <a:sym typeface="Arial Unicode"/>
              </a:rPr>
              <a:t>hồi</a:t>
            </a:r>
            <a:r>
              <a:rPr lang="en-US" sz="4400" b="1" dirty="0">
                <a:solidFill>
                  <a:srgbClr val="7030A0"/>
                </a:solidFill>
                <a:ea typeface="Arial Unicode"/>
                <a:cs typeface="Arial Unicode"/>
                <a:sym typeface="Arial Unicode"/>
              </a:rPr>
              <a:t> </a:t>
            </a:r>
            <a:r>
              <a:rPr lang="en-US" sz="4400" b="1" dirty="0" err="1">
                <a:solidFill>
                  <a:srgbClr val="7030A0"/>
                </a:solidFill>
                <a:ea typeface="Arial Unicode"/>
                <a:cs typeface="Arial Unicode"/>
                <a:sym typeface="Arial Unicode"/>
              </a:rPr>
              <a:t>ức</a:t>
            </a:r>
            <a:r>
              <a:rPr lang="en-US" sz="4400" b="1" dirty="0">
                <a:solidFill>
                  <a:srgbClr val="7030A0"/>
                </a:solidFill>
                <a:ea typeface="Arial Unicode"/>
                <a:cs typeface="Arial Unicode"/>
                <a:sym typeface="Arial Unicode"/>
              </a:rPr>
              <a:t> </a:t>
            </a:r>
            <a:r>
              <a:rPr lang="en-US" sz="4400" b="1" dirty="0" err="1">
                <a:solidFill>
                  <a:srgbClr val="7030A0"/>
                </a:solidFill>
                <a:ea typeface="Arial Unicode"/>
                <a:cs typeface="Arial Unicode"/>
                <a:sym typeface="Arial Unicode"/>
              </a:rPr>
              <a:t>buồn</a:t>
            </a:r>
            <a:r>
              <a:rPr lang="en-US" sz="4400" b="1" dirty="0">
                <a:solidFill>
                  <a:srgbClr val="7030A0"/>
                </a:solidFill>
                <a:ea typeface="Arial Unicode"/>
                <a:cs typeface="Arial Unicode"/>
                <a:sym typeface="Arial Unicode"/>
              </a:rPr>
              <a:t> </a:t>
            </a:r>
            <a:r>
              <a:rPr lang="en-US" sz="4400" b="1" dirty="0" err="1">
                <a:solidFill>
                  <a:srgbClr val="7030A0"/>
                </a:solidFill>
                <a:ea typeface="Arial Unicode"/>
                <a:cs typeface="Arial Unicode"/>
                <a:sym typeface="Arial Unicode"/>
              </a:rPr>
              <a:t>đau</a:t>
            </a:r>
            <a:r>
              <a:rPr lang="en-US" sz="4400" b="1" dirty="0">
                <a:solidFill>
                  <a:srgbClr val="7030A0"/>
                </a:solidFill>
                <a:ea typeface="Arial Unicode"/>
                <a:cs typeface="Arial Unicode"/>
                <a:sym typeface="Arial Unicode"/>
              </a:rPr>
              <a:t> </a:t>
            </a:r>
            <a:r>
              <a:rPr lang="en-US" sz="4400" b="1" dirty="0" err="1">
                <a:solidFill>
                  <a:srgbClr val="7030A0"/>
                </a:solidFill>
                <a:ea typeface="Arial Unicode"/>
                <a:cs typeface="Arial Unicode"/>
                <a:sym typeface="Arial Unicode"/>
              </a:rPr>
              <a:t>về</a:t>
            </a:r>
            <a:r>
              <a:rPr lang="en-US" sz="4400" b="1" dirty="0">
                <a:solidFill>
                  <a:srgbClr val="7030A0"/>
                </a:solidFill>
                <a:ea typeface="Arial Unicode"/>
                <a:cs typeface="Arial Unicode"/>
                <a:sym typeface="Arial Unicode"/>
              </a:rPr>
              <a:t> </a:t>
            </a:r>
            <a:r>
              <a:rPr lang="en-US" sz="4400" b="1" dirty="0" err="1">
                <a:solidFill>
                  <a:srgbClr val="7030A0"/>
                </a:solidFill>
                <a:ea typeface="Arial Unicode"/>
                <a:cs typeface="Arial Unicode"/>
                <a:sym typeface="Arial Unicode"/>
              </a:rPr>
              <a:t>thân</a:t>
            </a:r>
            <a:r>
              <a:rPr lang="en-US" sz="4400" b="1" dirty="0">
                <a:solidFill>
                  <a:srgbClr val="7030A0"/>
                </a:solidFill>
                <a:ea typeface="Arial Unicode"/>
                <a:cs typeface="Arial Unicode"/>
                <a:sym typeface="Arial Unicode"/>
              </a:rPr>
              <a:t> </a:t>
            </a:r>
            <a:r>
              <a:rPr lang="en-US" sz="4400" b="1" dirty="0" err="1">
                <a:solidFill>
                  <a:srgbClr val="7030A0"/>
                </a:solidFill>
                <a:ea typeface="Arial Unicode"/>
                <a:cs typeface="Arial Unicode"/>
                <a:sym typeface="Arial Unicode"/>
              </a:rPr>
              <a:t>phận</a:t>
            </a:r>
            <a:r>
              <a:rPr lang="en-US" sz="4400" b="1" dirty="0">
                <a:solidFill>
                  <a:srgbClr val="7030A0"/>
                </a:solidFill>
                <a:ea typeface="Arial Unicode"/>
                <a:cs typeface="Arial Unicode"/>
                <a:sym typeface="Arial Unicode"/>
              </a:rPr>
              <a:t> con </a:t>
            </a:r>
            <a:r>
              <a:rPr lang="en-US" sz="4400" b="1" dirty="0" err="1">
                <a:solidFill>
                  <a:srgbClr val="7030A0"/>
                </a:solidFill>
                <a:ea typeface="Arial Unicode"/>
                <a:cs typeface="Arial Unicode"/>
                <a:sym typeface="Arial Unicode"/>
              </a:rPr>
              <a:t>người</a:t>
            </a:r>
            <a:r>
              <a:rPr lang="en-US" sz="4400" b="1" dirty="0">
                <a:solidFill>
                  <a:srgbClr val="7030A0"/>
                </a:solidFill>
                <a:ea typeface="Arial Unicode"/>
                <a:cs typeface="Arial Unicode"/>
                <a:sym typeface="Arial Unicode"/>
              </a:rPr>
              <a:t> </a:t>
            </a:r>
            <a:r>
              <a:rPr lang="en-US" sz="4400" b="1" dirty="0" err="1">
                <a:solidFill>
                  <a:srgbClr val="7030A0"/>
                </a:solidFill>
                <a:ea typeface="Arial Unicode"/>
                <a:cs typeface="Arial Unicode"/>
                <a:sym typeface="Arial Unicode"/>
              </a:rPr>
              <a:t>trong</a:t>
            </a:r>
            <a:r>
              <a:rPr lang="en-US" sz="4400" b="1" dirty="0">
                <a:solidFill>
                  <a:srgbClr val="7030A0"/>
                </a:solidFill>
                <a:ea typeface="Arial Unicode"/>
                <a:cs typeface="Arial Unicode"/>
                <a:sym typeface="Arial Unicode"/>
              </a:rPr>
              <a:t> </a:t>
            </a:r>
            <a:r>
              <a:rPr lang="en-US" sz="4400" b="1" dirty="0" err="1">
                <a:solidFill>
                  <a:srgbClr val="7030A0"/>
                </a:solidFill>
                <a:ea typeface="Arial Unicode"/>
                <a:cs typeface="Arial Unicode"/>
                <a:sym typeface="Arial Unicode"/>
              </a:rPr>
              <a:t>và</a:t>
            </a:r>
            <a:r>
              <a:rPr lang="en-US" sz="4400" b="1" dirty="0">
                <a:solidFill>
                  <a:srgbClr val="7030A0"/>
                </a:solidFill>
                <a:ea typeface="Arial Unicode"/>
                <a:cs typeface="Arial Unicode"/>
                <a:sym typeface="Arial Unicode"/>
              </a:rPr>
              <a:t> </a:t>
            </a:r>
            <a:r>
              <a:rPr lang="en-US" sz="4400" b="1" dirty="0" err="1">
                <a:solidFill>
                  <a:srgbClr val="7030A0"/>
                </a:solidFill>
                <a:ea typeface="Arial Unicode"/>
                <a:cs typeface="Arial Unicode"/>
                <a:sym typeface="Arial Unicode"/>
              </a:rPr>
              <a:t>sau</a:t>
            </a:r>
            <a:r>
              <a:rPr lang="en-US" sz="4400" b="1" dirty="0">
                <a:solidFill>
                  <a:srgbClr val="7030A0"/>
                </a:solidFill>
                <a:ea typeface="Arial Unicode"/>
                <a:cs typeface="Arial Unicode"/>
                <a:sym typeface="Arial Unicode"/>
              </a:rPr>
              <a:t> </a:t>
            </a:r>
            <a:r>
              <a:rPr lang="en-US" sz="4400" b="1" dirty="0" err="1">
                <a:solidFill>
                  <a:srgbClr val="7030A0"/>
                </a:solidFill>
                <a:ea typeface="Arial Unicode"/>
                <a:cs typeface="Arial Unicode"/>
                <a:sym typeface="Arial Unicode"/>
              </a:rPr>
              <a:t>chiến</a:t>
            </a:r>
            <a:r>
              <a:rPr lang="en-US" sz="4400" b="1" dirty="0">
                <a:solidFill>
                  <a:srgbClr val="7030A0"/>
                </a:solidFill>
                <a:ea typeface="Arial Unicode"/>
                <a:cs typeface="Arial Unicode"/>
                <a:sym typeface="Arial Unicode"/>
              </a:rPr>
              <a:t> </a:t>
            </a:r>
            <a:r>
              <a:rPr lang="en-US" sz="4400" b="1" dirty="0" err="1">
                <a:solidFill>
                  <a:srgbClr val="7030A0"/>
                </a:solidFill>
                <a:ea typeface="Arial Unicode"/>
                <a:cs typeface="Arial Unicode"/>
                <a:sym typeface="Arial Unicode"/>
              </a:rPr>
              <a:t>tranh</a:t>
            </a:r>
            <a:r>
              <a:rPr lang="en-US" sz="4400" b="1" dirty="0">
                <a:solidFill>
                  <a:schemeClr val="tx2">
                    <a:lumMod val="50000"/>
                  </a:schemeClr>
                </a:solidFill>
                <a:ea typeface="Arial Unicode"/>
                <a:cs typeface="Arial Unicode"/>
                <a:sym typeface="Arial Unicode"/>
              </a:rPr>
              <a:t>, qua </a:t>
            </a:r>
            <a:r>
              <a:rPr lang="en-US" sz="4400" b="1" dirty="0" err="1">
                <a:solidFill>
                  <a:schemeClr val="tx2">
                    <a:lumMod val="50000"/>
                  </a:schemeClr>
                </a:solidFill>
                <a:ea typeface="Arial Unicode"/>
                <a:cs typeface="Arial Unicode"/>
                <a:sym typeface="Arial Unicode"/>
              </a:rPr>
              <a:t>đó</a:t>
            </a:r>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tác</a:t>
            </a:r>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giả</a:t>
            </a:r>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bộc</a:t>
            </a:r>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lộ</a:t>
            </a:r>
            <a:r>
              <a:rPr lang="en-US" sz="4400" b="1" dirty="0">
                <a:solidFill>
                  <a:schemeClr val="tx2">
                    <a:lumMod val="50000"/>
                  </a:schemeClr>
                </a:solidFill>
                <a:ea typeface="Arial Unicode"/>
                <a:cs typeface="Arial Unicode"/>
                <a:sym typeface="Arial Unicode"/>
              </a:rPr>
              <a:t> </a:t>
            </a:r>
            <a:r>
              <a:rPr lang="en-US" sz="4400" b="1" dirty="0" err="1">
                <a:solidFill>
                  <a:srgbClr val="FF0000"/>
                </a:solidFill>
                <a:ea typeface="Arial Unicode"/>
                <a:cs typeface="Arial Unicode"/>
                <a:sym typeface="Arial Unicode"/>
              </a:rPr>
              <a:t>sức</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mạnh</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tinh</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thần</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của</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người</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lính</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và</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niềm</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khát</a:t>
            </a:r>
            <a:r>
              <a:rPr lang="en-US" sz="4400" b="1" dirty="0">
                <a:solidFill>
                  <a:srgbClr val="FF0000"/>
                </a:solidFill>
                <a:ea typeface="Arial Unicode"/>
                <a:cs typeface="Arial Unicode"/>
                <a:sym typeface="Arial Unicode"/>
              </a:rPr>
              <a:t> khao </a:t>
            </a:r>
            <a:r>
              <a:rPr lang="en-US" sz="4400" b="1" dirty="0" err="1">
                <a:solidFill>
                  <a:srgbClr val="FF0000"/>
                </a:solidFill>
                <a:ea typeface="Arial Unicode"/>
                <a:cs typeface="Arial Unicode"/>
                <a:sym typeface="Arial Unicode"/>
              </a:rPr>
              <a:t>yêu</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chuộng</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hoà</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bình</a:t>
            </a:r>
            <a:r>
              <a:rPr lang="en-US" sz="4400" b="1" dirty="0">
                <a:solidFill>
                  <a:srgbClr val="FF0000"/>
                </a:solidFill>
                <a:ea typeface="Arial Unicode"/>
                <a:cs typeface="Arial Unicode"/>
                <a:sym typeface="Arial Unicode"/>
              </a:rPr>
              <a:t>.</a:t>
            </a:r>
          </a:p>
          <a:p>
            <a:pPr algn="just"/>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Nghệ</a:t>
            </a:r>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thuật</a:t>
            </a:r>
            <a:r>
              <a:rPr lang="en-US" sz="4400" b="1" dirty="0">
                <a:solidFill>
                  <a:schemeClr val="tx2">
                    <a:lumMod val="50000"/>
                  </a:schemeClr>
                </a:solidFill>
                <a:ea typeface="Arial Unicode"/>
                <a:cs typeface="Arial Unicode"/>
                <a:sym typeface="Arial Unicode"/>
              </a:rPr>
              <a:t>: </a:t>
            </a:r>
            <a:r>
              <a:rPr lang="en-US" sz="4400" b="1" dirty="0" err="1">
                <a:solidFill>
                  <a:srgbClr val="FF0000"/>
                </a:solidFill>
                <a:ea typeface="Arial Unicode"/>
                <a:cs typeface="Arial Unicode"/>
                <a:sym typeface="Arial Unicode"/>
              </a:rPr>
              <a:t>xây</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dựng</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tình</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huống</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kịch</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tính</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căng</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thẳng</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hồi</a:t>
            </a:r>
            <a:r>
              <a:rPr lang="en-US" sz="4400" b="1" dirty="0">
                <a:solidFill>
                  <a:srgbClr val="FF0000"/>
                </a:solidFill>
                <a:ea typeface="Arial Unicode"/>
                <a:cs typeface="Arial Unicode"/>
                <a:sym typeface="Arial Unicode"/>
              </a:rPr>
              <a:t> </a:t>
            </a:r>
            <a:r>
              <a:rPr lang="en-US" sz="4400" b="1" dirty="0" err="1">
                <a:solidFill>
                  <a:srgbClr val="FF0000"/>
                </a:solidFill>
                <a:ea typeface="Arial Unicode"/>
                <a:cs typeface="Arial Unicode"/>
                <a:sym typeface="Arial Unicode"/>
              </a:rPr>
              <a:t>hộp</a:t>
            </a:r>
            <a:r>
              <a:rPr lang="en-US" sz="4400" b="1" dirty="0">
                <a:solidFill>
                  <a:schemeClr val="tx2">
                    <a:lumMod val="50000"/>
                  </a:schemeClr>
                </a:solidFill>
                <a:ea typeface="Arial Unicode"/>
                <a:cs typeface="Arial Unicode"/>
                <a:sym typeface="Arial Unicode"/>
              </a:rPr>
              <a:t>; </a:t>
            </a:r>
            <a:r>
              <a:rPr lang="en-US" sz="4400" b="1" dirty="0" err="1">
                <a:solidFill>
                  <a:srgbClr val="00B050"/>
                </a:solidFill>
                <a:ea typeface="Arial Unicode"/>
                <a:cs typeface="Arial Unicode"/>
                <a:sym typeface="Arial Unicode"/>
              </a:rPr>
              <a:t>thể</a:t>
            </a:r>
            <a:r>
              <a:rPr lang="en-US" sz="4400" b="1" dirty="0">
                <a:solidFill>
                  <a:srgbClr val="00B050"/>
                </a:solidFill>
                <a:ea typeface="Arial Unicode"/>
                <a:cs typeface="Arial Unicode"/>
                <a:sym typeface="Arial Unicode"/>
              </a:rPr>
              <a:t> </a:t>
            </a:r>
            <a:r>
              <a:rPr lang="en-US" sz="4400" b="1" dirty="0" err="1">
                <a:solidFill>
                  <a:srgbClr val="00B050"/>
                </a:solidFill>
                <a:ea typeface="Arial Unicode"/>
                <a:cs typeface="Arial Unicode"/>
                <a:sym typeface="Arial Unicode"/>
              </a:rPr>
              <a:t>hiện</a:t>
            </a:r>
            <a:r>
              <a:rPr lang="en-US" sz="4400" b="1" dirty="0">
                <a:solidFill>
                  <a:srgbClr val="00B050"/>
                </a:solidFill>
                <a:ea typeface="Arial Unicode"/>
                <a:cs typeface="Arial Unicode"/>
                <a:sym typeface="Arial Unicode"/>
              </a:rPr>
              <a:t> </a:t>
            </a:r>
            <a:r>
              <a:rPr lang="en-US" sz="4400" b="1" dirty="0" err="1">
                <a:solidFill>
                  <a:srgbClr val="00B050"/>
                </a:solidFill>
                <a:ea typeface="Arial Unicode"/>
                <a:cs typeface="Arial Unicode"/>
                <a:sym typeface="Arial Unicode"/>
              </a:rPr>
              <a:t>tâm</a:t>
            </a:r>
            <a:r>
              <a:rPr lang="en-US" sz="4400" b="1" dirty="0">
                <a:solidFill>
                  <a:srgbClr val="00B050"/>
                </a:solidFill>
                <a:ea typeface="Arial Unicode"/>
                <a:cs typeface="Arial Unicode"/>
                <a:sym typeface="Arial Unicode"/>
              </a:rPr>
              <a:t> </a:t>
            </a:r>
            <a:r>
              <a:rPr lang="en-US" sz="4400" b="1" dirty="0" err="1">
                <a:solidFill>
                  <a:srgbClr val="00B050"/>
                </a:solidFill>
                <a:ea typeface="Arial Unicode"/>
                <a:cs typeface="Arial Unicode"/>
                <a:sym typeface="Arial Unicode"/>
              </a:rPr>
              <a:t>trạng</a:t>
            </a:r>
            <a:r>
              <a:rPr lang="en-US" sz="4400" b="1" dirty="0">
                <a:solidFill>
                  <a:srgbClr val="00B050"/>
                </a:solidFill>
                <a:ea typeface="Arial Unicode"/>
                <a:cs typeface="Arial Unicode"/>
                <a:sym typeface="Arial Unicode"/>
              </a:rPr>
              <a:t>, </a:t>
            </a:r>
            <a:r>
              <a:rPr lang="en-US" sz="4400" b="1" dirty="0" err="1">
                <a:solidFill>
                  <a:srgbClr val="00B050"/>
                </a:solidFill>
                <a:ea typeface="Arial Unicode"/>
                <a:cs typeface="Arial Unicode"/>
                <a:sym typeface="Arial Unicode"/>
              </a:rPr>
              <a:t>suy</a:t>
            </a:r>
            <a:r>
              <a:rPr lang="en-US" sz="4400" b="1" dirty="0">
                <a:solidFill>
                  <a:srgbClr val="00B050"/>
                </a:solidFill>
                <a:ea typeface="Arial Unicode"/>
                <a:cs typeface="Arial Unicode"/>
                <a:sym typeface="Arial Unicode"/>
              </a:rPr>
              <a:t> </a:t>
            </a:r>
            <a:r>
              <a:rPr lang="en-US" sz="4400" b="1" dirty="0" err="1">
                <a:solidFill>
                  <a:srgbClr val="00B050"/>
                </a:solidFill>
                <a:ea typeface="Arial Unicode"/>
                <a:cs typeface="Arial Unicode"/>
                <a:sym typeface="Arial Unicode"/>
              </a:rPr>
              <a:t>ngẫm</a:t>
            </a:r>
            <a:r>
              <a:rPr lang="en-US" sz="4400" b="1" dirty="0">
                <a:solidFill>
                  <a:srgbClr val="00B050"/>
                </a:solidFill>
                <a:ea typeface="Arial Unicode"/>
                <a:cs typeface="Arial Unicode"/>
                <a:sym typeface="Arial Unicode"/>
              </a:rPr>
              <a:t> </a:t>
            </a:r>
            <a:r>
              <a:rPr lang="en-US" sz="4400" b="1" dirty="0" err="1">
                <a:solidFill>
                  <a:srgbClr val="00B050"/>
                </a:solidFill>
                <a:ea typeface="Arial Unicode"/>
                <a:cs typeface="Arial Unicode"/>
                <a:sym typeface="Arial Unicode"/>
              </a:rPr>
              <a:t>trầm</a:t>
            </a:r>
            <a:r>
              <a:rPr lang="en-US" sz="4400" b="1" dirty="0">
                <a:solidFill>
                  <a:srgbClr val="00B050"/>
                </a:solidFill>
                <a:ea typeface="Arial Unicode"/>
                <a:cs typeface="Arial Unicode"/>
                <a:sym typeface="Arial Unicode"/>
              </a:rPr>
              <a:t> </a:t>
            </a:r>
            <a:r>
              <a:rPr lang="en-US" sz="4400" b="1" dirty="0" err="1">
                <a:solidFill>
                  <a:srgbClr val="00B050"/>
                </a:solidFill>
                <a:ea typeface="Arial Unicode"/>
                <a:cs typeface="Arial Unicode"/>
                <a:sym typeface="Arial Unicode"/>
              </a:rPr>
              <a:t>buồn</a:t>
            </a:r>
            <a:r>
              <a:rPr lang="en-US" sz="4400" b="1" dirty="0">
                <a:solidFill>
                  <a:srgbClr val="00B050"/>
                </a:solidFill>
                <a:ea typeface="Arial Unicode"/>
                <a:cs typeface="Arial Unicode"/>
                <a:sym typeface="Arial Unicode"/>
              </a:rPr>
              <a:t>, </a:t>
            </a:r>
            <a:r>
              <a:rPr lang="en-US" sz="4400" b="1" dirty="0" err="1">
                <a:solidFill>
                  <a:srgbClr val="00B050"/>
                </a:solidFill>
                <a:ea typeface="Arial Unicode"/>
                <a:cs typeface="Arial Unicode"/>
                <a:sym typeface="Arial Unicode"/>
              </a:rPr>
              <a:t>sâu</a:t>
            </a:r>
            <a:r>
              <a:rPr lang="en-US" sz="4400" b="1" dirty="0">
                <a:solidFill>
                  <a:srgbClr val="00B050"/>
                </a:solidFill>
                <a:ea typeface="Arial Unicode"/>
                <a:cs typeface="Arial Unicode"/>
                <a:sym typeface="Arial Unicode"/>
              </a:rPr>
              <a:t> </a:t>
            </a:r>
            <a:r>
              <a:rPr lang="en-US" sz="4400" b="1" dirty="0" err="1">
                <a:solidFill>
                  <a:srgbClr val="00B050"/>
                </a:solidFill>
                <a:ea typeface="Arial Unicode"/>
                <a:cs typeface="Arial Unicode"/>
                <a:sym typeface="Arial Unicode"/>
              </a:rPr>
              <a:t>sắc</a:t>
            </a:r>
            <a:r>
              <a:rPr lang="en-US" sz="4400" b="1" dirty="0">
                <a:solidFill>
                  <a:srgbClr val="00B050"/>
                </a:solidFill>
                <a:ea typeface="Arial Unicode"/>
                <a:cs typeface="Arial Unicode"/>
                <a:sym typeface="Arial Unicode"/>
              </a:rPr>
              <a:t> </a:t>
            </a:r>
            <a:r>
              <a:rPr lang="en-US" sz="4400" b="1" dirty="0" err="1">
                <a:solidFill>
                  <a:srgbClr val="00B050"/>
                </a:solidFill>
                <a:ea typeface="Arial Unicode"/>
                <a:cs typeface="Arial Unicode"/>
                <a:sym typeface="Arial Unicode"/>
              </a:rPr>
              <a:t>về</a:t>
            </a:r>
            <a:r>
              <a:rPr lang="en-US" sz="4400" b="1" dirty="0">
                <a:solidFill>
                  <a:srgbClr val="00B050"/>
                </a:solidFill>
                <a:ea typeface="Arial Unicode"/>
                <a:cs typeface="Arial Unicode"/>
                <a:sym typeface="Arial Unicode"/>
              </a:rPr>
              <a:t> </a:t>
            </a:r>
            <a:r>
              <a:rPr lang="en-US" sz="4400" b="1" dirty="0" err="1">
                <a:solidFill>
                  <a:srgbClr val="00B050"/>
                </a:solidFill>
                <a:ea typeface="Arial Unicode"/>
                <a:cs typeface="Arial Unicode"/>
                <a:sym typeface="Arial Unicode"/>
              </a:rPr>
              <a:t>chiến</a:t>
            </a:r>
            <a:r>
              <a:rPr lang="en-US" sz="4400" b="1" dirty="0">
                <a:solidFill>
                  <a:srgbClr val="00B050"/>
                </a:solidFill>
                <a:ea typeface="Arial Unicode"/>
                <a:cs typeface="Arial Unicode"/>
                <a:sym typeface="Arial Unicode"/>
              </a:rPr>
              <a:t> </a:t>
            </a:r>
            <a:r>
              <a:rPr lang="en-US" sz="4400" b="1" dirty="0" err="1">
                <a:solidFill>
                  <a:srgbClr val="00B050"/>
                </a:solidFill>
                <a:ea typeface="Arial Unicode"/>
                <a:cs typeface="Arial Unicode"/>
                <a:sym typeface="Arial Unicode"/>
              </a:rPr>
              <a:t>tranh</a:t>
            </a:r>
            <a:r>
              <a:rPr lang="en-US" sz="4400" b="1" dirty="0">
                <a:solidFill>
                  <a:srgbClr val="00B050"/>
                </a:solidFill>
                <a:ea typeface="Arial Unicode"/>
                <a:cs typeface="Arial Unicode"/>
                <a:sym typeface="Arial Unicode"/>
              </a:rPr>
              <a:t> </a:t>
            </a:r>
            <a:r>
              <a:rPr lang="en-US" sz="4400" b="1" dirty="0" err="1">
                <a:solidFill>
                  <a:srgbClr val="00B050"/>
                </a:solidFill>
                <a:ea typeface="Arial Unicode"/>
                <a:cs typeface="Arial Unicode"/>
                <a:sym typeface="Arial Unicode"/>
              </a:rPr>
              <a:t>và</a:t>
            </a:r>
            <a:r>
              <a:rPr lang="en-US" sz="4400" b="1" dirty="0">
                <a:solidFill>
                  <a:srgbClr val="00B050"/>
                </a:solidFill>
                <a:ea typeface="Arial Unicode"/>
                <a:cs typeface="Arial Unicode"/>
                <a:sym typeface="Arial Unicode"/>
              </a:rPr>
              <a:t> </a:t>
            </a:r>
            <a:r>
              <a:rPr lang="en-US" sz="4400" b="1" dirty="0" err="1">
                <a:solidFill>
                  <a:srgbClr val="00B050"/>
                </a:solidFill>
                <a:ea typeface="Arial Unicode"/>
                <a:cs typeface="Arial Unicode"/>
                <a:sym typeface="Arial Unicode"/>
              </a:rPr>
              <a:t>thân</a:t>
            </a:r>
            <a:r>
              <a:rPr lang="en-US" sz="4400" b="1" dirty="0">
                <a:solidFill>
                  <a:srgbClr val="00B050"/>
                </a:solidFill>
                <a:ea typeface="Arial Unicode"/>
                <a:cs typeface="Arial Unicode"/>
                <a:sym typeface="Arial Unicode"/>
              </a:rPr>
              <a:t> </a:t>
            </a:r>
            <a:r>
              <a:rPr lang="en-US" sz="4400" b="1" dirty="0" err="1">
                <a:solidFill>
                  <a:srgbClr val="00B050"/>
                </a:solidFill>
                <a:ea typeface="Arial Unicode"/>
                <a:cs typeface="Arial Unicode"/>
                <a:sym typeface="Arial Unicode"/>
              </a:rPr>
              <a:t>phận</a:t>
            </a:r>
            <a:r>
              <a:rPr lang="en-US" sz="4400" b="1" dirty="0">
                <a:solidFill>
                  <a:srgbClr val="00B050"/>
                </a:solidFill>
                <a:ea typeface="Arial Unicode"/>
                <a:cs typeface="Arial Unicode"/>
                <a:sym typeface="Arial Unicode"/>
              </a:rPr>
              <a:t> con </a:t>
            </a:r>
            <a:r>
              <a:rPr lang="en-US" sz="4400" b="1" dirty="0" err="1">
                <a:solidFill>
                  <a:srgbClr val="00B050"/>
                </a:solidFill>
                <a:ea typeface="Arial Unicode"/>
                <a:cs typeface="Arial Unicode"/>
                <a:sym typeface="Arial Unicode"/>
              </a:rPr>
              <a:t>người</a:t>
            </a:r>
            <a:r>
              <a:rPr lang="en-US" sz="4400" b="1" dirty="0">
                <a:solidFill>
                  <a:srgbClr val="00B050"/>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bằng</a:t>
            </a:r>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ngôn</a:t>
            </a:r>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từ</a:t>
            </a:r>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và</a:t>
            </a:r>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văn</a:t>
            </a:r>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phong</a:t>
            </a:r>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chính</a:t>
            </a:r>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xác</a:t>
            </a:r>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tinh</a:t>
            </a:r>
            <a:r>
              <a:rPr lang="en-US" sz="4400" b="1" dirty="0">
                <a:solidFill>
                  <a:schemeClr val="tx2">
                    <a:lumMod val="50000"/>
                  </a:schemeClr>
                </a:solidFill>
                <a:ea typeface="Arial Unicode"/>
                <a:cs typeface="Arial Unicode"/>
                <a:sym typeface="Arial Unicode"/>
              </a:rPr>
              <a:t> </a:t>
            </a:r>
            <a:r>
              <a:rPr lang="en-US" sz="4400" b="1" dirty="0" err="1">
                <a:solidFill>
                  <a:schemeClr val="tx2">
                    <a:lumMod val="50000"/>
                  </a:schemeClr>
                </a:solidFill>
                <a:ea typeface="Arial Unicode"/>
                <a:cs typeface="Arial Unicode"/>
                <a:sym typeface="Arial Unicode"/>
              </a:rPr>
              <a:t>tế</a:t>
            </a:r>
            <a:r>
              <a:rPr lang="en-US" sz="4400" b="1" dirty="0">
                <a:solidFill>
                  <a:schemeClr val="tx2">
                    <a:lumMod val="50000"/>
                  </a:schemeClr>
                </a:solidFill>
                <a:ea typeface="Arial Unicode"/>
                <a:cs typeface="Arial Unicode"/>
                <a:sym typeface="Arial Unicode"/>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additive="base">
                                        <p:cTn id="2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3623351" y="2552512"/>
            <a:ext cx="13635949" cy="6705788"/>
            <a:chOff x="0" y="0"/>
            <a:chExt cx="3591361" cy="1766134"/>
          </a:xfrm>
        </p:grpSpPr>
        <p:sp>
          <p:nvSpPr>
            <p:cNvPr id="4" name="Freeform 4"/>
            <p:cNvSpPr/>
            <p:nvPr/>
          </p:nvSpPr>
          <p:spPr>
            <a:xfrm>
              <a:off x="0" y="0"/>
              <a:ext cx="3591361" cy="1766133"/>
            </a:xfrm>
            <a:custGeom>
              <a:avLst/>
              <a:gdLst/>
              <a:ahLst/>
              <a:cxnLst/>
              <a:rect l="l" t="t" r="r" b="b"/>
              <a:pathLst>
                <a:path w="3591361" h="1766133">
                  <a:moveTo>
                    <a:pt x="0" y="0"/>
                  </a:moveTo>
                  <a:lnTo>
                    <a:pt x="3591361" y="0"/>
                  </a:lnTo>
                  <a:lnTo>
                    <a:pt x="3591361" y="1766133"/>
                  </a:lnTo>
                  <a:lnTo>
                    <a:pt x="0" y="1766133"/>
                  </a:lnTo>
                  <a:close/>
                </a:path>
              </a:pathLst>
            </a:custGeom>
            <a:solidFill>
              <a:srgbClr val="FFFAF5"/>
            </a:solidFill>
            <a:ln w="19050" cap="sq">
              <a:solidFill>
                <a:srgbClr val="B3A183"/>
              </a:solidFill>
              <a:prstDash val="solid"/>
              <a:miter/>
            </a:ln>
          </p:spPr>
        </p:sp>
        <p:sp>
          <p:nvSpPr>
            <p:cNvPr id="5" name="TextBox 5"/>
            <p:cNvSpPr txBox="1"/>
            <p:nvPr/>
          </p:nvSpPr>
          <p:spPr>
            <a:xfrm>
              <a:off x="0" y="-38100"/>
              <a:ext cx="3591361" cy="1804234"/>
            </a:xfrm>
            <a:prstGeom prst="rect">
              <a:avLst/>
            </a:prstGeom>
          </p:spPr>
          <p:txBody>
            <a:bodyPr lIns="50800" tIns="50800" rIns="50800" bIns="50800" rtlCol="0" anchor="ctr"/>
            <a:lstStyle/>
            <a:p>
              <a:pPr algn="ctr">
                <a:lnSpc>
                  <a:spcPts val="3499"/>
                </a:lnSpc>
              </a:pPr>
              <a:endParaRPr/>
            </a:p>
          </p:txBody>
        </p:sp>
      </p:grpSp>
      <p:sp>
        <p:nvSpPr>
          <p:cNvPr id="6" name="TextBox 6"/>
          <p:cNvSpPr txBox="1"/>
          <p:nvPr/>
        </p:nvSpPr>
        <p:spPr>
          <a:xfrm>
            <a:off x="4325269" y="4165344"/>
            <a:ext cx="11625505" cy="4362541"/>
          </a:xfrm>
          <a:prstGeom prst="rect">
            <a:avLst/>
          </a:prstGeom>
        </p:spPr>
        <p:txBody>
          <a:bodyPr lIns="0" tIns="0" rIns="0" bIns="0" rtlCol="0" anchor="t">
            <a:spAutoFit/>
          </a:bodyPr>
          <a:lstStyle/>
          <a:p>
            <a:pPr marL="685800" indent="-685800" algn="just">
              <a:lnSpc>
                <a:spcPts val="6859"/>
              </a:lnSpc>
              <a:buFontTx/>
              <a:buChar char="-"/>
            </a:pPr>
            <a:r>
              <a:rPr lang="en-US" sz="4899" b="1" dirty="0" err="1">
                <a:solidFill>
                  <a:schemeClr val="tx2">
                    <a:lumMod val="50000"/>
                  </a:schemeClr>
                </a:solidFill>
                <a:latin typeface="Muli" charset="-93"/>
                <a:ea typeface="Noto Serif Display"/>
                <a:cs typeface="Noto Serif Display"/>
                <a:sym typeface="Noto Serif Display"/>
              </a:rPr>
              <a:t>Viết</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đoạn</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văn</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khoảng</a:t>
            </a:r>
            <a:r>
              <a:rPr lang="en-US" sz="4899" b="1" dirty="0">
                <a:solidFill>
                  <a:schemeClr val="tx2">
                    <a:lumMod val="50000"/>
                  </a:schemeClr>
                </a:solidFill>
                <a:latin typeface="Muli" charset="-93"/>
                <a:ea typeface="Noto Serif Display"/>
                <a:cs typeface="Noto Serif Display"/>
                <a:sym typeface="Noto Serif Display"/>
              </a:rPr>
              <a:t> 150 </a:t>
            </a:r>
            <a:r>
              <a:rPr lang="en-US" sz="4899" b="1" dirty="0" err="1">
                <a:solidFill>
                  <a:schemeClr val="tx2">
                    <a:lumMod val="50000"/>
                  </a:schemeClr>
                </a:solidFill>
                <a:latin typeface="Muli" charset="-93"/>
                <a:ea typeface="Noto Serif Display"/>
                <a:cs typeface="Noto Serif Display"/>
                <a:sym typeface="Noto Serif Display"/>
              </a:rPr>
              <a:t>chữ</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nhận</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xét</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về</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cốt</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truyện</a:t>
            </a:r>
            <a:r>
              <a:rPr lang="en-US" sz="4899" b="1" dirty="0">
                <a:solidFill>
                  <a:schemeClr val="tx2">
                    <a:lumMod val="50000"/>
                  </a:schemeClr>
                </a:solidFill>
                <a:latin typeface="Muli" charset="-93"/>
                <a:ea typeface="Noto Serif Display"/>
                <a:cs typeface="Noto Serif Display"/>
                <a:sym typeface="Noto Serif Display"/>
              </a:rPr>
              <a:t>.</a:t>
            </a:r>
          </a:p>
          <a:p>
            <a:pPr marL="685800" indent="-685800" algn="just">
              <a:lnSpc>
                <a:spcPts val="6859"/>
              </a:lnSpc>
              <a:buFontTx/>
              <a:buChar char="-"/>
            </a:pP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Viết</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đoạn</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văn</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khoảng</a:t>
            </a:r>
            <a:r>
              <a:rPr lang="en-US" sz="4899" b="1" dirty="0">
                <a:solidFill>
                  <a:schemeClr val="tx2">
                    <a:lumMod val="50000"/>
                  </a:schemeClr>
                </a:solidFill>
                <a:latin typeface="Muli" charset="-93"/>
                <a:ea typeface="Noto Serif Display"/>
                <a:cs typeface="Noto Serif Display"/>
                <a:sym typeface="Noto Serif Display"/>
              </a:rPr>
              <a:t> 150 </a:t>
            </a:r>
            <a:r>
              <a:rPr lang="en-US" sz="4899" b="1" dirty="0" err="1">
                <a:solidFill>
                  <a:schemeClr val="tx2">
                    <a:lumMod val="50000"/>
                  </a:schemeClr>
                </a:solidFill>
                <a:latin typeface="Muli" charset="-93"/>
                <a:ea typeface="Noto Serif Display"/>
                <a:cs typeface="Noto Serif Display"/>
                <a:sym typeface="Noto Serif Display"/>
              </a:rPr>
              <a:t>chữ</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nhận</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xét</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về</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cách</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kể</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chuyện</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của</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tác</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giả</a:t>
            </a:r>
            <a:r>
              <a:rPr lang="en-US" sz="4899" b="1" dirty="0">
                <a:solidFill>
                  <a:schemeClr val="tx2">
                    <a:lumMod val="50000"/>
                  </a:schemeClr>
                </a:solidFill>
                <a:latin typeface="Muli" charset="-93"/>
                <a:ea typeface="Noto Serif Display"/>
                <a:cs typeface="Noto Serif Display"/>
                <a:sym typeface="Noto Serif Display"/>
              </a:rPr>
              <a:t> qua </a:t>
            </a:r>
            <a:r>
              <a:rPr lang="en-US" sz="4899" b="1" dirty="0" err="1">
                <a:solidFill>
                  <a:schemeClr val="tx2">
                    <a:lumMod val="50000"/>
                  </a:schemeClr>
                </a:solidFill>
                <a:latin typeface="Muli" charset="-93"/>
                <a:ea typeface="Noto Serif Display"/>
                <a:cs typeface="Noto Serif Display"/>
                <a:sym typeface="Noto Serif Display"/>
              </a:rPr>
              <a:t>đoạn</a:t>
            </a:r>
            <a:r>
              <a:rPr lang="en-US" sz="4899" b="1" dirty="0">
                <a:solidFill>
                  <a:schemeClr val="tx2">
                    <a:lumMod val="50000"/>
                  </a:schemeClr>
                </a:solidFill>
                <a:latin typeface="Muli" charset="-93"/>
                <a:ea typeface="Noto Serif Display"/>
                <a:cs typeface="Noto Serif Display"/>
                <a:sym typeface="Noto Serif Display"/>
              </a:rPr>
              <a:t> </a:t>
            </a:r>
            <a:r>
              <a:rPr lang="en-US" sz="4899" b="1" dirty="0" err="1">
                <a:solidFill>
                  <a:schemeClr val="tx2">
                    <a:lumMod val="50000"/>
                  </a:schemeClr>
                </a:solidFill>
                <a:latin typeface="Muli" charset="-93"/>
                <a:ea typeface="Noto Serif Display"/>
                <a:cs typeface="Noto Serif Display"/>
                <a:sym typeface="Noto Serif Display"/>
              </a:rPr>
              <a:t>trích</a:t>
            </a:r>
            <a:r>
              <a:rPr lang="en-US" sz="4899" b="1" dirty="0">
                <a:solidFill>
                  <a:schemeClr val="tx2">
                    <a:lumMod val="50000"/>
                  </a:schemeClr>
                </a:solidFill>
                <a:latin typeface="Muli" charset="-93"/>
                <a:ea typeface="Noto Serif Display"/>
                <a:cs typeface="Noto Serif Display"/>
                <a:sym typeface="Noto Serif Display"/>
              </a:rPr>
              <a:t>.</a:t>
            </a:r>
            <a:endParaRPr lang="en-US" sz="4899" b="1" dirty="0">
              <a:solidFill>
                <a:schemeClr val="tx2">
                  <a:lumMod val="50000"/>
                </a:schemeClr>
              </a:solidFill>
              <a:latin typeface="Noto Serif Display"/>
              <a:ea typeface="Noto Serif Display"/>
              <a:cs typeface="Noto Serif Display"/>
              <a:sym typeface="Noto Serif Display"/>
            </a:endParaRPr>
          </a:p>
        </p:txBody>
      </p:sp>
      <p:sp>
        <p:nvSpPr>
          <p:cNvPr id="7" name="Freeform 7"/>
          <p:cNvSpPr/>
          <p:nvPr/>
        </p:nvSpPr>
        <p:spPr>
          <a:xfrm>
            <a:off x="0" y="-464968"/>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477654" y="5833075"/>
            <a:ext cx="5802923" cy="4114800"/>
          </a:xfrm>
          <a:custGeom>
            <a:avLst/>
            <a:gdLst/>
            <a:ahLst/>
            <a:cxnLst/>
            <a:rect l="l" t="t" r="r" b="b"/>
            <a:pathLst>
              <a:path w="5802923" h="4114800">
                <a:moveTo>
                  <a:pt x="0" y="0"/>
                </a:moveTo>
                <a:lnTo>
                  <a:pt x="5802923" y="0"/>
                </a:lnTo>
                <a:lnTo>
                  <a:pt x="580292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5"/>
          <p:cNvSpPr/>
          <p:nvPr/>
        </p:nvSpPr>
        <p:spPr>
          <a:xfrm>
            <a:off x="8915400" y="2907126"/>
            <a:ext cx="762269" cy="1208207"/>
          </a:xfrm>
          <a:custGeom>
            <a:avLst/>
            <a:gdLst/>
            <a:ahLst/>
            <a:cxnLst/>
            <a:rect l="l" t="t" r="r" b="b"/>
            <a:pathLst>
              <a:path w="762269" h="1208207">
                <a:moveTo>
                  <a:pt x="0" y="0"/>
                </a:moveTo>
                <a:lnTo>
                  <a:pt x="762269" y="0"/>
                </a:lnTo>
                <a:lnTo>
                  <a:pt x="762269" y="1208207"/>
                </a:lnTo>
                <a:lnTo>
                  <a:pt x="0" y="12082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5"/>
          <p:cNvSpPr/>
          <p:nvPr/>
        </p:nvSpPr>
        <p:spPr>
          <a:xfrm>
            <a:off x="10060190" y="2957137"/>
            <a:ext cx="762269" cy="1208207"/>
          </a:xfrm>
          <a:custGeom>
            <a:avLst/>
            <a:gdLst/>
            <a:ahLst/>
            <a:cxnLst/>
            <a:rect l="l" t="t" r="r" b="b"/>
            <a:pathLst>
              <a:path w="762269" h="1208207">
                <a:moveTo>
                  <a:pt x="0" y="0"/>
                </a:moveTo>
                <a:lnTo>
                  <a:pt x="762269" y="0"/>
                </a:lnTo>
                <a:lnTo>
                  <a:pt x="762269" y="1208207"/>
                </a:lnTo>
                <a:lnTo>
                  <a:pt x="0" y="12082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5"/>
          <p:cNvSpPr/>
          <p:nvPr/>
        </p:nvSpPr>
        <p:spPr>
          <a:xfrm>
            <a:off x="11201400" y="2957136"/>
            <a:ext cx="762269" cy="1208207"/>
          </a:xfrm>
          <a:custGeom>
            <a:avLst/>
            <a:gdLst/>
            <a:ahLst/>
            <a:cxnLst/>
            <a:rect l="l" t="t" r="r" b="b"/>
            <a:pathLst>
              <a:path w="762269" h="1208207">
                <a:moveTo>
                  <a:pt x="0" y="0"/>
                </a:moveTo>
                <a:lnTo>
                  <a:pt x="762269" y="0"/>
                </a:lnTo>
                <a:lnTo>
                  <a:pt x="762269" y="1208207"/>
                </a:lnTo>
                <a:lnTo>
                  <a:pt x="0" y="12082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5"/>
          <p:cNvSpPr txBox="1"/>
          <p:nvPr/>
        </p:nvSpPr>
        <p:spPr>
          <a:xfrm>
            <a:off x="3810000" y="360367"/>
            <a:ext cx="12420601" cy="2215991"/>
          </a:xfrm>
          <a:prstGeom prst="rect">
            <a:avLst/>
          </a:prstGeom>
        </p:spPr>
        <p:txBody>
          <a:bodyPr wrap="square" lIns="0" tIns="0" rIns="0" bIns="0" rtlCol="0" anchor="t">
            <a:spAutoFit/>
          </a:bodyPr>
          <a:lstStyle/>
          <a:p>
            <a:pPr algn="ctr"/>
            <a:r>
              <a:rPr lang="en-US" sz="7200" b="1">
                <a:solidFill>
                  <a:srgbClr val="517EA4"/>
                </a:solidFill>
                <a:ea typeface="Arial Unicode"/>
                <a:cs typeface="Arial Unicode"/>
                <a:sym typeface="Arial Unicode"/>
              </a:rPr>
              <a:t>HOẠT ĐỘNG 3:</a:t>
            </a:r>
          </a:p>
          <a:p>
            <a:pPr algn="ctr"/>
            <a:r>
              <a:rPr lang="en-US" sz="7200" b="1">
                <a:solidFill>
                  <a:srgbClr val="517EA4"/>
                </a:solidFill>
                <a:ea typeface="Arial Unicode"/>
                <a:cs typeface="Arial Unicode"/>
                <a:sym typeface="Arial Unicode"/>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027475" y="2552512"/>
            <a:ext cx="15231826" cy="6705788"/>
            <a:chOff x="0" y="0"/>
            <a:chExt cx="3591361" cy="1766134"/>
          </a:xfrm>
        </p:grpSpPr>
        <p:sp>
          <p:nvSpPr>
            <p:cNvPr id="4" name="Freeform 4"/>
            <p:cNvSpPr/>
            <p:nvPr/>
          </p:nvSpPr>
          <p:spPr>
            <a:xfrm>
              <a:off x="0" y="0"/>
              <a:ext cx="3591361" cy="1766133"/>
            </a:xfrm>
            <a:custGeom>
              <a:avLst/>
              <a:gdLst/>
              <a:ahLst/>
              <a:cxnLst/>
              <a:rect l="l" t="t" r="r" b="b"/>
              <a:pathLst>
                <a:path w="3591361" h="1766133">
                  <a:moveTo>
                    <a:pt x="0" y="0"/>
                  </a:moveTo>
                  <a:lnTo>
                    <a:pt x="3591361" y="0"/>
                  </a:lnTo>
                  <a:lnTo>
                    <a:pt x="3591361" y="1766133"/>
                  </a:lnTo>
                  <a:lnTo>
                    <a:pt x="0" y="1766133"/>
                  </a:lnTo>
                  <a:close/>
                </a:path>
              </a:pathLst>
            </a:custGeom>
            <a:solidFill>
              <a:srgbClr val="FFFAF5"/>
            </a:solidFill>
            <a:ln w="19050" cap="sq">
              <a:solidFill>
                <a:srgbClr val="B3A183"/>
              </a:solidFill>
              <a:prstDash val="solid"/>
              <a:miter/>
            </a:ln>
          </p:spPr>
        </p:sp>
        <p:sp>
          <p:nvSpPr>
            <p:cNvPr id="5" name="TextBox 5"/>
            <p:cNvSpPr txBox="1"/>
            <p:nvPr/>
          </p:nvSpPr>
          <p:spPr>
            <a:xfrm>
              <a:off x="0" y="-38100"/>
              <a:ext cx="3591361" cy="1804234"/>
            </a:xfrm>
            <a:prstGeom prst="rect">
              <a:avLst/>
            </a:prstGeom>
          </p:spPr>
          <p:txBody>
            <a:bodyPr lIns="50800" tIns="50800" rIns="50800" bIns="50800" rtlCol="0" anchor="ctr"/>
            <a:lstStyle/>
            <a:p>
              <a:pPr algn="ctr">
                <a:lnSpc>
                  <a:spcPts val="3499"/>
                </a:lnSpc>
              </a:pPr>
              <a:endParaRPr>
                <a:latin typeface="Muli" charset="-93"/>
              </a:endParaRPr>
            </a:p>
          </p:txBody>
        </p:sp>
      </p:grpSp>
      <p:sp>
        <p:nvSpPr>
          <p:cNvPr id="6" name="TextBox 6"/>
          <p:cNvSpPr txBox="1"/>
          <p:nvPr/>
        </p:nvSpPr>
        <p:spPr>
          <a:xfrm>
            <a:off x="2438401" y="2731770"/>
            <a:ext cx="14369642" cy="6347892"/>
          </a:xfrm>
          <a:prstGeom prst="rect">
            <a:avLst/>
          </a:prstGeom>
        </p:spPr>
        <p:txBody>
          <a:bodyPr wrap="square" lIns="0" tIns="0" rIns="0" bIns="0" rtlCol="0" anchor="t">
            <a:spAutoFit/>
          </a:bodyPr>
          <a:lstStyle/>
          <a:p>
            <a:pPr algn="just">
              <a:lnSpc>
                <a:spcPts val="5540"/>
              </a:lnSpc>
            </a:pP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Cốt</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truyện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tuyến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tính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liền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mạch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thể</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hiện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hành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trình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tháo</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chạy</a:t>
            </a:r>
            <a:r>
              <a:rPr lang="en-US" sz="3957" b="1" dirty="0">
                <a:solidFill>
                  <a:schemeClr val="tx2">
                    <a:lumMod val="50000"/>
                  </a:schemeClr>
                </a:solidFill>
                <a:latin typeface="Muli" charset="-93"/>
                <a:ea typeface="Noto Serif Display"/>
                <a:cs typeface="Noto Serif Display"/>
                <a:sym typeface="Noto Serif Display"/>
              </a:rPr>
              <a:t> – </a:t>
            </a:r>
            <a:r>
              <a:rPr lang="en-US" sz="3957" b="1" dirty="0" err="1">
                <a:solidFill>
                  <a:schemeClr val="tx2">
                    <a:lumMod val="50000"/>
                  </a:schemeClr>
                </a:solidFill>
                <a:latin typeface="Muli" charset="-93"/>
                <a:ea typeface="Noto Serif Display"/>
                <a:cs typeface="Noto Serif Display"/>
                <a:sym typeface="Noto Serif Display"/>
              </a:rPr>
              <a:t>lạc</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lối</a:t>
            </a:r>
            <a:r>
              <a:rPr lang="en-US" sz="3957" b="1" dirty="0">
                <a:solidFill>
                  <a:schemeClr val="tx2">
                    <a:lumMod val="50000"/>
                  </a:schemeClr>
                </a:solidFill>
                <a:latin typeface="Muli" charset="-93"/>
                <a:ea typeface="Noto Serif Display"/>
                <a:cs typeface="Noto Serif Display"/>
                <a:sym typeface="Noto Serif Display"/>
              </a:rPr>
              <a:t> – </a:t>
            </a:r>
            <a:r>
              <a:rPr lang="en-US" sz="3957" b="1" dirty="0" err="1">
                <a:solidFill>
                  <a:schemeClr val="tx2">
                    <a:lumMod val="50000"/>
                  </a:schemeClr>
                </a:solidFill>
                <a:latin typeface="Muli" charset="-93"/>
                <a:ea typeface="Noto Serif Display"/>
                <a:cs typeface="Noto Serif Display"/>
                <a:sym typeface="Noto Serif Display"/>
              </a:rPr>
              <a:t>tìm</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đường</a:t>
            </a:r>
            <a:r>
              <a:rPr lang="en-US" sz="3957" b="1" dirty="0">
                <a:solidFill>
                  <a:schemeClr val="tx2">
                    <a:lumMod val="50000"/>
                  </a:schemeClr>
                </a:solidFill>
                <a:latin typeface="Muli" charset="-93"/>
                <a:ea typeface="Noto Serif Display"/>
                <a:cs typeface="Noto Serif Display"/>
                <a:sym typeface="Noto Serif Display"/>
              </a:rPr>
              <a:t> – </a:t>
            </a:r>
            <a:r>
              <a:rPr lang="en-US" sz="3957" b="1" dirty="0" err="1">
                <a:solidFill>
                  <a:schemeClr val="tx2">
                    <a:lumMod val="50000"/>
                  </a:schemeClr>
                </a:solidFill>
                <a:latin typeface="Muli" charset="-93"/>
                <a:ea typeface="Noto Serif Display"/>
                <a:cs typeface="Noto Serif Display"/>
                <a:sym typeface="Noto Serif Display"/>
              </a:rPr>
              <a:t>đụng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độ</a:t>
            </a:r>
            <a:r>
              <a:rPr lang="en-US" sz="3957" b="1" dirty="0">
                <a:solidFill>
                  <a:schemeClr val="tx2">
                    <a:lumMod val="50000"/>
                  </a:schemeClr>
                </a:solidFill>
                <a:latin typeface="Muli" charset="-93"/>
                <a:ea typeface="Noto Serif Display"/>
                <a:cs typeface="Noto Serif Display"/>
                <a:sym typeface="Noto Serif Display"/>
              </a:rPr>
              <a:t> – hi </a:t>
            </a:r>
            <a:r>
              <a:rPr lang="en-US" sz="3957" b="1" dirty="0" err="1">
                <a:solidFill>
                  <a:schemeClr val="tx2">
                    <a:lumMod val="50000"/>
                  </a:schemeClr>
                </a:solidFill>
                <a:latin typeface="Muli" charset="-93"/>
                <a:ea typeface="Noto Serif Display"/>
                <a:cs typeface="Noto Serif Display"/>
                <a:sym typeface="Noto Serif Display"/>
              </a:rPr>
              <a:t>sinh</a:t>
            </a:r>
            <a:r>
              <a:rPr lang="en-US" sz="3957" b="1" dirty="0">
                <a:solidFill>
                  <a:schemeClr val="tx2">
                    <a:lumMod val="50000"/>
                  </a:schemeClr>
                </a:solidFill>
                <a:latin typeface="Muli" charset="-93"/>
                <a:ea typeface="Noto Serif Display"/>
                <a:cs typeface="Noto Serif Display"/>
                <a:sym typeface="Noto Serif Display"/>
              </a:rPr>
              <a:t> – </a:t>
            </a:r>
            <a:r>
              <a:rPr lang="en-US" sz="3957" b="1" dirty="0" err="1">
                <a:solidFill>
                  <a:schemeClr val="tx2">
                    <a:lumMod val="50000"/>
                  </a:schemeClr>
                </a:solidFill>
                <a:latin typeface="Muli" charset="-93"/>
                <a:ea typeface="Noto Serif Display"/>
                <a:cs typeface="Noto Serif Display"/>
                <a:sym typeface="Noto Serif Display"/>
              </a:rPr>
              <a:t>sống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sót</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của</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các</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nhân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vật</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trong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tình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thế</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nguy</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hiểm</a:t>
            </a:r>
            <a:r>
              <a:rPr lang="en-US" sz="3957" b="1" dirty="0">
                <a:solidFill>
                  <a:schemeClr val="tx2">
                    <a:lumMod val="50000"/>
                  </a:schemeClr>
                </a:solidFill>
                <a:latin typeface="Muli" charset="-93"/>
                <a:ea typeface="Noto Serif Display"/>
                <a:cs typeface="Noto Serif Display"/>
                <a:sym typeface="Noto Serif Display"/>
              </a:rPr>
              <a:t>. </a:t>
            </a:r>
          </a:p>
          <a:p>
            <a:pPr algn="just">
              <a:lnSpc>
                <a:spcPts val="5540"/>
              </a:lnSpc>
            </a:pP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Chuỗi</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sự</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kiện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căng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thẳng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hồi</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hộp</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kịch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tính</a:t>
            </a:r>
            <a:r>
              <a:rPr lang="en-US" sz="3957" b="1" dirty="0">
                <a:solidFill>
                  <a:schemeClr val="tx2">
                    <a:lumMod val="50000"/>
                  </a:schemeClr>
                </a:solidFill>
                <a:latin typeface="Muli" charset="-93"/>
                <a:ea typeface="Noto Serif Display"/>
                <a:cs typeface="Noto Serif Display"/>
                <a:sym typeface="Noto Serif Display"/>
              </a:rPr>
              <a:t>.</a:t>
            </a:r>
          </a:p>
          <a:p>
            <a:pPr algn="just">
              <a:lnSpc>
                <a:spcPts val="5540"/>
              </a:lnSpc>
            </a:pP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Kết</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hợp</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các</a:t>
            </a:r>
            <a:r>
              <a:rPr lang="en-US" sz="3957" b="1" dirty="0">
                <a:solidFill>
                  <a:schemeClr val="tx2">
                    <a:lumMod val="50000"/>
                  </a:schemeClr>
                </a:solidFill>
                <a:latin typeface="Muli" charset="-93"/>
                <a:ea typeface="Noto Serif Display"/>
                <a:cs typeface="Noto Serif Display"/>
                <a:sym typeface="Noto Serif Display"/>
              </a:rPr>
              <a:t> chi </a:t>
            </a:r>
            <a:r>
              <a:rPr lang="en-US" sz="3957" b="1" dirty="0" err="1">
                <a:solidFill>
                  <a:schemeClr val="tx2">
                    <a:lumMod val="50000"/>
                  </a:schemeClr>
                </a:solidFill>
                <a:latin typeface="Muli" charset="-93"/>
                <a:ea typeface="Noto Serif Display"/>
                <a:cs typeface="Noto Serif Display"/>
                <a:sym typeface="Noto Serif Display"/>
              </a:rPr>
              <a:t>tiết</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sự</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kiện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với</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mô</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tả</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cảnh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thiên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nhiên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hoang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dã</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cùng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tâm</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trạng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sợ</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hãi</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bất</a:t>
            </a:r>
            <a:r>
              <a:rPr lang="en-US" sz="3957" b="1" dirty="0">
                <a:solidFill>
                  <a:schemeClr val="tx2">
                    <a:lumMod val="50000"/>
                  </a:schemeClr>
                </a:solidFill>
                <a:latin typeface="Muli" charset="-93"/>
                <a:ea typeface="Noto Serif Display"/>
                <a:cs typeface="Noto Serif Display"/>
                <a:sym typeface="Noto Serif Display"/>
              </a:rPr>
              <a:t> an </a:t>
            </a:r>
            <a:r>
              <a:rPr lang="en-US" sz="3957" b="1" dirty="0" err="1">
                <a:solidFill>
                  <a:schemeClr val="tx2">
                    <a:lumMod val="50000"/>
                  </a:schemeClr>
                </a:solidFill>
                <a:latin typeface="Muli" charset="-93"/>
                <a:ea typeface="Noto Serif Display"/>
                <a:cs typeface="Noto Serif Display"/>
                <a:sym typeface="Noto Serif Display"/>
              </a:rPr>
              <a:t>của</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nhân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vật</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chính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tạo</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nên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bức</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tranh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ấn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tượng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và</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sống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động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về</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khoảnh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khắc</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chiến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đấu</a:t>
            </a:r>
            <a:r>
              <a:rPr lang="en-US" sz="3957" b="1" dirty="0">
                <a:solidFill>
                  <a:schemeClr val="tx2">
                    <a:lumMod val="50000"/>
                  </a:schemeClr>
                </a:solidFill>
                <a:latin typeface="Muli" charset="-93"/>
                <a:ea typeface="Noto Serif Display"/>
                <a:cs typeface="Noto Serif Display"/>
                <a:sym typeface="Noto Serif Display"/>
              </a:rPr>
              <a:t>, hi </a:t>
            </a:r>
            <a:r>
              <a:rPr lang="en-US" sz="3957" b="1" dirty="0" err="1">
                <a:solidFill>
                  <a:schemeClr val="tx2">
                    <a:lumMod val="50000"/>
                  </a:schemeClr>
                </a:solidFill>
                <a:latin typeface="Muli" charset="-93"/>
                <a:ea typeface="Noto Serif Display"/>
                <a:cs typeface="Noto Serif Display"/>
                <a:sym typeface="Noto Serif Display"/>
              </a:rPr>
              <a:t>sinh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cùng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nỗi</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đau</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thương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mà</a:t>
            </a:r>
            <a:r>
              <a:rPr lang="en-US" sz="3957" b="1" dirty="0">
                <a:solidFill>
                  <a:schemeClr val="tx2">
                    <a:lumMod val="50000"/>
                  </a:schemeClr>
                </a:solidFill>
                <a:latin typeface="Muli" charset="-93"/>
                <a:ea typeface="Noto Serif Display"/>
                <a:cs typeface="Noto Serif Display"/>
                <a:sym typeface="Noto Serif Display"/>
              </a:rPr>
              <a:t> con </a:t>
            </a:r>
            <a:r>
              <a:rPr lang="en-US" sz="3957" b="1" dirty="0" err="1">
                <a:solidFill>
                  <a:schemeClr val="tx2">
                    <a:lumMod val="50000"/>
                  </a:schemeClr>
                </a:solidFill>
                <a:latin typeface="Muli" charset="-93"/>
                <a:ea typeface="Noto Serif Display"/>
                <a:cs typeface="Noto Serif Display"/>
                <a:sym typeface="Noto Serif Display"/>
              </a:rPr>
              <a:t>người</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phải</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trải</a:t>
            </a:r>
            <a:r>
              <a:rPr lang="en-US" sz="3957" b="1" dirty="0">
                <a:solidFill>
                  <a:schemeClr val="tx2">
                    <a:lumMod val="50000"/>
                  </a:schemeClr>
                </a:solidFill>
                <a:latin typeface="Muli" charset="-93"/>
                <a:ea typeface="Noto Serif Display"/>
                <a:cs typeface="Noto Serif Display"/>
                <a:sym typeface="Noto Serif Display"/>
              </a:rPr>
              <a:t> qua </a:t>
            </a:r>
            <a:r>
              <a:rPr lang="en-US" sz="3957" b="1" dirty="0" err="1">
                <a:solidFill>
                  <a:schemeClr val="tx2">
                    <a:lumMod val="50000"/>
                  </a:schemeClr>
                </a:solidFill>
                <a:latin typeface="Muli" charset="-93"/>
                <a:ea typeface="Noto Serif Display"/>
                <a:cs typeface="Noto Serif Display"/>
                <a:sym typeface="Noto Serif Display"/>
              </a:rPr>
              <a:t>trong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chiến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tranh</a:t>
            </a:r>
            <a:r>
              <a:rPr lang="en-US" sz="3957" b="1" dirty="0">
                <a:solidFill>
                  <a:schemeClr val="tx2">
                    <a:lumMod val="50000"/>
                  </a:schemeClr>
                </a:solidFill>
                <a:latin typeface="Muli" charset="-93"/>
                <a:ea typeface="Noto Serif Display"/>
                <a:cs typeface="Noto Serif Display"/>
                <a:sym typeface="Noto Serif Display"/>
              </a:rPr>
              <a:t>. </a:t>
            </a:r>
          </a:p>
        </p:txBody>
      </p:sp>
      <p:sp>
        <p:nvSpPr>
          <p:cNvPr id="7" name="Freeform 7"/>
          <p:cNvSpPr/>
          <p:nvPr/>
        </p:nvSpPr>
        <p:spPr>
          <a:xfrm>
            <a:off x="0" y="-464968"/>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3408685" y="204970"/>
            <a:ext cx="13850615" cy="1769523"/>
          </a:xfrm>
          <a:prstGeom prst="rect">
            <a:avLst/>
          </a:prstGeom>
        </p:spPr>
        <p:txBody>
          <a:bodyPr lIns="0" tIns="0" rIns="0" bIns="0" rtlCol="0" anchor="t">
            <a:spAutoFit/>
          </a:bodyPr>
          <a:lstStyle/>
          <a:p>
            <a:pPr>
              <a:lnSpc>
                <a:spcPts val="15260"/>
              </a:lnSpc>
              <a:spcBef>
                <a:spcPct val="0"/>
              </a:spcBef>
            </a:pPr>
            <a:r>
              <a:rPr lang="en-US" sz="8000" b="1">
                <a:solidFill>
                  <a:srgbClr val="517EA4"/>
                </a:solidFill>
                <a:ea typeface="Arial Unicode"/>
                <a:cs typeface="Arial Unicode"/>
                <a:sym typeface="Arial Unicode"/>
              </a:rPr>
              <a:t>Nhận xét về cốt truyện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250679" y="1875640"/>
            <a:ext cx="16008622" cy="7382660"/>
            <a:chOff x="0" y="0"/>
            <a:chExt cx="3591361" cy="1766134"/>
          </a:xfrm>
        </p:grpSpPr>
        <p:sp>
          <p:nvSpPr>
            <p:cNvPr id="4" name="Freeform 4"/>
            <p:cNvSpPr/>
            <p:nvPr/>
          </p:nvSpPr>
          <p:spPr>
            <a:xfrm>
              <a:off x="0" y="0"/>
              <a:ext cx="3591361" cy="1766133"/>
            </a:xfrm>
            <a:custGeom>
              <a:avLst/>
              <a:gdLst/>
              <a:ahLst/>
              <a:cxnLst/>
              <a:rect l="l" t="t" r="r" b="b"/>
              <a:pathLst>
                <a:path w="3591361" h="1766133">
                  <a:moveTo>
                    <a:pt x="0" y="0"/>
                  </a:moveTo>
                  <a:lnTo>
                    <a:pt x="3591361" y="0"/>
                  </a:lnTo>
                  <a:lnTo>
                    <a:pt x="3591361" y="1766133"/>
                  </a:lnTo>
                  <a:lnTo>
                    <a:pt x="0" y="1766133"/>
                  </a:lnTo>
                  <a:close/>
                </a:path>
              </a:pathLst>
            </a:custGeom>
            <a:solidFill>
              <a:srgbClr val="FFFAF5"/>
            </a:solidFill>
            <a:ln w="19050" cap="sq">
              <a:solidFill>
                <a:srgbClr val="B3A183"/>
              </a:solidFill>
              <a:prstDash val="solid"/>
              <a:miter/>
            </a:ln>
          </p:spPr>
        </p:sp>
        <p:sp>
          <p:nvSpPr>
            <p:cNvPr id="5" name="TextBox 5"/>
            <p:cNvSpPr txBox="1"/>
            <p:nvPr/>
          </p:nvSpPr>
          <p:spPr>
            <a:xfrm>
              <a:off x="0" y="-38100"/>
              <a:ext cx="3591361" cy="1804234"/>
            </a:xfrm>
            <a:prstGeom prst="rect">
              <a:avLst/>
            </a:prstGeom>
          </p:spPr>
          <p:txBody>
            <a:bodyPr lIns="50800" tIns="50800" rIns="50800" bIns="50800" rtlCol="0" anchor="ctr"/>
            <a:lstStyle/>
            <a:p>
              <a:pPr algn="ctr">
                <a:lnSpc>
                  <a:spcPts val="3499"/>
                </a:lnSpc>
              </a:pPr>
              <a:endParaRPr/>
            </a:p>
          </p:txBody>
        </p:sp>
      </p:grpSp>
      <p:sp>
        <p:nvSpPr>
          <p:cNvPr id="6" name="TextBox 6"/>
          <p:cNvSpPr txBox="1"/>
          <p:nvPr/>
        </p:nvSpPr>
        <p:spPr>
          <a:xfrm>
            <a:off x="1540078" y="2181426"/>
            <a:ext cx="15528721" cy="6771084"/>
          </a:xfrm>
          <a:prstGeom prst="rect">
            <a:avLst/>
          </a:prstGeom>
        </p:spPr>
        <p:txBody>
          <a:bodyPr wrap="square" lIns="0" tIns="0" rIns="0" bIns="0" rtlCol="0" anchor="t">
            <a:spAutoFit/>
          </a:bodyPr>
          <a:lstStyle/>
          <a:p>
            <a:pPr algn="just"/>
            <a:r>
              <a:rPr lang="en-US" sz="4000" dirty="0">
                <a:solidFill>
                  <a:srgbClr val="517EA4"/>
                </a:solidFill>
                <a:latin typeface="Muli" charset="-93"/>
                <a:ea typeface="Noto Serif Display"/>
                <a:cs typeface="Noto Serif Display"/>
                <a:sym typeface="Noto Serif Display"/>
              </a:rPr>
              <a:t> </a:t>
            </a:r>
            <a:r>
              <a:rPr lang="en-US" sz="4000" b="1" dirty="0">
                <a:solidFill>
                  <a:schemeClr val="tx2">
                    <a:lumMod val="50000"/>
                  </a:schemeClr>
                </a:solidFill>
                <a:latin typeface="Muli" charset="-93"/>
                <a:ea typeface="Noto Serif Display"/>
                <a:cs typeface="Noto Serif Display"/>
                <a:sym typeface="Noto Serif Display"/>
              </a:rPr>
              <a:t>- </a:t>
            </a:r>
            <a:r>
              <a:rPr lang="vi-VN" sz="4000" b="1" dirty="0">
                <a:solidFill>
                  <a:schemeClr val="tx2">
                    <a:lumMod val="50000"/>
                  </a:schemeClr>
                </a:solidFill>
                <a:latin typeface="Muli" charset="-93"/>
                <a:ea typeface="Noto Serif Display"/>
                <a:cs typeface="Noto Serif Display"/>
                <a:sym typeface="Noto Serif Display"/>
              </a:rPr>
              <a:t>Ngôi kể thứ 3, điểm nhìn dịch chuyển linh hoạt, điểm nhìn chủ yếu từ nhân vật Kiên</a:t>
            </a:r>
            <a:endParaRPr lang="en-US" sz="4000" b="1" dirty="0">
              <a:solidFill>
                <a:schemeClr val="tx2">
                  <a:lumMod val="50000"/>
                </a:schemeClr>
              </a:solidFill>
              <a:latin typeface="Muli" charset="-93"/>
              <a:ea typeface="Noto Serif Display"/>
              <a:cs typeface="Noto Serif Display"/>
              <a:sym typeface="Noto Serif Display"/>
            </a:endParaRPr>
          </a:p>
          <a:p>
            <a:pPr algn="just"/>
            <a:r>
              <a:rPr lang="en-US" sz="4000" b="1" dirty="0">
                <a:solidFill>
                  <a:schemeClr val="tx2">
                    <a:lumMod val="50000"/>
                  </a:schemeClr>
                </a:solidFill>
                <a:latin typeface="Muli" charset="-93"/>
                <a:ea typeface="Noto Serif Display"/>
                <a:cs typeface="Noto Serif Display"/>
                <a:sym typeface="Noto Serif Display"/>
              </a:rPr>
              <a:t> - </a:t>
            </a:r>
            <a:r>
              <a:rPr lang="en-US" sz="4000" b="1" dirty="0" err="1">
                <a:solidFill>
                  <a:schemeClr val="tx2">
                    <a:lumMod val="50000"/>
                  </a:schemeClr>
                </a:solidFill>
                <a:latin typeface="Muli" charset="-93"/>
                <a:ea typeface="Noto Serif Display"/>
                <a:cs typeface="Noto Serif Display"/>
                <a:sym typeface="Noto Serif Display"/>
              </a:rPr>
              <a:t>Nhiều</a:t>
            </a:r>
            <a:r>
              <a:rPr lang="en-US" sz="4000" b="1" dirty="0">
                <a:solidFill>
                  <a:schemeClr val="tx2">
                    <a:lumMod val="50000"/>
                  </a:schemeClr>
                </a:solidFill>
                <a:latin typeface="Muli" charset="-93"/>
                <a:ea typeface="Noto Serif Display"/>
                <a:cs typeface="Noto Serif Display"/>
                <a:sym typeface="Noto Serif Display"/>
              </a:rPr>
              <a:t> chi </a:t>
            </a:r>
            <a:r>
              <a:rPr lang="en-US" sz="4000" b="1" dirty="0" err="1">
                <a:solidFill>
                  <a:schemeClr val="tx2">
                    <a:lumMod val="50000"/>
                  </a:schemeClr>
                </a:solidFill>
                <a:latin typeface="Muli" charset="-93"/>
                <a:ea typeface="Noto Serif Display"/>
                <a:cs typeface="Noto Serif Display"/>
                <a:sym typeface="Noto Serif Display"/>
              </a:rPr>
              <a:t>tiết</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hình</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ảnh</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ấn</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tượng</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sống</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động</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cảm</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xúc</a:t>
            </a:r>
            <a:r>
              <a:rPr lang="en-US" sz="4000" b="1" dirty="0">
                <a:solidFill>
                  <a:schemeClr val="tx2">
                    <a:lumMod val="50000"/>
                  </a:schemeClr>
                </a:solidFill>
                <a:latin typeface="Muli" charset="-93"/>
                <a:ea typeface="Noto Serif Display"/>
                <a:cs typeface="Noto Serif Display"/>
                <a:sym typeface="Noto Serif Display"/>
              </a:rPr>
              <a:t> </a:t>
            </a:r>
          </a:p>
          <a:p>
            <a:pPr algn="just"/>
            <a:r>
              <a:rPr lang="en-US" sz="4000" b="1" dirty="0">
                <a:solidFill>
                  <a:schemeClr val="tx2">
                    <a:lumMod val="50000"/>
                  </a:schemeClr>
                </a:solidFill>
                <a:latin typeface="Muli" charset="-93"/>
                <a:ea typeface="Noto Serif Display"/>
                <a:cs typeface="Noto Serif Display"/>
                <a:sym typeface="Noto Serif Display"/>
              </a:rPr>
              <a:t> - </a:t>
            </a:r>
            <a:r>
              <a:rPr lang="en-US" sz="4000" b="1" dirty="0" err="1">
                <a:solidFill>
                  <a:schemeClr val="tx2">
                    <a:lumMod val="50000"/>
                  </a:schemeClr>
                </a:solidFill>
                <a:latin typeface="Muli" charset="-93"/>
                <a:ea typeface="Noto Serif Display"/>
                <a:cs typeface="Noto Serif Display"/>
                <a:sym typeface="Noto Serif Display"/>
              </a:rPr>
              <a:t>Tạo</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dựng</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một</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chuỗi</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sự</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việc</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tiếp</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diễn</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liên</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tục</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không</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gián</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đoạn</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từ</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quá</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khứ</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đến</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hiện</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tại</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từ</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cảm</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xúc</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cá</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nhân</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đến</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tình</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cảm</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đồng</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đội</a:t>
            </a:r>
            <a:r>
              <a:rPr lang="en-US" sz="4000" b="1" dirty="0">
                <a:solidFill>
                  <a:schemeClr val="tx2">
                    <a:lumMod val="50000"/>
                  </a:schemeClr>
                </a:solidFill>
                <a:latin typeface="Muli" charset="-93"/>
                <a:ea typeface="Noto Serif Display"/>
                <a:cs typeface="Noto Serif Display"/>
                <a:sym typeface="Noto Serif Display"/>
              </a:rPr>
              <a:t>.</a:t>
            </a:r>
          </a:p>
          <a:p>
            <a:pPr algn="just"/>
            <a:r>
              <a:rPr lang="en-US" sz="4000" b="1" dirty="0">
                <a:solidFill>
                  <a:schemeClr val="tx2">
                    <a:lumMod val="50000"/>
                  </a:schemeClr>
                </a:solidFill>
                <a:latin typeface="Muli" charset="-93"/>
                <a:ea typeface="Noto Serif Display"/>
                <a:cs typeface="Noto Serif Display"/>
                <a:sym typeface="Noto Serif Display"/>
              </a:rPr>
              <a:t> - </a:t>
            </a:r>
            <a:r>
              <a:rPr lang="en-US" sz="4000" b="1" dirty="0" err="1">
                <a:solidFill>
                  <a:schemeClr val="tx2">
                    <a:lumMod val="50000"/>
                  </a:schemeClr>
                </a:solidFill>
                <a:latin typeface="Muli" charset="-93"/>
                <a:ea typeface="Noto Serif Display"/>
                <a:cs typeface="Noto Serif Display"/>
                <a:sym typeface="Noto Serif Display"/>
              </a:rPr>
              <a:t>Cách</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miêu</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tả</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đặc</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sắc</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tả</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thiên</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nhiên</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tình</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huống</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tả</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tâm</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lí</a:t>
            </a:r>
            <a:endParaRPr lang="en-US" sz="4000" b="1" dirty="0">
              <a:solidFill>
                <a:schemeClr val="tx2">
                  <a:lumMod val="50000"/>
                </a:schemeClr>
              </a:solidFill>
              <a:latin typeface="Muli" charset="-93"/>
              <a:ea typeface="Noto Serif Display"/>
              <a:cs typeface="Noto Serif Display"/>
              <a:sym typeface="Noto Serif Display"/>
            </a:endParaRPr>
          </a:p>
          <a:p>
            <a:pPr algn="just"/>
            <a:r>
              <a:rPr lang="en-US" sz="4000" b="1" dirty="0">
                <a:solidFill>
                  <a:schemeClr val="tx2">
                    <a:lumMod val="50000"/>
                  </a:schemeClr>
                </a:solidFill>
                <a:latin typeface="Muli" charset="-93"/>
                <a:ea typeface="Noto Serif Display"/>
                <a:cs typeface="Noto Serif Display"/>
                <a:sym typeface="Noto Serif Display"/>
              </a:rPr>
              <a:t> - </a:t>
            </a:r>
            <a:r>
              <a:rPr lang="en-US" sz="4000" b="1" dirty="0" err="1">
                <a:solidFill>
                  <a:schemeClr val="tx2">
                    <a:lumMod val="50000"/>
                  </a:schemeClr>
                </a:solidFill>
                <a:latin typeface="Muli" charset="-93"/>
                <a:ea typeface="Noto Serif Display"/>
                <a:cs typeface="Noto Serif Display"/>
                <a:sym typeface="Noto Serif Display"/>
              </a:rPr>
              <a:t>Ngôn</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ngữ</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phong</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phú</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chính</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xác</a:t>
            </a:r>
            <a:endParaRPr lang="en-US" sz="4000" b="1" dirty="0">
              <a:solidFill>
                <a:schemeClr val="tx2">
                  <a:lumMod val="50000"/>
                </a:schemeClr>
              </a:solidFill>
              <a:latin typeface="Muli" charset="-93"/>
              <a:ea typeface="Noto Serif Display"/>
              <a:cs typeface="Noto Serif Display"/>
              <a:sym typeface="Noto Serif Display"/>
            </a:endParaRPr>
          </a:p>
          <a:p>
            <a:pPr algn="just"/>
            <a:r>
              <a:rPr lang="en-US" sz="4000" b="1" dirty="0">
                <a:solidFill>
                  <a:schemeClr val="tx2">
                    <a:lumMod val="50000"/>
                  </a:schemeClr>
                </a:solidFill>
                <a:latin typeface="Muli" charset="-93"/>
                <a:ea typeface="Noto Serif Display"/>
                <a:cs typeface="Noto Serif Display"/>
                <a:sym typeface="Noto Serif Display"/>
              </a:rPr>
              <a:t> - </a:t>
            </a:r>
            <a:r>
              <a:rPr lang="en-US" sz="4000" b="1" dirty="0" err="1">
                <a:solidFill>
                  <a:schemeClr val="tx2">
                    <a:lumMod val="50000"/>
                  </a:schemeClr>
                </a:solidFill>
                <a:latin typeface="Muli" charset="-93"/>
                <a:ea typeface="Noto Serif Display"/>
                <a:cs typeface="Noto Serif Display"/>
                <a:sym typeface="Noto Serif Display"/>
              </a:rPr>
              <a:t>Giọng</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điệu</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trầm</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lặng</a:t>
            </a:r>
            <a:r>
              <a:rPr lang="en-US" sz="4000" b="1" dirty="0">
                <a:solidFill>
                  <a:schemeClr val="tx2">
                    <a:lumMod val="50000"/>
                  </a:schemeClr>
                </a:solidFill>
                <a:latin typeface="Muli" charset="-93"/>
                <a:ea typeface="Noto Serif Display"/>
                <a:cs typeface="Noto Serif Display"/>
                <a:sym typeface="Noto Serif Display"/>
              </a:rPr>
              <a:t>, bi </a:t>
            </a:r>
            <a:r>
              <a:rPr lang="en-US" sz="4000" b="1" dirty="0" err="1">
                <a:solidFill>
                  <a:schemeClr val="tx2">
                    <a:lumMod val="50000"/>
                  </a:schemeClr>
                </a:solidFill>
                <a:latin typeface="Muli" charset="-93"/>
                <a:ea typeface="Noto Serif Display"/>
                <a:cs typeface="Noto Serif Display"/>
                <a:sym typeface="Noto Serif Display"/>
              </a:rPr>
              <a:t>thương</a:t>
            </a:r>
            <a:r>
              <a:rPr lang="en-US" sz="4000" b="1" dirty="0">
                <a:solidFill>
                  <a:schemeClr val="tx2">
                    <a:lumMod val="50000"/>
                  </a:schemeClr>
                </a:solidFill>
                <a:latin typeface="Muli" charset="-93"/>
                <a:ea typeface="Noto Serif Display"/>
                <a:cs typeface="Noto Serif Display"/>
                <a:sym typeface="Noto Serif Display"/>
              </a:rPr>
              <a:t>…</a:t>
            </a:r>
          </a:p>
          <a:p>
            <a:pPr algn="just"/>
            <a:r>
              <a:rPr lang="en-US" sz="4000" b="1" dirty="0">
                <a:solidFill>
                  <a:schemeClr val="tx2">
                    <a:lumMod val="50000"/>
                  </a:schemeClr>
                </a:solidFill>
                <a:latin typeface="Muli" charset="-93"/>
                <a:ea typeface="Noto Serif Display"/>
                <a:cs typeface="Noto Serif Display"/>
                <a:sym typeface="Noto Serif Display"/>
              </a:rPr>
              <a:t>=&gt; </a:t>
            </a:r>
            <a:r>
              <a:rPr lang="en-US" sz="4000" b="1" dirty="0" err="1">
                <a:solidFill>
                  <a:schemeClr val="tx2">
                    <a:lumMod val="50000"/>
                  </a:schemeClr>
                </a:solidFill>
                <a:latin typeface="Muli" charset="-93"/>
                <a:ea typeface="Noto Serif Display"/>
                <a:cs typeface="Noto Serif Display"/>
                <a:sym typeface="Noto Serif Display"/>
              </a:rPr>
              <a:t>cách</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kể</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chuyện</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linh</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hoạt</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có</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sức</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mạnh</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truyền</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tải</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khía</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cạnh</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buồn</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đau</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của</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chiến</a:t>
            </a:r>
            <a:r>
              <a:rPr lang="en-US" sz="4000" b="1" dirty="0">
                <a:solidFill>
                  <a:schemeClr val="tx2">
                    <a:lumMod val="50000"/>
                  </a:schemeClr>
                </a:solidFill>
                <a:latin typeface="Muli" charset="-93"/>
                <a:ea typeface="Noto Serif Display"/>
                <a:cs typeface="Noto Serif Display"/>
                <a:sym typeface="Noto Serif Display"/>
              </a:rPr>
              <a:t> </a:t>
            </a:r>
            <a:r>
              <a:rPr lang="en-US" sz="4000" b="1" dirty="0" err="1">
                <a:solidFill>
                  <a:schemeClr val="tx2">
                    <a:lumMod val="50000"/>
                  </a:schemeClr>
                </a:solidFill>
                <a:latin typeface="Muli" charset="-93"/>
                <a:ea typeface="Noto Serif Display"/>
                <a:cs typeface="Noto Serif Display"/>
                <a:sym typeface="Noto Serif Display"/>
              </a:rPr>
              <a:t>tranh</a:t>
            </a:r>
            <a:r>
              <a:rPr lang="en-US" sz="4000" b="1" dirty="0">
                <a:solidFill>
                  <a:schemeClr val="tx2">
                    <a:lumMod val="50000"/>
                  </a:schemeClr>
                </a:solidFill>
                <a:latin typeface="Muli" charset="-93"/>
                <a:ea typeface="Noto Serif Display"/>
                <a:cs typeface="Noto Serif Display"/>
                <a:sym typeface="Noto Serif Display"/>
              </a:rPr>
              <a:t>.</a:t>
            </a:r>
          </a:p>
        </p:txBody>
      </p:sp>
      <p:sp>
        <p:nvSpPr>
          <p:cNvPr id="7" name="Freeform 7"/>
          <p:cNvSpPr/>
          <p:nvPr/>
        </p:nvSpPr>
        <p:spPr>
          <a:xfrm>
            <a:off x="-1379688" y="-118110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2362200" y="54908"/>
            <a:ext cx="15317465" cy="1559658"/>
          </a:xfrm>
          <a:prstGeom prst="rect">
            <a:avLst/>
          </a:prstGeom>
        </p:spPr>
        <p:txBody>
          <a:bodyPr lIns="0" tIns="0" rIns="0" bIns="0" rtlCol="0" anchor="t">
            <a:spAutoFit/>
          </a:bodyPr>
          <a:lstStyle/>
          <a:p>
            <a:pPr>
              <a:lnSpc>
                <a:spcPts val="13440"/>
              </a:lnSpc>
              <a:spcBef>
                <a:spcPct val="0"/>
              </a:spcBef>
            </a:pPr>
            <a:r>
              <a:rPr lang="en-US" sz="8000" b="1">
                <a:solidFill>
                  <a:srgbClr val="517EA4"/>
                </a:solidFill>
                <a:ea typeface="Arial Unicode"/>
                <a:cs typeface="Arial Unicode"/>
                <a:sym typeface="Arial Unicode"/>
              </a:rPr>
              <a:t>Nhận xét về cách kể chuyện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209800" y="3238500"/>
            <a:ext cx="14285843" cy="7048500"/>
            <a:chOff x="0" y="-38100"/>
            <a:chExt cx="3591361" cy="1804234"/>
          </a:xfrm>
        </p:grpSpPr>
        <p:sp>
          <p:nvSpPr>
            <p:cNvPr id="4" name="Freeform 4"/>
            <p:cNvSpPr/>
            <p:nvPr/>
          </p:nvSpPr>
          <p:spPr>
            <a:xfrm>
              <a:off x="0" y="0"/>
              <a:ext cx="3591361" cy="1384820"/>
            </a:xfrm>
            <a:custGeom>
              <a:avLst/>
              <a:gdLst/>
              <a:ahLst/>
              <a:cxnLst/>
              <a:rect l="l" t="t" r="r" b="b"/>
              <a:pathLst>
                <a:path w="3591361" h="1766133">
                  <a:moveTo>
                    <a:pt x="0" y="0"/>
                  </a:moveTo>
                  <a:lnTo>
                    <a:pt x="3591361" y="0"/>
                  </a:lnTo>
                  <a:lnTo>
                    <a:pt x="3591361" y="1766133"/>
                  </a:lnTo>
                  <a:lnTo>
                    <a:pt x="0" y="1766133"/>
                  </a:lnTo>
                  <a:close/>
                </a:path>
              </a:pathLst>
            </a:custGeom>
            <a:solidFill>
              <a:srgbClr val="FFFAF5"/>
            </a:solidFill>
            <a:ln w="19050" cap="sq">
              <a:solidFill>
                <a:srgbClr val="B3A183"/>
              </a:solidFill>
              <a:prstDash val="solid"/>
              <a:miter/>
            </a:ln>
          </p:spPr>
        </p:sp>
        <p:sp>
          <p:nvSpPr>
            <p:cNvPr id="5" name="TextBox 5"/>
            <p:cNvSpPr txBox="1"/>
            <p:nvPr/>
          </p:nvSpPr>
          <p:spPr>
            <a:xfrm>
              <a:off x="0" y="-38100"/>
              <a:ext cx="3591361" cy="1804234"/>
            </a:xfrm>
            <a:prstGeom prst="rect">
              <a:avLst/>
            </a:prstGeom>
          </p:spPr>
          <p:txBody>
            <a:bodyPr lIns="50800" tIns="50800" rIns="50800" bIns="50800" rtlCol="0" anchor="ctr"/>
            <a:lstStyle/>
            <a:p>
              <a:pPr algn="ctr">
                <a:lnSpc>
                  <a:spcPts val="3499"/>
                </a:lnSpc>
              </a:pPr>
              <a:endParaRPr/>
            </a:p>
          </p:txBody>
        </p:sp>
      </p:grpSp>
      <p:sp>
        <p:nvSpPr>
          <p:cNvPr id="6" name="TextBox 6"/>
          <p:cNvSpPr txBox="1"/>
          <p:nvPr/>
        </p:nvSpPr>
        <p:spPr>
          <a:xfrm>
            <a:off x="2667000" y="4961818"/>
            <a:ext cx="13411201" cy="3526606"/>
          </a:xfrm>
          <a:prstGeom prst="rect">
            <a:avLst/>
          </a:prstGeom>
        </p:spPr>
        <p:txBody>
          <a:bodyPr wrap="square" lIns="0" tIns="0" rIns="0" bIns="0" rtlCol="0" anchor="t">
            <a:spAutoFit/>
          </a:bodyPr>
          <a:lstStyle/>
          <a:p>
            <a:pPr algn="just">
              <a:lnSpc>
                <a:spcPts val="5540"/>
              </a:lnSpc>
            </a:pPr>
            <a:r>
              <a:rPr lang="en-US" sz="3957" dirty="0">
                <a:solidFill>
                  <a:srgbClr val="517EA4"/>
                </a:solidFill>
                <a:latin typeface="Muli" charset="-93"/>
                <a:ea typeface="Noto Serif Display"/>
                <a:cs typeface="Noto Serif Display"/>
                <a:sym typeface="Noto Serif Display"/>
              </a:rPr>
              <a:t>1</a:t>
            </a:r>
            <a:r>
              <a:rPr lang="en-US" sz="3957" b="1" dirty="0">
                <a:solidFill>
                  <a:schemeClr val="tx2">
                    <a:lumMod val="50000"/>
                  </a:schemeClr>
                </a:solidFill>
                <a:latin typeface="Muli" charset="-93"/>
                <a:ea typeface="Noto Serif Display"/>
                <a:cs typeface="Noto Serif Display"/>
                <a:sym typeface="Noto Serif Display"/>
              </a:rPr>
              <a:t>.</a:t>
            </a:r>
            <a:r>
              <a:rPr lang="vi-VN" sz="3957" b="1" dirty="0">
                <a:solidFill>
                  <a:schemeClr val="tx2">
                    <a:lumMod val="50000"/>
                  </a:schemeClr>
                </a:solidFill>
                <a:latin typeface="Muli" charset="-93"/>
                <a:ea typeface="Noto Serif Display"/>
                <a:cs typeface="Noto Serif Display"/>
                <a:sym typeface="Noto Serif Display"/>
              </a:rPr>
              <a:t> Nêu đặc trưng của tiểu thuyết hiện đại qua đoạn trích Ánh sáng cứu rỗi và cách đọc tiểu thuyết hiện đại.</a:t>
            </a:r>
            <a:endParaRPr lang="en-US" sz="3957" b="1" dirty="0">
              <a:solidFill>
                <a:schemeClr val="tx2">
                  <a:lumMod val="50000"/>
                </a:schemeClr>
              </a:solidFill>
              <a:latin typeface="Muli" charset="-93"/>
              <a:ea typeface="Noto Serif Display"/>
              <a:cs typeface="Noto Serif Display"/>
              <a:sym typeface="Noto Serif Display"/>
            </a:endParaRPr>
          </a:p>
          <a:p>
            <a:pPr algn="just">
              <a:lnSpc>
                <a:spcPts val="5540"/>
              </a:lnSpc>
            </a:pPr>
            <a:r>
              <a:rPr lang="en-US" sz="3957" b="1" dirty="0">
                <a:solidFill>
                  <a:schemeClr val="tx2">
                    <a:lumMod val="50000"/>
                  </a:schemeClr>
                </a:solidFill>
                <a:latin typeface="Muli" charset="-93"/>
                <a:ea typeface="Noto Serif Display"/>
                <a:cs typeface="Noto Serif Display"/>
                <a:sym typeface="Noto Serif Display"/>
              </a:rPr>
              <a:t>2. Em </a:t>
            </a:r>
            <a:r>
              <a:rPr lang="en-US" sz="3957" b="1" dirty="0" err="1">
                <a:solidFill>
                  <a:schemeClr val="tx2">
                    <a:lumMod val="50000"/>
                  </a:schemeClr>
                </a:solidFill>
                <a:latin typeface="Muli" charset="-93"/>
                <a:ea typeface="Noto Serif Display"/>
                <a:cs typeface="Noto Serif Display"/>
                <a:sym typeface="Noto Serif Display"/>
              </a:rPr>
              <a:t>có</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đồng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tình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với</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cách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xử</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lí</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của</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Kiên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khi</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chứng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kiến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Hòa</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một</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mình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đối</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phó</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với</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toán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lính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Mĩ</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không</a:t>
            </a:r>
            <a:r>
              <a:rPr lang="en-US" sz="3957" b="1" dirty="0">
                <a:solidFill>
                  <a:schemeClr val="tx2">
                    <a:lumMod val="50000"/>
                  </a:schemeClr>
                </a:solidFill>
                <a:latin typeface="Muli" charset="-93"/>
                <a:ea typeface="Noto Serif Display"/>
                <a:cs typeface="Noto Serif Display"/>
                <a:sym typeface="Noto Serif Display"/>
              </a:rPr>
              <a:t>? </a:t>
            </a:r>
          </a:p>
          <a:p>
            <a:pPr algn="just">
              <a:lnSpc>
                <a:spcPts val="5540"/>
              </a:lnSpc>
            </a:pPr>
            <a:r>
              <a:rPr lang="en-US" sz="3957" b="1" dirty="0" err="1">
                <a:solidFill>
                  <a:schemeClr val="tx2">
                    <a:lumMod val="50000"/>
                  </a:schemeClr>
                </a:solidFill>
                <a:latin typeface="Muli" charset="-93"/>
                <a:ea typeface="Noto Serif Display"/>
                <a:cs typeface="Noto Serif Display"/>
                <a:sym typeface="Noto Serif Display"/>
              </a:rPr>
              <a:t>Nếu</a:t>
            </a:r>
            <a:r>
              <a:rPr lang="en-US" sz="3957" b="1" dirty="0">
                <a:solidFill>
                  <a:schemeClr val="tx2">
                    <a:lumMod val="50000"/>
                  </a:schemeClr>
                </a:solidFill>
                <a:latin typeface="Muli" charset="-93"/>
                <a:ea typeface="Noto Serif Display"/>
                <a:cs typeface="Noto Serif Display"/>
                <a:sym typeface="Noto Serif Display"/>
              </a:rPr>
              <a:t> ở </a:t>
            </a:r>
            <a:r>
              <a:rPr lang="en-US" sz="3957" b="1" dirty="0" err="1">
                <a:solidFill>
                  <a:schemeClr val="tx2">
                    <a:lumMod val="50000"/>
                  </a:schemeClr>
                </a:solidFill>
                <a:latin typeface="Muli" charset="-93"/>
                <a:ea typeface="Noto Serif Display"/>
                <a:cs typeface="Noto Serif Display"/>
                <a:sym typeface="Noto Serif Display"/>
              </a:rPr>
              <a:t>trong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tình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huống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đó</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em</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sẽ</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xử</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lí</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như</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thế</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nào</a:t>
            </a:r>
            <a:r>
              <a:rPr lang="en-US" sz="3957" b="1" dirty="0">
                <a:solidFill>
                  <a:schemeClr val="tx2">
                    <a:lumMod val="50000"/>
                  </a:schemeClr>
                </a:solidFill>
                <a:latin typeface="Muli" charset="-93"/>
                <a:ea typeface="Noto Serif Display"/>
                <a:cs typeface="Noto Serif Display"/>
                <a:sym typeface="Noto Serif Display"/>
              </a:rPr>
              <a:t>?</a:t>
            </a:r>
          </a:p>
        </p:txBody>
      </p:sp>
      <p:sp>
        <p:nvSpPr>
          <p:cNvPr id="7" name="Freeform 7"/>
          <p:cNvSpPr/>
          <p:nvPr/>
        </p:nvSpPr>
        <p:spPr>
          <a:xfrm>
            <a:off x="-776796" y="-353997"/>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4648200" y="210088"/>
            <a:ext cx="9691862" cy="2826415"/>
          </a:xfrm>
          <a:prstGeom prst="rect">
            <a:avLst/>
          </a:prstGeom>
        </p:spPr>
        <p:txBody>
          <a:bodyPr wrap="square" lIns="0" tIns="0" rIns="0" bIns="0" rtlCol="0" anchor="t">
            <a:spAutoFit/>
          </a:bodyPr>
          <a:lstStyle/>
          <a:p>
            <a:pPr algn="ctr">
              <a:lnSpc>
                <a:spcPts val="13440"/>
              </a:lnSpc>
              <a:spcBef>
                <a:spcPct val="0"/>
              </a:spcBef>
            </a:pPr>
            <a:r>
              <a:rPr lang="en-US" sz="7200" b="1">
                <a:solidFill>
                  <a:srgbClr val="517EA4"/>
                </a:solidFill>
                <a:latin typeface="+mj-lt"/>
                <a:ea typeface="Arial Unicode"/>
                <a:cs typeface="Arial Unicode"/>
                <a:sym typeface="Arial Unicode"/>
              </a:rPr>
              <a:t>HOẠT ĐỘNG 4:</a:t>
            </a:r>
          </a:p>
          <a:p>
            <a:pPr algn="ctr">
              <a:spcBef>
                <a:spcPct val="0"/>
              </a:spcBef>
            </a:pPr>
            <a:r>
              <a:rPr lang="en-US" sz="7200" b="1">
                <a:solidFill>
                  <a:srgbClr val="517EA4"/>
                </a:solidFill>
                <a:latin typeface="+mj-lt"/>
                <a:ea typeface="Arial Unicode"/>
                <a:cs typeface="Arial Unicode"/>
                <a:sym typeface="Arial Unicode"/>
              </a:rPr>
              <a:t>VẬN DỤNG</a:t>
            </a:r>
          </a:p>
        </p:txBody>
      </p:sp>
      <p:sp>
        <p:nvSpPr>
          <p:cNvPr id="10" name="Freeform 5"/>
          <p:cNvSpPr/>
          <p:nvPr/>
        </p:nvSpPr>
        <p:spPr>
          <a:xfrm>
            <a:off x="7620000" y="3561239"/>
            <a:ext cx="762269" cy="1208207"/>
          </a:xfrm>
          <a:custGeom>
            <a:avLst/>
            <a:gdLst/>
            <a:ahLst/>
            <a:cxnLst/>
            <a:rect l="l" t="t" r="r" b="b"/>
            <a:pathLst>
              <a:path w="762269" h="1208207">
                <a:moveTo>
                  <a:pt x="0" y="0"/>
                </a:moveTo>
                <a:lnTo>
                  <a:pt x="762269" y="0"/>
                </a:lnTo>
                <a:lnTo>
                  <a:pt x="762269" y="1208207"/>
                </a:lnTo>
                <a:lnTo>
                  <a:pt x="0" y="1208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5"/>
          <p:cNvSpPr/>
          <p:nvPr/>
        </p:nvSpPr>
        <p:spPr>
          <a:xfrm>
            <a:off x="9906000" y="3611249"/>
            <a:ext cx="762269" cy="1208207"/>
          </a:xfrm>
          <a:custGeom>
            <a:avLst/>
            <a:gdLst/>
            <a:ahLst/>
            <a:cxnLst/>
            <a:rect l="l" t="t" r="r" b="b"/>
            <a:pathLst>
              <a:path w="762269" h="1208207">
                <a:moveTo>
                  <a:pt x="0" y="0"/>
                </a:moveTo>
                <a:lnTo>
                  <a:pt x="762269" y="0"/>
                </a:lnTo>
                <a:lnTo>
                  <a:pt x="762269" y="1208207"/>
                </a:lnTo>
                <a:lnTo>
                  <a:pt x="0" y="1208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5"/>
          <p:cNvSpPr/>
          <p:nvPr/>
        </p:nvSpPr>
        <p:spPr>
          <a:xfrm>
            <a:off x="8764790" y="3639951"/>
            <a:ext cx="762269" cy="1208207"/>
          </a:xfrm>
          <a:custGeom>
            <a:avLst/>
            <a:gdLst/>
            <a:ahLst/>
            <a:cxnLst/>
            <a:rect l="l" t="t" r="r" b="b"/>
            <a:pathLst>
              <a:path w="762269" h="1208207">
                <a:moveTo>
                  <a:pt x="0" y="0"/>
                </a:moveTo>
                <a:lnTo>
                  <a:pt x="762269" y="0"/>
                </a:lnTo>
                <a:lnTo>
                  <a:pt x="762269" y="1208207"/>
                </a:lnTo>
                <a:lnTo>
                  <a:pt x="0" y="12082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3623351" y="2552512"/>
            <a:ext cx="13635949" cy="4038788"/>
            <a:chOff x="0" y="0"/>
            <a:chExt cx="3591361" cy="1766134"/>
          </a:xfrm>
        </p:grpSpPr>
        <p:sp>
          <p:nvSpPr>
            <p:cNvPr id="4" name="Freeform 4"/>
            <p:cNvSpPr/>
            <p:nvPr/>
          </p:nvSpPr>
          <p:spPr>
            <a:xfrm>
              <a:off x="0" y="0"/>
              <a:ext cx="3591361" cy="1766133"/>
            </a:xfrm>
            <a:custGeom>
              <a:avLst/>
              <a:gdLst/>
              <a:ahLst/>
              <a:cxnLst/>
              <a:rect l="l" t="t" r="r" b="b"/>
              <a:pathLst>
                <a:path w="3591361" h="1766133">
                  <a:moveTo>
                    <a:pt x="0" y="0"/>
                  </a:moveTo>
                  <a:lnTo>
                    <a:pt x="3591361" y="0"/>
                  </a:lnTo>
                  <a:lnTo>
                    <a:pt x="3591361" y="1766133"/>
                  </a:lnTo>
                  <a:lnTo>
                    <a:pt x="0" y="1766133"/>
                  </a:lnTo>
                  <a:close/>
                </a:path>
              </a:pathLst>
            </a:custGeom>
            <a:solidFill>
              <a:srgbClr val="FFFAF5"/>
            </a:solidFill>
            <a:ln w="19050" cap="sq">
              <a:solidFill>
                <a:srgbClr val="B3A183"/>
              </a:solidFill>
              <a:prstDash val="solid"/>
              <a:miter/>
            </a:ln>
          </p:spPr>
        </p:sp>
        <p:sp>
          <p:nvSpPr>
            <p:cNvPr id="5" name="TextBox 5"/>
            <p:cNvSpPr txBox="1"/>
            <p:nvPr/>
          </p:nvSpPr>
          <p:spPr>
            <a:xfrm>
              <a:off x="0" y="-38100"/>
              <a:ext cx="3591361" cy="1804234"/>
            </a:xfrm>
            <a:prstGeom prst="rect">
              <a:avLst/>
            </a:prstGeom>
          </p:spPr>
          <p:txBody>
            <a:bodyPr lIns="50800" tIns="50800" rIns="50800" bIns="50800" rtlCol="0" anchor="ctr"/>
            <a:lstStyle/>
            <a:p>
              <a:pPr algn="ctr">
                <a:lnSpc>
                  <a:spcPts val="3499"/>
                </a:lnSpc>
              </a:pPr>
              <a:endParaRPr/>
            </a:p>
          </p:txBody>
        </p:sp>
      </p:grpSp>
      <p:sp>
        <p:nvSpPr>
          <p:cNvPr id="6" name="TextBox 6"/>
          <p:cNvSpPr txBox="1"/>
          <p:nvPr/>
        </p:nvSpPr>
        <p:spPr>
          <a:xfrm>
            <a:off x="3859943" y="2731770"/>
            <a:ext cx="12948099" cy="3526606"/>
          </a:xfrm>
          <a:prstGeom prst="rect">
            <a:avLst/>
          </a:prstGeom>
        </p:spPr>
        <p:txBody>
          <a:bodyPr lIns="0" tIns="0" rIns="0" bIns="0" rtlCol="0" anchor="t">
            <a:spAutoFit/>
          </a:bodyPr>
          <a:lstStyle/>
          <a:p>
            <a:pPr algn="just">
              <a:lnSpc>
                <a:spcPts val="5540"/>
              </a:lnSpc>
            </a:pP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Tìm</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đọc</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đầy</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đủ</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tiểu</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thuyết</a:t>
            </a:r>
            <a:r>
              <a:rPr lang="en-US" sz="3957" b="1" dirty="0">
                <a:solidFill>
                  <a:schemeClr val="tx2">
                    <a:lumMod val="50000"/>
                  </a:schemeClr>
                </a:solidFill>
                <a:latin typeface="Muli" charset="-93"/>
                <a:ea typeface="Noto Serif Display"/>
                <a:cs typeface="Noto Serif Display"/>
                <a:sym typeface="Noto Serif Display"/>
              </a:rPr>
              <a:t> </a:t>
            </a:r>
            <a:r>
              <a:rPr lang="en-US" sz="3957" b="1" i="1" dirty="0" err="1">
                <a:solidFill>
                  <a:schemeClr val="tx2">
                    <a:lumMod val="50000"/>
                  </a:schemeClr>
                </a:solidFill>
                <a:latin typeface="Muli" charset="-93"/>
                <a:ea typeface="Noto Serif Display"/>
                <a:cs typeface="Noto Serif Display"/>
                <a:sym typeface="Noto Serif Display"/>
              </a:rPr>
              <a:t>Nỗi</a:t>
            </a:r>
            <a:r>
              <a:rPr lang="en-US" sz="3957" b="1" i="1" dirty="0">
                <a:solidFill>
                  <a:schemeClr val="tx2">
                    <a:lumMod val="50000"/>
                  </a:schemeClr>
                </a:solidFill>
                <a:latin typeface="Muli" charset="-93"/>
                <a:ea typeface="Noto Serif Display"/>
                <a:cs typeface="Noto Serif Display"/>
                <a:sym typeface="Noto Serif Display"/>
              </a:rPr>
              <a:t> </a:t>
            </a:r>
            <a:r>
              <a:rPr lang="en-US" sz="3957" b="1" i="1" dirty="0" err="1">
                <a:solidFill>
                  <a:schemeClr val="tx2">
                    <a:lumMod val="50000"/>
                  </a:schemeClr>
                </a:solidFill>
                <a:latin typeface="Muli" charset="-93"/>
                <a:ea typeface="Noto Serif Display"/>
                <a:cs typeface="Noto Serif Display"/>
                <a:sym typeface="Noto Serif Display"/>
              </a:rPr>
              <a:t>buồn</a:t>
            </a:r>
            <a:r>
              <a:rPr lang="en-US" sz="3957" b="1" i="1" dirty="0">
                <a:solidFill>
                  <a:schemeClr val="tx2">
                    <a:lumMod val="50000"/>
                  </a:schemeClr>
                </a:solidFill>
                <a:latin typeface="Muli" charset="-93"/>
                <a:ea typeface="Noto Serif Display"/>
                <a:cs typeface="Noto Serif Display"/>
                <a:sym typeface="Noto Serif Display"/>
              </a:rPr>
              <a:t> </a:t>
            </a:r>
            <a:r>
              <a:rPr lang="en-US" sz="3957" b="1" i="1" dirty="0" err="1">
                <a:solidFill>
                  <a:schemeClr val="tx2">
                    <a:lumMod val="50000"/>
                  </a:schemeClr>
                </a:solidFill>
                <a:latin typeface="Muli" charset="-93"/>
                <a:ea typeface="Noto Serif Display"/>
                <a:cs typeface="Noto Serif Display"/>
                <a:sym typeface="Noto Serif Display"/>
              </a:rPr>
              <a:t>chiến</a:t>
            </a:r>
            <a:r>
              <a:rPr lang="en-US" sz="3957" b="1" i="1" dirty="0">
                <a:solidFill>
                  <a:schemeClr val="tx2">
                    <a:lumMod val="50000"/>
                  </a:schemeClr>
                </a:solidFill>
                <a:latin typeface="Muli" charset="-93"/>
                <a:ea typeface="Noto Serif Display"/>
                <a:cs typeface="Noto Serif Display"/>
                <a:sym typeface="Noto Serif Display"/>
              </a:rPr>
              <a:t> </a:t>
            </a:r>
            <a:r>
              <a:rPr lang="en-US" sz="3957" b="1" i="1" dirty="0" err="1">
                <a:solidFill>
                  <a:schemeClr val="tx2">
                    <a:lumMod val="50000"/>
                  </a:schemeClr>
                </a:solidFill>
                <a:latin typeface="Muli" charset="-93"/>
                <a:ea typeface="Noto Serif Display"/>
                <a:cs typeface="Noto Serif Display"/>
                <a:sym typeface="Noto Serif Display"/>
              </a:rPr>
              <a:t>tranh</a:t>
            </a:r>
            <a:r>
              <a:rPr lang="en-US" sz="3957" b="1" i="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và</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các</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tác</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phẩm</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khác</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của</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Bảo</a:t>
            </a:r>
            <a:r>
              <a:rPr lang="en-US" sz="3957" b="1" dirty="0">
                <a:solidFill>
                  <a:schemeClr val="tx2">
                    <a:lumMod val="50000"/>
                  </a:schemeClr>
                </a:solidFill>
                <a:latin typeface="Muli" charset="-93"/>
                <a:ea typeface="Noto Serif Display"/>
                <a:cs typeface="Noto Serif Display"/>
                <a:sym typeface="Noto Serif Display"/>
              </a:rPr>
              <a:t> Ninh. </a:t>
            </a:r>
          </a:p>
          <a:p>
            <a:pPr algn="just">
              <a:lnSpc>
                <a:spcPts val="5540"/>
              </a:lnSpc>
            </a:pP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Thực</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hiện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phần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chuẩn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bị</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của</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bài</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thực</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hành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đọc</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hiểu</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văn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bản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Thiếu</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nữ</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và</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cây</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sồi</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già</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bên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đường</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trích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Chiến</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tranh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và</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hòa</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bình</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của</a:t>
            </a:r>
            <a:r>
              <a:rPr lang="en-US" sz="3957" b="1" dirty="0">
                <a:solidFill>
                  <a:schemeClr val="tx2">
                    <a:lumMod val="50000"/>
                  </a:schemeClr>
                </a:solidFill>
                <a:latin typeface="Muli" charset="-93"/>
                <a:ea typeface="Noto Serif Display"/>
                <a:cs typeface="Noto Serif Display"/>
                <a:sym typeface="Noto Serif Display"/>
              </a:rPr>
              <a:t> </a:t>
            </a:r>
            <a:r>
              <a:rPr lang="en-US" sz="3957" b="1" dirty="0" err="1">
                <a:solidFill>
                  <a:schemeClr val="tx2">
                    <a:lumMod val="50000"/>
                  </a:schemeClr>
                </a:solidFill>
                <a:latin typeface="Muli" charset="-93"/>
                <a:ea typeface="Noto Serif Display"/>
                <a:cs typeface="Noto Serif Display"/>
                <a:sym typeface="Noto Serif Display"/>
              </a:rPr>
              <a:t>Lép</a:t>
            </a:r>
            <a:r>
              <a:rPr lang="en-US" sz="3957" b="1" dirty="0">
                <a:solidFill>
                  <a:schemeClr val="tx2">
                    <a:lumMod val="50000"/>
                  </a:schemeClr>
                </a:solidFill>
                <a:latin typeface="Muli" charset="-93"/>
                <a:ea typeface="Noto Serif Display"/>
                <a:cs typeface="Noto Serif Display"/>
                <a:sym typeface="Noto Serif Display"/>
              </a:rPr>
              <a:t> Tôn-</a:t>
            </a:r>
            <a:r>
              <a:rPr lang="en-US" sz="3957" b="1" dirty="0" err="1">
                <a:solidFill>
                  <a:schemeClr val="tx2">
                    <a:lumMod val="50000"/>
                  </a:schemeClr>
                </a:solidFill>
                <a:latin typeface="Muli" charset="-93"/>
                <a:ea typeface="Noto Serif Display"/>
                <a:cs typeface="Noto Serif Display"/>
                <a:sym typeface="Noto Serif Display"/>
              </a:rPr>
              <a:t>xtôi</a:t>
            </a:r>
            <a:r>
              <a:rPr lang="en-US" sz="3957" b="1" dirty="0">
                <a:solidFill>
                  <a:schemeClr val="tx2">
                    <a:lumMod val="50000"/>
                  </a:schemeClr>
                </a:solidFill>
                <a:latin typeface="Muli" charset="-93"/>
                <a:ea typeface="Noto Serif Display"/>
                <a:cs typeface="Noto Serif Display"/>
                <a:sym typeface="Noto Serif Display"/>
              </a:rPr>
              <a:t>.</a:t>
            </a:r>
          </a:p>
        </p:txBody>
      </p:sp>
      <p:sp>
        <p:nvSpPr>
          <p:cNvPr id="7" name="Freeform 7"/>
          <p:cNvSpPr/>
          <p:nvPr/>
        </p:nvSpPr>
        <p:spPr>
          <a:xfrm>
            <a:off x="-776796" y="-353997"/>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3278152" y="342900"/>
            <a:ext cx="13945195" cy="1587614"/>
          </a:xfrm>
          <a:prstGeom prst="rect">
            <a:avLst/>
          </a:prstGeom>
        </p:spPr>
        <p:txBody>
          <a:bodyPr wrap="square" lIns="0" tIns="0" rIns="0" bIns="0" rtlCol="0" anchor="t">
            <a:spAutoFit/>
          </a:bodyPr>
          <a:lstStyle/>
          <a:p>
            <a:pPr algn="ctr">
              <a:lnSpc>
                <a:spcPts val="13440"/>
              </a:lnSpc>
            </a:pPr>
            <a:r>
              <a:rPr lang="en-US" sz="9600">
                <a:solidFill>
                  <a:srgbClr val="517EA4"/>
                </a:solidFill>
                <a:latin typeface="Arial Unicode"/>
                <a:ea typeface="Arial Unicode"/>
                <a:cs typeface="Arial Unicode"/>
                <a:sym typeface="Arial Unicode"/>
              </a:rPr>
              <a:t>HƯỚNG DẪN TỰ HỌC</a:t>
            </a:r>
          </a:p>
        </p:txBody>
      </p:sp>
      <p:sp>
        <p:nvSpPr>
          <p:cNvPr id="9" name="Freeform 9"/>
          <p:cNvSpPr/>
          <p:nvPr/>
        </p:nvSpPr>
        <p:spPr>
          <a:xfrm>
            <a:off x="0" y="6323490"/>
            <a:ext cx="4054948" cy="4114800"/>
          </a:xfrm>
          <a:custGeom>
            <a:avLst/>
            <a:gdLst/>
            <a:ahLst/>
            <a:cxnLst/>
            <a:rect l="l" t="t" r="r" b="b"/>
            <a:pathLst>
              <a:path w="4054948" h="4114800">
                <a:moveTo>
                  <a:pt x="0" y="0"/>
                </a:moveTo>
                <a:lnTo>
                  <a:pt x="4054948" y="0"/>
                </a:lnTo>
                <a:lnTo>
                  <a:pt x="40549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2" name="Freeform 2"/>
          <p:cNvSpPr/>
          <p:nvPr/>
        </p:nvSpPr>
        <p:spPr>
          <a:xfrm rot="2918262" flipV="1">
            <a:off x="13779828" y="-1923218"/>
            <a:ext cx="8102860" cy="6705116"/>
          </a:xfrm>
          <a:custGeom>
            <a:avLst/>
            <a:gdLst/>
            <a:ahLst/>
            <a:cxnLst/>
            <a:rect l="l" t="t" r="r" b="b"/>
            <a:pathLst>
              <a:path w="8102860" h="6705116">
                <a:moveTo>
                  <a:pt x="0" y="6705117"/>
                </a:moveTo>
                <a:lnTo>
                  <a:pt x="8102860" y="6705117"/>
                </a:lnTo>
                <a:lnTo>
                  <a:pt x="8102860" y="0"/>
                </a:lnTo>
                <a:lnTo>
                  <a:pt x="0" y="0"/>
                </a:lnTo>
                <a:lnTo>
                  <a:pt x="0" y="6705117"/>
                </a:lnTo>
                <a:close/>
              </a:path>
            </a:pathLst>
          </a:custGeom>
          <a:blipFill>
            <a:blip r:embed="rId2">
              <a:alphaModFix amt="37000"/>
            </a:blip>
            <a:stretch>
              <a:fillRect/>
            </a:stretch>
          </a:blipFill>
        </p:spPr>
      </p:sp>
      <p:sp>
        <p:nvSpPr>
          <p:cNvPr id="3" name="Freeform 3"/>
          <p:cNvSpPr/>
          <p:nvPr/>
        </p:nvSpPr>
        <p:spPr>
          <a:xfrm rot="588124">
            <a:off x="13358978" y="-3741394"/>
            <a:ext cx="6920181" cy="10195478"/>
          </a:xfrm>
          <a:custGeom>
            <a:avLst/>
            <a:gdLst/>
            <a:ahLst/>
            <a:cxnLst/>
            <a:rect l="l" t="t" r="r" b="b"/>
            <a:pathLst>
              <a:path w="6920181" h="10195478">
                <a:moveTo>
                  <a:pt x="0" y="0"/>
                </a:moveTo>
                <a:lnTo>
                  <a:pt x="6920181" y="0"/>
                </a:lnTo>
                <a:lnTo>
                  <a:pt x="6920181" y="10195478"/>
                </a:lnTo>
                <a:lnTo>
                  <a:pt x="0" y="10195478"/>
                </a:lnTo>
                <a:lnTo>
                  <a:pt x="0" y="0"/>
                </a:lnTo>
                <a:close/>
              </a:path>
            </a:pathLst>
          </a:custGeom>
          <a:blipFill>
            <a:blip r:embed="rId3"/>
            <a:stretch>
              <a:fillRect/>
            </a:stretch>
          </a:blipFill>
        </p:spPr>
      </p:sp>
      <p:sp>
        <p:nvSpPr>
          <p:cNvPr id="4" name="Freeform 4"/>
          <p:cNvSpPr/>
          <p:nvPr/>
        </p:nvSpPr>
        <p:spPr>
          <a:xfrm rot="-10800000" flipV="1">
            <a:off x="-3574847" y="4727936"/>
            <a:ext cx="10502725" cy="8691005"/>
          </a:xfrm>
          <a:custGeom>
            <a:avLst/>
            <a:gdLst/>
            <a:ahLst/>
            <a:cxnLst/>
            <a:rect l="l" t="t" r="r" b="b"/>
            <a:pathLst>
              <a:path w="10502725" h="8691005">
                <a:moveTo>
                  <a:pt x="0" y="8691005"/>
                </a:moveTo>
                <a:lnTo>
                  <a:pt x="10502725" y="8691005"/>
                </a:lnTo>
                <a:lnTo>
                  <a:pt x="10502725" y="0"/>
                </a:lnTo>
                <a:lnTo>
                  <a:pt x="0" y="0"/>
                </a:lnTo>
                <a:lnTo>
                  <a:pt x="0" y="8691005"/>
                </a:lnTo>
                <a:close/>
              </a:path>
            </a:pathLst>
          </a:custGeom>
          <a:blipFill>
            <a:blip r:embed="rId4">
              <a:alphaModFix amt="37000"/>
            </a:blip>
            <a:stretch>
              <a:fillRect/>
            </a:stretch>
          </a:blipFill>
        </p:spPr>
      </p:sp>
      <p:sp>
        <p:nvSpPr>
          <p:cNvPr id="5" name="Freeform 5"/>
          <p:cNvSpPr/>
          <p:nvPr/>
        </p:nvSpPr>
        <p:spPr>
          <a:xfrm rot="-1391992">
            <a:off x="-2650756" y="5501108"/>
            <a:ext cx="6309645" cy="9295978"/>
          </a:xfrm>
          <a:custGeom>
            <a:avLst/>
            <a:gdLst/>
            <a:ahLst/>
            <a:cxnLst/>
            <a:rect l="l" t="t" r="r" b="b"/>
            <a:pathLst>
              <a:path w="6309645" h="9295978">
                <a:moveTo>
                  <a:pt x="0" y="0"/>
                </a:moveTo>
                <a:lnTo>
                  <a:pt x="6309645" y="0"/>
                </a:lnTo>
                <a:lnTo>
                  <a:pt x="6309645" y="9295978"/>
                </a:lnTo>
                <a:lnTo>
                  <a:pt x="0" y="9295978"/>
                </a:lnTo>
                <a:lnTo>
                  <a:pt x="0" y="0"/>
                </a:lnTo>
                <a:close/>
              </a:path>
            </a:pathLst>
          </a:custGeom>
          <a:blipFill>
            <a:blip r:embed="rId3"/>
            <a:stretch>
              <a:fillRect/>
            </a:stretch>
          </a:blipFill>
        </p:spPr>
      </p:sp>
      <p:sp>
        <p:nvSpPr>
          <p:cNvPr id="6" name="Freeform 6"/>
          <p:cNvSpPr/>
          <p:nvPr/>
        </p:nvSpPr>
        <p:spPr>
          <a:xfrm rot="1155628" flipH="1">
            <a:off x="3284925" y="5155383"/>
            <a:ext cx="2485602" cy="6099638"/>
          </a:xfrm>
          <a:custGeom>
            <a:avLst/>
            <a:gdLst/>
            <a:ahLst/>
            <a:cxnLst/>
            <a:rect l="l" t="t" r="r" b="b"/>
            <a:pathLst>
              <a:path w="2485602" h="6099638">
                <a:moveTo>
                  <a:pt x="2485602" y="0"/>
                </a:moveTo>
                <a:lnTo>
                  <a:pt x="0" y="0"/>
                </a:lnTo>
                <a:lnTo>
                  <a:pt x="0" y="6099638"/>
                </a:lnTo>
                <a:lnTo>
                  <a:pt x="2485602" y="6099638"/>
                </a:lnTo>
                <a:lnTo>
                  <a:pt x="2485602" y="0"/>
                </a:lnTo>
                <a:close/>
              </a:path>
            </a:pathLst>
          </a:custGeom>
          <a:blipFill>
            <a:blip r:embed="rId5"/>
            <a:stretch>
              <a:fillRect/>
            </a:stretch>
          </a:blipFill>
        </p:spPr>
      </p:sp>
      <p:sp>
        <p:nvSpPr>
          <p:cNvPr id="10" name="Freeform 10"/>
          <p:cNvSpPr/>
          <p:nvPr/>
        </p:nvSpPr>
        <p:spPr>
          <a:xfrm rot="-2166592">
            <a:off x="17595639" y="1866312"/>
            <a:ext cx="2485602" cy="6099638"/>
          </a:xfrm>
          <a:custGeom>
            <a:avLst/>
            <a:gdLst/>
            <a:ahLst/>
            <a:cxnLst/>
            <a:rect l="l" t="t" r="r" b="b"/>
            <a:pathLst>
              <a:path w="2485602" h="6099638">
                <a:moveTo>
                  <a:pt x="0" y="0"/>
                </a:moveTo>
                <a:lnTo>
                  <a:pt x="2485602" y="0"/>
                </a:lnTo>
                <a:lnTo>
                  <a:pt x="2485602" y="6099638"/>
                </a:lnTo>
                <a:lnTo>
                  <a:pt x="0" y="6099638"/>
                </a:lnTo>
                <a:lnTo>
                  <a:pt x="0" y="0"/>
                </a:lnTo>
                <a:close/>
              </a:path>
            </a:pathLst>
          </a:custGeom>
          <a:blipFill>
            <a:blip r:embed="rId5"/>
            <a:stretch>
              <a:fillRect/>
            </a:stretch>
          </a:blipFill>
        </p:spPr>
      </p:sp>
      <p:sp>
        <p:nvSpPr>
          <p:cNvPr id="13" name="TextBox 13"/>
          <p:cNvSpPr txBox="1"/>
          <p:nvPr/>
        </p:nvSpPr>
        <p:spPr>
          <a:xfrm>
            <a:off x="13047775" y="7109072"/>
            <a:ext cx="49188" cy="257175"/>
          </a:xfrm>
          <a:prstGeom prst="rect">
            <a:avLst/>
          </a:prstGeom>
        </p:spPr>
        <p:txBody>
          <a:bodyPr lIns="0" tIns="0" rIns="0" bIns="0" rtlCol="0" anchor="t">
            <a:spAutoFit/>
          </a:bodyPr>
          <a:lstStyle/>
          <a:p>
            <a:pPr algn="ctr">
              <a:lnSpc>
                <a:spcPts val="2100"/>
              </a:lnSpc>
              <a:spcBef>
                <a:spcPct val="0"/>
              </a:spcBef>
            </a:pPr>
            <a:r>
              <a:rPr lang="en-US" sz="1500">
                <a:solidFill>
                  <a:srgbClr val="517EA4"/>
                </a:solidFill>
                <a:latin typeface="Muli"/>
                <a:ea typeface="Muli"/>
                <a:cs typeface="Muli"/>
                <a:sym typeface="Muli"/>
              </a:rPr>
              <a:t>I</a:t>
            </a:r>
          </a:p>
        </p:txBody>
      </p:sp>
      <p:sp>
        <p:nvSpPr>
          <p:cNvPr id="16" name="TextBox 2"/>
          <p:cNvSpPr txBox="1"/>
          <p:nvPr/>
        </p:nvSpPr>
        <p:spPr>
          <a:xfrm>
            <a:off x="543522" y="356277"/>
            <a:ext cx="3997937" cy="1121717"/>
          </a:xfrm>
          <a:prstGeom prst="rect">
            <a:avLst/>
          </a:prstGeom>
        </p:spPr>
        <p:txBody>
          <a:bodyPr wrap="square" lIns="0" tIns="0" rIns="0" bIns="0" rtlCol="0" anchor="t">
            <a:spAutoFit/>
          </a:bodyPr>
          <a:lstStyle/>
          <a:p>
            <a:pPr algn="ctr">
              <a:lnSpc>
                <a:spcPts val="9271"/>
              </a:lnSpc>
            </a:pPr>
            <a:r>
              <a:rPr lang="en-US" sz="7300" b="1">
                <a:solidFill>
                  <a:srgbClr val="FF0000"/>
                </a:solidFill>
                <a:latin typeface="Arial Unicode"/>
                <a:ea typeface="Arial Unicode"/>
                <a:cs typeface="Arial Unicode"/>
                <a:sym typeface="Arial Unicode"/>
              </a:rPr>
              <a:t>TIẾT 1</a:t>
            </a:r>
          </a:p>
        </p:txBody>
      </p:sp>
      <p:sp>
        <p:nvSpPr>
          <p:cNvPr id="11" name="TextBox 2"/>
          <p:cNvSpPr txBox="1"/>
          <p:nvPr/>
        </p:nvSpPr>
        <p:spPr>
          <a:xfrm>
            <a:off x="1905000" y="2398332"/>
            <a:ext cx="7033938" cy="2314352"/>
          </a:xfrm>
          <a:prstGeom prst="rect">
            <a:avLst/>
          </a:prstGeom>
        </p:spPr>
        <p:txBody>
          <a:bodyPr lIns="0" tIns="0" rIns="0" bIns="0" rtlCol="0" anchor="t">
            <a:spAutoFit/>
          </a:bodyPr>
          <a:lstStyle/>
          <a:p>
            <a:pPr algn="ctr">
              <a:lnSpc>
                <a:spcPts val="9271"/>
              </a:lnSpc>
            </a:pPr>
            <a:r>
              <a:rPr lang="en-US" sz="7300" dirty="0">
                <a:solidFill>
                  <a:srgbClr val="517EA4"/>
                </a:solidFill>
                <a:latin typeface="Arial Unicode"/>
                <a:ea typeface="Arial Unicode"/>
                <a:cs typeface="Arial Unicode"/>
                <a:sym typeface="Arial Unicode"/>
              </a:rPr>
              <a:t>HOẠT ĐỘNG 1: KHỞI ĐỘNG</a:t>
            </a:r>
          </a:p>
        </p:txBody>
      </p:sp>
      <p:sp>
        <p:nvSpPr>
          <p:cNvPr id="12" name="TextBox 3"/>
          <p:cNvSpPr txBox="1"/>
          <p:nvPr/>
        </p:nvSpPr>
        <p:spPr>
          <a:xfrm>
            <a:off x="10584607" y="1359396"/>
            <a:ext cx="5024711" cy="1880515"/>
          </a:xfrm>
          <a:prstGeom prst="rect">
            <a:avLst/>
          </a:prstGeom>
        </p:spPr>
        <p:txBody>
          <a:bodyPr lIns="0" tIns="0" rIns="0" bIns="0" rtlCol="0" anchor="t">
            <a:spAutoFit/>
          </a:bodyPr>
          <a:lstStyle/>
          <a:p>
            <a:pPr algn="just">
              <a:lnSpc>
                <a:spcPts val="4619"/>
              </a:lnSpc>
            </a:pPr>
            <a:r>
              <a:rPr lang="en-US" sz="3299" b="1" dirty="0">
                <a:solidFill>
                  <a:schemeClr val="tx2">
                    <a:lumMod val="50000"/>
                  </a:schemeClr>
                </a:solidFill>
                <a:latin typeface="Muli"/>
                <a:ea typeface="Muli"/>
                <a:cs typeface="Muli"/>
                <a:sym typeface="Muli"/>
              </a:rPr>
              <a:t>CẢM XÚC, SUY NGHĨ CỦA BẢN THÂN KHI XEM XONG VIDEO TRÊN?</a:t>
            </a:r>
          </a:p>
          <a:p>
            <a:pPr algn="just">
              <a:lnSpc>
                <a:spcPts val="140"/>
              </a:lnSpc>
            </a:pPr>
            <a:endParaRPr lang="en-US" sz="3299" dirty="0">
              <a:solidFill>
                <a:srgbClr val="517EA4"/>
              </a:solidFill>
              <a:latin typeface="Muli"/>
              <a:ea typeface="Muli"/>
              <a:cs typeface="Muli"/>
              <a:sym typeface="Muli"/>
            </a:endParaRPr>
          </a:p>
        </p:txBody>
      </p:sp>
      <p:sp>
        <p:nvSpPr>
          <p:cNvPr id="14" name="TextBox 4"/>
          <p:cNvSpPr txBox="1"/>
          <p:nvPr/>
        </p:nvSpPr>
        <p:spPr>
          <a:xfrm>
            <a:off x="10545888" y="3392351"/>
            <a:ext cx="5052961" cy="1716406"/>
          </a:xfrm>
          <a:prstGeom prst="rect">
            <a:avLst/>
          </a:prstGeom>
        </p:spPr>
        <p:txBody>
          <a:bodyPr lIns="0" tIns="0" rIns="0" bIns="0" rtlCol="0" anchor="t">
            <a:spAutoFit/>
          </a:bodyPr>
          <a:lstStyle/>
          <a:p>
            <a:pPr algn="l">
              <a:lnSpc>
                <a:spcPts val="4619"/>
              </a:lnSpc>
            </a:pPr>
            <a:r>
              <a:rPr lang="en-US" sz="3299" b="1" dirty="0">
                <a:solidFill>
                  <a:schemeClr val="tx2">
                    <a:lumMod val="50000"/>
                  </a:schemeClr>
                </a:solidFill>
                <a:latin typeface="Muli"/>
                <a:ea typeface="Muli"/>
                <a:cs typeface="Muli"/>
                <a:sym typeface="Muli"/>
              </a:rPr>
              <a:t>HÃY KỂ NHỮNG TÁC PHẨM VIẾT VỀ CHIẾN TRANH MÀ EM BIẾT?</a:t>
            </a:r>
          </a:p>
        </p:txBody>
      </p:sp>
      <p:sp>
        <p:nvSpPr>
          <p:cNvPr id="15" name="Freeform 5"/>
          <p:cNvSpPr/>
          <p:nvPr/>
        </p:nvSpPr>
        <p:spPr>
          <a:xfrm>
            <a:off x="9336345" y="1698489"/>
            <a:ext cx="599034" cy="1081777"/>
          </a:xfrm>
          <a:custGeom>
            <a:avLst/>
            <a:gdLst/>
            <a:ahLst/>
            <a:cxnLst/>
            <a:rect l="l" t="t" r="r" b="b"/>
            <a:pathLst>
              <a:path w="599034" h="1081777">
                <a:moveTo>
                  <a:pt x="0" y="0"/>
                </a:moveTo>
                <a:lnTo>
                  <a:pt x="599034" y="0"/>
                </a:lnTo>
                <a:lnTo>
                  <a:pt x="599034" y="1081777"/>
                </a:lnTo>
                <a:lnTo>
                  <a:pt x="0" y="1081777"/>
                </a:lnTo>
                <a:lnTo>
                  <a:pt x="0" y="0"/>
                </a:lnTo>
                <a:close/>
              </a:path>
            </a:pathLst>
          </a:custGeom>
          <a:blipFill>
            <a:blip r:embed="rId6"/>
            <a:stretch>
              <a:fillRect/>
            </a:stretch>
          </a:blipFill>
        </p:spPr>
      </p:sp>
      <p:sp>
        <p:nvSpPr>
          <p:cNvPr id="17" name="Freeform 6"/>
          <p:cNvSpPr/>
          <p:nvPr/>
        </p:nvSpPr>
        <p:spPr>
          <a:xfrm>
            <a:off x="9313156" y="3634570"/>
            <a:ext cx="599034" cy="1081777"/>
          </a:xfrm>
          <a:custGeom>
            <a:avLst/>
            <a:gdLst/>
            <a:ahLst/>
            <a:cxnLst/>
            <a:rect l="l" t="t" r="r" b="b"/>
            <a:pathLst>
              <a:path w="599034" h="1081777">
                <a:moveTo>
                  <a:pt x="0" y="0"/>
                </a:moveTo>
                <a:lnTo>
                  <a:pt x="599034" y="0"/>
                </a:lnTo>
                <a:lnTo>
                  <a:pt x="599034" y="1081778"/>
                </a:lnTo>
                <a:lnTo>
                  <a:pt x="0" y="1081778"/>
                </a:lnTo>
                <a:lnTo>
                  <a:pt x="0" y="0"/>
                </a:lnTo>
                <a:close/>
              </a:path>
            </a:pathLst>
          </a:custGeom>
          <a:blipFill>
            <a:blip r:embed="rId6"/>
            <a:stretch>
              <a:fillRect/>
            </a:stretch>
          </a:blipFill>
        </p:spPr>
      </p:sp>
      <p:sp>
        <p:nvSpPr>
          <p:cNvPr id="18" name="Freeform 7"/>
          <p:cNvSpPr/>
          <p:nvPr/>
        </p:nvSpPr>
        <p:spPr>
          <a:xfrm>
            <a:off x="9877580" y="5570652"/>
            <a:ext cx="599034" cy="1081777"/>
          </a:xfrm>
          <a:custGeom>
            <a:avLst/>
            <a:gdLst/>
            <a:ahLst/>
            <a:cxnLst/>
            <a:rect l="l" t="t" r="r" b="b"/>
            <a:pathLst>
              <a:path w="599034" h="1081777">
                <a:moveTo>
                  <a:pt x="0" y="0"/>
                </a:moveTo>
                <a:lnTo>
                  <a:pt x="599034" y="0"/>
                </a:lnTo>
                <a:lnTo>
                  <a:pt x="599034" y="1081778"/>
                </a:lnTo>
                <a:lnTo>
                  <a:pt x="0" y="1081778"/>
                </a:lnTo>
                <a:lnTo>
                  <a:pt x="0" y="0"/>
                </a:lnTo>
                <a:close/>
              </a:path>
            </a:pathLst>
          </a:custGeom>
          <a:blipFill>
            <a:blip r:embed="rId6"/>
            <a:stretch>
              <a:fillRect/>
            </a:stretch>
          </a:blipFill>
        </p:spPr>
      </p:sp>
      <p:sp>
        <p:nvSpPr>
          <p:cNvPr id="19" name="Freeform 8"/>
          <p:cNvSpPr/>
          <p:nvPr/>
        </p:nvSpPr>
        <p:spPr>
          <a:xfrm>
            <a:off x="15071017" y="5589518"/>
            <a:ext cx="599034" cy="1081777"/>
          </a:xfrm>
          <a:custGeom>
            <a:avLst/>
            <a:gdLst/>
            <a:ahLst/>
            <a:cxnLst/>
            <a:rect l="l" t="t" r="r" b="b"/>
            <a:pathLst>
              <a:path w="599034" h="1081777">
                <a:moveTo>
                  <a:pt x="0" y="0"/>
                </a:moveTo>
                <a:lnTo>
                  <a:pt x="599034" y="0"/>
                </a:lnTo>
                <a:lnTo>
                  <a:pt x="599034" y="1081777"/>
                </a:lnTo>
                <a:lnTo>
                  <a:pt x="0" y="1081777"/>
                </a:lnTo>
                <a:lnTo>
                  <a:pt x="0" y="0"/>
                </a:lnTo>
                <a:close/>
              </a:path>
            </a:pathLst>
          </a:custGeom>
          <a:blipFill>
            <a:blip r:embed="rId6"/>
            <a:stretch>
              <a:fillRect/>
            </a:stretch>
          </a:blipFill>
        </p:spPr>
      </p:sp>
      <p:sp>
        <p:nvSpPr>
          <p:cNvPr id="20" name="AutoShape 9"/>
          <p:cNvSpPr/>
          <p:nvPr/>
        </p:nvSpPr>
        <p:spPr>
          <a:xfrm>
            <a:off x="9360321" y="3207418"/>
            <a:ext cx="7436164" cy="0"/>
          </a:xfrm>
          <a:prstGeom prst="line">
            <a:avLst/>
          </a:prstGeom>
          <a:ln w="19050" cap="flat">
            <a:solidFill>
              <a:srgbClr val="B3A183"/>
            </a:solidFill>
            <a:prstDash val="solid"/>
            <a:headEnd type="none" w="sm" len="sm"/>
            <a:tailEnd type="none" w="sm" len="sm"/>
          </a:ln>
        </p:spPr>
      </p:sp>
      <p:sp>
        <p:nvSpPr>
          <p:cNvPr id="21" name="AutoShape 10"/>
          <p:cNvSpPr/>
          <p:nvPr/>
        </p:nvSpPr>
        <p:spPr>
          <a:xfrm>
            <a:off x="9360321" y="5143500"/>
            <a:ext cx="7436164" cy="0"/>
          </a:xfrm>
          <a:prstGeom prst="line">
            <a:avLst/>
          </a:prstGeom>
          <a:ln w="19050" cap="flat">
            <a:solidFill>
              <a:srgbClr val="B3A183"/>
            </a:solidFill>
            <a:prstDash val="solid"/>
            <a:headEnd type="none" w="sm" len="sm"/>
            <a:tailEnd type="none" w="sm" len="sm"/>
          </a:ln>
        </p:spPr>
      </p:sp>
      <p:sp>
        <p:nvSpPr>
          <p:cNvPr id="22" name="AutoShape 11"/>
          <p:cNvSpPr/>
          <p:nvPr/>
        </p:nvSpPr>
        <p:spPr>
          <a:xfrm>
            <a:off x="9360321" y="7079582"/>
            <a:ext cx="7436164" cy="0"/>
          </a:xfrm>
          <a:prstGeom prst="line">
            <a:avLst/>
          </a:prstGeom>
          <a:ln w="19050" cap="flat">
            <a:solidFill>
              <a:srgbClr val="B3A183"/>
            </a:solidFill>
            <a:prstDash val="solid"/>
            <a:headEnd type="none" w="sm" len="sm"/>
            <a:tailEnd type="none" w="sm" len="sm"/>
          </a:ln>
        </p:spPr>
      </p:sp>
      <p:sp>
        <p:nvSpPr>
          <p:cNvPr id="23" name="TextBox 12"/>
          <p:cNvSpPr txBox="1"/>
          <p:nvPr/>
        </p:nvSpPr>
        <p:spPr>
          <a:xfrm>
            <a:off x="421663" y="6100996"/>
            <a:ext cx="9455917" cy="1102866"/>
          </a:xfrm>
          <a:prstGeom prst="rect">
            <a:avLst/>
          </a:prstGeom>
        </p:spPr>
        <p:txBody>
          <a:bodyPr lIns="0" tIns="0" rIns="0" bIns="0" rtlCol="0" anchor="t">
            <a:spAutoFit/>
          </a:bodyPr>
          <a:lstStyle/>
          <a:p>
            <a:pPr algn="ctr">
              <a:lnSpc>
                <a:spcPts val="4339"/>
              </a:lnSpc>
              <a:spcBef>
                <a:spcPct val="0"/>
              </a:spcBef>
            </a:pPr>
            <a:r>
              <a:rPr lang="en-US" sz="3099">
                <a:solidFill>
                  <a:srgbClr val="517EA4"/>
                </a:solidFill>
                <a:latin typeface="Arial Unicode"/>
                <a:ea typeface="Arial Unicode"/>
                <a:cs typeface="Arial Unicode"/>
                <a:sym typeface="Arial Unicode"/>
              </a:rPr>
              <a:t> Link “Hậu quả chiến tranh”:</a:t>
            </a:r>
          </a:p>
          <a:p>
            <a:pPr algn="ctr">
              <a:lnSpc>
                <a:spcPts val="4339"/>
              </a:lnSpc>
              <a:spcBef>
                <a:spcPct val="0"/>
              </a:spcBef>
            </a:pPr>
            <a:r>
              <a:rPr lang="en-US" sz="3099">
                <a:solidFill>
                  <a:srgbClr val="517EA4"/>
                </a:solidFill>
                <a:latin typeface="Arial Unicode"/>
                <a:ea typeface="Arial Unicode"/>
                <a:cs typeface="Arial Unicode"/>
                <a:sym typeface="Arial Unicode"/>
              </a:rPr>
              <a:t>https://www.youtube.com/watch?v=MFa6xd728dM</a:t>
            </a:r>
          </a:p>
        </p:txBody>
      </p:sp>
    </p:spTree>
    <p:extLst>
      <p:ext uri="{BB962C8B-B14F-4D97-AF65-F5344CB8AC3E}">
        <p14:creationId xmlns:p14="http://schemas.microsoft.com/office/powerpoint/2010/main" val="403432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rot="1155628" flipH="1">
            <a:off x="-686250" y="-772603"/>
            <a:ext cx="2485602" cy="6099638"/>
          </a:xfrm>
          <a:custGeom>
            <a:avLst/>
            <a:gdLst/>
            <a:ahLst/>
            <a:cxnLst/>
            <a:rect l="l" t="t" r="r" b="b"/>
            <a:pathLst>
              <a:path w="2485602" h="6099638">
                <a:moveTo>
                  <a:pt x="2485602" y="0"/>
                </a:moveTo>
                <a:lnTo>
                  <a:pt x="0" y="0"/>
                </a:lnTo>
                <a:lnTo>
                  <a:pt x="0" y="6099637"/>
                </a:lnTo>
                <a:lnTo>
                  <a:pt x="2485602" y="6099637"/>
                </a:lnTo>
                <a:lnTo>
                  <a:pt x="2485602" y="0"/>
                </a:lnTo>
                <a:close/>
              </a:path>
            </a:pathLst>
          </a:custGeom>
          <a:blipFill>
            <a:blip r:embed="rId3"/>
            <a:stretch>
              <a:fillRect/>
            </a:stretch>
          </a:blipFill>
        </p:spPr>
      </p:sp>
      <p:sp>
        <p:nvSpPr>
          <p:cNvPr id="4" name="Freeform 4"/>
          <p:cNvSpPr/>
          <p:nvPr/>
        </p:nvSpPr>
        <p:spPr>
          <a:xfrm rot="-2103943">
            <a:off x="17045199" y="-1116585"/>
            <a:ext cx="2485602" cy="6099638"/>
          </a:xfrm>
          <a:custGeom>
            <a:avLst/>
            <a:gdLst/>
            <a:ahLst/>
            <a:cxnLst/>
            <a:rect l="l" t="t" r="r" b="b"/>
            <a:pathLst>
              <a:path w="2485602" h="6099638">
                <a:moveTo>
                  <a:pt x="0" y="0"/>
                </a:moveTo>
                <a:lnTo>
                  <a:pt x="2485602" y="0"/>
                </a:lnTo>
                <a:lnTo>
                  <a:pt x="2485602" y="6099638"/>
                </a:lnTo>
                <a:lnTo>
                  <a:pt x="0" y="6099638"/>
                </a:lnTo>
                <a:lnTo>
                  <a:pt x="0" y="0"/>
                </a:lnTo>
                <a:close/>
              </a:path>
            </a:pathLst>
          </a:custGeom>
          <a:blipFill>
            <a:blip r:embed="rId3"/>
            <a:stretch>
              <a:fillRect/>
            </a:stretch>
          </a:blipFill>
        </p:spPr>
      </p:sp>
      <p:sp>
        <p:nvSpPr>
          <p:cNvPr id="5" name="TextBox 5"/>
          <p:cNvSpPr txBox="1"/>
          <p:nvPr/>
        </p:nvSpPr>
        <p:spPr>
          <a:xfrm>
            <a:off x="1776505" y="2532024"/>
            <a:ext cx="16511495" cy="4462660"/>
          </a:xfrm>
          <a:prstGeom prst="rect">
            <a:avLst/>
          </a:prstGeom>
        </p:spPr>
        <p:txBody>
          <a:bodyPr lIns="0" tIns="0" rIns="0" bIns="0" rtlCol="0" anchor="t">
            <a:spAutoFit/>
          </a:bodyPr>
          <a:lstStyle/>
          <a:p>
            <a:pPr algn="ctr">
              <a:lnSpc>
                <a:spcPts val="10791"/>
              </a:lnSpc>
            </a:pPr>
            <a:r>
              <a:rPr lang="en-US" sz="10900">
                <a:solidFill>
                  <a:srgbClr val="517EA4"/>
                </a:solidFill>
                <a:latin typeface="Arial Unicode"/>
                <a:ea typeface="Arial Unicode"/>
                <a:cs typeface="Arial Unicode"/>
                <a:sym typeface="Arial Unicode"/>
              </a:rPr>
              <a:t>HOẠT ĐỘNG 2: </a:t>
            </a:r>
          </a:p>
          <a:p>
            <a:pPr algn="just">
              <a:lnSpc>
                <a:spcPts val="13160"/>
              </a:lnSpc>
            </a:pPr>
            <a:r>
              <a:rPr lang="en-US" sz="9400">
                <a:solidFill>
                  <a:srgbClr val="517EA4"/>
                </a:solidFill>
                <a:latin typeface="Arial Unicode"/>
                <a:ea typeface="Arial Unicode"/>
                <a:cs typeface="Arial Unicode"/>
                <a:sym typeface="Arial Unicode"/>
              </a:rPr>
              <a:t>HÌNH THÀNH KIẾN THỨC</a:t>
            </a:r>
          </a:p>
          <a:p>
            <a:pPr algn="ctr">
              <a:lnSpc>
                <a:spcPts val="10791"/>
              </a:lnSpc>
            </a:pPr>
            <a:endParaRPr lang="en-US" sz="9400">
              <a:solidFill>
                <a:srgbClr val="517EA4"/>
              </a:solidFill>
              <a:latin typeface="Arial Unicode"/>
              <a:ea typeface="Arial Unicode"/>
              <a:cs typeface="Arial Unicode"/>
              <a:sym typeface="Arial Unicode"/>
            </a:endParaRPr>
          </a:p>
        </p:txBody>
      </p:sp>
      <p:sp>
        <p:nvSpPr>
          <p:cNvPr id="6" name="Freeform 6"/>
          <p:cNvSpPr/>
          <p:nvPr/>
        </p:nvSpPr>
        <p:spPr>
          <a:xfrm rot="1794609">
            <a:off x="16416926" y="6208481"/>
            <a:ext cx="2485602" cy="6099638"/>
          </a:xfrm>
          <a:custGeom>
            <a:avLst/>
            <a:gdLst/>
            <a:ahLst/>
            <a:cxnLst/>
            <a:rect l="l" t="t" r="r" b="b"/>
            <a:pathLst>
              <a:path w="2485602" h="6099638">
                <a:moveTo>
                  <a:pt x="0" y="0"/>
                </a:moveTo>
                <a:lnTo>
                  <a:pt x="2485603" y="0"/>
                </a:lnTo>
                <a:lnTo>
                  <a:pt x="2485603" y="6099638"/>
                </a:lnTo>
                <a:lnTo>
                  <a:pt x="0" y="6099638"/>
                </a:lnTo>
                <a:lnTo>
                  <a:pt x="0" y="0"/>
                </a:lnTo>
                <a:close/>
              </a:path>
            </a:pathLst>
          </a:custGeom>
          <a:blipFill>
            <a:blip r:embed="rId3"/>
            <a:stretch>
              <a:fillRect/>
            </a:stretch>
          </a:blipFill>
        </p:spPr>
      </p:sp>
      <p:sp>
        <p:nvSpPr>
          <p:cNvPr id="7" name="Freeform 7"/>
          <p:cNvSpPr/>
          <p:nvPr/>
        </p:nvSpPr>
        <p:spPr>
          <a:xfrm rot="-961226" flipH="1">
            <a:off x="-829289" y="6219523"/>
            <a:ext cx="2485602" cy="6099638"/>
          </a:xfrm>
          <a:custGeom>
            <a:avLst/>
            <a:gdLst/>
            <a:ahLst/>
            <a:cxnLst/>
            <a:rect l="l" t="t" r="r" b="b"/>
            <a:pathLst>
              <a:path w="2485602" h="6099638">
                <a:moveTo>
                  <a:pt x="2485603" y="0"/>
                </a:moveTo>
                <a:lnTo>
                  <a:pt x="0" y="0"/>
                </a:lnTo>
                <a:lnTo>
                  <a:pt x="0" y="6099638"/>
                </a:lnTo>
                <a:lnTo>
                  <a:pt x="2485603" y="6099638"/>
                </a:lnTo>
                <a:lnTo>
                  <a:pt x="2485603" y="0"/>
                </a:lnTo>
                <a:close/>
              </a:path>
            </a:pathLst>
          </a:custGeom>
          <a:blipFill>
            <a:blip r:embed="rId3"/>
            <a:stretch>
              <a:fillRect/>
            </a:stretch>
          </a:blipFill>
        </p:spPr>
      </p:sp>
      <p:sp>
        <p:nvSpPr>
          <p:cNvPr id="8" name="Freeform 8"/>
          <p:cNvSpPr/>
          <p:nvPr/>
        </p:nvSpPr>
        <p:spPr>
          <a:xfrm>
            <a:off x="16562954" y="3043718"/>
            <a:ext cx="2675778" cy="4832105"/>
          </a:xfrm>
          <a:custGeom>
            <a:avLst/>
            <a:gdLst/>
            <a:ahLst/>
            <a:cxnLst/>
            <a:rect l="l" t="t" r="r" b="b"/>
            <a:pathLst>
              <a:path w="2675778" h="4832105">
                <a:moveTo>
                  <a:pt x="0" y="0"/>
                </a:moveTo>
                <a:lnTo>
                  <a:pt x="2675777" y="0"/>
                </a:lnTo>
                <a:lnTo>
                  <a:pt x="2675777" y="4832105"/>
                </a:lnTo>
                <a:lnTo>
                  <a:pt x="0" y="4832105"/>
                </a:lnTo>
                <a:lnTo>
                  <a:pt x="0" y="0"/>
                </a:lnTo>
                <a:close/>
              </a:path>
            </a:pathLst>
          </a:custGeom>
          <a:blipFill>
            <a:blip r:embed="rId4"/>
            <a:stretch>
              <a:fillRect/>
            </a:stretch>
          </a:blipFill>
        </p:spPr>
      </p:sp>
      <p:sp>
        <p:nvSpPr>
          <p:cNvPr id="9" name="Freeform 9"/>
          <p:cNvSpPr/>
          <p:nvPr/>
        </p:nvSpPr>
        <p:spPr>
          <a:xfrm flipH="1" flipV="1">
            <a:off x="-568883" y="3043718"/>
            <a:ext cx="2675778" cy="4832105"/>
          </a:xfrm>
          <a:custGeom>
            <a:avLst/>
            <a:gdLst/>
            <a:ahLst/>
            <a:cxnLst/>
            <a:rect l="l" t="t" r="r" b="b"/>
            <a:pathLst>
              <a:path w="2675778" h="4832105">
                <a:moveTo>
                  <a:pt x="2675778" y="4832105"/>
                </a:moveTo>
                <a:lnTo>
                  <a:pt x="0" y="4832105"/>
                </a:lnTo>
                <a:lnTo>
                  <a:pt x="0" y="0"/>
                </a:lnTo>
                <a:lnTo>
                  <a:pt x="2675778" y="0"/>
                </a:lnTo>
                <a:lnTo>
                  <a:pt x="2675778" y="4832105"/>
                </a:lnTo>
                <a:close/>
              </a:path>
            </a:pathLst>
          </a:custGeom>
          <a:blipFill>
            <a:blip r:embed="rId4"/>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2" name="Freeform 2"/>
          <p:cNvSpPr/>
          <p:nvPr/>
        </p:nvSpPr>
        <p:spPr>
          <a:xfrm rot="-1457393">
            <a:off x="11199264" y="4559917"/>
            <a:ext cx="10071586" cy="8334237"/>
          </a:xfrm>
          <a:custGeom>
            <a:avLst/>
            <a:gdLst/>
            <a:ahLst/>
            <a:cxnLst/>
            <a:rect l="l" t="t" r="r" b="b"/>
            <a:pathLst>
              <a:path w="10071586" h="8334237">
                <a:moveTo>
                  <a:pt x="0" y="0"/>
                </a:moveTo>
                <a:lnTo>
                  <a:pt x="10071585" y="0"/>
                </a:lnTo>
                <a:lnTo>
                  <a:pt x="10071585" y="8334238"/>
                </a:lnTo>
                <a:lnTo>
                  <a:pt x="0" y="8334238"/>
                </a:lnTo>
                <a:lnTo>
                  <a:pt x="0" y="0"/>
                </a:lnTo>
                <a:close/>
              </a:path>
            </a:pathLst>
          </a:custGeom>
          <a:blipFill>
            <a:blip r:embed="rId2">
              <a:alphaModFix amt="37000"/>
            </a:blip>
            <a:stretch>
              <a:fillRect/>
            </a:stretch>
          </a:blipFill>
        </p:spPr>
      </p:sp>
      <p:grpSp>
        <p:nvGrpSpPr>
          <p:cNvPr id="3" name="Group 3"/>
          <p:cNvGrpSpPr/>
          <p:nvPr/>
        </p:nvGrpSpPr>
        <p:grpSpPr>
          <a:xfrm rot="-312824">
            <a:off x="13242939" y="-151043"/>
            <a:ext cx="4337081" cy="4879679"/>
            <a:chOff x="0" y="0"/>
            <a:chExt cx="5782775" cy="11113736"/>
          </a:xfrm>
        </p:grpSpPr>
        <p:pic>
          <p:nvPicPr>
            <p:cNvPr id="4" name="Picture 4"/>
            <p:cNvPicPr>
              <a:picLocks noChangeAspect="1"/>
            </p:cNvPicPr>
            <p:nvPr/>
          </p:nvPicPr>
          <p:blipFill>
            <a:blip r:embed="rId3"/>
            <a:srcRect l="31514" r="31514"/>
            <a:stretch>
              <a:fillRect/>
            </a:stretch>
          </p:blipFill>
          <p:spPr>
            <a:xfrm>
              <a:off x="0" y="0"/>
              <a:ext cx="5782775" cy="11113736"/>
            </a:xfrm>
            <a:prstGeom prst="rect">
              <a:avLst/>
            </a:prstGeom>
          </p:spPr>
        </p:pic>
      </p:grpSp>
      <p:sp>
        <p:nvSpPr>
          <p:cNvPr id="5" name="TextBox 5"/>
          <p:cNvSpPr txBox="1"/>
          <p:nvPr/>
        </p:nvSpPr>
        <p:spPr>
          <a:xfrm>
            <a:off x="685800" y="3126298"/>
            <a:ext cx="11903283" cy="4667945"/>
          </a:xfrm>
          <a:prstGeom prst="rect">
            <a:avLst/>
          </a:prstGeom>
        </p:spPr>
        <p:txBody>
          <a:bodyPr wrap="square" lIns="0" tIns="0" rIns="0" bIns="0" rtlCol="0" anchor="t">
            <a:spAutoFit/>
          </a:bodyPr>
          <a:lstStyle/>
          <a:p>
            <a:pPr marL="571500" indent="-571500" algn="just">
              <a:lnSpc>
                <a:spcPts val="5179"/>
              </a:lnSpc>
              <a:buFontTx/>
              <a:buChar char="-"/>
            </a:pPr>
            <a:r>
              <a:rPr lang="en-US" sz="3699" b="1" dirty="0" err="1">
                <a:solidFill>
                  <a:schemeClr val="tx2">
                    <a:lumMod val="50000"/>
                  </a:schemeClr>
                </a:solidFill>
                <a:latin typeface="Muli"/>
                <a:ea typeface="Muli"/>
                <a:cs typeface="Muli"/>
                <a:sym typeface="Muli"/>
              </a:rPr>
              <a:t>Tên</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thật</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là</a:t>
            </a:r>
            <a:r>
              <a:rPr lang="en-US" sz="3699" b="1" dirty="0">
                <a:solidFill>
                  <a:schemeClr val="tx2">
                    <a:lumMod val="50000"/>
                  </a:schemeClr>
                </a:solidFill>
                <a:latin typeface="Muli"/>
                <a:ea typeface="Muli"/>
                <a:cs typeface="Muli"/>
                <a:sym typeface="Muli"/>
              </a:rPr>
              <a:t> Hoàng </a:t>
            </a:r>
            <a:r>
              <a:rPr lang="en-US" sz="3699" b="1" dirty="0" err="1">
                <a:solidFill>
                  <a:schemeClr val="tx2">
                    <a:lumMod val="50000"/>
                  </a:schemeClr>
                </a:solidFill>
                <a:latin typeface="Muli"/>
                <a:ea typeface="Muli"/>
                <a:cs typeface="Muli"/>
                <a:sym typeface="Muli"/>
              </a:rPr>
              <a:t>Ấu</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Phương</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sinh</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tại</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Diễn</a:t>
            </a:r>
            <a:r>
              <a:rPr lang="en-US" sz="3699" b="1" dirty="0">
                <a:solidFill>
                  <a:schemeClr val="tx2">
                    <a:lumMod val="50000"/>
                  </a:schemeClr>
                </a:solidFill>
                <a:latin typeface="Muli"/>
                <a:ea typeface="Muli"/>
                <a:cs typeface="Muli"/>
                <a:sym typeface="Muli"/>
              </a:rPr>
              <a:t> Châu, </a:t>
            </a:r>
            <a:r>
              <a:rPr lang="en-US" sz="3699" b="1" dirty="0" err="1">
                <a:solidFill>
                  <a:schemeClr val="tx2">
                    <a:lumMod val="50000"/>
                  </a:schemeClr>
                </a:solidFill>
                <a:latin typeface="Muli"/>
                <a:ea typeface="Muli"/>
                <a:cs typeface="Muli"/>
                <a:sym typeface="Muli"/>
              </a:rPr>
              <a:t>Nghệ</a:t>
            </a:r>
            <a:r>
              <a:rPr lang="en-US" sz="3699" b="1" dirty="0">
                <a:solidFill>
                  <a:schemeClr val="tx2">
                    <a:lumMod val="50000"/>
                  </a:schemeClr>
                </a:solidFill>
                <a:latin typeface="Muli"/>
                <a:ea typeface="Muli"/>
                <a:cs typeface="Muli"/>
                <a:sym typeface="Muli"/>
              </a:rPr>
              <a:t> An; </a:t>
            </a:r>
            <a:r>
              <a:rPr lang="en-US" sz="3699" b="1" dirty="0" err="1">
                <a:solidFill>
                  <a:schemeClr val="tx2">
                    <a:lumMod val="50000"/>
                  </a:schemeClr>
                </a:solidFill>
                <a:latin typeface="Muli"/>
                <a:ea typeface="Muli"/>
                <a:cs typeface="Muli"/>
                <a:sym typeface="Muli"/>
              </a:rPr>
              <a:t>quê</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gốc</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xã</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Bảo</a:t>
            </a:r>
            <a:r>
              <a:rPr lang="en-US" sz="3699" b="1" dirty="0">
                <a:solidFill>
                  <a:schemeClr val="tx2">
                    <a:lumMod val="50000"/>
                  </a:schemeClr>
                </a:solidFill>
                <a:latin typeface="Muli"/>
                <a:ea typeface="Muli"/>
                <a:cs typeface="Muli"/>
                <a:sym typeface="Muli"/>
              </a:rPr>
              <a:t> Ninh, </a:t>
            </a:r>
            <a:r>
              <a:rPr lang="en-US" sz="3699" b="1" dirty="0" err="1">
                <a:solidFill>
                  <a:schemeClr val="tx2">
                    <a:lumMod val="50000"/>
                  </a:schemeClr>
                </a:solidFill>
                <a:latin typeface="Muli"/>
                <a:ea typeface="Muli"/>
                <a:cs typeface="Muli"/>
                <a:sym typeface="Muli"/>
              </a:rPr>
              <a:t>huyện</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Quảng</a:t>
            </a:r>
            <a:r>
              <a:rPr lang="en-US" sz="3699" b="1" dirty="0">
                <a:solidFill>
                  <a:schemeClr val="tx2">
                    <a:lumMod val="50000"/>
                  </a:schemeClr>
                </a:solidFill>
                <a:latin typeface="Muli"/>
                <a:ea typeface="Muli"/>
                <a:cs typeface="Muli"/>
                <a:sym typeface="Muli"/>
              </a:rPr>
              <a:t> Ninh (nay </a:t>
            </a:r>
            <a:r>
              <a:rPr lang="en-US" sz="3699" b="1" dirty="0" err="1">
                <a:solidFill>
                  <a:schemeClr val="tx2">
                    <a:lumMod val="50000"/>
                  </a:schemeClr>
                </a:solidFill>
                <a:latin typeface="Muli"/>
                <a:ea typeface="Muli"/>
                <a:cs typeface="Muli"/>
                <a:sym typeface="Muli"/>
              </a:rPr>
              <a:t>thuộc</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Đồng</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Hới</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Quảng</a:t>
            </a:r>
            <a:r>
              <a:rPr lang="en-US" sz="3699" b="1" dirty="0">
                <a:solidFill>
                  <a:schemeClr val="tx2">
                    <a:lumMod val="50000"/>
                  </a:schemeClr>
                </a:solidFill>
                <a:latin typeface="Muli"/>
                <a:ea typeface="Muli"/>
                <a:cs typeface="Muli"/>
                <a:sym typeface="Muli"/>
              </a:rPr>
              <a:t> Bình.)</a:t>
            </a:r>
          </a:p>
          <a:p>
            <a:pPr marL="571500" indent="-571500" algn="just">
              <a:lnSpc>
                <a:spcPts val="5179"/>
              </a:lnSpc>
              <a:buFontTx/>
              <a:buChar char="-"/>
            </a:pPr>
            <a:r>
              <a:rPr lang="en-US" sz="3699" b="1" dirty="0">
                <a:solidFill>
                  <a:schemeClr val="tx2">
                    <a:lumMod val="50000"/>
                  </a:schemeClr>
                </a:solidFill>
                <a:latin typeface="Muli"/>
                <a:ea typeface="Muli"/>
                <a:cs typeface="Muli"/>
                <a:sym typeface="Muli"/>
              </a:rPr>
              <a:t> 17 </a:t>
            </a:r>
            <a:r>
              <a:rPr lang="en-US" sz="3699" b="1" dirty="0" err="1">
                <a:solidFill>
                  <a:schemeClr val="tx2">
                    <a:lumMod val="50000"/>
                  </a:schemeClr>
                </a:solidFill>
                <a:latin typeface="Muli"/>
                <a:ea typeface="Muli"/>
                <a:cs typeface="Muli"/>
                <a:sym typeface="Muli"/>
              </a:rPr>
              <a:t>tuổi</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vào</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bộ</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đội</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chiến</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đấu</a:t>
            </a:r>
            <a:r>
              <a:rPr lang="en-US" sz="3699" b="1" dirty="0">
                <a:solidFill>
                  <a:schemeClr val="tx2">
                    <a:lumMod val="50000"/>
                  </a:schemeClr>
                </a:solidFill>
                <a:latin typeface="Muli"/>
                <a:ea typeface="Muli"/>
                <a:cs typeface="Muli"/>
                <a:sym typeface="Muli"/>
              </a:rPr>
              <a:t> ở </a:t>
            </a:r>
            <a:r>
              <a:rPr lang="en-US" sz="3699" b="1" dirty="0" err="1">
                <a:solidFill>
                  <a:schemeClr val="tx2">
                    <a:lumMod val="50000"/>
                  </a:schemeClr>
                </a:solidFill>
                <a:latin typeface="Muli"/>
                <a:ea typeface="Muli"/>
                <a:cs typeface="Muli"/>
                <a:sym typeface="Muli"/>
              </a:rPr>
              <a:t>chiến</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trường</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Tây</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Nguyên</a:t>
            </a:r>
            <a:r>
              <a:rPr lang="en-US" sz="3699" b="1" dirty="0">
                <a:solidFill>
                  <a:schemeClr val="tx2">
                    <a:lumMod val="50000"/>
                  </a:schemeClr>
                </a:solidFill>
                <a:latin typeface="Muli"/>
                <a:ea typeface="Muli"/>
                <a:cs typeface="Muli"/>
                <a:sym typeface="Muli"/>
              </a:rPr>
              <a:t>; 23 </a:t>
            </a:r>
            <a:r>
              <a:rPr lang="en-US" sz="3699" b="1" dirty="0" err="1">
                <a:solidFill>
                  <a:schemeClr val="tx2">
                    <a:lumMod val="50000"/>
                  </a:schemeClr>
                </a:solidFill>
                <a:latin typeface="Muli"/>
                <a:ea typeface="Muli"/>
                <a:cs typeface="Muli"/>
                <a:sym typeface="Muli"/>
              </a:rPr>
              <a:t>tuổi</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làm</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công</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tác</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chính</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sách</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đi</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tìm</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và</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thu</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nhặt</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hài</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cốt</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các</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liệt</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sĩ</a:t>
            </a:r>
            <a:r>
              <a:rPr lang="en-US" sz="3699" b="1" dirty="0">
                <a:solidFill>
                  <a:schemeClr val="tx2">
                    <a:lumMod val="50000"/>
                  </a:schemeClr>
                </a:solidFill>
                <a:latin typeface="Muli"/>
                <a:ea typeface="Muli"/>
                <a:cs typeface="Muli"/>
                <a:sym typeface="Muli"/>
              </a:rPr>
              <a:t>.</a:t>
            </a:r>
          </a:p>
          <a:p>
            <a:pPr marL="571500" indent="-571500" algn="just">
              <a:lnSpc>
                <a:spcPts val="5179"/>
              </a:lnSpc>
              <a:buFontTx/>
              <a:buChar char="-"/>
            </a:pP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Là</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cây</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bút</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tiêu</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biểu</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viết</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về</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đề</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tài</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chiến</a:t>
            </a:r>
            <a:r>
              <a:rPr lang="en-US" sz="3699" b="1" dirty="0">
                <a:solidFill>
                  <a:schemeClr val="tx2">
                    <a:lumMod val="50000"/>
                  </a:schemeClr>
                </a:solidFill>
                <a:latin typeface="Muli"/>
                <a:ea typeface="Muli"/>
                <a:cs typeface="Muli"/>
                <a:sym typeface="Muli"/>
              </a:rPr>
              <a:t> </a:t>
            </a:r>
            <a:r>
              <a:rPr lang="en-US" sz="3699" b="1" dirty="0" err="1">
                <a:solidFill>
                  <a:schemeClr val="tx2">
                    <a:lumMod val="50000"/>
                  </a:schemeClr>
                </a:solidFill>
                <a:latin typeface="Muli"/>
                <a:ea typeface="Muli"/>
                <a:cs typeface="Muli"/>
                <a:sym typeface="Muli"/>
              </a:rPr>
              <a:t>tranh</a:t>
            </a:r>
            <a:r>
              <a:rPr lang="en-US" sz="3699" b="1" dirty="0">
                <a:solidFill>
                  <a:schemeClr val="tx2">
                    <a:lumMod val="50000"/>
                  </a:schemeClr>
                </a:solidFill>
                <a:latin typeface="Muli"/>
                <a:ea typeface="Muli"/>
                <a:cs typeface="Muli"/>
                <a:sym typeface="Muli"/>
              </a:rPr>
              <a:t>.</a:t>
            </a:r>
          </a:p>
        </p:txBody>
      </p:sp>
      <p:sp>
        <p:nvSpPr>
          <p:cNvPr id="7" name="TextBox 7"/>
          <p:cNvSpPr txBox="1"/>
          <p:nvPr/>
        </p:nvSpPr>
        <p:spPr>
          <a:xfrm>
            <a:off x="685800" y="1993362"/>
            <a:ext cx="6301040" cy="863954"/>
          </a:xfrm>
          <a:prstGeom prst="rect">
            <a:avLst/>
          </a:prstGeom>
        </p:spPr>
        <p:txBody>
          <a:bodyPr wrap="square" lIns="0" tIns="0" rIns="0" bIns="0" rtlCol="0" anchor="t">
            <a:spAutoFit/>
          </a:bodyPr>
          <a:lstStyle/>
          <a:p>
            <a:pPr marL="1122679" lvl="1" indent="-561340">
              <a:lnSpc>
                <a:spcPts val="7279"/>
              </a:lnSpc>
              <a:buAutoNum type="arabicPeriod"/>
            </a:pPr>
            <a:r>
              <a:rPr lang="en-US" sz="5199" b="1" dirty="0" err="1">
                <a:solidFill>
                  <a:schemeClr val="tx2">
                    <a:lumMod val="50000"/>
                  </a:schemeClr>
                </a:solidFill>
                <a:latin typeface="Arial Unicode Bold"/>
                <a:ea typeface="Arial Unicode Bold"/>
                <a:cs typeface="Arial Unicode Bold"/>
                <a:sym typeface="Arial Unicode Bold"/>
              </a:rPr>
              <a:t>Tác</a:t>
            </a:r>
            <a:r>
              <a:rPr lang="en-US" sz="5199" b="1" dirty="0">
                <a:solidFill>
                  <a:schemeClr val="tx2">
                    <a:lumMod val="50000"/>
                  </a:schemeClr>
                </a:solidFill>
                <a:latin typeface="Arial Unicode Bold"/>
                <a:ea typeface="Arial Unicode Bold"/>
                <a:cs typeface="Arial Unicode Bold"/>
                <a:sym typeface="Arial Unicode Bold"/>
              </a:rPr>
              <a:t> </a:t>
            </a:r>
            <a:r>
              <a:rPr lang="en-US" sz="5199" b="1" dirty="0" err="1">
                <a:solidFill>
                  <a:schemeClr val="tx2">
                    <a:lumMod val="50000"/>
                  </a:schemeClr>
                </a:solidFill>
                <a:latin typeface="Arial Unicode Bold"/>
                <a:ea typeface="Arial Unicode Bold"/>
                <a:cs typeface="Arial Unicode Bold"/>
                <a:sym typeface="Arial Unicode Bold"/>
              </a:rPr>
              <a:t>giả</a:t>
            </a:r>
            <a:endParaRPr lang="en-US" sz="5199" b="1" dirty="0">
              <a:solidFill>
                <a:schemeClr val="tx2">
                  <a:lumMod val="50000"/>
                </a:schemeClr>
              </a:solidFill>
              <a:latin typeface="Arial Unicode Bold"/>
              <a:ea typeface="Arial Unicode Bold"/>
              <a:cs typeface="Arial Unicode Bold"/>
              <a:sym typeface="Arial Unicode Bold"/>
            </a:endParaRPr>
          </a:p>
        </p:txBody>
      </p:sp>
      <p:sp>
        <p:nvSpPr>
          <p:cNvPr id="8" name="TextBox 7"/>
          <p:cNvSpPr txBox="1"/>
          <p:nvPr/>
        </p:nvSpPr>
        <p:spPr>
          <a:xfrm>
            <a:off x="13868400" y="4942898"/>
            <a:ext cx="4329693" cy="707886"/>
          </a:xfrm>
          <a:prstGeom prst="rect">
            <a:avLst/>
          </a:prstGeom>
          <a:noFill/>
        </p:spPr>
        <p:txBody>
          <a:bodyPr wrap="square" rtlCol="0">
            <a:spAutoFit/>
          </a:bodyPr>
          <a:lstStyle/>
          <a:p>
            <a:r>
              <a:rPr lang="en-US" sz="4000" dirty="0" err="1">
                <a:solidFill>
                  <a:srgbClr val="517EA4"/>
                </a:solidFill>
                <a:latin typeface="Muli"/>
                <a:ea typeface="Muli"/>
                <a:cs typeface="Muli"/>
                <a:sym typeface="Muli"/>
              </a:rPr>
              <a:t>Bảo</a:t>
            </a:r>
            <a:r>
              <a:rPr lang="en-US" sz="4000" dirty="0">
                <a:solidFill>
                  <a:srgbClr val="517EA4"/>
                </a:solidFill>
                <a:latin typeface="Muli"/>
                <a:ea typeface="Muli"/>
                <a:cs typeface="Muli"/>
                <a:sym typeface="Muli"/>
              </a:rPr>
              <a:t> Ninh (1952)</a:t>
            </a:r>
            <a:endParaRPr lang="vi-VN" sz="4000" dirty="0"/>
          </a:p>
        </p:txBody>
      </p:sp>
      <p:grpSp>
        <p:nvGrpSpPr>
          <p:cNvPr id="9" name="Group 8"/>
          <p:cNvGrpSpPr/>
          <p:nvPr/>
        </p:nvGrpSpPr>
        <p:grpSpPr>
          <a:xfrm>
            <a:off x="914400" y="495300"/>
            <a:ext cx="7034318" cy="1046003"/>
            <a:chOff x="0" y="-38100"/>
            <a:chExt cx="2602724" cy="386375"/>
          </a:xfrm>
        </p:grpSpPr>
        <p:sp>
          <p:nvSpPr>
            <p:cNvPr id="14" name="Freeform 13"/>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5"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0" name="Group 9"/>
          <p:cNvGrpSpPr/>
          <p:nvPr/>
        </p:nvGrpSpPr>
        <p:grpSpPr>
          <a:xfrm>
            <a:off x="844686" y="453740"/>
            <a:ext cx="6829440" cy="1052313"/>
            <a:chOff x="0" y="-38100"/>
            <a:chExt cx="2602724" cy="386375"/>
          </a:xfrm>
        </p:grpSpPr>
        <p:sp>
          <p:nvSpPr>
            <p:cNvPr id="12" name="Freeform 11"/>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3" name="TextBox 11"/>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1" name="TextBox 6"/>
          <p:cNvSpPr txBox="1"/>
          <p:nvPr/>
        </p:nvSpPr>
        <p:spPr>
          <a:xfrm>
            <a:off x="846307" y="453740"/>
            <a:ext cx="6343589" cy="102592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7980"/>
              </a:lnSpc>
            </a:pPr>
            <a:r>
              <a:rPr lang="en-US" sz="6000" b="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 Tìm hiểu chung</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4508" y="5484057"/>
            <a:ext cx="4242306" cy="525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2" name="TextBox 2"/>
          <p:cNvSpPr txBox="1"/>
          <p:nvPr/>
        </p:nvSpPr>
        <p:spPr>
          <a:xfrm>
            <a:off x="1496961" y="2680907"/>
            <a:ext cx="8458200" cy="6700360"/>
          </a:xfrm>
          <a:prstGeom prst="rect">
            <a:avLst/>
          </a:prstGeom>
        </p:spPr>
        <p:txBody>
          <a:bodyPr wrap="square" lIns="0" tIns="0" rIns="0" bIns="0" rtlCol="0" anchor="t">
            <a:spAutoFit/>
          </a:bodyPr>
          <a:lstStyle/>
          <a:p>
            <a:pPr algn="just">
              <a:spcBef>
                <a:spcPct val="0"/>
              </a:spcBef>
            </a:pP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Xuất</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xứ</a:t>
            </a:r>
            <a:r>
              <a:rPr lang="en-US" sz="4000" b="1" dirty="0">
                <a:solidFill>
                  <a:schemeClr val="tx2">
                    <a:lumMod val="50000"/>
                  </a:schemeClr>
                </a:solidFill>
                <a:ea typeface="Arial Unicode"/>
                <a:cs typeface="Arial Unicode"/>
                <a:sym typeface="Arial Unicode"/>
              </a:rPr>
              <a:t>:  In </a:t>
            </a:r>
            <a:r>
              <a:rPr lang="en-US" sz="4000" b="1" dirty="0" err="1">
                <a:solidFill>
                  <a:schemeClr val="tx2">
                    <a:lumMod val="50000"/>
                  </a:schemeClr>
                </a:solidFill>
                <a:ea typeface="Arial Unicode"/>
                <a:cs typeface="Arial Unicode"/>
                <a:sym typeface="Arial Unicode"/>
              </a:rPr>
              <a:t>lần</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đầu</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năm</a:t>
            </a:r>
            <a:r>
              <a:rPr lang="en-US" sz="4000" b="1" dirty="0">
                <a:solidFill>
                  <a:schemeClr val="tx2">
                    <a:lumMod val="50000"/>
                  </a:schemeClr>
                </a:solidFill>
                <a:ea typeface="Arial Unicode"/>
                <a:cs typeface="Arial Unicode"/>
                <a:sym typeface="Arial Unicode"/>
              </a:rPr>
              <a:t> 1987 </a:t>
            </a:r>
            <a:r>
              <a:rPr lang="en-US" sz="4000" b="1" dirty="0" err="1">
                <a:solidFill>
                  <a:schemeClr val="tx2">
                    <a:lumMod val="50000"/>
                  </a:schemeClr>
                </a:solidFill>
                <a:ea typeface="Arial Unicode"/>
                <a:cs typeface="Arial Unicode"/>
                <a:sym typeface="Arial Unicode"/>
              </a:rPr>
              <a:t>với</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nhan</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đề</a:t>
            </a:r>
            <a:r>
              <a:rPr lang="en-US" sz="4000" b="1" dirty="0">
                <a:solidFill>
                  <a:schemeClr val="tx2">
                    <a:lumMod val="50000"/>
                  </a:schemeClr>
                </a:solidFill>
                <a:ea typeface="Arial Unicode"/>
                <a:cs typeface="Arial Unicode"/>
                <a:sym typeface="Arial Unicode"/>
              </a:rPr>
              <a:t> </a:t>
            </a:r>
            <a:r>
              <a:rPr lang="en-US" sz="4000" b="1" i="1" dirty="0" err="1">
                <a:solidFill>
                  <a:schemeClr val="tx2">
                    <a:lumMod val="50000"/>
                  </a:schemeClr>
                </a:solidFill>
                <a:ea typeface="Arial Unicode"/>
                <a:cs typeface="Arial Unicode"/>
                <a:sym typeface="Arial Unicode"/>
              </a:rPr>
              <a:t>Thân</a:t>
            </a:r>
            <a:r>
              <a:rPr lang="en-US" sz="4000" b="1" i="1" dirty="0">
                <a:solidFill>
                  <a:schemeClr val="tx2">
                    <a:lumMod val="50000"/>
                  </a:schemeClr>
                </a:solidFill>
                <a:ea typeface="Arial Unicode"/>
                <a:cs typeface="Arial Unicode"/>
                <a:sym typeface="Arial Unicode"/>
              </a:rPr>
              <a:t> </a:t>
            </a:r>
            <a:r>
              <a:rPr lang="en-US" sz="4000" b="1" i="1" dirty="0" err="1">
                <a:solidFill>
                  <a:schemeClr val="tx2">
                    <a:lumMod val="50000"/>
                  </a:schemeClr>
                </a:solidFill>
                <a:ea typeface="Arial Unicode"/>
                <a:cs typeface="Arial Unicode"/>
                <a:sym typeface="Arial Unicode"/>
              </a:rPr>
              <a:t>phận</a:t>
            </a:r>
            <a:r>
              <a:rPr lang="en-US" sz="4000" b="1" i="1" dirty="0">
                <a:solidFill>
                  <a:schemeClr val="tx2">
                    <a:lumMod val="50000"/>
                  </a:schemeClr>
                </a:solidFill>
                <a:ea typeface="Arial Unicode"/>
                <a:cs typeface="Arial Unicode"/>
                <a:sym typeface="Arial Unicode"/>
              </a:rPr>
              <a:t> </a:t>
            </a:r>
            <a:r>
              <a:rPr lang="en-US" sz="4000" b="1" i="1" dirty="0" err="1">
                <a:solidFill>
                  <a:schemeClr val="tx2">
                    <a:lumMod val="50000"/>
                  </a:schemeClr>
                </a:solidFill>
                <a:ea typeface="Arial Unicode"/>
                <a:cs typeface="Arial Unicode"/>
                <a:sym typeface="Arial Unicode"/>
              </a:rPr>
              <a:t>của</a:t>
            </a:r>
            <a:r>
              <a:rPr lang="en-US" sz="4000" b="1" i="1" dirty="0">
                <a:solidFill>
                  <a:schemeClr val="tx2">
                    <a:lumMod val="50000"/>
                  </a:schemeClr>
                </a:solidFill>
                <a:ea typeface="Arial Unicode"/>
                <a:cs typeface="Arial Unicode"/>
                <a:sym typeface="Arial Unicode"/>
              </a:rPr>
              <a:t> </a:t>
            </a:r>
            <a:r>
              <a:rPr lang="en-US" sz="4000" b="1" i="1" dirty="0" err="1">
                <a:solidFill>
                  <a:schemeClr val="tx2">
                    <a:lumMod val="50000"/>
                  </a:schemeClr>
                </a:solidFill>
                <a:ea typeface="Arial Unicode"/>
                <a:cs typeface="Arial Unicode"/>
                <a:sym typeface="Arial Unicode"/>
              </a:rPr>
              <a:t>tình</a:t>
            </a:r>
            <a:r>
              <a:rPr lang="en-US" sz="4000" b="1" i="1" dirty="0">
                <a:solidFill>
                  <a:schemeClr val="tx2">
                    <a:lumMod val="50000"/>
                  </a:schemeClr>
                </a:solidFill>
                <a:ea typeface="Arial Unicode"/>
                <a:cs typeface="Arial Unicode"/>
                <a:sym typeface="Arial Unicode"/>
              </a:rPr>
              <a:t> </a:t>
            </a:r>
            <a:r>
              <a:rPr lang="en-US" sz="4000" b="1" i="1" dirty="0" err="1">
                <a:solidFill>
                  <a:schemeClr val="tx2">
                    <a:lumMod val="50000"/>
                  </a:schemeClr>
                </a:solidFill>
                <a:ea typeface="Arial Unicode"/>
                <a:cs typeface="Arial Unicode"/>
                <a:sym typeface="Arial Unicode"/>
              </a:rPr>
              <a:t>yêu</a:t>
            </a:r>
            <a:r>
              <a:rPr lang="en-US" sz="4000" b="1" i="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năm</a:t>
            </a:r>
            <a:r>
              <a:rPr lang="en-US" sz="4000" b="1" dirty="0">
                <a:solidFill>
                  <a:schemeClr val="tx2">
                    <a:lumMod val="50000"/>
                  </a:schemeClr>
                </a:solidFill>
                <a:ea typeface="Arial Unicode"/>
                <a:cs typeface="Arial Unicode"/>
                <a:sym typeface="Arial Unicode"/>
              </a:rPr>
              <a:t> 2006, </a:t>
            </a:r>
            <a:r>
              <a:rPr lang="en-US" sz="4000" b="1" dirty="0" err="1">
                <a:solidFill>
                  <a:schemeClr val="tx2">
                    <a:lumMod val="50000"/>
                  </a:schemeClr>
                </a:solidFill>
                <a:ea typeface="Arial Unicode"/>
                <a:cs typeface="Arial Unicode"/>
                <a:sym typeface="Arial Unicode"/>
              </a:rPr>
              <a:t>tái</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bản</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với</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nhan</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đề</a:t>
            </a:r>
            <a:r>
              <a:rPr lang="en-US" sz="4000" b="1" dirty="0">
                <a:solidFill>
                  <a:schemeClr val="tx2">
                    <a:lumMod val="50000"/>
                  </a:schemeClr>
                </a:solidFill>
                <a:ea typeface="Arial Unicode"/>
                <a:cs typeface="Arial Unicode"/>
                <a:sym typeface="Arial Unicode"/>
              </a:rPr>
              <a:t> </a:t>
            </a:r>
            <a:r>
              <a:rPr lang="en-US" sz="4000" b="1" i="1" dirty="0" err="1">
                <a:solidFill>
                  <a:schemeClr val="tx2">
                    <a:lumMod val="50000"/>
                  </a:schemeClr>
                </a:solidFill>
                <a:ea typeface="Arial Unicode"/>
                <a:cs typeface="Arial Unicode"/>
                <a:sym typeface="Arial Unicode"/>
              </a:rPr>
              <a:t>Nỗi</a:t>
            </a:r>
            <a:r>
              <a:rPr lang="en-US" sz="4000" b="1" i="1" dirty="0">
                <a:solidFill>
                  <a:schemeClr val="tx2">
                    <a:lumMod val="50000"/>
                  </a:schemeClr>
                </a:solidFill>
                <a:ea typeface="Arial Unicode"/>
                <a:cs typeface="Arial Unicode"/>
                <a:sym typeface="Arial Unicode"/>
              </a:rPr>
              <a:t> </a:t>
            </a:r>
            <a:r>
              <a:rPr lang="en-US" sz="4000" b="1" i="1" dirty="0" err="1">
                <a:solidFill>
                  <a:schemeClr val="tx2">
                    <a:lumMod val="50000"/>
                  </a:schemeClr>
                </a:solidFill>
                <a:ea typeface="Arial Unicode"/>
                <a:cs typeface="Arial Unicode"/>
                <a:sym typeface="Arial Unicode"/>
              </a:rPr>
              <a:t>buồn</a:t>
            </a:r>
            <a:r>
              <a:rPr lang="en-US" sz="4000" b="1" i="1" dirty="0">
                <a:solidFill>
                  <a:schemeClr val="tx2">
                    <a:lumMod val="50000"/>
                  </a:schemeClr>
                </a:solidFill>
                <a:ea typeface="Arial Unicode"/>
                <a:cs typeface="Arial Unicode"/>
                <a:sym typeface="Arial Unicode"/>
              </a:rPr>
              <a:t> </a:t>
            </a:r>
            <a:r>
              <a:rPr lang="en-US" sz="4000" b="1" i="1" dirty="0" err="1">
                <a:solidFill>
                  <a:schemeClr val="tx2">
                    <a:lumMod val="50000"/>
                  </a:schemeClr>
                </a:solidFill>
                <a:ea typeface="Arial Unicode"/>
                <a:cs typeface="Arial Unicode"/>
                <a:sym typeface="Arial Unicode"/>
              </a:rPr>
              <a:t>chiến</a:t>
            </a:r>
            <a:r>
              <a:rPr lang="en-US" sz="4000" b="1" i="1" dirty="0">
                <a:solidFill>
                  <a:schemeClr val="tx2">
                    <a:lumMod val="50000"/>
                  </a:schemeClr>
                </a:solidFill>
                <a:ea typeface="Arial Unicode"/>
                <a:cs typeface="Arial Unicode"/>
                <a:sym typeface="Arial Unicode"/>
              </a:rPr>
              <a:t> </a:t>
            </a:r>
            <a:r>
              <a:rPr lang="en-US" sz="4000" b="1" i="1" dirty="0" err="1">
                <a:solidFill>
                  <a:schemeClr val="tx2">
                    <a:lumMod val="50000"/>
                  </a:schemeClr>
                </a:solidFill>
                <a:ea typeface="Arial Unicode"/>
                <a:cs typeface="Arial Unicode"/>
                <a:sym typeface="Arial Unicode"/>
              </a:rPr>
              <a:t>tranh</a:t>
            </a:r>
            <a:r>
              <a:rPr lang="en-US" sz="4000" b="1" dirty="0">
                <a:solidFill>
                  <a:schemeClr val="tx2">
                    <a:lumMod val="50000"/>
                  </a:schemeClr>
                </a:solidFill>
                <a:ea typeface="Arial Unicode"/>
                <a:cs typeface="Arial Unicode"/>
                <a:sym typeface="Arial Unicode"/>
              </a:rPr>
              <a:t>.</a:t>
            </a:r>
          </a:p>
          <a:p>
            <a:pPr algn="just">
              <a:spcBef>
                <a:spcPct val="0"/>
              </a:spcBef>
            </a:pP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Bối</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cảnh</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lịch</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sử</a:t>
            </a:r>
            <a:r>
              <a:rPr lang="en-US" sz="4000" b="1" dirty="0">
                <a:solidFill>
                  <a:schemeClr val="tx2">
                    <a:lumMod val="50000"/>
                  </a:schemeClr>
                </a:solidFill>
                <a:ea typeface="Arial Unicode"/>
                <a:cs typeface="Arial Unicode"/>
                <a:sym typeface="Arial Unicode"/>
              </a:rPr>
              <a:t> - </a:t>
            </a:r>
            <a:r>
              <a:rPr lang="en-US" sz="4000" b="1" dirty="0" err="1">
                <a:solidFill>
                  <a:schemeClr val="tx2">
                    <a:lumMod val="50000"/>
                  </a:schemeClr>
                </a:solidFill>
                <a:ea typeface="Arial Unicode"/>
                <a:cs typeface="Arial Unicode"/>
                <a:sym typeface="Arial Unicode"/>
              </a:rPr>
              <a:t>xã</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hội</a:t>
            </a:r>
            <a:r>
              <a:rPr lang="en-US" sz="4000" b="1" dirty="0">
                <a:solidFill>
                  <a:schemeClr val="tx2">
                    <a:lumMod val="50000"/>
                  </a:schemeClr>
                </a:solidFill>
                <a:ea typeface="Arial Unicode"/>
                <a:cs typeface="Arial Unicode"/>
                <a:sym typeface="Arial Unicode"/>
              </a:rPr>
              <a:t>: Sau </a:t>
            </a:r>
            <a:r>
              <a:rPr lang="en-US" sz="4000" b="1" dirty="0" err="1">
                <a:solidFill>
                  <a:schemeClr val="tx2">
                    <a:lumMod val="50000"/>
                  </a:schemeClr>
                </a:solidFill>
                <a:ea typeface="Arial Unicode"/>
                <a:cs typeface="Arial Unicode"/>
                <a:sym typeface="Arial Unicode"/>
              </a:rPr>
              <a:t>cuộc</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Tổng</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tiến</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công</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và</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nổi</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dậy</a:t>
            </a:r>
            <a:r>
              <a:rPr lang="en-US" sz="4000" b="1" dirty="0">
                <a:solidFill>
                  <a:schemeClr val="tx2">
                    <a:lumMod val="50000"/>
                  </a:schemeClr>
                </a:solidFill>
                <a:ea typeface="Arial Unicode"/>
                <a:cs typeface="Arial Unicode"/>
                <a:sym typeface="Arial Unicode"/>
              </a:rPr>
              <a:t> Xuân </a:t>
            </a:r>
            <a:r>
              <a:rPr lang="en-US" sz="4000" b="1" dirty="0" err="1">
                <a:solidFill>
                  <a:schemeClr val="tx2">
                    <a:lumMod val="50000"/>
                  </a:schemeClr>
                </a:solidFill>
                <a:ea typeface="Arial Unicode"/>
                <a:cs typeface="Arial Unicode"/>
                <a:sym typeface="Arial Unicode"/>
              </a:rPr>
              <a:t>Mậu</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Thân</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lực</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lượng</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của</a:t>
            </a:r>
            <a:r>
              <a:rPr lang="en-US" sz="4000" b="1" dirty="0">
                <a:solidFill>
                  <a:schemeClr val="tx2">
                    <a:lumMod val="50000"/>
                  </a:schemeClr>
                </a:solidFill>
                <a:ea typeface="Arial Unicode"/>
                <a:cs typeface="Arial Unicode"/>
                <a:sym typeface="Arial Unicode"/>
              </a:rPr>
              <a:t> ta </a:t>
            </a:r>
            <a:r>
              <a:rPr lang="en-US" sz="4000" b="1" dirty="0" err="1">
                <a:solidFill>
                  <a:schemeClr val="tx2">
                    <a:lumMod val="50000"/>
                  </a:schemeClr>
                </a:solidFill>
                <a:ea typeface="Arial Unicode"/>
                <a:cs typeface="Arial Unicode"/>
                <a:sym typeface="Arial Unicode"/>
              </a:rPr>
              <a:t>gặp</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không</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ít</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khó</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khăn</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và</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tổn</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thất</a:t>
            </a:r>
            <a:r>
              <a:rPr lang="en-US" sz="4000" b="1" dirty="0">
                <a:solidFill>
                  <a:schemeClr val="tx2">
                    <a:lumMod val="50000"/>
                  </a:schemeClr>
                </a:solidFill>
                <a:ea typeface="Arial Unicode"/>
                <a:cs typeface="Arial Unicode"/>
                <a:sym typeface="Arial Unicode"/>
              </a:rPr>
              <a:t>.</a:t>
            </a:r>
          </a:p>
          <a:p>
            <a:pPr algn="just">
              <a:spcBef>
                <a:spcPct val="0"/>
              </a:spcBef>
            </a:pP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Đề</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tài</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chiến</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tranh</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cuộc</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sống</a:t>
            </a:r>
            <a:r>
              <a:rPr lang="en-US" sz="4000" b="1" dirty="0">
                <a:solidFill>
                  <a:schemeClr val="tx2">
                    <a:lumMod val="50000"/>
                  </a:schemeClr>
                </a:solidFill>
                <a:ea typeface="Arial Unicode"/>
                <a:cs typeface="Arial Unicode"/>
                <a:sym typeface="Arial Unicode"/>
              </a:rPr>
              <a:t> con </a:t>
            </a:r>
            <a:r>
              <a:rPr lang="en-US" sz="4000" b="1" dirty="0" err="1">
                <a:solidFill>
                  <a:schemeClr val="tx2">
                    <a:lumMod val="50000"/>
                  </a:schemeClr>
                </a:solidFill>
                <a:ea typeface="Arial Unicode"/>
                <a:cs typeface="Arial Unicode"/>
                <a:sym typeface="Arial Unicode"/>
              </a:rPr>
              <a:t>người</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sau</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chiến</a:t>
            </a:r>
            <a:r>
              <a:rPr lang="en-US" sz="4000" b="1" dirty="0">
                <a:solidFill>
                  <a:schemeClr val="tx2">
                    <a:lumMod val="50000"/>
                  </a:schemeClr>
                </a:solidFill>
                <a:ea typeface="Arial Unicode"/>
                <a:cs typeface="Arial Unicode"/>
                <a:sym typeface="Arial Unicode"/>
              </a:rPr>
              <a:t>  </a:t>
            </a:r>
            <a:r>
              <a:rPr lang="en-US" sz="4000" b="1" dirty="0" err="1">
                <a:solidFill>
                  <a:schemeClr val="tx2">
                    <a:lumMod val="50000"/>
                  </a:schemeClr>
                </a:solidFill>
                <a:ea typeface="Arial Unicode"/>
                <a:cs typeface="Arial Unicode"/>
                <a:sym typeface="Arial Unicode"/>
              </a:rPr>
              <a:t>tranh</a:t>
            </a:r>
            <a:r>
              <a:rPr lang="en-US" sz="4000" b="1" dirty="0">
                <a:solidFill>
                  <a:schemeClr val="tx2">
                    <a:lumMod val="50000"/>
                  </a:schemeClr>
                </a:solidFill>
                <a:ea typeface="Arial Unicode"/>
                <a:cs typeface="Arial Unicode"/>
                <a:sym typeface="Arial Unicode"/>
              </a:rPr>
              <a:t>.</a:t>
            </a:r>
          </a:p>
          <a:p>
            <a:pPr algn="just">
              <a:lnSpc>
                <a:spcPts val="4606"/>
              </a:lnSpc>
              <a:spcBef>
                <a:spcPct val="0"/>
              </a:spcBef>
            </a:pPr>
            <a:endParaRPr lang="en-US" sz="3290" dirty="0">
              <a:solidFill>
                <a:schemeClr val="accent5">
                  <a:lumMod val="50000"/>
                </a:schemeClr>
              </a:solidFill>
              <a:latin typeface="Arial Unicode"/>
              <a:ea typeface="Arial Unicode"/>
              <a:cs typeface="Arial Unicode"/>
              <a:sym typeface="Arial Unicode"/>
            </a:endParaRPr>
          </a:p>
        </p:txBody>
      </p:sp>
      <p:sp>
        <p:nvSpPr>
          <p:cNvPr id="3" name="Freeform 3"/>
          <p:cNvSpPr/>
          <p:nvPr/>
        </p:nvSpPr>
        <p:spPr>
          <a:xfrm rot="1978987">
            <a:off x="16952209" y="1045469"/>
            <a:ext cx="2030106" cy="1572410"/>
          </a:xfrm>
          <a:custGeom>
            <a:avLst/>
            <a:gdLst/>
            <a:ahLst/>
            <a:cxnLst/>
            <a:rect l="l" t="t" r="r" b="b"/>
            <a:pathLst>
              <a:path w="2030106" h="1572410">
                <a:moveTo>
                  <a:pt x="0" y="0"/>
                </a:moveTo>
                <a:lnTo>
                  <a:pt x="2030106" y="0"/>
                </a:lnTo>
                <a:lnTo>
                  <a:pt x="2030106" y="1572410"/>
                </a:lnTo>
                <a:lnTo>
                  <a:pt x="0" y="15724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451105" y="7277100"/>
            <a:ext cx="6400800" cy="3899081"/>
          </a:xfrm>
          <a:custGeom>
            <a:avLst/>
            <a:gdLst/>
            <a:ahLst/>
            <a:cxnLst/>
            <a:rect l="l" t="t" r="r" b="b"/>
            <a:pathLst>
              <a:path w="2030106" h="1572410">
                <a:moveTo>
                  <a:pt x="0" y="0"/>
                </a:moveTo>
                <a:lnTo>
                  <a:pt x="2030106" y="0"/>
                </a:lnTo>
                <a:lnTo>
                  <a:pt x="2030106" y="1572410"/>
                </a:lnTo>
                <a:lnTo>
                  <a:pt x="0" y="15724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8801731">
            <a:off x="15417284" y="-384719"/>
            <a:ext cx="2030106" cy="1572410"/>
          </a:xfrm>
          <a:custGeom>
            <a:avLst/>
            <a:gdLst/>
            <a:ahLst/>
            <a:cxnLst/>
            <a:rect l="l" t="t" r="r" b="b"/>
            <a:pathLst>
              <a:path w="2030106" h="1572410">
                <a:moveTo>
                  <a:pt x="0" y="0"/>
                </a:moveTo>
                <a:lnTo>
                  <a:pt x="2030107" y="0"/>
                </a:lnTo>
                <a:lnTo>
                  <a:pt x="2030107" y="1572410"/>
                </a:lnTo>
                <a:lnTo>
                  <a:pt x="0" y="15724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4199466">
            <a:off x="-577119" y="671905"/>
            <a:ext cx="2030106" cy="1572410"/>
          </a:xfrm>
          <a:custGeom>
            <a:avLst/>
            <a:gdLst/>
            <a:ahLst/>
            <a:cxnLst/>
            <a:rect l="l" t="t" r="r" b="b"/>
            <a:pathLst>
              <a:path w="2030106" h="1572410">
                <a:moveTo>
                  <a:pt x="0" y="0"/>
                </a:moveTo>
                <a:lnTo>
                  <a:pt x="2030106" y="0"/>
                </a:lnTo>
                <a:lnTo>
                  <a:pt x="2030106" y="1572410"/>
                </a:lnTo>
                <a:lnTo>
                  <a:pt x="0" y="15724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93453">
            <a:off x="847156" y="-385121"/>
            <a:ext cx="2036763" cy="15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7125" y="2715990"/>
            <a:ext cx="7450137" cy="546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7"/>
          <p:cNvSpPr txBox="1"/>
          <p:nvPr/>
        </p:nvSpPr>
        <p:spPr>
          <a:xfrm>
            <a:off x="267662" y="1545902"/>
            <a:ext cx="12152938" cy="839076"/>
          </a:xfrm>
          <a:prstGeom prst="rect">
            <a:avLst/>
          </a:prstGeom>
        </p:spPr>
        <p:txBody>
          <a:bodyPr wrap="square" lIns="0" tIns="0" rIns="0" bIns="0" rtlCol="0" anchor="t">
            <a:spAutoFit/>
          </a:bodyPr>
          <a:lstStyle/>
          <a:p>
            <a:pPr marL="561339" lvl="1">
              <a:lnSpc>
                <a:spcPts val="7279"/>
              </a:lnSpc>
            </a:pPr>
            <a:r>
              <a:rPr lang="en-US" sz="4400" dirty="0">
                <a:solidFill>
                  <a:schemeClr val="accent5">
                    <a:lumMod val="75000"/>
                  </a:schemeClr>
                </a:solidFill>
                <a:latin typeface="Arial Unicode Bold"/>
                <a:ea typeface="Arial Unicode Bold"/>
                <a:cs typeface="Arial Unicode Bold"/>
                <a:sym typeface="Arial Unicode Bold"/>
              </a:rPr>
              <a:t>2. </a:t>
            </a:r>
            <a:r>
              <a:rPr lang="en-US" sz="4400" b="1" dirty="0" err="1">
                <a:solidFill>
                  <a:schemeClr val="tx2">
                    <a:lumMod val="50000"/>
                  </a:schemeClr>
                </a:solidFill>
                <a:latin typeface="Arial Unicode Bold"/>
                <a:ea typeface="Arial Unicode Bold"/>
                <a:cs typeface="Arial Unicode Bold"/>
                <a:sym typeface="Arial Unicode Bold"/>
              </a:rPr>
              <a:t>Tiểu</a:t>
            </a:r>
            <a:r>
              <a:rPr lang="en-US" sz="4400" b="1" dirty="0">
                <a:solidFill>
                  <a:schemeClr val="tx2">
                    <a:lumMod val="50000"/>
                  </a:schemeClr>
                </a:solidFill>
                <a:latin typeface="Arial Unicode Bold"/>
                <a:ea typeface="Arial Unicode Bold"/>
                <a:cs typeface="Arial Unicode Bold"/>
                <a:sym typeface="Arial Unicode Bold"/>
              </a:rPr>
              <a:t> </a:t>
            </a:r>
            <a:r>
              <a:rPr lang="en-US" sz="4400" b="1" dirty="0" err="1">
                <a:solidFill>
                  <a:schemeClr val="tx2">
                    <a:lumMod val="50000"/>
                  </a:schemeClr>
                </a:solidFill>
                <a:latin typeface="Arial Unicode Bold"/>
                <a:ea typeface="Arial Unicode Bold"/>
                <a:cs typeface="Arial Unicode Bold"/>
                <a:sym typeface="Arial Unicode Bold"/>
              </a:rPr>
              <a:t>thuyết</a:t>
            </a:r>
            <a:r>
              <a:rPr lang="en-US" sz="4400" b="1" dirty="0">
                <a:solidFill>
                  <a:schemeClr val="tx2">
                    <a:lumMod val="50000"/>
                  </a:schemeClr>
                </a:solidFill>
                <a:latin typeface="Arial Unicode Bold"/>
                <a:ea typeface="Arial Unicode Bold"/>
                <a:cs typeface="Arial Unicode Bold"/>
                <a:sym typeface="Arial Unicode Bold"/>
              </a:rPr>
              <a:t>: </a:t>
            </a:r>
            <a:r>
              <a:rPr lang="en-US" sz="4400" b="1" i="1" dirty="0" err="1">
                <a:solidFill>
                  <a:schemeClr val="tx2">
                    <a:lumMod val="50000"/>
                  </a:schemeClr>
                </a:solidFill>
                <a:latin typeface="Arial Unicode"/>
                <a:ea typeface="Arial Unicode"/>
                <a:cs typeface="Arial Unicode"/>
                <a:sym typeface="Arial Unicode"/>
              </a:rPr>
              <a:t>Nỗi</a:t>
            </a:r>
            <a:r>
              <a:rPr lang="en-US" sz="4400" b="1" i="1" dirty="0">
                <a:solidFill>
                  <a:schemeClr val="tx2">
                    <a:lumMod val="50000"/>
                  </a:schemeClr>
                </a:solidFill>
                <a:latin typeface="Arial Unicode"/>
                <a:ea typeface="Arial Unicode"/>
                <a:cs typeface="Arial Unicode"/>
                <a:sym typeface="Arial Unicode"/>
              </a:rPr>
              <a:t> </a:t>
            </a:r>
            <a:r>
              <a:rPr lang="en-US" sz="4400" b="1" i="1" dirty="0" err="1">
                <a:solidFill>
                  <a:schemeClr val="tx2">
                    <a:lumMod val="50000"/>
                  </a:schemeClr>
                </a:solidFill>
                <a:latin typeface="Arial Unicode"/>
                <a:ea typeface="Arial Unicode"/>
                <a:cs typeface="Arial Unicode"/>
                <a:sym typeface="Arial Unicode"/>
              </a:rPr>
              <a:t>buồn</a:t>
            </a:r>
            <a:r>
              <a:rPr lang="en-US" sz="4400" b="1" i="1" dirty="0">
                <a:solidFill>
                  <a:schemeClr val="tx2">
                    <a:lumMod val="50000"/>
                  </a:schemeClr>
                </a:solidFill>
                <a:latin typeface="Arial Unicode"/>
                <a:ea typeface="Arial Unicode"/>
                <a:cs typeface="Arial Unicode"/>
                <a:sym typeface="Arial Unicode"/>
              </a:rPr>
              <a:t> </a:t>
            </a:r>
            <a:r>
              <a:rPr lang="en-US" sz="4400" b="1" i="1" dirty="0" err="1">
                <a:solidFill>
                  <a:schemeClr val="tx2">
                    <a:lumMod val="50000"/>
                  </a:schemeClr>
                </a:solidFill>
                <a:latin typeface="Arial Unicode"/>
                <a:ea typeface="Arial Unicode"/>
                <a:cs typeface="Arial Unicode"/>
                <a:sym typeface="Arial Unicode"/>
              </a:rPr>
              <a:t>chiến</a:t>
            </a:r>
            <a:r>
              <a:rPr lang="en-US" sz="4400" b="1" i="1" dirty="0">
                <a:solidFill>
                  <a:schemeClr val="tx2">
                    <a:lumMod val="50000"/>
                  </a:schemeClr>
                </a:solidFill>
                <a:latin typeface="Arial Unicode"/>
                <a:ea typeface="Arial Unicode"/>
                <a:cs typeface="Arial Unicode"/>
                <a:sym typeface="Arial Unicode"/>
              </a:rPr>
              <a:t> </a:t>
            </a:r>
            <a:r>
              <a:rPr lang="en-US" sz="4400" b="1" i="1" dirty="0" err="1">
                <a:solidFill>
                  <a:schemeClr val="tx2">
                    <a:lumMod val="50000"/>
                  </a:schemeClr>
                </a:solidFill>
                <a:latin typeface="Arial Unicode"/>
                <a:ea typeface="Arial Unicode"/>
                <a:cs typeface="Arial Unicode"/>
                <a:sym typeface="Arial Unicode"/>
              </a:rPr>
              <a:t>tranh</a:t>
            </a:r>
            <a:endParaRPr lang="en-US" sz="4400" b="1" dirty="0">
              <a:solidFill>
                <a:schemeClr val="tx2">
                  <a:lumMod val="50000"/>
                </a:schemeClr>
              </a:solidFill>
              <a:latin typeface="Arial Unicode Bold"/>
              <a:ea typeface="Arial Unicode Bold"/>
              <a:cs typeface="Arial Unicode Bold"/>
              <a:sym typeface="Arial Unicode Bold"/>
            </a:endParaRPr>
          </a:p>
        </p:txBody>
      </p:sp>
      <p:grpSp>
        <p:nvGrpSpPr>
          <p:cNvPr id="11" name="Group 10"/>
          <p:cNvGrpSpPr/>
          <p:nvPr/>
        </p:nvGrpSpPr>
        <p:grpSpPr>
          <a:xfrm>
            <a:off x="604689" y="432400"/>
            <a:ext cx="7034318" cy="1046003"/>
            <a:chOff x="0" y="-38100"/>
            <a:chExt cx="2602724" cy="386375"/>
          </a:xfrm>
        </p:grpSpPr>
        <p:sp>
          <p:nvSpPr>
            <p:cNvPr id="16" name="Freeform 15"/>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7"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2" name="Group 11"/>
          <p:cNvGrpSpPr/>
          <p:nvPr/>
        </p:nvGrpSpPr>
        <p:grpSpPr>
          <a:xfrm>
            <a:off x="534975" y="390840"/>
            <a:ext cx="6829440" cy="1052313"/>
            <a:chOff x="0" y="-38100"/>
            <a:chExt cx="2602724" cy="386375"/>
          </a:xfrm>
        </p:grpSpPr>
        <p:sp>
          <p:nvSpPr>
            <p:cNvPr id="14" name="Freeform 13"/>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5" name="TextBox 11"/>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3" name="TextBox 6"/>
          <p:cNvSpPr txBox="1"/>
          <p:nvPr/>
        </p:nvSpPr>
        <p:spPr>
          <a:xfrm>
            <a:off x="536596" y="390840"/>
            <a:ext cx="6343589" cy="102592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7980"/>
              </a:lnSpc>
            </a:pPr>
            <a:r>
              <a:rPr lang="en-US" sz="6000" b="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 Tìm hiểu chung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6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6" name="Group 6"/>
          <p:cNvGrpSpPr/>
          <p:nvPr/>
        </p:nvGrpSpPr>
        <p:grpSpPr>
          <a:xfrm>
            <a:off x="7600950" y="9047425"/>
            <a:ext cx="3086100" cy="421751"/>
            <a:chOff x="0" y="0"/>
            <a:chExt cx="812800" cy="111078"/>
          </a:xfrm>
        </p:grpSpPr>
        <p:sp>
          <p:nvSpPr>
            <p:cNvPr id="7" name="Freeform 7"/>
            <p:cNvSpPr/>
            <p:nvPr/>
          </p:nvSpPr>
          <p:spPr>
            <a:xfrm>
              <a:off x="0" y="0"/>
              <a:ext cx="812800" cy="111078"/>
            </a:xfrm>
            <a:custGeom>
              <a:avLst/>
              <a:gdLst/>
              <a:ahLst/>
              <a:cxnLst/>
              <a:rect l="l" t="t" r="r" b="b"/>
              <a:pathLst>
                <a:path w="812800" h="111078">
                  <a:moveTo>
                    <a:pt x="0" y="0"/>
                  </a:moveTo>
                  <a:lnTo>
                    <a:pt x="812800" y="0"/>
                  </a:lnTo>
                  <a:lnTo>
                    <a:pt x="812800" y="111078"/>
                  </a:lnTo>
                  <a:lnTo>
                    <a:pt x="0" y="111078"/>
                  </a:lnTo>
                  <a:close/>
                </a:path>
              </a:pathLst>
            </a:custGeom>
            <a:solidFill>
              <a:srgbClr val="B3A183"/>
            </a:solidFill>
          </p:spPr>
        </p:sp>
        <p:sp>
          <p:nvSpPr>
            <p:cNvPr id="8" name="TextBox 8"/>
            <p:cNvSpPr txBox="1"/>
            <p:nvPr/>
          </p:nvSpPr>
          <p:spPr>
            <a:xfrm>
              <a:off x="0" y="-28575"/>
              <a:ext cx="812800" cy="139653"/>
            </a:xfrm>
            <a:prstGeom prst="rect">
              <a:avLst/>
            </a:prstGeom>
          </p:spPr>
          <p:txBody>
            <a:bodyPr lIns="50800" tIns="50800" rIns="50800" bIns="50800" rtlCol="0" anchor="ctr"/>
            <a:lstStyle/>
            <a:p>
              <a:pPr algn="ctr">
                <a:lnSpc>
                  <a:spcPts val="2100"/>
                </a:lnSpc>
              </a:pPr>
              <a:r>
                <a:rPr lang="en-US" sz="1500" u="sng">
                  <a:solidFill>
                    <a:srgbClr val="FFFAF5"/>
                  </a:solidFill>
                  <a:latin typeface="Muli Bold"/>
                  <a:ea typeface="Muli Bold"/>
                  <a:cs typeface="Muli Bold"/>
                  <a:sym typeface="Muli Bold"/>
                  <a:hlinkClick r:id="rId3" action="ppaction://hlinksldjump"/>
                </a:rPr>
                <a:t>Quay lại Trang Chương trình</a:t>
              </a:r>
            </a:p>
          </p:txBody>
        </p:sp>
      </p:grpSp>
      <p:sp>
        <p:nvSpPr>
          <p:cNvPr id="9" name="Freeform 9"/>
          <p:cNvSpPr/>
          <p:nvPr/>
        </p:nvSpPr>
        <p:spPr>
          <a:xfrm>
            <a:off x="8411592" y="2229939"/>
            <a:ext cx="9151628" cy="6854887"/>
          </a:xfrm>
          <a:custGeom>
            <a:avLst/>
            <a:gdLst/>
            <a:ahLst/>
            <a:cxnLst/>
            <a:rect l="l" t="t" r="r" b="b"/>
            <a:pathLst>
              <a:path w="9151628" h="6854887">
                <a:moveTo>
                  <a:pt x="0" y="0"/>
                </a:moveTo>
                <a:lnTo>
                  <a:pt x="9151628" y="0"/>
                </a:lnTo>
                <a:lnTo>
                  <a:pt x="9151628" y="6854887"/>
                </a:lnTo>
                <a:lnTo>
                  <a:pt x="0" y="6854887"/>
                </a:lnTo>
                <a:lnTo>
                  <a:pt x="0" y="0"/>
                </a:lnTo>
                <a:close/>
              </a:path>
            </a:pathLst>
          </a:custGeom>
          <a:blipFill>
            <a:blip r:embed="rId4"/>
            <a:stretch>
              <a:fillRect/>
            </a:stretch>
          </a:blipFill>
        </p:spPr>
      </p:sp>
      <p:sp>
        <p:nvSpPr>
          <p:cNvPr id="11" name="TextBox 7"/>
          <p:cNvSpPr txBox="1"/>
          <p:nvPr/>
        </p:nvSpPr>
        <p:spPr>
          <a:xfrm>
            <a:off x="267662" y="1761862"/>
            <a:ext cx="5599738" cy="936154"/>
          </a:xfrm>
          <a:prstGeom prst="rect">
            <a:avLst/>
          </a:prstGeom>
        </p:spPr>
        <p:txBody>
          <a:bodyPr wrap="square" lIns="0" tIns="0" rIns="0" bIns="0" rtlCol="0" anchor="t">
            <a:spAutoFit/>
          </a:bodyPr>
          <a:lstStyle/>
          <a:p>
            <a:pPr marL="561339" lvl="1">
              <a:lnSpc>
                <a:spcPts val="7279"/>
              </a:lnSpc>
            </a:pPr>
            <a:r>
              <a:rPr lang="en-US" sz="4400">
                <a:solidFill>
                  <a:schemeClr val="accent5">
                    <a:lumMod val="75000"/>
                  </a:schemeClr>
                </a:solidFill>
                <a:latin typeface="Arial Unicode Bold"/>
                <a:ea typeface="Arial Unicode Bold"/>
                <a:cs typeface="Arial Unicode Bold"/>
                <a:sym typeface="Arial Unicode Bold"/>
              </a:rPr>
              <a:t>3. Đoạn trích</a:t>
            </a:r>
          </a:p>
        </p:txBody>
      </p:sp>
      <p:sp>
        <p:nvSpPr>
          <p:cNvPr id="13" name="Rectangle 12"/>
          <p:cNvSpPr/>
          <p:nvPr/>
        </p:nvSpPr>
        <p:spPr>
          <a:xfrm>
            <a:off x="838200" y="2927508"/>
            <a:ext cx="7086600" cy="6247864"/>
          </a:xfrm>
          <a:prstGeom prst="rect">
            <a:avLst/>
          </a:prstGeom>
        </p:spPr>
        <p:txBody>
          <a:bodyPr wrap="square">
            <a:spAutoFit/>
          </a:bodyPr>
          <a:lstStyle/>
          <a:p>
            <a:r>
              <a:rPr lang="en-US" sz="4000" b="1" dirty="0">
                <a:solidFill>
                  <a:schemeClr val="tx2">
                    <a:lumMod val="50000"/>
                  </a:schemeClr>
                </a:solidFill>
              </a:rPr>
              <a:t>- </a:t>
            </a:r>
            <a:r>
              <a:rPr lang="en-US" sz="4000" b="1" dirty="0" err="1">
                <a:solidFill>
                  <a:schemeClr val="tx2">
                    <a:lumMod val="50000"/>
                  </a:schemeClr>
                </a:solidFill>
              </a:rPr>
              <a:t>Vị</a:t>
            </a:r>
            <a:r>
              <a:rPr lang="en-US" sz="4000" b="1" dirty="0">
                <a:solidFill>
                  <a:schemeClr val="tx2">
                    <a:lumMod val="50000"/>
                  </a:schemeClr>
                </a:solidFill>
              </a:rPr>
              <a:t> </a:t>
            </a:r>
            <a:r>
              <a:rPr lang="en-US" sz="4000" b="1" dirty="0" err="1">
                <a:solidFill>
                  <a:schemeClr val="tx2">
                    <a:lumMod val="50000"/>
                  </a:schemeClr>
                </a:solidFill>
              </a:rPr>
              <a:t>trí</a:t>
            </a:r>
            <a:r>
              <a:rPr lang="en-US" sz="4000" b="1" dirty="0">
                <a:solidFill>
                  <a:schemeClr val="tx2">
                    <a:lumMod val="50000"/>
                  </a:schemeClr>
                </a:solidFill>
              </a:rPr>
              <a:t>: </a:t>
            </a:r>
            <a:r>
              <a:rPr lang="en-US" sz="4000" b="1" i="1" dirty="0" err="1">
                <a:solidFill>
                  <a:schemeClr val="tx2">
                    <a:lumMod val="50000"/>
                  </a:schemeClr>
                </a:solidFill>
              </a:rPr>
              <a:t>Ánh</a:t>
            </a:r>
            <a:r>
              <a:rPr lang="en-US" sz="4000" b="1" i="1" dirty="0">
                <a:solidFill>
                  <a:schemeClr val="tx2">
                    <a:lumMod val="50000"/>
                  </a:schemeClr>
                </a:solidFill>
              </a:rPr>
              <a:t> </a:t>
            </a:r>
            <a:r>
              <a:rPr lang="en-US" sz="4000" b="1" i="1" dirty="0" err="1">
                <a:solidFill>
                  <a:schemeClr val="tx2">
                    <a:lumMod val="50000"/>
                  </a:schemeClr>
                </a:solidFill>
              </a:rPr>
              <a:t>sáng</a:t>
            </a:r>
            <a:r>
              <a:rPr lang="en-US" sz="4000" b="1" i="1" dirty="0">
                <a:solidFill>
                  <a:schemeClr val="tx2">
                    <a:lumMod val="50000"/>
                  </a:schemeClr>
                </a:solidFill>
              </a:rPr>
              <a:t> </a:t>
            </a:r>
            <a:r>
              <a:rPr lang="en-US" sz="4000" b="1" i="1" dirty="0" err="1">
                <a:solidFill>
                  <a:schemeClr val="tx2">
                    <a:lumMod val="50000"/>
                  </a:schemeClr>
                </a:solidFill>
              </a:rPr>
              <a:t>cứu</a:t>
            </a:r>
            <a:r>
              <a:rPr lang="en-US" sz="4000" b="1" i="1" dirty="0">
                <a:solidFill>
                  <a:schemeClr val="tx2">
                    <a:lumMod val="50000"/>
                  </a:schemeClr>
                </a:solidFill>
              </a:rPr>
              <a:t> </a:t>
            </a:r>
            <a:r>
              <a:rPr lang="en-US" sz="4000" b="1" i="1" dirty="0" err="1">
                <a:solidFill>
                  <a:schemeClr val="tx2">
                    <a:lumMod val="50000"/>
                  </a:schemeClr>
                </a:solidFill>
              </a:rPr>
              <a:t>rỗi</a:t>
            </a:r>
            <a:r>
              <a:rPr lang="en-US" sz="4000" b="1" i="1" dirty="0">
                <a:solidFill>
                  <a:schemeClr val="tx2">
                    <a:lumMod val="50000"/>
                  </a:schemeClr>
                </a:solidFill>
              </a:rPr>
              <a:t> </a:t>
            </a:r>
            <a:r>
              <a:rPr lang="en-US" sz="4000" b="1" dirty="0" err="1">
                <a:solidFill>
                  <a:schemeClr val="tx2">
                    <a:lumMod val="50000"/>
                  </a:schemeClr>
                </a:solidFill>
              </a:rPr>
              <a:t>trích</a:t>
            </a:r>
            <a:r>
              <a:rPr lang="en-US" sz="4000" b="1" dirty="0">
                <a:solidFill>
                  <a:schemeClr val="tx2">
                    <a:lumMod val="50000"/>
                  </a:schemeClr>
                </a:solidFill>
              </a:rPr>
              <a:t> </a:t>
            </a:r>
            <a:r>
              <a:rPr lang="en-US" sz="4000" b="1" dirty="0" err="1">
                <a:solidFill>
                  <a:schemeClr val="tx2">
                    <a:lumMod val="50000"/>
                  </a:schemeClr>
                </a:solidFill>
              </a:rPr>
              <a:t>từ</a:t>
            </a:r>
            <a:r>
              <a:rPr lang="en-US" sz="4000" b="1" dirty="0">
                <a:solidFill>
                  <a:schemeClr val="tx2">
                    <a:lumMod val="50000"/>
                  </a:schemeClr>
                </a:solidFill>
              </a:rPr>
              <a:t> </a:t>
            </a:r>
            <a:r>
              <a:rPr lang="en-US" sz="4000" b="1" dirty="0" err="1">
                <a:solidFill>
                  <a:schemeClr val="tx2">
                    <a:lumMod val="50000"/>
                  </a:schemeClr>
                </a:solidFill>
              </a:rPr>
              <a:t>chương</a:t>
            </a:r>
            <a:r>
              <a:rPr lang="en-US" sz="4000" b="1" dirty="0">
                <a:solidFill>
                  <a:schemeClr val="tx2">
                    <a:lumMod val="50000"/>
                  </a:schemeClr>
                </a:solidFill>
              </a:rPr>
              <a:t> VI </a:t>
            </a:r>
            <a:r>
              <a:rPr lang="en-US" sz="4000" b="1" dirty="0" err="1">
                <a:solidFill>
                  <a:schemeClr val="tx2">
                    <a:lumMod val="50000"/>
                  </a:schemeClr>
                </a:solidFill>
              </a:rPr>
              <a:t>của</a:t>
            </a:r>
            <a:r>
              <a:rPr lang="en-US" sz="4000" b="1" dirty="0">
                <a:solidFill>
                  <a:schemeClr val="tx2">
                    <a:lumMod val="50000"/>
                  </a:schemeClr>
                </a:solidFill>
              </a:rPr>
              <a:t> </a:t>
            </a:r>
            <a:r>
              <a:rPr lang="en-US" sz="4000" b="1" dirty="0" err="1">
                <a:solidFill>
                  <a:schemeClr val="tx2">
                    <a:lumMod val="50000"/>
                  </a:schemeClr>
                </a:solidFill>
              </a:rPr>
              <a:t>tiểu</a:t>
            </a:r>
            <a:r>
              <a:rPr lang="en-US" sz="4000" b="1" dirty="0">
                <a:solidFill>
                  <a:schemeClr val="tx2">
                    <a:lumMod val="50000"/>
                  </a:schemeClr>
                </a:solidFill>
              </a:rPr>
              <a:t> </a:t>
            </a:r>
            <a:r>
              <a:rPr lang="en-US" sz="4000" b="1" dirty="0" err="1">
                <a:solidFill>
                  <a:schemeClr val="tx2">
                    <a:lumMod val="50000"/>
                  </a:schemeClr>
                </a:solidFill>
              </a:rPr>
              <a:t>thuyết</a:t>
            </a:r>
            <a:r>
              <a:rPr lang="en-US" sz="4000" b="1" dirty="0">
                <a:solidFill>
                  <a:schemeClr val="tx2">
                    <a:lumMod val="50000"/>
                  </a:schemeClr>
                </a:solidFill>
              </a:rPr>
              <a:t>.</a:t>
            </a:r>
            <a:endParaRPr lang="vi-VN" sz="4000" b="1" dirty="0">
              <a:solidFill>
                <a:schemeClr val="tx2">
                  <a:lumMod val="50000"/>
                </a:schemeClr>
              </a:solidFill>
            </a:endParaRPr>
          </a:p>
          <a:p>
            <a:r>
              <a:rPr lang="en-US" sz="4000" b="1" dirty="0">
                <a:solidFill>
                  <a:schemeClr val="tx2">
                    <a:lumMod val="50000"/>
                  </a:schemeClr>
                </a:solidFill>
              </a:rPr>
              <a:t>- </a:t>
            </a:r>
            <a:r>
              <a:rPr lang="en-US" sz="4000" b="1" dirty="0" err="1">
                <a:solidFill>
                  <a:schemeClr val="tx2">
                    <a:lumMod val="50000"/>
                  </a:schemeClr>
                </a:solidFill>
              </a:rPr>
              <a:t>Bố</a:t>
            </a:r>
            <a:r>
              <a:rPr lang="en-US" sz="4000" b="1" dirty="0">
                <a:solidFill>
                  <a:schemeClr val="tx2">
                    <a:lumMod val="50000"/>
                  </a:schemeClr>
                </a:solidFill>
              </a:rPr>
              <a:t> </a:t>
            </a:r>
            <a:r>
              <a:rPr lang="en-US" sz="4000" b="1" dirty="0" err="1">
                <a:solidFill>
                  <a:schemeClr val="tx2">
                    <a:lumMod val="50000"/>
                  </a:schemeClr>
                </a:solidFill>
              </a:rPr>
              <a:t>cục</a:t>
            </a:r>
            <a:r>
              <a:rPr lang="en-US" sz="4000" b="1" dirty="0">
                <a:solidFill>
                  <a:schemeClr val="tx2">
                    <a:lumMod val="50000"/>
                  </a:schemeClr>
                </a:solidFill>
              </a:rPr>
              <a:t>: </a:t>
            </a:r>
            <a:endParaRPr lang="vi-VN" sz="4000" b="1" dirty="0">
              <a:solidFill>
                <a:schemeClr val="tx2">
                  <a:lumMod val="50000"/>
                </a:schemeClr>
              </a:solidFill>
            </a:endParaRPr>
          </a:p>
          <a:p>
            <a:r>
              <a:rPr lang="en-US" sz="4000" b="1" dirty="0">
                <a:solidFill>
                  <a:schemeClr val="tx2">
                    <a:lumMod val="50000"/>
                  </a:schemeClr>
                </a:solidFill>
              </a:rPr>
              <a:t>+ </a:t>
            </a:r>
            <a:r>
              <a:rPr lang="en-US" sz="4000" b="1" dirty="0" err="1">
                <a:solidFill>
                  <a:schemeClr val="tx2">
                    <a:lumMod val="50000"/>
                  </a:schemeClr>
                </a:solidFill>
              </a:rPr>
              <a:t>Phần</a:t>
            </a:r>
            <a:r>
              <a:rPr lang="en-US" sz="4000" b="1" dirty="0">
                <a:solidFill>
                  <a:schemeClr val="tx2">
                    <a:lumMod val="50000"/>
                  </a:schemeClr>
                </a:solidFill>
              </a:rPr>
              <a:t> 1: </a:t>
            </a:r>
            <a:r>
              <a:rPr lang="en-US" sz="4000" b="1" dirty="0" err="1">
                <a:solidFill>
                  <a:schemeClr val="tx2">
                    <a:lumMod val="50000"/>
                  </a:schemeClr>
                </a:solidFill>
              </a:rPr>
              <a:t>tình</a:t>
            </a:r>
            <a:r>
              <a:rPr lang="en-US" sz="4000" b="1" dirty="0">
                <a:solidFill>
                  <a:schemeClr val="tx2">
                    <a:lumMod val="50000"/>
                  </a:schemeClr>
                </a:solidFill>
              </a:rPr>
              <a:t> </a:t>
            </a:r>
            <a:r>
              <a:rPr lang="en-US" sz="4000" b="1" dirty="0" err="1">
                <a:solidFill>
                  <a:schemeClr val="tx2">
                    <a:lumMod val="50000"/>
                  </a:schemeClr>
                </a:solidFill>
              </a:rPr>
              <a:t>thế</a:t>
            </a:r>
            <a:r>
              <a:rPr lang="en-US" sz="4000" b="1" dirty="0">
                <a:solidFill>
                  <a:schemeClr val="tx2">
                    <a:lumMod val="50000"/>
                  </a:schemeClr>
                </a:solidFill>
              </a:rPr>
              <a:t> </a:t>
            </a:r>
            <a:r>
              <a:rPr lang="en-US" sz="4000" b="1" dirty="0" err="1">
                <a:solidFill>
                  <a:schemeClr val="tx2">
                    <a:lumMod val="50000"/>
                  </a:schemeClr>
                </a:solidFill>
              </a:rPr>
              <a:t>lạc</a:t>
            </a:r>
            <a:r>
              <a:rPr lang="en-US" sz="4000" b="1" dirty="0">
                <a:solidFill>
                  <a:schemeClr val="tx2">
                    <a:lumMod val="50000"/>
                  </a:schemeClr>
                </a:solidFill>
              </a:rPr>
              <a:t> </a:t>
            </a:r>
            <a:r>
              <a:rPr lang="en-US" sz="4000" b="1" dirty="0" err="1">
                <a:solidFill>
                  <a:schemeClr val="tx2">
                    <a:lumMod val="50000"/>
                  </a:schemeClr>
                </a:solidFill>
              </a:rPr>
              <a:t>đường</a:t>
            </a:r>
            <a:endParaRPr lang="vi-VN" sz="4000" b="1" dirty="0">
              <a:solidFill>
                <a:schemeClr val="tx2">
                  <a:lumMod val="50000"/>
                </a:schemeClr>
              </a:solidFill>
            </a:endParaRPr>
          </a:p>
          <a:p>
            <a:r>
              <a:rPr lang="en-US" sz="4000" b="1" dirty="0">
                <a:solidFill>
                  <a:schemeClr val="tx2">
                    <a:lumMod val="50000"/>
                  </a:schemeClr>
                </a:solidFill>
              </a:rPr>
              <a:t>+ </a:t>
            </a:r>
            <a:r>
              <a:rPr lang="en-US" sz="4000" b="1" dirty="0" err="1">
                <a:solidFill>
                  <a:schemeClr val="tx2">
                    <a:lumMod val="50000"/>
                  </a:schemeClr>
                </a:solidFill>
              </a:rPr>
              <a:t>Phần</a:t>
            </a:r>
            <a:r>
              <a:rPr lang="en-US" sz="4000" b="1" dirty="0">
                <a:solidFill>
                  <a:schemeClr val="tx2">
                    <a:lumMod val="50000"/>
                  </a:schemeClr>
                </a:solidFill>
              </a:rPr>
              <a:t> 2: </a:t>
            </a:r>
            <a:r>
              <a:rPr lang="en-US" sz="4000" b="1" dirty="0" err="1">
                <a:solidFill>
                  <a:schemeClr val="tx2">
                    <a:lumMod val="50000"/>
                  </a:schemeClr>
                </a:solidFill>
              </a:rPr>
              <a:t>đối</a:t>
            </a:r>
            <a:r>
              <a:rPr lang="en-US" sz="4000" b="1" dirty="0">
                <a:solidFill>
                  <a:schemeClr val="tx2">
                    <a:lumMod val="50000"/>
                  </a:schemeClr>
                </a:solidFill>
              </a:rPr>
              <a:t> </a:t>
            </a:r>
            <a:r>
              <a:rPr lang="en-US" sz="4000" b="1" dirty="0" err="1">
                <a:solidFill>
                  <a:schemeClr val="tx2">
                    <a:lumMod val="50000"/>
                  </a:schemeClr>
                </a:solidFill>
              </a:rPr>
              <a:t>mặt</a:t>
            </a:r>
            <a:r>
              <a:rPr lang="en-US" sz="4000" b="1" dirty="0">
                <a:solidFill>
                  <a:schemeClr val="tx2">
                    <a:lumMod val="50000"/>
                  </a:schemeClr>
                </a:solidFill>
              </a:rPr>
              <a:t> </a:t>
            </a:r>
            <a:r>
              <a:rPr lang="en-US" sz="4000" b="1" dirty="0" err="1">
                <a:solidFill>
                  <a:schemeClr val="tx2">
                    <a:lumMod val="50000"/>
                  </a:schemeClr>
                </a:solidFill>
              </a:rPr>
              <a:t>với</a:t>
            </a:r>
            <a:r>
              <a:rPr lang="en-US" sz="4000" b="1" dirty="0">
                <a:solidFill>
                  <a:schemeClr val="tx2">
                    <a:lumMod val="50000"/>
                  </a:schemeClr>
                </a:solidFill>
              </a:rPr>
              <a:t> </a:t>
            </a:r>
            <a:r>
              <a:rPr lang="en-US" sz="4000" b="1" dirty="0" err="1">
                <a:solidFill>
                  <a:schemeClr val="tx2">
                    <a:lumMod val="50000"/>
                  </a:schemeClr>
                </a:solidFill>
              </a:rPr>
              <a:t>toán</a:t>
            </a:r>
            <a:r>
              <a:rPr lang="en-US" sz="4000" b="1" dirty="0">
                <a:solidFill>
                  <a:schemeClr val="tx2">
                    <a:lumMod val="50000"/>
                  </a:schemeClr>
                </a:solidFill>
              </a:rPr>
              <a:t> </a:t>
            </a:r>
            <a:r>
              <a:rPr lang="en-US" sz="4000" b="1" dirty="0" err="1">
                <a:solidFill>
                  <a:schemeClr val="tx2">
                    <a:lumMod val="50000"/>
                  </a:schemeClr>
                </a:solidFill>
              </a:rPr>
              <a:t>lính</a:t>
            </a:r>
            <a:r>
              <a:rPr lang="en-US" sz="4000" b="1" dirty="0">
                <a:solidFill>
                  <a:schemeClr val="tx2">
                    <a:lumMod val="50000"/>
                  </a:schemeClr>
                </a:solidFill>
              </a:rPr>
              <a:t> </a:t>
            </a:r>
            <a:r>
              <a:rPr lang="en-US" sz="4000" b="1" dirty="0" err="1">
                <a:solidFill>
                  <a:schemeClr val="tx2">
                    <a:lumMod val="50000"/>
                  </a:schemeClr>
                </a:solidFill>
              </a:rPr>
              <a:t>Mĩ</a:t>
            </a:r>
            <a:endParaRPr lang="vi-VN" sz="4000" b="1" dirty="0">
              <a:solidFill>
                <a:schemeClr val="tx2">
                  <a:lumMod val="50000"/>
                </a:schemeClr>
              </a:solidFill>
            </a:endParaRPr>
          </a:p>
          <a:p>
            <a:r>
              <a:rPr lang="en-US" sz="4000" b="1" dirty="0">
                <a:solidFill>
                  <a:schemeClr val="tx2">
                    <a:lumMod val="50000"/>
                  </a:schemeClr>
                </a:solidFill>
              </a:rPr>
              <a:t>+ </a:t>
            </a:r>
            <a:r>
              <a:rPr lang="en-US" sz="4000" b="1" dirty="0" err="1">
                <a:solidFill>
                  <a:schemeClr val="tx2">
                    <a:lumMod val="50000"/>
                  </a:schemeClr>
                </a:solidFill>
              </a:rPr>
              <a:t>Phần</a:t>
            </a:r>
            <a:r>
              <a:rPr lang="en-US" sz="4000" b="1" dirty="0">
                <a:solidFill>
                  <a:schemeClr val="tx2">
                    <a:lumMod val="50000"/>
                  </a:schemeClr>
                </a:solidFill>
              </a:rPr>
              <a:t> 3: </a:t>
            </a:r>
            <a:r>
              <a:rPr lang="en-US" sz="4000" b="1" dirty="0" err="1">
                <a:solidFill>
                  <a:schemeClr val="tx2">
                    <a:lumMod val="50000"/>
                  </a:schemeClr>
                </a:solidFill>
              </a:rPr>
              <a:t>suy</a:t>
            </a:r>
            <a:r>
              <a:rPr lang="en-US" sz="4000" b="1" dirty="0">
                <a:solidFill>
                  <a:schemeClr val="tx2">
                    <a:lumMod val="50000"/>
                  </a:schemeClr>
                </a:solidFill>
              </a:rPr>
              <a:t> </a:t>
            </a:r>
            <a:r>
              <a:rPr lang="en-US" sz="4000" b="1" dirty="0" err="1">
                <a:solidFill>
                  <a:schemeClr val="tx2">
                    <a:lumMod val="50000"/>
                  </a:schemeClr>
                </a:solidFill>
              </a:rPr>
              <a:t>nghĩ</a:t>
            </a:r>
            <a:r>
              <a:rPr lang="en-US" sz="4000" b="1" dirty="0">
                <a:solidFill>
                  <a:schemeClr val="tx2">
                    <a:lumMod val="50000"/>
                  </a:schemeClr>
                </a:solidFill>
              </a:rPr>
              <a:t>, </a:t>
            </a:r>
            <a:r>
              <a:rPr lang="en-US" sz="4000" b="1" dirty="0" err="1">
                <a:solidFill>
                  <a:schemeClr val="tx2">
                    <a:lumMod val="50000"/>
                  </a:schemeClr>
                </a:solidFill>
              </a:rPr>
              <a:t>cảm</a:t>
            </a:r>
            <a:r>
              <a:rPr lang="en-US" sz="4000" b="1" dirty="0">
                <a:solidFill>
                  <a:schemeClr val="tx2">
                    <a:lumMod val="50000"/>
                  </a:schemeClr>
                </a:solidFill>
              </a:rPr>
              <a:t> </a:t>
            </a:r>
            <a:r>
              <a:rPr lang="en-US" sz="4000" b="1" dirty="0" err="1">
                <a:solidFill>
                  <a:schemeClr val="tx2">
                    <a:lumMod val="50000"/>
                  </a:schemeClr>
                </a:solidFill>
              </a:rPr>
              <a:t>nhận</a:t>
            </a:r>
            <a:r>
              <a:rPr lang="en-US" sz="4000" b="1" dirty="0">
                <a:solidFill>
                  <a:schemeClr val="tx2">
                    <a:lumMod val="50000"/>
                  </a:schemeClr>
                </a:solidFill>
              </a:rPr>
              <a:t> </a:t>
            </a:r>
            <a:r>
              <a:rPr lang="en-US" sz="4000" b="1" dirty="0" err="1">
                <a:solidFill>
                  <a:schemeClr val="tx2">
                    <a:lumMod val="50000"/>
                  </a:schemeClr>
                </a:solidFill>
              </a:rPr>
              <a:t>của</a:t>
            </a:r>
            <a:r>
              <a:rPr lang="en-US" sz="4000" b="1" dirty="0">
                <a:solidFill>
                  <a:schemeClr val="tx2">
                    <a:lumMod val="50000"/>
                  </a:schemeClr>
                </a:solidFill>
              </a:rPr>
              <a:t> </a:t>
            </a:r>
            <a:r>
              <a:rPr lang="en-US" sz="4000" b="1" dirty="0" err="1">
                <a:solidFill>
                  <a:schemeClr val="tx2">
                    <a:lumMod val="50000"/>
                  </a:schemeClr>
                </a:solidFill>
              </a:rPr>
              <a:t>Kiên</a:t>
            </a:r>
            <a:r>
              <a:rPr lang="en-US" sz="4000" b="1" dirty="0">
                <a:solidFill>
                  <a:schemeClr val="tx2">
                    <a:lumMod val="50000"/>
                  </a:schemeClr>
                </a:solidFill>
              </a:rPr>
              <a:t> </a:t>
            </a:r>
            <a:r>
              <a:rPr lang="en-US" sz="4000" b="1" dirty="0" err="1">
                <a:solidFill>
                  <a:schemeClr val="tx2">
                    <a:lumMod val="50000"/>
                  </a:schemeClr>
                </a:solidFill>
              </a:rPr>
              <a:t>về</a:t>
            </a:r>
            <a:r>
              <a:rPr lang="en-US" sz="4000" b="1" dirty="0">
                <a:solidFill>
                  <a:schemeClr val="tx2">
                    <a:lumMod val="50000"/>
                  </a:schemeClr>
                </a:solidFill>
              </a:rPr>
              <a:t> </a:t>
            </a:r>
            <a:r>
              <a:rPr lang="en-US" sz="4000" b="1" dirty="0" err="1">
                <a:solidFill>
                  <a:schemeClr val="tx2">
                    <a:lumMod val="50000"/>
                  </a:schemeClr>
                </a:solidFill>
              </a:rPr>
              <a:t>chiến</a:t>
            </a:r>
            <a:r>
              <a:rPr lang="en-US" sz="4000" b="1" dirty="0">
                <a:solidFill>
                  <a:schemeClr val="tx2">
                    <a:lumMod val="50000"/>
                  </a:schemeClr>
                </a:solidFill>
              </a:rPr>
              <a:t> </a:t>
            </a:r>
            <a:r>
              <a:rPr lang="en-US" sz="4000" b="1" dirty="0" err="1">
                <a:solidFill>
                  <a:schemeClr val="tx2">
                    <a:lumMod val="50000"/>
                  </a:schemeClr>
                </a:solidFill>
              </a:rPr>
              <a:t>tranh</a:t>
            </a:r>
            <a:r>
              <a:rPr lang="en-US" sz="4000" b="1" dirty="0">
                <a:solidFill>
                  <a:schemeClr val="tx2">
                    <a:lumMod val="50000"/>
                  </a:schemeClr>
                </a:solidFill>
              </a:rPr>
              <a:t> </a:t>
            </a:r>
            <a:r>
              <a:rPr lang="en-US" sz="4000" b="1" dirty="0" err="1">
                <a:solidFill>
                  <a:schemeClr val="tx2">
                    <a:lumMod val="50000"/>
                  </a:schemeClr>
                </a:solidFill>
              </a:rPr>
              <a:t>và</a:t>
            </a:r>
            <a:r>
              <a:rPr lang="en-US" sz="4000" b="1" dirty="0">
                <a:solidFill>
                  <a:schemeClr val="tx2">
                    <a:lumMod val="50000"/>
                  </a:schemeClr>
                </a:solidFill>
              </a:rPr>
              <a:t> </a:t>
            </a:r>
            <a:r>
              <a:rPr lang="en-US" sz="4000" b="1" dirty="0" err="1">
                <a:solidFill>
                  <a:schemeClr val="tx2">
                    <a:lumMod val="50000"/>
                  </a:schemeClr>
                </a:solidFill>
              </a:rPr>
              <a:t>sự</a:t>
            </a:r>
            <a:r>
              <a:rPr lang="en-US" sz="4000" b="1" dirty="0">
                <a:solidFill>
                  <a:schemeClr val="tx2">
                    <a:lumMod val="50000"/>
                  </a:schemeClr>
                </a:solidFill>
              </a:rPr>
              <a:t> hi </a:t>
            </a:r>
            <a:r>
              <a:rPr lang="en-US" sz="4000" b="1" dirty="0" err="1">
                <a:solidFill>
                  <a:schemeClr val="tx2">
                    <a:lumMod val="50000"/>
                  </a:schemeClr>
                </a:solidFill>
              </a:rPr>
              <a:t>sinh</a:t>
            </a:r>
            <a:r>
              <a:rPr lang="en-US" sz="4000" b="1" dirty="0">
                <a:solidFill>
                  <a:schemeClr val="tx2">
                    <a:lumMod val="50000"/>
                  </a:schemeClr>
                </a:solidFill>
              </a:rPr>
              <a:t> </a:t>
            </a:r>
            <a:r>
              <a:rPr lang="en-US" sz="4000" b="1" dirty="0" err="1">
                <a:solidFill>
                  <a:schemeClr val="tx2">
                    <a:lumMod val="50000"/>
                  </a:schemeClr>
                </a:solidFill>
              </a:rPr>
              <a:t>của</a:t>
            </a:r>
            <a:r>
              <a:rPr lang="en-US" sz="4000" b="1" dirty="0">
                <a:solidFill>
                  <a:schemeClr val="tx2">
                    <a:lumMod val="50000"/>
                  </a:schemeClr>
                </a:solidFill>
              </a:rPr>
              <a:t> </a:t>
            </a:r>
            <a:r>
              <a:rPr lang="en-US" sz="4000" b="1" dirty="0" err="1">
                <a:solidFill>
                  <a:schemeClr val="tx2">
                    <a:lumMod val="50000"/>
                  </a:schemeClr>
                </a:solidFill>
              </a:rPr>
              <a:t>đồng</a:t>
            </a:r>
            <a:r>
              <a:rPr lang="en-US" sz="4000" b="1" dirty="0">
                <a:solidFill>
                  <a:schemeClr val="tx2">
                    <a:lumMod val="50000"/>
                  </a:schemeClr>
                </a:solidFill>
              </a:rPr>
              <a:t> </a:t>
            </a:r>
            <a:r>
              <a:rPr lang="en-US" sz="4000" b="1" dirty="0" err="1">
                <a:solidFill>
                  <a:schemeClr val="tx2">
                    <a:lumMod val="50000"/>
                  </a:schemeClr>
                </a:solidFill>
              </a:rPr>
              <a:t>đội</a:t>
            </a:r>
            <a:r>
              <a:rPr lang="en-US" sz="4000" b="1" dirty="0">
                <a:solidFill>
                  <a:schemeClr val="tx2">
                    <a:lumMod val="50000"/>
                  </a:schemeClr>
                </a:solidFill>
              </a:rPr>
              <a:t>.</a:t>
            </a:r>
          </a:p>
          <a:p>
            <a:r>
              <a:rPr lang="en-US" sz="4000" b="1" dirty="0">
                <a:solidFill>
                  <a:schemeClr val="tx2">
                    <a:lumMod val="50000"/>
                  </a:schemeClr>
                </a:solidFill>
              </a:rPr>
              <a:t>- </a:t>
            </a:r>
            <a:r>
              <a:rPr lang="en-US" sz="4000" b="1" dirty="0" err="1">
                <a:solidFill>
                  <a:schemeClr val="tx2">
                    <a:lumMod val="50000"/>
                  </a:schemeClr>
                </a:solidFill>
              </a:rPr>
              <a:t>Tóm</a:t>
            </a:r>
            <a:r>
              <a:rPr lang="en-US" sz="4000" b="1" dirty="0">
                <a:solidFill>
                  <a:schemeClr val="tx2">
                    <a:lumMod val="50000"/>
                  </a:schemeClr>
                </a:solidFill>
              </a:rPr>
              <a:t> </a:t>
            </a:r>
            <a:r>
              <a:rPr lang="en-US" sz="4000" b="1" dirty="0" err="1">
                <a:solidFill>
                  <a:schemeClr val="tx2">
                    <a:lumMod val="50000"/>
                  </a:schemeClr>
                </a:solidFill>
              </a:rPr>
              <a:t>tắt</a:t>
            </a:r>
            <a:endParaRPr lang="vi-VN" sz="4000" b="1" dirty="0">
              <a:solidFill>
                <a:schemeClr val="tx2">
                  <a:lumMod val="50000"/>
                </a:schemeClr>
              </a:solidFill>
            </a:endParaRPr>
          </a:p>
        </p:txBody>
      </p:sp>
      <p:grpSp>
        <p:nvGrpSpPr>
          <p:cNvPr id="10" name="Group 9"/>
          <p:cNvGrpSpPr/>
          <p:nvPr/>
        </p:nvGrpSpPr>
        <p:grpSpPr>
          <a:xfrm>
            <a:off x="566632" y="419100"/>
            <a:ext cx="7034318" cy="1046003"/>
            <a:chOff x="0" y="-38100"/>
            <a:chExt cx="2602724" cy="386375"/>
          </a:xfrm>
        </p:grpSpPr>
        <p:sp>
          <p:nvSpPr>
            <p:cNvPr id="18" name="Freeform 17"/>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9"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4" name="Group 13"/>
          <p:cNvGrpSpPr/>
          <p:nvPr/>
        </p:nvGrpSpPr>
        <p:grpSpPr>
          <a:xfrm>
            <a:off x="496918" y="377540"/>
            <a:ext cx="6829440" cy="1052313"/>
            <a:chOff x="0" y="-38100"/>
            <a:chExt cx="2602724" cy="386375"/>
          </a:xfrm>
        </p:grpSpPr>
        <p:sp>
          <p:nvSpPr>
            <p:cNvPr id="16" name="Freeform 15"/>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7" name="TextBox 11"/>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5" name="TextBox 6"/>
          <p:cNvSpPr txBox="1"/>
          <p:nvPr/>
        </p:nvSpPr>
        <p:spPr>
          <a:xfrm>
            <a:off x="498539" y="377540"/>
            <a:ext cx="6343589" cy="102592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7980"/>
              </a:lnSpc>
            </a:pPr>
            <a:r>
              <a:rPr lang="en-US" sz="6000" b="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 Tìm hiểu chung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additive="base">
                                        <p:cTn id="3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2" name="Freeform 2"/>
          <p:cNvSpPr/>
          <p:nvPr/>
        </p:nvSpPr>
        <p:spPr>
          <a:xfrm rot="-10800000" flipV="1">
            <a:off x="-3574847" y="4727936"/>
            <a:ext cx="10502725" cy="8691005"/>
          </a:xfrm>
          <a:custGeom>
            <a:avLst/>
            <a:gdLst/>
            <a:ahLst/>
            <a:cxnLst/>
            <a:rect l="l" t="t" r="r" b="b"/>
            <a:pathLst>
              <a:path w="10502725" h="8691005">
                <a:moveTo>
                  <a:pt x="0" y="8691005"/>
                </a:moveTo>
                <a:lnTo>
                  <a:pt x="10502725" y="8691005"/>
                </a:lnTo>
                <a:lnTo>
                  <a:pt x="10502725" y="0"/>
                </a:lnTo>
                <a:lnTo>
                  <a:pt x="0" y="0"/>
                </a:lnTo>
                <a:lnTo>
                  <a:pt x="0" y="8691005"/>
                </a:lnTo>
                <a:close/>
              </a:path>
            </a:pathLst>
          </a:custGeom>
          <a:blipFill>
            <a:blip r:embed="rId2">
              <a:alphaModFix amt="37000"/>
            </a:blip>
            <a:stretch>
              <a:fillRect/>
            </a:stretch>
          </a:blipFill>
        </p:spPr>
      </p:sp>
      <p:sp>
        <p:nvSpPr>
          <p:cNvPr id="3" name="Freeform 3"/>
          <p:cNvSpPr/>
          <p:nvPr/>
        </p:nvSpPr>
        <p:spPr>
          <a:xfrm rot="2918262" flipV="1">
            <a:off x="13956764" y="-1264983"/>
            <a:ext cx="8102860" cy="6705116"/>
          </a:xfrm>
          <a:custGeom>
            <a:avLst/>
            <a:gdLst/>
            <a:ahLst/>
            <a:cxnLst/>
            <a:rect l="l" t="t" r="r" b="b"/>
            <a:pathLst>
              <a:path w="8102860" h="6705116">
                <a:moveTo>
                  <a:pt x="0" y="6705116"/>
                </a:moveTo>
                <a:lnTo>
                  <a:pt x="8102860" y="6705116"/>
                </a:lnTo>
                <a:lnTo>
                  <a:pt x="8102860" y="0"/>
                </a:lnTo>
                <a:lnTo>
                  <a:pt x="0" y="0"/>
                </a:lnTo>
                <a:lnTo>
                  <a:pt x="0" y="6705116"/>
                </a:lnTo>
                <a:close/>
              </a:path>
            </a:pathLst>
          </a:custGeom>
          <a:blipFill>
            <a:blip r:embed="rId3">
              <a:alphaModFix amt="37000"/>
            </a:blip>
            <a:stretch>
              <a:fillRect/>
            </a:stretch>
          </a:blipFill>
        </p:spPr>
      </p:sp>
      <p:sp>
        <p:nvSpPr>
          <p:cNvPr id="4" name="TextBox 4"/>
          <p:cNvSpPr txBox="1"/>
          <p:nvPr/>
        </p:nvSpPr>
        <p:spPr>
          <a:xfrm>
            <a:off x="1760627" y="2696385"/>
            <a:ext cx="15637591" cy="2215991"/>
          </a:xfrm>
          <a:prstGeom prst="rect">
            <a:avLst/>
          </a:prstGeom>
        </p:spPr>
        <p:txBody>
          <a:bodyPr wrap="square" lIns="0" tIns="0" rIns="0" bIns="0" rtlCol="0" anchor="t">
            <a:spAutoFit/>
          </a:bodyPr>
          <a:lstStyle/>
          <a:p>
            <a:pPr algn="just"/>
            <a:r>
              <a:rPr lang="en-US" sz="4800" dirty="0">
                <a:solidFill>
                  <a:srgbClr val="517EA4"/>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Những</a:t>
            </a:r>
            <a:r>
              <a:rPr lang="en-US" sz="4800" b="1" dirty="0">
                <a:solidFill>
                  <a:schemeClr val="tx2">
                    <a:lumMod val="50000"/>
                  </a:schemeClr>
                </a:solidFill>
                <a:latin typeface="+mj-lt"/>
                <a:ea typeface="Arial Unicode"/>
                <a:cs typeface="Arial Unicode"/>
                <a:sym typeface="Arial Unicode"/>
              </a:rPr>
              <a:t> chi </a:t>
            </a:r>
            <a:r>
              <a:rPr lang="en-US" sz="4800" b="1" dirty="0" err="1">
                <a:solidFill>
                  <a:schemeClr val="tx2">
                    <a:lumMod val="50000"/>
                  </a:schemeClr>
                </a:solidFill>
                <a:latin typeface="+mj-lt"/>
                <a:ea typeface="Arial Unicode"/>
                <a:cs typeface="Arial Unicode"/>
                <a:sym typeface="Arial Unicode"/>
              </a:rPr>
              <a:t>tiết</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sự</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kiện</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nào</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trong</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đoạn</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trích</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Ánh</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sáng</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cứu</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rỗi</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cho</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thấy</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tình</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thế</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hiểm</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nghèo</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của</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Kiên</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và</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đồng</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đội</a:t>
            </a:r>
            <a:r>
              <a:rPr lang="en-US" sz="4800" b="1" dirty="0">
                <a:solidFill>
                  <a:schemeClr val="tx2">
                    <a:lumMod val="50000"/>
                  </a:schemeClr>
                </a:solidFill>
                <a:latin typeface="+mj-lt"/>
                <a:ea typeface="Arial Unicode"/>
                <a:cs typeface="Arial Unicode"/>
                <a:sym typeface="Arial Unicode"/>
              </a:rPr>
              <a:t>? Ý </a:t>
            </a:r>
            <a:r>
              <a:rPr lang="en-US" sz="4800" b="1" dirty="0" err="1">
                <a:solidFill>
                  <a:schemeClr val="tx2">
                    <a:lumMod val="50000"/>
                  </a:schemeClr>
                </a:solidFill>
                <a:latin typeface="+mj-lt"/>
                <a:ea typeface="Arial Unicode"/>
                <a:cs typeface="Arial Unicode"/>
                <a:sym typeface="Arial Unicode"/>
              </a:rPr>
              <a:t>nghĩa</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của</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việc</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tạo</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tình</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huống</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hiểm</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nghèo</a:t>
            </a:r>
            <a:r>
              <a:rPr lang="en-US" sz="4800" b="1" dirty="0">
                <a:solidFill>
                  <a:schemeClr val="tx2">
                    <a:lumMod val="50000"/>
                  </a:schemeClr>
                </a:solidFill>
                <a:latin typeface="+mj-lt"/>
                <a:ea typeface="Arial Unicode"/>
                <a:cs typeface="Arial Unicode"/>
                <a:sym typeface="Arial Unicode"/>
              </a:rPr>
              <a:t> </a:t>
            </a:r>
            <a:r>
              <a:rPr lang="en-US" sz="4800" b="1" dirty="0" err="1">
                <a:solidFill>
                  <a:schemeClr val="tx2">
                    <a:lumMod val="50000"/>
                  </a:schemeClr>
                </a:solidFill>
                <a:latin typeface="+mj-lt"/>
                <a:ea typeface="Arial Unicode"/>
                <a:cs typeface="Arial Unicode"/>
                <a:sym typeface="Arial Unicode"/>
              </a:rPr>
              <a:t>trên</a:t>
            </a:r>
            <a:r>
              <a:rPr lang="en-US" sz="4800" b="1" dirty="0">
                <a:solidFill>
                  <a:schemeClr val="tx2">
                    <a:lumMod val="50000"/>
                  </a:schemeClr>
                </a:solidFill>
                <a:latin typeface="+mj-lt"/>
                <a:ea typeface="Arial Unicode"/>
                <a:cs typeface="Arial Unicode"/>
                <a:sym typeface="Arial Unicode"/>
              </a:rPr>
              <a:t>?</a:t>
            </a:r>
          </a:p>
        </p:txBody>
      </p:sp>
      <p:sp>
        <p:nvSpPr>
          <p:cNvPr id="5" name="Freeform 5"/>
          <p:cNvSpPr/>
          <p:nvPr/>
        </p:nvSpPr>
        <p:spPr>
          <a:xfrm>
            <a:off x="1223567" y="2596173"/>
            <a:ext cx="762269" cy="1208207"/>
          </a:xfrm>
          <a:custGeom>
            <a:avLst/>
            <a:gdLst/>
            <a:ahLst/>
            <a:cxnLst/>
            <a:rect l="l" t="t" r="r" b="b"/>
            <a:pathLst>
              <a:path w="762269" h="1208207">
                <a:moveTo>
                  <a:pt x="0" y="0"/>
                </a:moveTo>
                <a:lnTo>
                  <a:pt x="762269" y="0"/>
                </a:lnTo>
                <a:lnTo>
                  <a:pt x="762269" y="1208207"/>
                </a:lnTo>
                <a:lnTo>
                  <a:pt x="0" y="12082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742543" y="1811463"/>
            <a:ext cx="16642705" cy="884922"/>
          </a:xfrm>
          <a:prstGeom prst="rect">
            <a:avLst/>
          </a:prstGeom>
        </p:spPr>
        <p:txBody>
          <a:bodyPr lIns="0" tIns="0" rIns="0" bIns="0" rtlCol="0" anchor="t">
            <a:spAutoFit/>
          </a:bodyPr>
          <a:lstStyle/>
          <a:p>
            <a:pPr>
              <a:lnSpc>
                <a:spcPts val="7279"/>
              </a:lnSpc>
            </a:pPr>
            <a:r>
              <a:rPr lang="en-US" sz="5400" b="1">
                <a:solidFill>
                  <a:schemeClr val="accent5">
                    <a:lumMod val="50000"/>
                  </a:schemeClr>
                </a:solidFill>
                <a:sym typeface="DejaVu Serif Bold"/>
              </a:rPr>
              <a:t>1. Tình thế hiểm nghèo của Kiên và đồng đội</a:t>
            </a:r>
          </a:p>
        </p:txBody>
      </p:sp>
      <p:grpSp>
        <p:nvGrpSpPr>
          <p:cNvPr id="8" name="Group 7"/>
          <p:cNvGrpSpPr/>
          <p:nvPr/>
        </p:nvGrpSpPr>
        <p:grpSpPr>
          <a:xfrm>
            <a:off x="812258" y="765460"/>
            <a:ext cx="7645942" cy="1046003"/>
            <a:chOff x="0" y="-38100"/>
            <a:chExt cx="2602724" cy="386375"/>
          </a:xfrm>
        </p:grpSpPr>
        <p:sp>
          <p:nvSpPr>
            <p:cNvPr id="13" name="Freeform 12"/>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4"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9" name="Group 8"/>
          <p:cNvGrpSpPr/>
          <p:nvPr/>
        </p:nvGrpSpPr>
        <p:grpSpPr>
          <a:xfrm>
            <a:off x="742543" y="723900"/>
            <a:ext cx="7417189" cy="1052313"/>
            <a:chOff x="0" y="-38100"/>
            <a:chExt cx="2602724" cy="386375"/>
          </a:xfrm>
        </p:grpSpPr>
        <p:sp>
          <p:nvSpPr>
            <p:cNvPr id="11" name="Freeform 1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2" name="TextBox 11"/>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0" name="TextBox 6"/>
          <p:cNvSpPr txBox="1"/>
          <p:nvPr/>
        </p:nvSpPr>
        <p:spPr>
          <a:xfrm>
            <a:off x="1113968" y="765460"/>
            <a:ext cx="7126030" cy="972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7980"/>
              </a:lnSpc>
            </a:pP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II.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Đọc</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hiểu</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văn</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bản</a:t>
            </a:r>
            <a:endPar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endParaRPr>
          </a:p>
        </p:txBody>
      </p:sp>
      <p:pic>
        <p:nvPicPr>
          <p:cNvPr id="15" name="Picture 14">
            <a:extLst>
              <a:ext uri="{FF2B5EF4-FFF2-40B4-BE49-F238E27FC236}">
                <a16:creationId xmlns:a16="http://schemas.microsoft.com/office/drawing/2014/main" id="{D295130B-F493-C912-0A94-0A813B05A443}"/>
              </a:ext>
            </a:extLst>
          </p:cNvPr>
          <p:cNvPicPr>
            <a:picLocks noChangeAspect="1"/>
          </p:cNvPicPr>
          <p:nvPr/>
        </p:nvPicPr>
        <p:blipFill>
          <a:blip r:embed="rId6"/>
          <a:stretch>
            <a:fillRect/>
          </a:stretch>
        </p:blipFill>
        <p:spPr>
          <a:xfrm>
            <a:off x="14173200" y="6515100"/>
            <a:ext cx="3651082" cy="3589824"/>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696" y="5184775"/>
            <a:ext cx="5170487"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rot="1604143">
            <a:off x="-4357637" y="-549567"/>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4" name="Freeform 4"/>
          <p:cNvSpPr/>
          <p:nvPr/>
        </p:nvSpPr>
        <p:spPr>
          <a:xfrm rot="2700000">
            <a:off x="14785715" y="4395876"/>
            <a:ext cx="5655539" cy="8332286"/>
          </a:xfrm>
          <a:custGeom>
            <a:avLst/>
            <a:gdLst/>
            <a:ahLst/>
            <a:cxnLst/>
            <a:rect l="l" t="t" r="r" b="b"/>
            <a:pathLst>
              <a:path w="5655539" h="8332286">
                <a:moveTo>
                  <a:pt x="0" y="0"/>
                </a:moveTo>
                <a:lnTo>
                  <a:pt x="5655539" y="0"/>
                </a:lnTo>
                <a:lnTo>
                  <a:pt x="5655539" y="8332286"/>
                </a:lnTo>
                <a:lnTo>
                  <a:pt x="0" y="8332286"/>
                </a:lnTo>
                <a:lnTo>
                  <a:pt x="0" y="0"/>
                </a:lnTo>
                <a:close/>
              </a:path>
            </a:pathLst>
          </a:custGeom>
          <a:blipFill>
            <a:blip r:embed="rId3"/>
            <a:stretch>
              <a:fillRect/>
            </a:stretch>
          </a:blipFill>
        </p:spPr>
      </p:sp>
      <p:sp>
        <p:nvSpPr>
          <p:cNvPr id="5" name="TextBox 5"/>
          <p:cNvSpPr txBox="1"/>
          <p:nvPr/>
        </p:nvSpPr>
        <p:spPr>
          <a:xfrm>
            <a:off x="1697854" y="2476500"/>
            <a:ext cx="14892291" cy="4924425"/>
          </a:xfrm>
          <a:prstGeom prst="rect">
            <a:avLst/>
          </a:prstGeom>
        </p:spPr>
        <p:txBody>
          <a:bodyPr lIns="0" tIns="0" rIns="0" bIns="0" rtlCol="0" anchor="t">
            <a:spAutoFit/>
          </a:bodyPr>
          <a:lstStyle/>
          <a:p>
            <a:pPr algn="just">
              <a:lnSpc>
                <a:spcPts val="6439"/>
              </a:lnSpc>
            </a:pPr>
            <a:r>
              <a:rPr lang="en-US" sz="4599" b="1" dirty="0">
                <a:solidFill>
                  <a:schemeClr val="tx2">
                    <a:lumMod val="50000"/>
                  </a:schemeClr>
                </a:solidFill>
                <a:latin typeface="+mj-lt"/>
                <a:ea typeface="Arial Unicode Bold"/>
                <a:cs typeface="Arial Unicode Bold"/>
                <a:sym typeface="Arial Unicode Bold"/>
              </a:rPr>
              <a:t>1. </a:t>
            </a:r>
            <a:r>
              <a:rPr lang="en-US" sz="4599" b="1" dirty="0" err="1">
                <a:solidFill>
                  <a:schemeClr val="tx2">
                    <a:lumMod val="50000"/>
                  </a:schemeClr>
                </a:solidFill>
                <a:latin typeface="+mj-lt"/>
                <a:ea typeface="Arial Unicode Bold"/>
                <a:cs typeface="Arial Unicode Bold"/>
                <a:sym typeface="Arial Unicode Bold"/>
              </a:rPr>
              <a:t>Tình</a:t>
            </a:r>
            <a:r>
              <a:rPr lang="en-US" sz="4599" b="1" dirty="0">
                <a:solidFill>
                  <a:schemeClr val="tx2">
                    <a:lumMod val="50000"/>
                  </a:schemeClr>
                </a:solidFill>
                <a:latin typeface="+mj-lt"/>
                <a:ea typeface="Arial Unicode Bold"/>
                <a:cs typeface="Arial Unicode Bold"/>
                <a:sym typeface="Arial Unicode Bold"/>
              </a:rPr>
              <a:t> </a:t>
            </a:r>
            <a:r>
              <a:rPr lang="en-US" sz="4599" b="1" dirty="0" err="1">
                <a:solidFill>
                  <a:schemeClr val="tx2">
                    <a:lumMod val="50000"/>
                  </a:schemeClr>
                </a:solidFill>
                <a:latin typeface="+mj-lt"/>
                <a:ea typeface="Arial Unicode Bold"/>
                <a:cs typeface="Arial Unicode Bold"/>
                <a:sym typeface="Arial Unicode Bold"/>
              </a:rPr>
              <a:t>thế</a:t>
            </a:r>
            <a:r>
              <a:rPr lang="en-US" sz="4599" b="1" dirty="0">
                <a:solidFill>
                  <a:schemeClr val="tx2">
                    <a:lumMod val="50000"/>
                  </a:schemeClr>
                </a:solidFill>
                <a:latin typeface="+mj-lt"/>
                <a:ea typeface="Arial Unicode Bold"/>
                <a:cs typeface="Arial Unicode Bold"/>
                <a:sym typeface="Arial Unicode Bold"/>
              </a:rPr>
              <a:t> </a:t>
            </a:r>
            <a:r>
              <a:rPr lang="en-US" sz="4599" b="1" dirty="0" err="1">
                <a:solidFill>
                  <a:schemeClr val="tx2">
                    <a:lumMod val="50000"/>
                  </a:schemeClr>
                </a:solidFill>
                <a:latin typeface="+mj-lt"/>
                <a:ea typeface="Arial Unicode Bold"/>
                <a:cs typeface="Arial Unicode Bold"/>
                <a:sym typeface="Arial Unicode Bold"/>
              </a:rPr>
              <a:t>hiểm</a:t>
            </a:r>
            <a:r>
              <a:rPr lang="en-US" sz="4599" b="1" dirty="0">
                <a:solidFill>
                  <a:schemeClr val="tx2">
                    <a:lumMod val="50000"/>
                  </a:schemeClr>
                </a:solidFill>
                <a:latin typeface="+mj-lt"/>
                <a:ea typeface="Arial Unicode Bold"/>
                <a:cs typeface="Arial Unicode Bold"/>
                <a:sym typeface="Arial Unicode Bold"/>
              </a:rPr>
              <a:t> </a:t>
            </a:r>
            <a:r>
              <a:rPr lang="en-US" sz="4599" b="1" dirty="0" err="1">
                <a:solidFill>
                  <a:schemeClr val="tx2">
                    <a:lumMod val="50000"/>
                  </a:schemeClr>
                </a:solidFill>
                <a:latin typeface="+mj-lt"/>
                <a:ea typeface="Arial Unicode Bold"/>
                <a:cs typeface="Arial Unicode Bold"/>
                <a:sym typeface="Arial Unicode Bold"/>
              </a:rPr>
              <a:t>nghèo</a:t>
            </a:r>
            <a:r>
              <a:rPr lang="en-US" sz="4599" b="1" dirty="0">
                <a:solidFill>
                  <a:schemeClr val="tx2">
                    <a:lumMod val="50000"/>
                  </a:schemeClr>
                </a:solidFill>
                <a:latin typeface="+mj-lt"/>
                <a:ea typeface="Arial Unicode Bold"/>
                <a:cs typeface="Arial Unicode Bold"/>
                <a:sym typeface="Arial Unicode Bold"/>
              </a:rPr>
              <a:t> </a:t>
            </a:r>
            <a:r>
              <a:rPr lang="en-US" sz="4599" b="1" dirty="0" err="1">
                <a:solidFill>
                  <a:schemeClr val="tx2">
                    <a:lumMod val="50000"/>
                  </a:schemeClr>
                </a:solidFill>
                <a:latin typeface="+mj-lt"/>
                <a:ea typeface="Arial Unicode Bold"/>
                <a:cs typeface="Arial Unicode Bold"/>
                <a:sym typeface="Arial Unicode Bold"/>
              </a:rPr>
              <a:t>của</a:t>
            </a:r>
            <a:r>
              <a:rPr lang="en-US" sz="4599" b="1" dirty="0">
                <a:solidFill>
                  <a:schemeClr val="tx2">
                    <a:lumMod val="50000"/>
                  </a:schemeClr>
                </a:solidFill>
                <a:latin typeface="+mj-lt"/>
                <a:ea typeface="Arial Unicode Bold"/>
                <a:cs typeface="Arial Unicode Bold"/>
                <a:sym typeface="Arial Unicode Bold"/>
              </a:rPr>
              <a:t> </a:t>
            </a:r>
            <a:r>
              <a:rPr lang="en-US" sz="4599" b="1" dirty="0" err="1">
                <a:solidFill>
                  <a:schemeClr val="tx2">
                    <a:lumMod val="50000"/>
                  </a:schemeClr>
                </a:solidFill>
                <a:latin typeface="+mj-lt"/>
                <a:ea typeface="Arial Unicode Bold"/>
                <a:cs typeface="Arial Unicode Bold"/>
                <a:sym typeface="Arial Unicode Bold"/>
              </a:rPr>
              <a:t>Kiên</a:t>
            </a:r>
            <a:r>
              <a:rPr lang="en-US" sz="4599" b="1" dirty="0">
                <a:solidFill>
                  <a:schemeClr val="tx2">
                    <a:lumMod val="50000"/>
                  </a:schemeClr>
                </a:solidFill>
                <a:latin typeface="+mj-lt"/>
                <a:ea typeface="Arial Unicode Bold"/>
                <a:cs typeface="Arial Unicode Bold"/>
                <a:sym typeface="Arial Unicode Bold"/>
              </a:rPr>
              <a:t> </a:t>
            </a:r>
            <a:r>
              <a:rPr lang="en-US" sz="4599" b="1" dirty="0" err="1">
                <a:solidFill>
                  <a:schemeClr val="tx2">
                    <a:lumMod val="50000"/>
                  </a:schemeClr>
                </a:solidFill>
                <a:latin typeface="+mj-lt"/>
                <a:ea typeface="Arial Unicode Bold"/>
                <a:cs typeface="Arial Unicode Bold"/>
                <a:sym typeface="Arial Unicode Bold"/>
              </a:rPr>
              <a:t>và</a:t>
            </a:r>
            <a:r>
              <a:rPr lang="en-US" sz="4599" b="1" dirty="0">
                <a:solidFill>
                  <a:schemeClr val="tx2">
                    <a:lumMod val="50000"/>
                  </a:schemeClr>
                </a:solidFill>
                <a:latin typeface="+mj-lt"/>
                <a:ea typeface="Arial Unicode Bold"/>
                <a:cs typeface="Arial Unicode Bold"/>
                <a:sym typeface="Arial Unicode Bold"/>
              </a:rPr>
              <a:t> </a:t>
            </a:r>
            <a:r>
              <a:rPr lang="en-US" sz="4599" b="1" dirty="0" err="1">
                <a:solidFill>
                  <a:schemeClr val="tx2">
                    <a:lumMod val="50000"/>
                  </a:schemeClr>
                </a:solidFill>
                <a:latin typeface="+mj-lt"/>
                <a:ea typeface="Arial Unicode Bold"/>
                <a:cs typeface="Arial Unicode Bold"/>
                <a:sym typeface="Arial Unicode Bold"/>
              </a:rPr>
              <a:t>đồng</a:t>
            </a:r>
            <a:r>
              <a:rPr lang="en-US" sz="4599" b="1" dirty="0">
                <a:solidFill>
                  <a:schemeClr val="tx2">
                    <a:lumMod val="50000"/>
                  </a:schemeClr>
                </a:solidFill>
                <a:latin typeface="+mj-lt"/>
                <a:ea typeface="Arial Unicode Bold"/>
                <a:cs typeface="Arial Unicode Bold"/>
                <a:sym typeface="Arial Unicode Bold"/>
              </a:rPr>
              <a:t> </a:t>
            </a:r>
            <a:r>
              <a:rPr lang="en-US" sz="4599" b="1" dirty="0" err="1">
                <a:solidFill>
                  <a:schemeClr val="tx2">
                    <a:lumMod val="50000"/>
                  </a:schemeClr>
                </a:solidFill>
                <a:latin typeface="+mj-lt"/>
                <a:ea typeface="Arial Unicode Bold"/>
                <a:cs typeface="Arial Unicode Bold"/>
                <a:sym typeface="Arial Unicode Bold"/>
              </a:rPr>
              <a:t>đội</a:t>
            </a:r>
            <a:endParaRPr lang="en-US" sz="4599" b="1" dirty="0">
              <a:solidFill>
                <a:schemeClr val="tx2">
                  <a:lumMod val="50000"/>
                </a:schemeClr>
              </a:solidFill>
              <a:latin typeface="+mj-lt"/>
              <a:ea typeface="Arial Unicode Bold"/>
              <a:cs typeface="Arial Unicode Bold"/>
              <a:sym typeface="Arial Unicode Bold"/>
            </a:endParaRPr>
          </a:p>
          <a:p>
            <a:pPr algn="just">
              <a:lnSpc>
                <a:spcPts val="6439"/>
              </a:lnSpc>
            </a:pP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Phải</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tháo</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chạy</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lực</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lượng</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tơi</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tả</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bị</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lạc</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đường</a:t>
            </a:r>
            <a:r>
              <a:rPr lang="en-US" sz="4599" b="1" dirty="0">
                <a:solidFill>
                  <a:schemeClr val="tx2">
                    <a:lumMod val="50000"/>
                  </a:schemeClr>
                </a:solidFill>
                <a:latin typeface="+mj-lt"/>
                <a:ea typeface="Arial Unicode"/>
                <a:cs typeface="Arial Unicode"/>
                <a:sym typeface="Arial Unicode"/>
              </a:rPr>
              <a:t>.</a:t>
            </a:r>
          </a:p>
          <a:p>
            <a:pPr algn="just">
              <a:lnSpc>
                <a:spcPts val="6439"/>
              </a:lnSpc>
            </a:pP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Đụng</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độ</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với</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toán</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lính</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Mỹ</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có</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súng</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và</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chó</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săn</a:t>
            </a:r>
            <a:r>
              <a:rPr lang="en-US" sz="4599" b="1" dirty="0">
                <a:solidFill>
                  <a:schemeClr val="tx2">
                    <a:lumMod val="50000"/>
                  </a:schemeClr>
                </a:solidFill>
                <a:latin typeface="+mj-lt"/>
                <a:ea typeface="Arial Unicode"/>
                <a:cs typeface="Arial Unicode"/>
                <a:sym typeface="Arial Unicode"/>
              </a:rPr>
              <a:t>.</a:t>
            </a:r>
          </a:p>
          <a:p>
            <a:pPr algn="just">
              <a:lnSpc>
                <a:spcPts val="6439"/>
              </a:lnSpc>
            </a:pPr>
            <a:r>
              <a:rPr lang="en-US" sz="4599" b="1" dirty="0">
                <a:solidFill>
                  <a:schemeClr val="tx2">
                    <a:lumMod val="50000"/>
                  </a:schemeClr>
                </a:solidFill>
                <a:latin typeface="+mj-lt"/>
                <a:ea typeface="Arial Unicode"/>
                <a:cs typeface="Arial Unicode"/>
                <a:sym typeface="Arial Unicode"/>
              </a:rPr>
              <a:t>=&gt; </a:t>
            </a:r>
            <a:r>
              <a:rPr lang="en-US" sz="4599" b="1" dirty="0" err="1">
                <a:solidFill>
                  <a:schemeClr val="tx2">
                    <a:lumMod val="50000"/>
                  </a:schemeClr>
                </a:solidFill>
                <a:latin typeface="+mj-lt"/>
                <a:ea typeface="Arial Unicode"/>
                <a:cs typeface="Arial Unicode"/>
                <a:sym typeface="Arial Unicode"/>
              </a:rPr>
              <a:t>Tình</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huống</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hiểm</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nghèo</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góp</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phần</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thể</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hiện</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những</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khốc</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liệt</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của</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chiến</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tranh</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bộc</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lộ</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tính</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cách</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nhân</a:t>
            </a:r>
            <a:r>
              <a:rPr lang="en-US" sz="4599" b="1" dirty="0">
                <a:solidFill>
                  <a:schemeClr val="tx2">
                    <a:lumMod val="50000"/>
                  </a:schemeClr>
                </a:solidFill>
                <a:latin typeface="+mj-lt"/>
                <a:ea typeface="Arial Unicode"/>
                <a:cs typeface="Arial Unicode"/>
                <a:sym typeface="Arial Unicode"/>
              </a:rPr>
              <a:t> </a:t>
            </a:r>
            <a:r>
              <a:rPr lang="en-US" sz="4599" b="1" dirty="0" err="1">
                <a:solidFill>
                  <a:schemeClr val="tx2">
                    <a:lumMod val="50000"/>
                  </a:schemeClr>
                </a:solidFill>
                <a:latin typeface="+mj-lt"/>
                <a:ea typeface="Arial Unicode"/>
                <a:cs typeface="Arial Unicode"/>
                <a:sym typeface="Arial Unicode"/>
              </a:rPr>
              <a:t>vật</a:t>
            </a:r>
            <a:r>
              <a:rPr lang="en-US" sz="4599" b="1" dirty="0">
                <a:solidFill>
                  <a:schemeClr val="tx2">
                    <a:lumMod val="50000"/>
                  </a:schemeClr>
                </a:solidFill>
                <a:latin typeface="+mj-lt"/>
                <a:ea typeface="Arial Unicode"/>
                <a:cs typeface="Arial Unicode"/>
                <a:sym typeface="Arial Unicode"/>
              </a:rPr>
              <a:t>.</a:t>
            </a:r>
          </a:p>
          <a:p>
            <a:pPr algn="ctr">
              <a:lnSpc>
                <a:spcPts val="6439"/>
              </a:lnSpc>
            </a:pPr>
            <a:endParaRPr lang="en-US" sz="4599" dirty="0">
              <a:solidFill>
                <a:srgbClr val="517EA4"/>
              </a:solidFill>
              <a:latin typeface="+mj-lt"/>
              <a:ea typeface="Arial Unicode"/>
              <a:cs typeface="Arial Unicode"/>
              <a:sym typeface="Arial Unicode"/>
            </a:endParaRPr>
          </a:p>
        </p:txBody>
      </p:sp>
      <p:grpSp>
        <p:nvGrpSpPr>
          <p:cNvPr id="6" name="Group 5"/>
          <p:cNvGrpSpPr/>
          <p:nvPr/>
        </p:nvGrpSpPr>
        <p:grpSpPr>
          <a:xfrm>
            <a:off x="1365115" y="910165"/>
            <a:ext cx="7645942" cy="1046003"/>
            <a:chOff x="0" y="-38100"/>
            <a:chExt cx="2602724" cy="386375"/>
          </a:xfrm>
        </p:grpSpPr>
        <p:sp>
          <p:nvSpPr>
            <p:cNvPr id="7" name="Freeform 6"/>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8" name="TextBox 8"/>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9" name="Group 8"/>
          <p:cNvGrpSpPr/>
          <p:nvPr/>
        </p:nvGrpSpPr>
        <p:grpSpPr>
          <a:xfrm>
            <a:off x="1295400" y="868605"/>
            <a:ext cx="7417189" cy="1052313"/>
            <a:chOff x="0" y="-38100"/>
            <a:chExt cx="2602724" cy="386375"/>
          </a:xfrm>
        </p:grpSpPr>
        <p:sp>
          <p:nvSpPr>
            <p:cNvPr id="10" name="Freeform 9"/>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FFEA9E"/>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a:p>
          </p:txBody>
        </p:sp>
        <p:sp>
          <p:nvSpPr>
            <p:cNvPr id="11" name="TextBox 10"/>
            <p:cNvSpPr txBox="1"/>
            <p:nvPr/>
          </p:nvSpPr>
          <p:spPr>
            <a:xfrm>
              <a:off x="101600" y="-38100"/>
              <a:ext cx="2399524" cy="38637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2" name="TextBox 6"/>
          <p:cNvSpPr txBox="1"/>
          <p:nvPr/>
        </p:nvSpPr>
        <p:spPr>
          <a:xfrm>
            <a:off x="1666825" y="910165"/>
            <a:ext cx="7126030" cy="972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7980"/>
              </a:lnSpc>
            </a:pP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II.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Đọc</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hiểu</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văn</a:t>
            </a:r>
            <a:r>
              <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 </a:t>
            </a:r>
            <a:r>
              <a:rPr lang="en-US" sz="6000" b="1" dirty="0" err="1">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rPr>
              <a:t>bản</a:t>
            </a:r>
            <a:endParaRPr lang="en-US" sz="6000" b="1" dirty="0">
              <a:solidFill>
                <a:srgbClr val="517EA4"/>
              </a:solidFill>
              <a:effectLst>
                <a:outerShdw blurRad="38100" dist="38100" dir="2700000" algn="tl">
                  <a:srgbClr val="000000">
                    <a:alpha val="43137"/>
                  </a:srgbClr>
                </a:outerShdw>
              </a:effectLst>
              <a:latin typeface="+mj-lt"/>
              <a:ea typeface="Arial Unicode Bold"/>
              <a:cs typeface="Arial Unicode Bold"/>
              <a:sym typeface="Arial Unicode Bold"/>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9800" y="6134100"/>
            <a:ext cx="365125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413" y="1716088"/>
            <a:ext cx="1219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567" y="7400925"/>
            <a:ext cx="1239837" cy="278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6318" y="6715203"/>
            <a:ext cx="1881187" cy="415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6730683"/>
            <a:ext cx="7448734" cy="357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1863</Words>
  <Application>Microsoft Office PowerPoint</Application>
  <PresentationFormat>Custom</PresentationFormat>
  <Paragraphs>127</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 Unicode Bold</vt:lpstr>
      <vt:lpstr>Muli Bold</vt:lpstr>
      <vt:lpstr>DejaVu Serif Bold</vt:lpstr>
      <vt:lpstr>Noto Serif Display</vt:lpstr>
      <vt:lpstr>Arial</vt:lpstr>
      <vt:lpstr>Times New Roman</vt:lpstr>
      <vt:lpstr>Calibri</vt:lpstr>
      <vt:lpstr>Muli</vt:lpstr>
      <vt:lpstr>Arial Unicode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NỖI BUỒN CHIẾN TRANH</dc:title>
  <dc:creator>Asus</dc:creator>
  <cp:lastModifiedBy>Asus</cp:lastModifiedBy>
  <cp:revision>57</cp:revision>
  <dcterms:created xsi:type="dcterms:W3CDTF">2006-08-16T00:00:00Z</dcterms:created>
  <dcterms:modified xsi:type="dcterms:W3CDTF">2025-05-04T10:36:27Z</dcterms:modified>
  <dc:identifier>DAGLILAhoeY</dc:identifier>
</cp:coreProperties>
</file>