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handoutMasterIdLst>
    <p:handoutMasterId r:id="rId33"/>
  </p:handoutMasterIdLst>
  <p:sldIdLst>
    <p:sldId id="257" r:id="rId5"/>
    <p:sldId id="524" r:id="rId6"/>
    <p:sldId id="454" r:id="rId7"/>
    <p:sldId id="525" r:id="rId8"/>
    <p:sldId id="518" r:id="rId9"/>
    <p:sldId id="526" r:id="rId10"/>
    <p:sldId id="527" r:id="rId11"/>
    <p:sldId id="512" r:id="rId12"/>
    <p:sldId id="519" r:id="rId13"/>
    <p:sldId id="522" r:id="rId14"/>
    <p:sldId id="515" r:id="rId15"/>
    <p:sldId id="513" r:id="rId16"/>
    <p:sldId id="517" r:id="rId17"/>
    <p:sldId id="492" r:id="rId18"/>
    <p:sldId id="514" r:id="rId19"/>
    <p:sldId id="494" r:id="rId20"/>
    <p:sldId id="495" r:id="rId21"/>
    <p:sldId id="496" r:id="rId22"/>
    <p:sldId id="497" r:id="rId23"/>
    <p:sldId id="498" r:id="rId24"/>
    <p:sldId id="443" r:id="rId25"/>
    <p:sldId id="444" r:id="rId26"/>
    <p:sldId id="500" r:id="rId27"/>
    <p:sldId id="501" r:id="rId28"/>
    <p:sldId id="502" r:id="rId29"/>
    <p:sldId id="393" r:id="rId30"/>
    <p:sldId id="399" r:id="rId31"/>
    <p:sldId id="507" r:id="rId3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CCFF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89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B3FD5-204A-4658-A2B3-C9E0DEEA79E5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BA4D5E2-3697-460C-8765-115A2233C5EA}">
      <dgm:prSet phldrT="[Text]" custT="1"/>
      <dgm:spPr/>
      <dgm:t>
        <a:bodyPr/>
        <a:lstStyle/>
        <a:p>
          <a:r>
            <a:rPr lang="vi-VN" sz="2400" b="1" dirty="0">
              <a:latin typeface="+mj-lt"/>
            </a:rPr>
            <a:t>Dì Mây</a:t>
          </a:r>
          <a:endParaRPr lang="en-US" sz="2400" b="1" dirty="0">
            <a:latin typeface="+mj-lt"/>
          </a:endParaRPr>
        </a:p>
      </dgm:t>
    </dgm:pt>
    <dgm:pt modelId="{4259B87E-F89A-4FDD-B602-E89E83520445}" type="parTrans" cxnId="{461CCF5C-4609-4CB4-B2E3-2E804377967B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259089ED-5907-4619-9F5C-419A05B8666D}" type="sibTrans" cxnId="{461CCF5C-4609-4CB4-B2E3-2E804377967B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C840C0AC-6154-4832-A3F9-48BAB025DD0F}">
      <dgm:prSet phldrT="[Text]" custT="1"/>
      <dgm:spPr/>
      <dgm:t>
        <a:bodyPr/>
        <a:lstStyle/>
        <a:p>
          <a:r>
            <a:rPr lang="vi-VN" sz="1800" dirty="0">
              <a:latin typeface="+mj-lt"/>
            </a:rPr>
            <a:t>Ông, bố, mẹ, Mai</a:t>
          </a:r>
          <a:endParaRPr lang="en-US" sz="1800" dirty="0">
            <a:latin typeface="+mj-lt"/>
          </a:endParaRPr>
        </a:p>
      </dgm:t>
    </dgm:pt>
    <dgm:pt modelId="{96287C66-58F1-4049-ADF7-943B598AE649}" type="parTrans" cxnId="{9A27678B-FEB3-4CC1-B580-8BCD23FAEF32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866CA599-D53B-42C0-9024-D27D3AFCD915}" type="sibTrans" cxnId="{9A27678B-FEB3-4CC1-B580-8BCD23FAEF32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3BA6F381-E333-4DC2-9244-8CDA44D10BBF}">
      <dgm:prSet phldrT="[Text]" custT="1"/>
      <dgm:spPr/>
      <dgm:t>
        <a:bodyPr/>
        <a:lstStyle/>
        <a:p>
          <a:r>
            <a:rPr lang="vi-VN" sz="1800" dirty="0">
              <a:latin typeface="+mj-lt"/>
            </a:rPr>
            <a:t>Chú Quang</a:t>
          </a:r>
          <a:endParaRPr lang="en-US" sz="1800" dirty="0">
            <a:latin typeface="+mj-lt"/>
          </a:endParaRPr>
        </a:p>
      </dgm:t>
    </dgm:pt>
    <dgm:pt modelId="{EAC4FF17-C317-49E5-A934-A268DEEC84A7}" type="parTrans" cxnId="{FEB9D79F-6A61-4BE0-B387-48B54F359483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D7A887FA-E74B-46CB-B9CD-10D984D27D3F}" type="sibTrans" cxnId="{FEB9D79F-6A61-4BE0-B387-48B54F359483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2ED1042C-6694-4B02-8709-6C79ADA15502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1800" dirty="0">
              <a:latin typeface="+mj-lt"/>
            </a:rPr>
            <a:t>Thím Ba, thằng Cún</a:t>
          </a:r>
          <a:endParaRPr lang="en-US" sz="1800" dirty="0">
            <a:latin typeface="+mj-lt"/>
          </a:endParaRPr>
        </a:p>
      </dgm:t>
    </dgm:pt>
    <dgm:pt modelId="{CCBBC63D-3AAA-4763-B1A3-3B0F80A87BC8}" type="parTrans" cxnId="{EDC331D4-5744-4D47-B0E7-EC882DD16807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70295C12-9EEC-4928-BE7E-A51361DAE5F1}" type="sibTrans" cxnId="{EDC331D4-5744-4D47-B0E7-EC882DD16807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580DD9E0-9C74-41E6-930B-28D97311A24B}">
      <dgm:prSet phldrT="[Text]" custT="1"/>
      <dgm:spPr/>
      <dgm:t>
        <a:bodyPr/>
        <a:lstStyle/>
        <a:p>
          <a:r>
            <a:rPr lang="vi-VN" sz="1800" dirty="0">
              <a:latin typeface="+mj-lt"/>
            </a:rPr>
            <a:t>Chú San, cô Thanh</a:t>
          </a:r>
          <a:endParaRPr lang="en-US" sz="1800" dirty="0">
            <a:latin typeface="+mj-lt"/>
          </a:endParaRPr>
        </a:p>
      </dgm:t>
    </dgm:pt>
    <dgm:pt modelId="{C23D8116-1C00-4378-B968-1B63BB7ED15E}" type="parTrans" cxnId="{85CACE72-6901-4DD6-95AC-54D7F4395C25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FDF34EAF-3B5C-4368-BA2E-D8402392CB05}" type="sibTrans" cxnId="{85CACE72-6901-4DD6-95AC-54D7F4395C25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3C1F50DB-6B49-4A92-A2F2-7F63EC9449B1}" type="pres">
      <dgm:prSet presAssocID="{6B9B3FD5-204A-4658-A2B3-C9E0DEEA79E5}" presName="composite" presStyleCnt="0">
        <dgm:presLayoutVars>
          <dgm:chMax val="1"/>
          <dgm:dir/>
          <dgm:resizeHandles val="exact"/>
        </dgm:presLayoutVars>
      </dgm:prSet>
      <dgm:spPr/>
    </dgm:pt>
    <dgm:pt modelId="{DF874AB8-54F1-4E47-8CBA-F819F3DE7364}" type="pres">
      <dgm:prSet presAssocID="{6B9B3FD5-204A-4658-A2B3-C9E0DEEA79E5}" presName="radial" presStyleCnt="0">
        <dgm:presLayoutVars>
          <dgm:animLvl val="ctr"/>
        </dgm:presLayoutVars>
      </dgm:prSet>
      <dgm:spPr/>
    </dgm:pt>
    <dgm:pt modelId="{EE45A423-9474-49F3-9ABC-BCFBC7C52916}" type="pres">
      <dgm:prSet presAssocID="{CBA4D5E2-3697-460C-8765-115A2233C5EA}" presName="centerShape" presStyleLbl="vennNode1" presStyleIdx="0" presStyleCnt="5" custLinFactNeighborX="-551"/>
      <dgm:spPr/>
    </dgm:pt>
    <dgm:pt modelId="{CBB73A77-2E7D-41EB-BDC6-74570DACDAAA}" type="pres">
      <dgm:prSet presAssocID="{C840C0AC-6154-4832-A3F9-48BAB025DD0F}" presName="node" presStyleLbl="vennNode1" presStyleIdx="1" presStyleCnt="5" custScaleX="120286" custRadScaleRad="101261" custRadScaleInc="2849">
        <dgm:presLayoutVars>
          <dgm:bulletEnabled val="1"/>
        </dgm:presLayoutVars>
      </dgm:prSet>
      <dgm:spPr/>
    </dgm:pt>
    <dgm:pt modelId="{949F79C4-63C1-4CF2-B578-82C65F58F42A}" type="pres">
      <dgm:prSet presAssocID="{3BA6F381-E333-4DC2-9244-8CDA44D10BBF}" presName="node" presStyleLbl="vennNode1" presStyleIdx="2" presStyleCnt="5" custScaleX="167478" custRadScaleRad="119620">
        <dgm:presLayoutVars>
          <dgm:bulletEnabled val="1"/>
        </dgm:presLayoutVars>
      </dgm:prSet>
      <dgm:spPr/>
    </dgm:pt>
    <dgm:pt modelId="{AE808A42-6A44-4CFD-AD6A-693CA6A834E2}" type="pres">
      <dgm:prSet presAssocID="{2ED1042C-6694-4B02-8709-6C79ADA15502}" presName="node" presStyleLbl="vennNode1" presStyleIdx="3" presStyleCnt="5" custScaleX="175766" custScaleY="132348" custRadScaleRad="97091" custRadScaleInc="6836">
        <dgm:presLayoutVars>
          <dgm:bulletEnabled val="1"/>
        </dgm:presLayoutVars>
      </dgm:prSet>
      <dgm:spPr/>
    </dgm:pt>
    <dgm:pt modelId="{B6B369A9-21E0-4CF3-8FD5-51D9F8C3EBD4}" type="pres">
      <dgm:prSet presAssocID="{580DD9E0-9C74-41E6-930B-28D97311A24B}" presName="node" presStyleLbl="vennNode1" presStyleIdx="4" presStyleCnt="5" custScaleX="179491" custRadScaleRad="121550">
        <dgm:presLayoutVars>
          <dgm:bulletEnabled val="1"/>
        </dgm:presLayoutVars>
      </dgm:prSet>
      <dgm:spPr/>
    </dgm:pt>
  </dgm:ptLst>
  <dgm:cxnLst>
    <dgm:cxn modelId="{7E6CEA33-DC66-4C28-B73C-C90109236FE8}" type="presOf" srcId="{3BA6F381-E333-4DC2-9244-8CDA44D10BBF}" destId="{949F79C4-63C1-4CF2-B578-82C65F58F42A}" srcOrd="0" destOrd="0" presId="urn:microsoft.com/office/officeart/2005/8/layout/radial3"/>
    <dgm:cxn modelId="{461CCF5C-4609-4CB4-B2E3-2E804377967B}" srcId="{6B9B3FD5-204A-4658-A2B3-C9E0DEEA79E5}" destId="{CBA4D5E2-3697-460C-8765-115A2233C5EA}" srcOrd="0" destOrd="0" parTransId="{4259B87E-F89A-4FDD-B602-E89E83520445}" sibTransId="{259089ED-5907-4619-9F5C-419A05B8666D}"/>
    <dgm:cxn modelId="{9927CF49-5DB5-4A21-AE25-BB88B6161924}" type="presOf" srcId="{6B9B3FD5-204A-4658-A2B3-C9E0DEEA79E5}" destId="{3C1F50DB-6B49-4A92-A2F2-7F63EC9449B1}" srcOrd="0" destOrd="0" presId="urn:microsoft.com/office/officeart/2005/8/layout/radial3"/>
    <dgm:cxn modelId="{85CACE72-6901-4DD6-95AC-54D7F4395C25}" srcId="{CBA4D5E2-3697-460C-8765-115A2233C5EA}" destId="{580DD9E0-9C74-41E6-930B-28D97311A24B}" srcOrd="3" destOrd="0" parTransId="{C23D8116-1C00-4378-B968-1B63BB7ED15E}" sibTransId="{FDF34EAF-3B5C-4368-BA2E-D8402392CB05}"/>
    <dgm:cxn modelId="{9A27678B-FEB3-4CC1-B580-8BCD23FAEF32}" srcId="{CBA4D5E2-3697-460C-8765-115A2233C5EA}" destId="{C840C0AC-6154-4832-A3F9-48BAB025DD0F}" srcOrd="0" destOrd="0" parTransId="{96287C66-58F1-4049-ADF7-943B598AE649}" sibTransId="{866CA599-D53B-42C0-9024-D27D3AFCD915}"/>
    <dgm:cxn modelId="{ADC7169F-DDA7-475A-9D4F-A2F6E42D97AB}" type="presOf" srcId="{CBA4D5E2-3697-460C-8765-115A2233C5EA}" destId="{EE45A423-9474-49F3-9ABC-BCFBC7C52916}" srcOrd="0" destOrd="0" presId="urn:microsoft.com/office/officeart/2005/8/layout/radial3"/>
    <dgm:cxn modelId="{FEB9D79F-6A61-4BE0-B387-48B54F359483}" srcId="{CBA4D5E2-3697-460C-8765-115A2233C5EA}" destId="{3BA6F381-E333-4DC2-9244-8CDA44D10BBF}" srcOrd="1" destOrd="0" parTransId="{EAC4FF17-C317-49E5-A934-A268DEEC84A7}" sibTransId="{D7A887FA-E74B-46CB-B9CD-10D984D27D3F}"/>
    <dgm:cxn modelId="{27AD80B9-FE2A-4FE2-A595-5012D7E43314}" type="presOf" srcId="{580DD9E0-9C74-41E6-930B-28D97311A24B}" destId="{B6B369A9-21E0-4CF3-8FD5-51D9F8C3EBD4}" srcOrd="0" destOrd="0" presId="urn:microsoft.com/office/officeart/2005/8/layout/radial3"/>
    <dgm:cxn modelId="{2FD400C0-9D6A-4BEA-9769-E29111C79E39}" type="presOf" srcId="{C840C0AC-6154-4832-A3F9-48BAB025DD0F}" destId="{CBB73A77-2E7D-41EB-BDC6-74570DACDAAA}" srcOrd="0" destOrd="0" presId="urn:microsoft.com/office/officeart/2005/8/layout/radial3"/>
    <dgm:cxn modelId="{7ABAC6C7-2DDE-4D15-899D-A6A4CA2AB638}" type="presOf" srcId="{2ED1042C-6694-4B02-8709-6C79ADA15502}" destId="{AE808A42-6A44-4CFD-AD6A-693CA6A834E2}" srcOrd="0" destOrd="0" presId="urn:microsoft.com/office/officeart/2005/8/layout/radial3"/>
    <dgm:cxn modelId="{EDC331D4-5744-4D47-B0E7-EC882DD16807}" srcId="{CBA4D5E2-3697-460C-8765-115A2233C5EA}" destId="{2ED1042C-6694-4B02-8709-6C79ADA15502}" srcOrd="2" destOrd="0" parTransId="{CCBBC63D-3AAA-4763-B1A3-3B0F80A87BC8}" sibTransId="{70295C12-9EEC-4928-BE7E-A51361DAE5F1}"/>
    <dgm:cxn modelId="{CEEF8E96-01E8-4865-A9C3-5EE165B93F85}" type="presParOf" srcId="{3C1F50DB-6B49-4A92-A2F2-7F63EC9449B1}" destId="{DF874AB8-54F1-4E47-8CBA-F819F3DE7364}" srcOrd="0" destOrd="0" presId="urn:microsoft.com/office/officeart/2005/8/layout/radial3"/>
    <dgm:cxn modelId="{ED544640-681E-431F-B2FD-1F72602FD073}" type="presParOf" srcId="{DF874AB8-54F1-4E47-8CBA-F819F3DE7364}" destId="{EE45A423-9474-49F3-9ABC-BCFBC7C52916}" srcOrd="0" destOrd="0" presId="urn:microsoft.com/office/officeart/2005/8/layout/radial3"/>
    <dgm:cxn modelId="{3A323E94-40A1-49B2-A440-5747BA015368}" type="presParOf" srcId="{DF874AB8-54F1-4E47-8CBA-F819F3DE7364}" destId="{CBB73A77-2E7D-41EB-BDC6-74570DACDAAA}" srcOrd="1" destOrd="0" presId="urn:microsoft.com/office/officeart/2005/8/layout/radial3"/>
    <dgm:cxn modelId="{0B519A77-CB9F-4EB3-BC63-1E37AA317E50}" type="presParOf" srcId="{DF874AB8-54F1-4E47-8CBA-F819F3DE7364}" destId="{949F79C4-63C1-4CF2-B578-82C65F58F42A}" srcOrd="2" destOrd="0" presId="urn:microsoft.com/office/officeart/2005/8/layout/radial3"/>
    <dgm:cxn modelId="{29255CF7-0A11-43A0-905D-06B99BB25964}" type="presParOf" srcId="{DF874AB8-54F1-4E47-8CBA-F819F3DE7364}" destId="{AE808A42-6A44-4CFD-AD6A-693CA6A834E2}" srcOrd="3" destOrd="0" presId="urn:microsoft.com/office/officeart/2005/8/layout/radial3"/>
    <dgm:cxn modelId="{1AFEFADD-274C-406F-B06A-843B6349CCC7}" type="presParOf" srcId="{DF874AB8-54F1-4E47-8CBA-F819F3DE7364}" destId="{B6B369A9-21E0-4CF3-8FD5-51D9F8C3EBD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5A423-9474-49F3-9ABC-BCFBC7C52916}">
      <dsp:nvSpPr>
        <dsp:cNvPr id="0" name=""/>
        <dsp:cNvSpPr/>
      </dsp:nvSpPr>
      <dsp:spPr>
        <a:xfrm>
          <a:off x="2401223" y="830367"/>
          <a:ext cx="2300356" cy="230035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>
              <a:latin typeface="+mj-lt"/>
            </a:rPr>
            <a:t>Dì Mây</a:t>
          </a:r>
          <a:endParaRPr lang="en-US" sz="2400" b="1" kern="1200" dirty="0">
            <a:latin typeface="+mj-lt"/>
          </a:endParaRPr>
        </a:p>
      </dsp:txBody>
      <dsp:txXfrm>
        <a:off x="2738102" y="1167246"/>
        <a:ext cx="1626598" cy="1626598"/>
      </dsp:txXfrm>
    </dsp:sp>
    <dsp:sp modelId="{CBB73A77-2E7D-41EB-BDC6-74570DACDAAA}">
      <dsp:nvSpPr>
        <dsp:cNvPr id="0" name=""/>
        <dsp:cNvSpPr/>
      </dsp:nvSpPr>
      <dsp:spPr>
        <a:xfrm>
          <a:off x="2944022" y="-92604"/>
          <a:ext cx="1383503" cy="1150178"/>
        </a:xfrm>
        <a:prstGeom prst="ellipse">
          <a:avLst/>
        </a:prstGeom>
        <a:solidFill>
          <a:schemeClr val="accent4">
            <a:alpha val="50000"/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latin typeface="+mj-lt"/>
            </a:rPr>
            <a:t>Ông, bố, mẹ, Mai</a:t>
          </a:r>
          <a:endParaRPr lang="en-US" sz="1800" kern="1200" dirty="0">
            <a:latin typeface="+mj-lt"/>
          </a:endParaRPr>
        </a:p>
      </dsp:txBody>
      <dsp:txXfrm>
        <a:off x="3146631" y="75836"/>
        <a:ext cx="978285" cy="813298"/>
      </dsp:txXfrm>
    </dsp:sp>
    <dsp:sp modelId="{949F79C4-63C1-4CF2-B578-82C65F58F42A}">
      <dsp:nvSpPr>
        <dsp:cNvPr id="0" name=""/>
        <dsp:cNvSpPr/>
      </dsp:nvSpPr>
      <dsp:spPr>
        <a:xfrm>
          <a:off x="4396743" y="1405456"/>
          <a:ext cx="1926295" cy="1150178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latin typeface="+mj-lt"/>
            </a:rPr>
            <a:t>Chú Quang</a:t>
          </a:r>
          <a:endParaRPr lang="en-US" sz="1800" kern="1200" dirty="0">
            <a:latin typeface="+mj-lt"/>
          </a:endParaRPr>
        </a:p>
      </dsp:txBody>
      <dsp:txXfrm>
        <a:off x="4678842" y="1573896"/>
        <a:ext cx="1362097" cy="813298"/>
      </dsp:txXfrm>
    </dsp:sp>
    <dsp:sp modelId="{AE808A42-6A44-4CFD-AD6A-693CA6A834E2}">
      <dsp:nvSpPr>
        <dsp:cNvPr id="0" name=""/>
        <dsp:cNvSpPr/>
      </dsp:nvSpPr>
      <dsp:spPr>
        <a:xfrm>
          <a:off x="2401217" y="2665532"/>
          <a:ext cx="2021622" cy="1522238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latin typeface="+mj-lt"/>
            </a:rPr>
            <a:t>Thím Ba, thằng Cún</a:t>
          </a:r>
          <a:endParaRPr lang="en-US" sz="1800" kern="1200" dirty="0">
            <a:latin typeface="+mj-lt"/>
          </a:endParaRPr>
        </a:p>
      </dsp:txBody>
      <dsp:txXfrm>
        <a:off x="2697277" y="2888459"/>
        <a:ext cx="1429502" cy="1076384"/>
      </dsp:txXfrm>
    </dsp:sp>
    <dsp:sp modelId="{B6B369A9-21E0-4CF3-8FD5-51D9F8C3EBD4}">
      <dsp:nvSpPr>
        <dsp:cNvPr id="0" name=""/>
        <dsp:cNvSpPr/>
      </dsp:nvSpPr>
      <dsp:spPr>
        <a:xfrm>
          <a:off x="714783" y="1405456"/>
          <a:ext cx="2064466" cy="1150178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latin typeface="+mj-lt"/>
            </a:rPr>
            <a:t>Chú San, cô Thanh</a:t>
          </a:r>
          <a:endParaRPr lang="en-US" sz="1800" kern="1200" dirty="0">
            <a:latin typeface="+mj-lt"/>
          </a:endParaRPr>
        </a:p>
      </dsp:txBody>
      <dsp:txXfrm>
        <a:off x="1017117" y="1573896"/>
        <a:ext cx="1459798" cy="813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7D4C0-DD68-4F7D-AFF1-B32A17C28FEB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14AA9-77EA-4921-924C-16BBDF4E6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19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DA566B-C503-BA68-DA25-F25B582E9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1DA9544-4680-950D-99B8-1C00E88E4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E603471-E784-A8F8-DEB7-986BDADFB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B3FB-A682-443B-A2F2-6B98AAA08F5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A2E6034-39F3-FFAF-B0ED-0E380F0E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F676946-F91A-D807-C089-44F9F45C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E418-57E5-424D-BBD9-F04F9137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5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B068DF-7B1C-6DC8-CC7C-7DD25540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39819D7-88D5-07DE-A44E-5425B8368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30C6EFB-2154-A62C-D719-B9C1C9D9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B3FB-A682-443B-A2F2-6B98AAA08F5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D9597EB-4D0A-351A-3B7A-B1F25DDE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17D57DD-D821-A144-FEE6-D391F3F76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E418-57E5-424D-BBD9-F04F9137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06A43BE-DF60-66F1-8584-C2862D249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759EAB9-5CA4-024F-C41D-CEFBF677D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4DC9FF8-11D2-0CED-2922-2D9CAAB2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B3FB-A682-443B-A2F2-6B98AAA08F5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EEE850-CC33-27F8-13B8-A8D70A17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ACBA25-74E9-E9D4-6892-1924E06C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E418-57E5-424D-BBD9-F04F9137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5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6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453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32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3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980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161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153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91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313E5C-6BE2-E95F-E745-9A64A55F6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90A5E86-F53D-B05C-15C8-20CB82790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4F5F64-98F5-9EDE-7BA6-80A081EA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B3FB-A682-443B-A2F2-6B98AAA08F5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E98573B-6345-3EC9-01D5-724E6517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377F5C-9989-5151-BDB8-7E4A2728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E418-57E5-424D-BBD9-F04F9137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11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79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664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176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074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199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633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646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597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850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39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52D6C3-367C-CD23-7A3A-6DC466013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839DAD2-2868-B399-4A43-78CDBDAA7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396E951-A4BB-8FCA-41E2-2E171892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B3FB-A682-443B-A2F2-6B98AAA08F5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736CA0C-74AB-20F8-8C15-EFCE205A0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F3F69C-3A10-108A-9634-37170819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E418-57E5-424D-BBD9-F04F9137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66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956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260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684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157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233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806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306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033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081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53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113324-C320-215F-D950-2ED3B0159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CB3D07F-3821-2608-D857-30F795931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DA33428-9889-FE35-57BE-F52743CAF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410B43D-20FF-3DA9-B316-C7A7FD7A7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B3FB-A682-443B-A2F2-6B98AAA08F5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4FCB0B5-BA6D-31D2-BB93-6D0C06376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9FE3ED1-0B0F-F1EC-84B8-BBF8EAEB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E418-57E5-424D-BBD9-F04F9137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29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783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984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086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516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5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80F760-3E79-12BB-9281-E7292A68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64B07FF-341A-96E0-53DF-8EDC70382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E838ED0-6F92-E0C6-BBE9-6BB62A51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5823328-10B5-7AB5-7578-CB00D913C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C1E034B-C153-0ED1-3917-98A9BC10D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E41E0E5-C212-04FF-91BB-3E0C4E84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B3FB-A682-443B-A2F2-6B98AAA08F5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5C7E9C1-A2A8-7AB4-70E5-94FC69F0B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1EC877F-0B52-0748-21F1-7195B6FF2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E418-57E5-424D-BBD9-F04F9137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2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0189FF-B018-1650-87B9-CC717A637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EBB8026-7DA1-E0B0-ABCA-BE9708FF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B3FB-A682-443B-A2F2-6B98AAA08F5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783F74A-14AA-2EE4-A2F4-FA2D20224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CAFD360-9E74-AADA-B02C-EC236C86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E418-57E5-424D-BBD9-F04F9137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7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22CD157-CD3E-0BA8-627D-7ACF80B30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B3FB-A682-443B-A2F2-6B98AAA08F5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EB14D1C-D39E-301F-007F-C90274E0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4494053-4D0B-08B1-DEDF-69278465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E418-57E5-424D-BBD9-F04F9137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8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FF7EF2-0282-1C78-DA3C-3E721AC8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336981B-E45A-9AB1-D394-5684DE377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1087D47-D098-267B-A07C-AC8E20892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138A868-F5F6-312E-1BFB-AD01D3A9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B3FB-A682-443B-A2F2-6B98AAA08F5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FCFF068-AB9C-75AC-7F0C-16CD771E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8CCDE0-B029-6F71-513C-DD2D0E57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E418-57E5-424D-BBD9-F04F9137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7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216104-352D-387B-8086-B0E5BF28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DDC9BD3-899D-3472-13CD-40334BB8D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92D564F-C0A6-5EEC-090E-4B771063F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D42C770-D07B-9445-7780-2C2F14047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B3FB-A682-443B-A2F2-6B98AAA08F5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5429B35-80F2-5561-7FFE-FD2EC98D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5400CE-AE54-F271-BDD7-F759978D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E418-57E5-424D-BBD9-F04F9137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1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C5B637D-A698-6AAF-7E42-7ADB2028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3791D25-793E-205A-B0D2-FAEEDD3BB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A135FA3-3B63-7EC5-D79A-13939917D2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CB3FB-A682-443B-A2F2-6B98AAA08F5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F85DE8D-CD4B-DCCB-B7E3-1E7155166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B64F465-DA9A-CD2C-D071-110F6C140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E418-57E5-424D-BBD9-F04F9137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3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97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77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91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Nghe kể chuyện cổ tích - Đẽo cày giữa đường - Truyện ngụ ngôn Mp3">
            <a:extLst>
              <a:ext uri="{FF2B5EF4-FFF2-40B4-BE49-F238E27FC236}">
                <a16:creationId xmlns:a16="http://schemas.microsoft.com/office/drawing/2014/main" id="{C474C582-1F0F-A415-A819-864534B2A0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420471" cy="24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LOGO TUY PHUOC 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36" y="380999"/>
            <a:ext cx="6338455" cy="578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vietnam_fl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07" y="651851"/>
            <a:ext cx="169502" cy="102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3799609" y="3958935"/>
            <a:ext cx="4953000" cy="2327565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>
              <a:defRPr/>
            </a:pPr>
            <a:r>
              <a:rPr lang="en-US" sz="88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8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10B3</a:t>
            </a:r>
          </a:p>
          <a:p>
            <a:pPr algn="ctr">
              <a:defRPr/>
            </a:pPr>
            <a:r>
              <a:rPr lang="en-US" sz="88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8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8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8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8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Quí</a:t>
            </a:r>
            <a:r>
              <a:rPr lang="en-US" sz="8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8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8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8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8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8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7557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917" y="1583872"/>
            <a:ext cx="5110849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Dì Mây về khi nào?</a:t>
            </a:r>
          </a:p>
          <a:p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Khi đám rước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sông một lúc</a:t>
            </a:r>
          </a:p>
          <a:p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Sau đám cưới vài ngày</a:t>
            </a:r>
          </a:p>
          <a:p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Trước khi đám cưới được tổ chức vài tiếng</a:t>
            </a:r>
          </a:p>
          <a:p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Trước khi đám cưới được tổ chức vài ngày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1583878"/>
            <a:ext cx="647700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latin typeface="+mj-lt"/>
              </a:rPr>
              <a:t>Câu </a:t>
            </a:r>
            <a:r>
              <a:rPr lang="en-US" sz="3200" b="1" dirty="0">
                <a:solidFill>
                  <a:srgbClr val="000000"/>
                </a:solidFill>
                <a:latin typeface="+mj-lt"/>
              </a:rPr>
              <a:t>4</a:t>
            </a:r>
            <a:r>
              <a:rPr lang="vi-VN" sz="3200" b="1" dirty="0">
                <a:solidFill>
                  <a:srgbClr val="000000"/>
                </a:solidFill>
                <a:latin typeface="+mj-lt"/>
              </a:rPr>
              <a:t>:</a:t>
            </a:r>
            <a:r>
              <a:rPr lang="vi-VN" sz="3200" dirty="0">
                <a:solidFill>
                  <a:srgbClr val="000000"/>
                </a:solidFill>
                <a:latin typeface="+mj-lt"/>
              </a:rPr>
              <a:t> Sự kiện trong phần 1 là 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:</a:t>
            </a:r>
            <a:endParaRPr lang="vi-VN" sz="3200" dirty="0">
              <a:solidFill>
                <a:srgbClr val="000000"/>
              </a:solidFill>
              <a:latin typeface="+mj-lt"/>
            </a:endParaRPr>
          </a:p>
          <a:p>
            <a:r>
              <a:rPr lang="vi-VN" sz="3200" dirty="0">
                <a:solidFill>
                  <a:srgbClr val="000000"/>
                </a:solidFill>
                <a:latin typeface="+mj-lt"/>
              </a:rPr>
              <a:t>A. Mai nghe thấy tiếng của dì Mây, nhận ra rằng dì Mây chưa chết.</a:t>
            </a:r>
          </a:p>
          <a:p>
            <a:r>
              <a:rPr lang="vi-VN" sz="3200" dirty="0">
                <a:solidFill>
                  <a:srgbClr val="000000"/>
                </a:solidFill>
                <a:latin typeface="+mj-lt"/>
              </a:rPr>
              <a:t>B. Dì Mây về làng đúng ngày chú San - người yêu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dì</a:t>
            </a:r>
            <a:r>
              <a:rPr lang="vi-VN" sz="3200" dirty="0">
                <a:solidFill>
                  <a:srgbClr val="000000"/>
                </a:solidFill>
                <a:latin typeface="+mj-lt"/>
              </a:rPr>
              <a:t> cưới vợ</a:t>
            </a:r>
          </a:p>
          <a:p>
            <a:r>
              <a:rPr lang="vi-VN" sz="3200" dirty="0">
                <a:solidFill>
                  <a:srgbClr val="000000"/>
                </a:solidFill>
                <a:latin typeface="+mj-lt"/>
              </a:rPr>
              <a:t>C. Tâm trạng ngổn ngang, giằng xé của dì Mây, chú San và những người thân trong gia đình</a:t>
            </a:r>
          </a:p>
          <a:p>
            <a:r>
              <a:rPr lang="vi-VN" sz="3200" dirty="0">
                <a:solidFill>
                  <a:srgbClr val="000000"/>
                </a:solidFill>
                <a:latin typeface="+mj-lt"/>
              </a:rPr>
              <a:t>D. Cả B và C.</a:t>
            </a:r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2043" y="228594"/>
            <a:ext cx="538842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927" y="2057399"/>
            <a:ext cx="65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7413" y="5486402"/>
            <a:ext cx="80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907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45772" y="130631"/>
            <a:ext cx="3532909" cy="80865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II.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ĐỌC- HIỂU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5341" y="1186419"/>
            <a:ext cx="1875974" cy="39080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charset="0"/>
              </a:rPr>
              <a:t>2.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charset="0"/>
              </a:rPr>
              <a:t>Nhân vật trung tâm và mối quan hệ giữa các nhân vật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charset="0"/>
              </a:rPr>
              <a:t> 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673C158-0729-2EE3-4D1A-A478FDDF1959}"/>
              </a:ext>
            </a:extLst>
          </p:cNvPr>
          <p:cNvSpPr/>
          <p:nvPr/>
        </p:nvSpPr>
        <p:spPr>
          <a:xfrm>
            <a:off x="304801" y="5755533"/>
            <a:ext cx="827314" cy="61383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173BB4-933B-C93D-44DB-964BB2E36F7F}"/>
              </a:ext>
            </a:extLst>
          </p:cNvPr>
          <p:cNvSpPr txBox="1"/>
          <p:nvPr/>
        </p:nvSpPr>
        <p:spPr>
          <a:xfrm>
            <a:off x="1273629" y="5192154"/>
            <a:ext cx="824048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F081BBF-B4AE-DC7C-E645-98C1B86046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511478"/>
              </p:ext>
            </p:extLst>
          </p:nvPr>
        </p:nvGraphicFramePr>
        <p:xfrm>
          <a:off x="3677466" y="783772"/>
          <a:ext cx="7066735" cy="4147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94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14" grpId="0" animBg="1"/>
      <p:bldP spid="15" grpId="0" animBg="1"/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B0C9C84A-A4D5-E102-E99C-CC81CBD94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688637"/>
              </p:ext>
            </p:extLst>
          </p:nvPr>
        </p:nvGraphicFramePr>
        <p:xfrm>
          <a:off x="2264229" y="340334"/>
          <a:ext cx="9927771" cy="61773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2120">
                  <a:extLst>
                    <a:ext uri="{9D8B030D-6E8A-4147-A177-3AD203B41FA5}">
                      <a16:colId xmlns:a16="http://schemas.microsoft.com/office/drawing/2014/main" val="2371589643"/>
                    </a:ext>
                  </a:extLst>
                </a:gridCol>
                <a:gridCol w="4805651">
                  <a:extLst>
                    <a:ext uri="{9D8B030D-6E8A-4147-A177-3AD203B41FA5}">
                      <a16:colId xmlns:a16="http://schemas.microsoft.com/office/drawing/2014/main" val="79485678"/>
                    </a:ext>
                  </a:extLst>
                </a:gridCol>
              </a:tblGrid>
              <a:tr h="86625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644076"/>
                  </a:ext>
                </a:extLst>
              </a:tr>
              <a:tr h="1317941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 Khi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Mai) ở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bến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Sao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nay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 . .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! Con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 . . Cha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 . 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.”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Xúc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động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nghẹn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trở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quê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hương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gặp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thân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yêu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</a:t>
                      </a:r>
                    </a:p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455956"/>
                  </a:ext>
                </a:extLst>
              </a:tr>
              <a:tr h="13179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Khi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San,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chú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San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nhận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lỗi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Nuốt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nước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mắt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cảnh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vô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vọng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tâm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ngổn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ngang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trách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cứ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tức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tưởi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726979"/>
                  </a:ext>
                </a:extLst>
              </a:tr>
              <a:tr h="23167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San: “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!”, “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Lỡ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Đằng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Anh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 Anh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đừng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600" i="1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khứ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lặng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rũ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oặt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khuỵu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thượt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thở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gối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6393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0871" y="1404257"/>
            <a:ext cx="1692729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2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B0C9C84A-A4D5-E102-E99C-CC81CBD94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427339"/>
              </p:ext>
            </p:extLst>
          </p:nvPr>
        </p:nvGraphicFramePr>
        <p:xfrm>
          <a:off x="2530929" y="679804"/>
          <a:ext cx="9416142" cy="59201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90432">
                  <a:extLst>
                    <a:ext uri="{9D8B030D-6E8A-4147-A177-3AD203B41FA5}">
                      <a16:colId xmlns:a16="http://schemas.microsoft.com/office/drawing/2014/main" val="2371589643"/>
                    </a:ext>
                  </a:extLst>
                </a:gridCol>
                <a:gridCol w="3825710">
                  <a:extLst>
                    <a:ext uri="{9D8B030D-6E8A-4147-A177-3AD203B41FA5}">
                      <a16:colId xmlns:a16="http://schemas.microsoft.com/office/drawing/2014/main" val="79485678"/>
                    </a:ext>
                  </a:extLst>
                </a:gridCol>
              </a:tblGrid>
              <a:tr h="88948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644076"/>
                  </a:ext>
                </a:extLst>
              </a:tr>
              <a:tr h="1353281"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Thanh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vượt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cạn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thai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ngôi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ngược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tràng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quấn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cổ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một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hai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phần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sống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tám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chín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phần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;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huyện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xa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lắc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đò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ngang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trở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mưa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dầm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</a:t>
                      </a:r>
                    </a:p>
                    <a:p>
                      <a:pPr marL="285750" marR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Char char="-"/>
                      </a:pPr>
                      <a:endParaRPr lang="en-US" sz="26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Thanh: “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đứa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.” 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can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thím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Ba,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buộc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thở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455956"/>
                  </a:ext>
                </a:extLst>
              </a:tr>
              <a:tr h="23788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dì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Thanh,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oe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oe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Nghe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hờn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xen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niềm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chờ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6393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4929" y="1131476"/>
            <a:ext cx="2226128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99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20934" y="-27345"/>
            <a:ext cx="12233868" cy="68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0281DD8-67BF-D2FC-4207-CB653ED44556}"/>
              </a:ext>
            </a:extLst>
          </p:cNvPr>
          <p:cNvSpPr txBox="1"/>
          <p:nvPr/>
        </p:nvSpPr>
        <p:spPr>
          <a:xfrm>
            <a:off x="2271945" y="1477054"/>
            <a:ext cx="8171937" cy="2962513"/>
          </a:xfrm>
          <a:prstGeom prst="wedgeRoundRectCallout">
            <a:avLst>
              <a:gd name="adj1" fmla="val -52025"/>
              <a:gd name="adj2" fmla="val 31539"/>
              <a:gd name="adj3" fmla="val 16667"/>
            </a:avLst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lộ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thằng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Cún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thím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Ba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bom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bi;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gặp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Quang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chối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Quang,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ru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thằng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Cún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,…?</a:t>
            </a:r>
            <a:endParaRPr lang="en-US" sz="2800" dirty="0"/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DABCECC-6908-BB3B-2F3E-4C257BDE7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845" y="4499479"/>
            <a:ext cx="2611129" cy="2611129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13ADEED5-511E-B940-5289-56299F6E0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65" y="464025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025072" y="1224911"/>
            <a:ext cx="431437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3600" b="1" dirty="0">
                <a:solidFill>
                  <a:prstClr val="white"/>
                </a:solidFill>
                <a:highlight>
                  <a:srgbClr val="33993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 vật dì Mây</a:t>
            </a:r>
            <a:endParaRPr lang="en-US" sz="3600" dirty="0">
              <a:solidFill>
                <a:prstClr val="white"/>
              </a:solidFill>
              <a:highlight>
                <a:srgbClr val="339933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16">
            <a:extLst>
              <a:ext uri="{FF2B5EF4-FFF2-40B4-BE49-F238E27FC236}">
                <a16:creationId xmlns:a16="http://schemas.microsoft.com/office/drawing/2014/main" id="{9BE5577C-CD87-BBF2-FEF7-32C64FD671B5}"/>
              </a:ext>
            </a:extLst>
          </p:cNvPr>
          <p:cNvSpPr txBox="1"/>
          <p:nvPr/>
        </p:nvSpPr>
        <p:spPr>
          <a:xfrm>
            <a:off x="413658" y="2078849"/>
            <a:ext cx="11413964" cy="4392692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L="457200" marR="91440" indent="-457200" algn="just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toan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57200" marR="91440" indent="-457200" algn="just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91440" indent="-457200" algn="just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1440" algn="just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3913" y="114304"/>
            <a:ext cx="6090557" cy="903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II.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ĐỌC- HIỂU VĂN BẢN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9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1" animBg="1"/>
      <p:bldP spid="7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0" y="-27345"/>
            <a:ext cx="12690389" cy="68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00DB7FC-3F20-28CC-4072-0D46AE8A9AE0}"/>
              </a:ext>
            </a:extLst>
          </p:cNvPr>
          <p:cNvSpPr txBox="1"/>
          <p:nvPr/>
        </p:nvSpPr>
        <p:spPr>
          <a:xfrm>
            <a:off x="1130806" y="1597953"/>
            <a:ext cx="10631711" cy="2485787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trớ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éo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le song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phi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hi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thầm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vượt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nghịch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14474BA-68BC-8154-3AD2-065F54AEBBC4}"/>
              </a:ext>
            </a:extLst>
          </p:cNvPr>
          <p:cNvSpPr txBox="1"/>
          <p:nvPr/>
        </p:nvSpPr>
        <p:spPr>
          <a:xfrm>
            <a:off x="1295413" y="735082"/>
            <a:ext cx="3330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99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20934" y="-27345"/>
            <a:ext cx="12233868" cy="68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0281DD8-67BF-D2FC-4207-CB653ED44556}"/>
              </a:ext>
            </a:extLst>
          </p:cNvPr>
          <p:cNvSpPr txBox="1"/>
          <p:nvPr/>
        </p:nvSpPr>
        <p:spPr>
          <a:xfrm>
            <a:off x="1759881" y="1819706"/>
            <a:ext cx="9331791" cy="2485787"/>
          </a:xfrm>
          <a:prstGeom prst="wedgeRoundRectCallout">
            <a:avLst>
              <a:gd name="adj1" fmla="val -38601"/>
              <a:gd name="adj2" fmla="val 60599"/>
              <a:gd name="adj3" fmla="val 16667"/>
            </a:avLst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DABCECC-6908-BB3B-2F3E-4C257BDE7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845" y="4499479"/>
            <a:ext cx="2611129" cy="2611129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E7017F7-C475-2AB1-16A9-1FC70C0E8EAC}"/>
              </a:ext>
            </a:extLst>
          </p:cNvPr>
          <p:cNvSpPr txBox="1"/>
          <p:nvPr/>
        </p:nvSpPr>
        <p:spPr>
          <a:xfrm>
            <a:off x="1117600" y="839326"/>
            <a:ext cx="901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endParaRPr lang="en-US" sz="32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A810BDA-CC13-196C-CA64-0D6CE1453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79" y="2926351"/>
            <a:ext cx="5361432" cy="53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0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20934" y="-27345"/>
            <a:ext cx="12233868" cy="68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CA3D38A-5702-25D9-C7AA-2EFCE44B41A6}"/>
              </a:ext>
            </a:extLst>
          </p:cNvPr>
          <p:cNvSpPr txBox="1"/>
          <p:nvPr/>
        </p:nvSpPr>
        <p:spPr>
          <a:xfrm>
            <a:off x="1217880" y="1693737"/>
            <a:ext cx="10251128" cy="4392692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nhằm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ngụ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lộ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trớ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cưới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San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đậm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1);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4).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0848EE8-3EE1-5272-3BFE-8C2B2E11468E}"/>
              </a:ext>
            </a:extLst>
          </p:cNvPr>
          <p:cNvSpPr txBox="1"/>
          <p:nvPr/>
        </p:nvSpPr>
        <p:spPr>
          <a:xfrm>
            <a:off x="1041400" y="1029977"/>
            <a:ext cx="10859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Bút pháp miêu tả của nhà văn: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20934" y="-27345"/>
            <a:ext cx="12233868" cy="68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CA3D38A-5702-25D9-C7AA-2EFCE44B41A6}"/>
              </a:ext>
            </a:extLst>
          </p:cNvPr>
          <p:cNvSpPr txBox="1"/>
          <p:nvPr/>
        </p:nvSpPr>
        <p:spPr>
          <a:xfrm>
            <a:off x="1055815" y="2195522"/>
            <a:ext cx="10435968" cy="2485787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cha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San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lịm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bừng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da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cồn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057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0" y="0"/>
            <a:ext cx="12191999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838199" y="29207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Bài 6: Tiểu thuyết và Truyện ngắn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744" y="720332"/>
            <a:ext cx="10268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VB2: Người ở bến sông Châu </a:t>
            </a:r>
            <a:r>
              <a:rPr lang="vi-V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(Sương Nguyệt Minh) </a:t>
            </a:r>
            <a:r>
              <a:rPr lang="vi-VN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</a:t>
            </a:r>
            <a:endParaRPr lang="en-US" dirty="0"/>
          </a:p>
        </p:txBody>
      </p:sp>
      <p:sp>
        <p:nvSpPr>
          <p:cNvPr id="7" name="Hộp Văn bản 9">
            <a:extLst>
              <a:ext uri="{FF2B5EF4-FFF2-40B4-BE49-F238E27FC236}">
                <a16:creationId xmlns:a16="http://schemas.microsoft.com/office/drawing/2014/main" id="{F8157803-084F-5F2A-624A-6D92DAEA6453}"/>
              </a:ext>
            </a:extLst>
          </p:cNvPr>
          <p:cNvSpPr txBox="1"/>
          <p:nvPr/>
        </p:nvSpPr>
        <p:spPr>
          <a:xfrm>
            <a:off x="1244744" y="1876802"/>
            <a:ext cx="2028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8">
            <a:extLst>
              <a:ext uri="{FF2B5EF4-FFF2-40B4-BE49-F238E27FC236}">
                <a16:creationId xmlns:a16="http://schemas.microsoft.com/office/drawing/2014/main" id="{4DC97FA0-2B42-06E9-3975-11EACDD12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27" y="1963000"/>
            <a:ext cx="3491346" cy="3690092"/>
          </a:xfrm>
          <a:prstGeom prst="rect">
            <a:avLst/>
          </a:prstGeom>
        </p:spPr>
      </p:pic>
      <p:sp>
        <p:nvSpPr>
          <p:cNvPr id="10" name="Hộp Văn bản 1">
            <a:extLst>
              <a:ext uri="{FF2B5EF4-FFF2-40B4-BE49-F238E27FC236}">
                <a16:creationId xmlns:a16="http://schemas.microsoft.com/office/drawing/2014/main" id="{86828A81-48F6-BF1C-7F60-EFFB424E5C48}"/>
              </a:ext>
            </a:extLst>
          </p:cNvPr>
          <p:cNvSpPr txBox="1"/>
          <p:nvPr/>
        </p:nvSpPr>
        <p:spPr>
          <a:xfrm>
            <a:off x="3317838" y="1963000"/>
            <a:ext cx="6033980" cy="1055608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3525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ên khai sinh là Nguyễn Ngọc Sơn, sinh năm 1958.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6">
            <a:extLst>
              <a:ext uri="{FF2B5EF4-FFF2-40B4-BE49-F238E27FC236}">
                <a16:creationId xmlns:a16="http://schemas.microsoft.com/office/drawing/2014/main" id="{5894BB77-AD4A-90ED-16D0-28679989979F}"/>
              </a:ext>
            </a:extLst>
          </p:cNvPr>
          <p:cNvSpPr txBox="1"/>
          <p:nvPr/>
        </p:nvSpPr>
        <p:spPr>
          <a:xfrm>
            <a:off x="1353742" y="3167304"/>
            <a:ext cx="6844686" cy="2485787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 fontAlgn="base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 là người lính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 Văn phong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Viết một cách chân thực về thân phận bi kịch, trách nhiệm con người, tình yêu sâu sắc và mãnh liệt; thể hiện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sự trải nghiệm của một người đi ra từ cuộc chiến.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331985" y="1305107"/>
            <a:ext cx="3803073" cy="523220"/>
          </a:xfrm>
          <a:prstGeom prst="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2800" b="1" dirty="0">
                <a:solidFill>
                  <a:srgbClr val="FFC000"/>
                </a:solidFill>
                <a:highlight>
                  <a:srgbClr val="33993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Tìm hiểu chung</a:t>
            </a:r>
            <a:endParaRPr lang="en-US" sz="2800" dirty="0">
              <a:solidFill>
                <a:srgbClr val="FFC000"/>
              </a:solidFill>
              <a:effectLst/>
              <a:highlight>
                <a:srgbClr val="339933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7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20934" y="-27345"/>
            <a:ext cx="12233868" cy="68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CA3D38A-5702-25D9-C7AA-2EFCE44B41A6}"/>
              </a:ext>
            </a:extLst>
          </p:cNvPr>
          <p:cNvSpPr txBox="1"/>
          <p:nvPr/>
        </p:nvSpPr>
        <p:spPr>
          <a:xfrm>
            <a:off x="1109535" y="1916516"/>
            <a:ext cx="10251128" cy="1532334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San),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trớ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thím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Ba,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Cún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0848EE8-3EE1-5272-3BFE-8C2B2E11468E}"/>
              </a:ext>
            </a:extLst>
          </p:cNvPr>
          <p:cNvSpPr txBox="1"/>
          <p:nvPr/>
        </p:nvSpPr>
        <p:spPr>
          <a:xfrm>
            <a:off x="1041400" y="477036"/>
            <a:ext cx="104276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*Xây dựng những hình ảnh biểu tượng: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đò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B12A4A7-A569-C271-DEEC-DB3CAE4D0C22}"/>
              </a:ext>
            </a:extLst>
          </p:cNvPr>
          <p:cNvSpPr txBox="1"/>
          <p:nvPr/>
        </p:nvSpPr>
        <p:spPr>
          <a:xfrm>
            <a:off x="2020328" y="7047537"/>
            <a:ext cx="9323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Cún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Quang), …</a:t>
            </a:r>
            <a:endParaRPr lang="en-US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0E6FF08-F215-6979-1B24-22BC55A289A4}"/>
              </a:ext>
            </a:extLst>
          </p:cNvPr>
          <p:cNvSpPr txBox="1"/>
          <p:nvPr/>
        </p:nvSpPr>
        <p:spPr>
          <a:xfrm>
            <a:off x="1092373" y="3580196"/>
            <a:ext cx="10251128" cy="1055608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đò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đò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”),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chia li,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chở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….</a:t>
            </a:r>
          </a:p>
        </p:txBody>
      </p:sp>
      <p:sp>
        <p:nvSpPr>
          <p:cNvPr id="10" name="Hộp Văn bản 3">
            <a:extLst>
              <a:ext uri="{FF2B5EF4-FFF2-40B4-BE49-F238E27FC236}">
                <a16:creationId xmlns:a16="http://schemas.microsoft.com/office/drawing/2014/main" id="{D0E6FF08-F215-6979-1B24-22BC55A289A4}"/>
              </a:ext>
            </a:extLst>
          </p:cNvPr>
          <p:cNvSpPr txBox="1"/>
          <p:nvPr/>
        </p:nvSpPr>
        <p:spPr>
          <a:xfrm>
            <a:off x="1217880" y="4807537"/>
            <a:ext cx="10251128" cy="2009061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Cún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Quang),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84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4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0" y="-3782"/>
            <a:ext cx="12192000" cy="68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237343" y="717290"/>
            <a:ext cx="2757714" cy="646331"/>
          </a:xfrm>
          <a:prstGeom prst="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solidFill>
                  <a:schemeClr val="bg1"/>
                </a:solidFill>
                <a:effectLst/>
                <a:highlight>
                  <a:srgbClr val="33993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3600" dirty="0">
              <a:solidFill>
                <a:schemeClr val="bg1"/>
              </a:solidFill>
              <a:effectLst/>
              <a:highlight>
                <a:srgbClr val="339933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AEA33F0-BB96-5982-93D1-D71255EB7353}"/>
              </a:ext>
            </a:extLst>
          </p:cNvPr>
          <p:cNvSpPr txBox="1"/>
          <p:nvPr/>
        </p:nvSpPr>
        <p:spPr>
          <a:xfrm>
            <a:off x="2942536" y="1505922"/>
            <a:ext cx="7659204" cy="4076045"/>
          </a:xfrm>
          <a:prstGeom prst="cloudCallout">
            <a:avLst>
              <a:gd name="adj1" fmla="val -48690"/>
              <a:gd name="adj2" fmla="val 44289"/>
            </a:avLst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DF4A461F-A527-5915-EB61-A50CAC85E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300" y="3850700"/>
            <a:ext cx="31496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17670" y="0"/>
            <a:ext cx="12227339" cy="68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276626" y="1064060"/>
            <a:ext cx="2703286" cy="646331"/>
          </a:xfrm>
          <a:prstGeom prst="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solidFill>
                  <a:schemeClr val="bg1"/>
                </a:solidFill>
                <a:effectLst/>
                <a:highlight>
                  <a:srgbClr val="33993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3600" dirty="0">
              <a:solidFill>
                <a:schemeClr val="bg1"/>
              </a:solidFill>
              <a:effectLst/>
              <a:highlight>
                <a:srgbClr val="339933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8157803-084F-5F2A-624A-6D92DAEA6453}"/>
              </a:ext>
            </a:extLst>
          </p:cNvPr>
          <p:cNvSpPr txBox="1"/>
          <p:nvPr/>
        </p:nvSpPr>
        <p:spPr>
          <a:xfrm>
            <a:off x="1878510" y="1838991"/>
            <a:ext cx="901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ghệ</a:t>
            </a:r>
            <a:r>
              <a:rPr lang="en-US" sz="28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endParaRPr lang="en-US" sz="28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2F0747F-1333-E776-FC31-5D25257762F9}"/>
              </a:ext>
            </a:extLst>
          </p:cNvPr>
          <p:cNvSpPr txBox="1"/>
          <p:nvPr/>
        </p:nvSpPr>
        <p:spPr>
          <a:xfrm>
            <a:off x="1276626" y="2619410"/>
            <a:ext cx="10213009" cy="1055608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4646638-AC51-026D-4F72-CA42B7D2C12E}"/>
              </a:ext>
            </a:extLst>
          </p:cNvPr>
          <p:cNvSpPr txBox="1"/>
          <p:nvPr/>
        </p:nvSpPr>
        <p:spPr>
          <a:xfrm>
            <a:off x="1276626" y="4084192"/>
            <a:ext cx="10042163" cy="1055608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sang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8AE887D-0ABF-3225-CFCB-6DA54B50C3CC}"/>
              </a:ext>
            </a:extLst>
          </p:cNvPr>
          <p:cNvSpPr txBox="1"/>
          <p:nvPr/>
        </p:nvSpPr>
        <p:spPr>
          <a:xfrm>
            <a:off x="1276626" y="5585560"/>
            <a:ext cx="8494883" cy="578882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52B3C2C-CF77-582E-45BF-9BF57CBC7418}"/>
              </a:ext>
            </a:extLst>
          </p:cNvPr>
          <p:cNvSpPr txBox="1"/>
          <p:nvPr/>
        </p:nvSpPr>
        <p:spPr>
          <a:xfrm>
            <a:off x="2752437" y="7508112"/>
            <a:ext cx="8143073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+mj-lt"/>
              <a:buAutoNum type="arabicPeriod"/>
            </a:pP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đớn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trớ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00025" algn="l"/>
              </a:tabLst>
            </a:pP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Rút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xử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gợi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ra.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49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0" y="0"/>
            <a:ext cx="12227339" cy="68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190490" y="1091055"/>
            <a:ext cx="2757714" cy="646331"/>
          </a:xfrm>
          <a:prstGeom prst="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solidFill>
                  <a:schemeClr val="bg1"/>
                </a:solidFill>
                <a:effectLst/>
                <a:highlight>
                  <a:srgbClr val="33993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3600" dirty="0">
              <a:solidFill>
                <a:schemeClr val="bg1"/>
              </a:solidFill>
              <a:effectLst/>
              <a:highlight>
                <a:srgbClr val="339933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8157803-084F-5F2A-624A-6D92DAEA6453}"/>
              </a:ext>
            </a:extLst>
          </p:cNvPr>
          <p:cNvSpPr txBox="1"/>
          <p:nvPr/>
        </p:nvSpPr>
        <p:spPr>
          <a:xfrm>
            <a:off x="1605169" y="1862457"/>
            <a:ext cx="901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ghệ</a:t>
            </a:r>
            <a:r>
              <a:rPr lang="en-US" sz="28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endParaRPr lang="en-US" sz="28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8591E31-BC13-F940-556F-9953CD256CCF}"/>
              </a:ext>
            </a:extLst>
          </p:cNvPr>
          <p:cNvSpPr txBox="1"/>
          <p:nvPr/>
        </p:nvSpPr>
        <p:spPr>
          <a:xfrm>
            <a:off x="1231591" y="2598083"/>
            <a:ext cx="10388152" cy="1055608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52B3C2C-CF77-582E-45BF-9BF57CBC7418}"/>
              </a:ext>
            </a:extLst>
          </p:cNvPr>
          <p:cNvSpPr txBox="1"/>
          <p:nvPr/>
        </p:nvSpPr>
        <p:spPr>
          <a:xfrm>
            <a:off x="2752437" y="7508112"/>
            <a:ext cx="8143073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+mj-lt"/>
              <a:buAutoNum type="arabicPeriod"/>
            </a:pP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đớn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trớ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00025" algn="l"/>
              </a:tabLst>
            </a:pP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Rút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xử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gợi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ra.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B18CAC7-24E3-4EA1-CC84-013A1BCB0869}"/>
              </a:ext>
            </a:extLst>
          </p:cNvPr>
          <p:cNvSpPr txBox="1"/>
          <p:nvPr/>
        </p:nvSpPr>
        <p:spPr>
          <a:xfrm>
            <a:off x="1190490" y="3903833"/>
            <a:ext cx="10388152" cy="1055608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phức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BF29DCA-D9B5-606A-C35C-50BA36C0A85B}"/>
              </a:ext>
            </a:extLst>
          </p:cNvPr>
          <p:cNvSpPr txBox="1"/>
          <p:nvPr/>
        </p:nvSpPr>
        <p:spPr>
          <a:xfrm>
            <a:off x="1224808" y="5209583"/>
            <a:ext cx="3167688" cy="578882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2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0" y="0"/>
            <a:ext cx="12227339" cy="68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188434" y="651447"/>
            <a:ext cx="2855686" cy="646331"/>
          </a:xfrm>
          <a:prstGeom prst="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solidFill>
                  <a:schemeClr val="bg1"/>
                </a:solidFill>
                <a:effectLst/>
                <a:highlight>
                  <a:srgbClr val="33993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3600" dirty="0">
              <a:solidFill>
                <a:schemeClr val="bg1"/>
              </a:solidFill>
              <a:effectLst/>
              <a:highlight>
                <a:srgbClr val="339933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8157803-084F-5F2A-624A-6D92DAEA6453}"/>
              </a:ext>
            </a:extLst>
          </p:cNvPr>
          <p:cNvSpPr txBox="1"/>
          <p:nvPr/>
        </p:nvSpPr>
        <p:spPr>
          <a:xfrm>
            <a:off x="1878510" y="1430960"/>
            <a:ext cx="35861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28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8591E31-BC13-F940-556F-9953CD256CCF}"/>
              </a:ext>
            </a:extLst>
          </p:cNvPr>
          <p:cNvSpPr txBox="1"/>
          <p:nvPr/>
        </p:nvSpPr>
        <p:spPr>
          <a:xfrm>
            <a:off x="1041400" y="2075350"/>
            <a:ext cx="10388152" cy="2485787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hi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thầm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đớn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trớ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52B3C2C-CF77-582E-45BF-9BF57CBC7418}"/>
              </a:ext>
            </a:extLst>
          </p:cNvPr>
          <p:cNvSpPr txBox="1"/>
          <p:nvPr/>
        </p:nvSpPr>
        <p:spPr>
          <a:xfrm>
            <a:off x="2752437" y="7508112"/>
            <a:ext cx="814307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+mj-lt"/>
              <a:buAutoNum type="arabicPeriod"/>
            </a:pP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00025" algn="l"/>
              </a:tabLst>
            </a:pP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Rút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xử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gợi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ra.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BF29DCA-D9B5-606A-C35C-50BA36C0A85B}"/>
              </a:ext>
            </a:extLst>
          </p:cNvPr>
          <p:cNvSpPr txBox="1"/>
          <p:nvPr/>
        </p:nvSpPr>
        <p:spPr>
          <a:xfrm>
            <a:off x="1188434" y="5069841"/>
            <a:ext cx="10094084" cy="1055608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35339" y="0"/>
            <a:ext cx="12227339" cy="68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139372" y="447161"/>
            <a:ext cx="703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solidFill>
                  <a:schemeClr val="bg1"/>
                </a:solidFill>
                <a:effectLst/>
                <a:highlight>
                  <a:srgbClr val="33993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3600" dirty="0">
              <a:solidFill>
                <a:schemeClr val="bg1"/>
              </a:solidFill>
              <a:effectLst/>
              <a:highlight>
                <a:srgbClr val="339933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8157803-084F-5F2A-624A-6D92DAEA6453}"/>
              </a:ext>
            </a:extLst>
          </p:cNvPr>
          <p:cNvSpPr txBox="1"/>
          <p:nvPr/>
        </p:nvSpPr>
        <p:spPr>
          <a:xfrm>
            <a:off x="2460186" y="1063896"/>
            <a:ext cx="901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00025" algn="l"/>
              </a:tabLst>
            </a:pPr>
            <a:r>
              <a:rPr lang="en-US" sz="28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2400" dirty="0">
              <a:solidFill>
                <a:srgbClr val="3399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52B3C2C-CF77-582E-45BF-9BF57CBC7418}"/>
              </a:ext>
            </a:extLst>
          </p:cNvPr>
          <p:cNvSpPr txBox="1"/>
          <p:nvPr/>
        </p:nvSpPr>
        <p:spPr>
          <a:xfrm>
            <a:off x="2926608" y="7522482"/>
            <a:ext cx="814307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+mj-lt"/>
              <a:buAutoNum type="arabicPeriod"/>
            </a:pP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Rút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xử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gợi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ra.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BF29DCA-D9B5-606A-C35C-50BA36C0A85B}"/>
              </a:ext>
            </a:extLst>
          </p:cNvPr>
          <p:cNvSpPr txBox="1"/>
          <p:nvPr/>
        </p:nvSpPr>
        <p:spPr>
          <a:xfrm>
            <a:off x="1271906" y="1728378"/>
            <a:ext cx="10205280" cy="1055608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85F4F7C-F42B-E439-666A-0BA66D7987DF}"/>
              </a:ext>
            </a:extLst>
          </p:cNvPr>
          <p:cNvSpPr txBox="1"/>
          <p:nvPr/>
        </p:nvSpPr>
        <p:spPr>
          <a:xfrm>
            <a:off x="1271906" y="2999171"/>
            <a:ext cx="9021719" cy="578882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dung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10D15CE-B426-200B-7C01-CED3705A6871}"/>
              </a:ext>
            </a:extLst>
          </p:cNvPr>
          <p:cNvSpPr txBox="1"/>
          <p:nvPr/>
        </p:nvSpPr>
        <p:spPr>
          <a:xfrm>
            <a:off x="1271906" y="3874583"/>
            <a:ext cx="9359894" cy="578882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Nắm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cốt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56F2E68-38BB-D675-3CD6-C45602F41438}"/>
              </a:ext>
            </a:extLst>
          </p:cNvPr>
          <p:cNvSpPr txBox="1"/>
          <p:nvPr/>
        </p:nvSpPr>
        <p:spPr>
          <a:xfrm>
            <a:off x="1271906" y="4688167"/>
            <a:ext cx="9863190" cy="578882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chi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2" name="Hộp Văn bản 2">
            <a:extLst>
              <a:ext uri="{FF2B5EF4-FFF2-40B4-BE49-F238E27FC236}">
                <a16:creationId xmlns:a16="http://schemas.microsoft.com/office/drawing/2014/main" id="{D85F4F7C-F42B-E439-666A-0BA66D7987DF}"/>
              </a:ext>
            </a:extLst>
          </p:cNvPr>
          <p:cNvSpPr txBox="1"/>
          <p:nvPr/>
        </p:nvSpPr>
        <p:spPr>
          <a:xfrm>
            <a:off x="1271906" y="5564943"/>
            <a:ext cx="9797774" cy="1055608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478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7" grpId="0" animBg="1"/>
      <p:bldP spid="8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A5B50F30-39BC-A9D4-56DE-A5EE4B2C1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10886" y="5077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21B94C3-3306-4E48-D70D-3A75B8B0EBAB}"/>
              </a:ext>
            </a:extLst>
          </p:cNvPr>
          <p:cNvSpPr txBox="1"/>
          <p:nvPr/>
        </p:nvSpPr>
        <p:spPr>
          <a:xfrm>
            <a:off x="4293847" y="599682"/>
            <a:ext cx="3670300" cy="919401"/>
          </a:xfrm>
          <a:prstGeom prst="roundRect">
            <a:avLst/>
          </a:prstGeom>
          <a:gradFill>
            <a:gsLst>
              <a:gs pos="36000">
                <a:srgbClr val="00FF00"/>
              </a:gs>
              <a:gs pos="100000">
                <a:srgbClr val="00CC00"/>
              </a:gs>
            </a:gsLst>
            <a:lin ang="5400000" scaled="1"/>
          </a:gra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F2DFF67-5C0B-1165-7F6E-A01521150D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62" y="452879"/>
            <a:ext cx="1186583" cy="121300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7AF531-3A11-701D-48FC-E0A9339CC311}"/>
              </a:ext>
            </a:extLst>
          </p:cNvPr>
          <p:cNvSpPr txBox="1"/>
          <p:nvPr/>
        </p:nvSpPr>
        <p:spPr>
          <a:xfrm>
            <a:off x="1230111" y="1870226"/>
            <a:ext cx="10221660" cy="1267837"/>
          </a:xfrm>
          <a:prstGeom prst="horizontalScroll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– 7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09E1E45-BEEB-2FDE-1CD2-51B628B4B0BE}"/>
              </a:ext>
            </a:extLst>
          </p:cNvPr>
          <p:cNvSpPr txBox="1"/>
          <p:nvPr/>
        </p:nvSpPr>
        <p:spPr>
          <a:xfrm>
            <a:off x="2812884" y="3242884"/>
            <a:ext cx="80596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C9F5285-5442-9752-C86C-33B33D8271B6}"/>
              </a:ext>
            </a:extLst>
          </p:cNvPr>
          <p:cNvSpPr txBox="1"/>
          <p:nvPr/>
        </p:nvSpPr>
        <p:spPr>
          <a:xfrm>
            <a:off x="1230110" y="5369380"/>
            <a:ext cx="9797774" cy="1055608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Chi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CF1CFC0-E101-469F-092E-8242218D7BD8}"/>
              </a:ext>
            </a:extLst>
          </p:cNvPr>
          <p:cNvSpPr txBox="1"/>
          <p:nvPr/>
        </p:nvSpPr>
        <p:spPr>
          <a:xfrm>
            <a:off x="1315394" y="4470105"/>
            <a:ext cx="3271065" cy="578882"/>
          </a:xfrm>
          <a:prstGeom prst="roundRect">
            <a:avLst/>
          </a:prstGeom>
          <a:gradFill flip="none" rotWithShape="1">
            <a:gsLst>
              <a:gs pos="36000">
                <a:srgbClr val="00CC00"/>
              </a:gs>
              <a:gs pos="79000">
                <a:srgbClr val="00990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7602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A5B50F30-39BC-A9D4-56DE-A5EE4B2C1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-420914" y="0"/>
            <a:ext cx="12678908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21B94C3-3306-4E48-D70D-3A75B8B0EBAB}"/>
              </a:ext>
            </a:extLst>
          </p:cNvPr>
          <p:cNvSpPr txBox="1"/>
          <p:nvPr/>
        </p:nvSpPr>
        <p:spPr>
          <a:xfrm>
            <a:off x="4293847" y="599682"/>
            <a:ext cx="3670300" cy="919401"/>
          </a:xfrm>
          <a:prstGeom prst="roundRect">
            <a:avLst/>
          </a:prstGeom>
          <a:gradFill>
            <a:gsLst>
              <a:gs pos="36000">
                <a:srgbClr val="00FF00"/>
              </a:gs>
              <a:gs pos="100000">
                <a:srgbClr val="00CC00"/>
              </a:gs>
            </a:gsLst>
            <a:lin ang="5400000" scaled="1"/>
          </a:gra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7F281B3-18D1-7B74-DC78-ED6092B5A185}"/>
              </a:ext>
            </a:extLst>
          </p:cNvPr>
          <p:cNvSpPr txBox="1"/>
          <p:nvPr/>
        </p:nvSpPr>
        <p:spPr>
          <a:xfrm>
            <a:off x="678448" y="1626338"/>
            <a:ext cx="10740665" cy="1532334"/>
          </a:xfrm>
          <a:prstGeom prst="roundRect">
            <a:avLst/>
          </a:prstGeom>
          <a:noFill/>
          <a:ln w="571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sông Châu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hôm nay?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3AD22EF-6897-3BDC-A999-8BD7F4F92C60}"/>
              </a:ext>
            </a:extLst>
          </p:cNvPr>
          <p:cNvSpPr txBox="1"/>
          <p:nvPr/>
        </p:nvSpPr>
        <p:spPr>
          <a:xfrm>
            <a:off x="2852058" y="7035933"/>
            <a:ext cx="64878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DC23E48-FB29-69C5-15D5-BD150BBE3648}"/>
              </a:ext>
            </a:extLst>
          </p:cNvPr>
          <p:cNvSpPr txBox="1"/>
          <p:nvPr/>
        </p:nvSpPr>
        <p:spPr>
          <a:xfrm>
            <a:off x="892628" y="3247019"/>
            <a:ext cx="10384971" cy="3539430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5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A5B50F30-39BC-A9D4-56DE-A5EE4B2C1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-420914" y="0"/>
            <a:ext cx="12678908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21B94C3-3306-4E48-D70D-3A75B8B0EBAB}"/>
              </a:ext>
            </a:extLst>
          </p:cNvPr>
          <p:cNvSpPr txBox="1"/>
          <p:nvPr/>
        </p:nvSpPr>
        <p:spPr>
          <a:xfrm>
            <a:off x="4260850" y="588796"/>
            <a:ext cx="3670300" cy="919401"/>
          </a:xfrm>
          <a:prstGeom prst="roundRect">
            <a:avLst/>
          </a:prstGeom>
          <a:gradFill>
            <a:gsLst>
              <a:gs pos="36000">
                <a:srgbClr val="00FF00"/>
              </a:gs>
              <a:gs pos="100000">
                <a:srgbClr val="00CC00"/>
              </a:gs>
            </a:gsLst>
            <a:lin ang="5400000" scaled="1"/>
          </a:gra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C3ED896-7772-5F7D-FCAB-276C026EF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041" y="507381"/>
            <a:ext cx="1404714" cy="1404714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7F281B3-18D1-7B74-DC78-ED6092B5A185}"/>
              </a:ext>
            </a:extLst>
          </p:cNvPr>
          <p:cNvSpPr txBox="1"/>
          <p:nvPr/>
        </p:nvSpPr>
        <p:spPr>
          <a:xfrm>
            <a:off x="678448" y="1626338"/>
            <a:ext cx="10610037" cy="1532334"/>
          </a:xfrm>
          <a:prstGeom prst="roundRect">
            <a:avLst/>
          </a:prstGeom>
          <a:noFill/>
          <a:ln w="571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sông Châu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hôm nay?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D1E865FB-DAA0-4E92-245D-8A211568F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183" y="5160661"/>
            <a:ext cx="1573783" cy="1730901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DC23E48-FB29-69C5-15D5-BD150BBE3648}"/>
              </a:ext>
            </a:extLst>
          </p:cNvPr>
          <p:cNvSpPr txBox="1"/>
          <p:nvPr/>
        </p:nvSpPr>
        <p:spPr>
          <a:xfrm>
            <a:off x="805543" y="3429000"/>
            <a:ext cx="10395857" cy="3108543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41868" y="0"/>
            <a:ext cx="12233868" cy="68853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8157803-084F-5F2A-624A-6D92DAEA6453}"/>
              </a:ext>
            </a:extLst>
          </p:cNvPr>
          <p:cNvSpPr txBox="1"/>
          <p:nvPr/>
        </p:nvSpPr>
        <p:spPr>
          <a:xfrm>
            <a:off x="1140160" y="325280"/>
            <a:ext cx="2768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D029A9C-69AF-0627-20D9-408C8E6A52AE}"/>
              </a:ext>
            </a:extLst>
          </p:cNvPr>
          <p:cNvSpPr txBox="1"/>
          <p:nvPr/>
        </p:nvSpPr>
        <p:spPr>
          <a:xfrm>
            <a:off x="1349827" y="803608"/>
            <a:ext cx="4316187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 algn="just">
              <a:lnSpc>
                <a:spcPct val="130000"/>
              </a:lnSpc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Thể loại:</a:t>
            </a: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53F829A-A23B-1859-85BB-A4A18CB7C1B9}"/>
              </a:ext>
            </a:extLst>
          </p:cNvPr>
          <p:cNvSpPr txBox="1"/>
          <p:nvPr/>
        </p:nvSpPr>
        <p:spPr>
          <a:xfrm>
            <a:off x="1349827" y="1400182"/>
            <a:ext cx="60588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 algn="just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 xứ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6/1997, NXB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Truyện được chuyển thể thành phim 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Người trở về.</a:t>
            </a:r>
            <a:endParaRPr lang="en-US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Người Ở Bến Sông Châu">
            <a:extLst>
              <a:ext uri="{FF2B5EF4-FFF2-40B4-BE49-F238E27FC236}">
                <a16:creationId xmlns:a16="http://schemas.microsoft.com/office/drawing/2014/main" id="{8D53AD6B-5D71-AB68-680F-5E024D854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055" y="436418"/>
            <a:ext cx="3699163" cy="63072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408908" y="3120322"/>
            <a:ext cx="5760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95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41868" y="0"/>
            <a:ext cx="12233868" cy="68853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2" descr="Người Ở Bến Sông Châu">
            <a:extLst>
              <a:ext uri="{FF2B5EF4-FFF2-40B4-BE49-F238E27FC236}">
                <a16:creationId xmlns:a16="http://schemas.microsoft.com/office/drawing/2014/main" id="{8D53AD6B-5D71-AB68-680F-5E024D854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82" y="436418"/>
            <a:ext cx="3210792" cy="63072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Hộp Văn bản 13">
            <a:extLst>
              <a:ext uri="{FF2B5EF4-FFF2-40B4-BE49-F238E27FC236}">
                <a16:creationId xmlns:a16="http://schemas.microsoft.com/office/drawing/2014/main" id="{B96F8511-161F-A500-BE1A-9D41A48A166B}"/>
              </a:ext>
            </a:extLst>
          </p:cNvPr>
          <p:cNvSpPr txBox="1"/>
          <p:nvPr/>
        </p:nvSpPr>
        <p:spPr>
          <a:xfrm>
            <a:off x="1128886" y="436418"/>
            <a:ext cx="7121496" cy="63709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R="91440" algn="just"/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vi-VN" sz="24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R="91440" algn="just"/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vi-VN" sz="24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sĩ Trường Sơn, từng có một tình yêu đẹp, bị thương trong chiến tranh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Đến khi h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òa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thì gặp cảnh ngộ trớ trêu: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San –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vợ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là Thanh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R="91440"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của xóm Trại -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Châu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người cha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chèo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đò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chở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cháu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tên Mai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và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trạm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Tại đây,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“vượt cạn thiếu tháng”,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Thanh vượt qua cơn nguy kịch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R="91440"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Thím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Ba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vướng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bi,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Cún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ngậm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ngùi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vang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vọng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5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46542" y="553664"/>
            <a:ext cx="3048001" cy="86550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II.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ĐỌC- HIỂU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8765" y="1708939"/>
            <a:ext cx="1337131" cy="4895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1. </a:t>
            </a:r>
            <a:r>
              <a:rPr kumimoji="0" lang="vi-VN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Các sự kiện chính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42CED98-7EBB-77E2-491A-C850A5220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905122"/>
              </p:ext>
            </p:extLst>
          </p:nvPr>
        </p:nvGraphicFramePr>
        <p:xfrm>
          <a:off x="1646542" y="1556666"/>
          <a:ext cx="10377717" cy="504740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314866">
                  <a:extLst>
                    <a:ext uri="{9D8B030D-6E8A-4147-A177-3AD203B41FA5}">
                      <a16:colId xmlns:a16="http://schemas.microsoft.com/office/drawing/2014/main" val="477687391"/>
                    </a:ext>
                  </a:extLst>
                </a:gridCol>
                <a:gridCol w="3091049">
                  <a:extLst>
                    <a:ext uri="{9D8B030D-6E8A-4147-A177-3AD203B41FA5}">
                      <a16:colId xmlns:a16="http://schemas.microsoft.com/office/drawing/2014/main" val="12040869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40880221"/>
                    </a:ext>
                  </a:extLst>
                </a:gridCol>
                <a:gridCol w="2923802">
                  <a:extLst>
                    <a:ext uri="{9D8B030D-6E8A-4147-A177-3AD203B41FA5}">
                      <a16:colId xmlns:a16="http://schemas.microsoft.com/office/drawing/2014/main" val="352789778"/>
                    </a:ext>
                  </a:extLst>
                </a:gridCol>
              </a:tblGrid>
              <a:tr h="1024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huống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bất ngờ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vi-VN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 tiết </a:t>
                      </a:r>
                      <a:endParaRPr lang="en-US" sz="26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“ám ảnh”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58776250"/>
                  </a:ext>
                </a:extLst>
              </a:tr>
              <a:tr h="830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36997585"/>
                  </a:ext>
                </a:extLst>
              </a:tr>
              <a:tr h="830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600" b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73309317"/>
                  </a:ext>
                </a:extLst>
              </a:tr>
              <a:tr h="1272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3064812"/>
                  </a:ext>
                </a:extLst>
              </a:tr>
              <a:tr h="1090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6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vi-VN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vi-VN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vi-VN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6332844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78583" y="602559"/>
            <a:ext cx="674567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id="{225724AA-4D5E-0025-AB38-B47B45FDD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4543" y="553664"/>
            <a:ext cx="648366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1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6B6C9-CB4B-D20D-8798-923C53271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EC7892-61F2-D9D9-845F-5FE56BB95C5C}"/>
              </a:ext>
            </a:extLst>
          </p:cNvPr>
          <p:cNvSpPr/>
          <p:nvPr/>
        </p:nvSpPr>
        <p:spPr>
          <a:xfrm>
            <a:off x="134591" y="94775"/>
            <a:ext cx="3145970" cy="86550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II.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ĐỌC- HIỂU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051B20-5EB1-02E5-EC20-3BD569A863D4}"/>
              </a:ext>
            </a:extLst>
          </p:cNvPr>
          <p:cNvSpPr/>
          <p:nvPr/>
        </p:nvSpPr>
        <p:spPr>
          <a:xfrm>
            <a:off x="167741" y="1143007"/>
            <a:ext cx="1337131" cy="56202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1. </a:t>
            </a:r>
            <a:r>
              <a:rPr kumimoji="0" lang="vi-VN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Các sự kiện chính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3DCAA3-99F9-9D10-25B9-5DBFF6356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07294"/>
              </p:ext>
            </p:extLst>
          </p:nvPr>
        </p:nvGraphicFramePr>
        <p:xfrm>
          <a:off x="1646542" y="1103301"/>
          <a:ext cx="10377717" cy="559612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281715">
                  <a:extLst>
                    <a:ext uri="{9D8B030D-6E8A-4147-A177-3AD203B41FA5}">
                      <a16:colId xmlns:a16="http://schemas.microsoft.com/office/drawing/2014/main" val="477687391"/>
                    </a:ext>
                  </a:extLst>
                </a:gridCol>
                <a:gridCol w="3135086">
                  <a:extLst>
                    <a:ext uri="{9D8B030D-6E8A-4147-A177-3AD203B41FA5}">
                      <a16:colId xmlns:a16="http://schemas.microsoft.com/office/drawing/2014/main" val="120408690"/>
                    </a:ext>
                  </a:extLst>
                </a:gridCol>
                <a:gridCol w="2917371">
                  <a:extLst>
                    <a:ext uri="{9D8B030D-6E8A-4147-A177-3AD203B41FA5}">
                      <a16:colId xmlns:a16="http://schemas.microsoft.com/office/drawing/2014/main" val="2840880221"/>
                    </a:ext>
                  </a:extLst>
                </a:gridCol>
                <a:gridCol w="3043545">
                  <a:extLst>
                    <a:ext uri="{9D8B030D-6E8A-4147-A177-3AD203B41FA5}">
                      <a16:colId xmlns:a16="http://schemas.microsoft.com/office/drawing/2014/main" val="352789778"/>
                    </a:ext>
                  </a:extLst>
                </a:gridCol>
              </a:tblGrid>
              <a:tr h="1024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huống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bất ngờ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vi-VN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 tiết “ám ảnh”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58776250"/>
                  </a:ext>
                </a:extLst>
              </a:tr>
              <a:tr h="830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 –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ngổn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giằng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dì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San…….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khoác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bạc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toòng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teng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Thanh;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cháu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Lỡ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đò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Sao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hôm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nay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 . Cha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.”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Châu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đập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tung;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dâng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cuồn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cuộn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quằn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quặn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con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36997585"/>
                  </a:ext>
                </a:extLst>
              </a:tr>
              <a:tr h="830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Dì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lều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bến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Châu,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chèo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chia </a:t>
                      </a:r>
                      <a:r>
                        <a:rPr lang="en-US" sz="2000" baseline="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dì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xen,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bỗng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triền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lấp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lóa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bờ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Châu;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chõng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cắm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kèn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ồn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chợt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ùa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tẻ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7330931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6509438-5D74-386B-4A95-1AAB636BA631}"/>
              </a:ext>
            </a:extLst>
          </p:cNvPr>
          <p:cNvSpPr txBox="1"/>
          <p:nvPr/>
        </p:nvSpPr>
        <p:spPr>
          <a:xfrm>
            <a:off x="4278088" y="85806"/>
            <a:ext cx="761851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id="{4C1077C5-51F3-0145-C326-88190F57A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172" y="-175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EA1B0-6C4E-9FA9-6299-F16F40E1D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C5EA462-7BD4-486C-4BCE-152C72F21AB0}"/>
              </a:ext>
            </a:extLst>
          </p:cNvPr>
          <p:cNvSpPr/>
          <p:nvPr/>
        </p:nvSpPr>
        <p:spPr>
          <a:xfrm>
            <a:off x="167741" y="94775"/>
            <a:ext cx="3145970" cy="86550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II.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ĐỌC- HIỂU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4526E85-BF39-0856-EE23-67152AF266C9}"/>
              </a:ext>
            </a:extLst>
          </p:cNvPr>
          <p:cNvSpPr/>
          <p:nvPr/>
        </p:nvSpPr>
        <p:spPr>
          <a:xfrm>
            <a:off x="148765" y="1164771"/>
            <a:ext cx="1337131" cy="55984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1. </a:t>
            </a:r>
            <a:r>
              <a:rPr kumimoji="0" lang="vi-VN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Các sự kiện chính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845F3AC-E255-A46B-5538-83E29F10D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319157"/>
              </p:ext>
            </p:extLst>
          </p:nvPr>
        </p:nvGraphicFramePr>
        <p:xfrm>
          <a:off x="1485896" y="1164771"/>
          <a:ext cx="10377717" cy="582385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281715">
                  <a:extLst>
                    <a:ext uri="{9D8B030D-6E8A-4147-A177-3AD203B41FA5}">
                      <a16:colId xmlns:a16="http://schemas.microsoft.com/office/drawing/2014/main" val="477687391"/>
                    </a:ext>
                  </a:extLst>
                </a:gridCol>
                <a:gridCol w="2612572">
                  <a:extLst>
                    <a:ext uri="{9D8B030D-6E8A-4147-A177-3AD203B41FA5}">
                      <a16:colId xmlns:a16="http://schemas.microsoft.com/office/drawing/2014/main" val="120408690"/>
                    </a:ext>
                  </a:extLst>
                </a:gridCol>
                <a:gridCol w="2884714">
                  <a:extLst>
                    <a:ext uri="{9D8B030D-6E8A-4147-A177-3AD203B41FA5}">
                      <a16:colId xmlns:a16="http://schemas.microsoft.com/office/drawing/2014/main" val="2840880221"/>
                    </a:ext>
                  </a:extLst>
                </a:gridCol>
                <a:gridCol w="3598716">
                  <a:extLst>
                    <a:ext uri="{9D8B030D-6E8A-4147-A177-3AD203B41FA5}">
                      <a16:colId xmlns:a16="http://schemas.microsoft.com/office/drawing/2014/main" val="352789778"/>
                    </a:ext>
                  </a:extLst>
                </a:gridCol>
              </a:tblGrid>
              <a:tr h="9470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huống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bất ngờ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vi-VN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 tiết “ám ảnh”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58776250"/>
                  </a:ext>
                </a:extLst>
              </a:tr>
              <a:tr h="18694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Dì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y,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trạm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Thanh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dì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con.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Thanh,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2530" marR="42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đứa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bụi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giăng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giăng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Châu,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cuồng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3064812"/>
                  </a:ext>
                </a:extLst>
              </a:tr>
              <a:tr h="18694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Thím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vướng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bom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bi,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dì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thằng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Cún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dì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Quang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aseline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000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000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000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bến</a:t>
                      </a:r>
                      <a:r>
                        <a:rPr lang="en-US" sz="2000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Châu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Quang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Vượt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Châu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vỗ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rầm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nghẹn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xa,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vang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thở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6332844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B0085B0-B2B8-F04B-FF83-889DF452A87E}"/>
              </a:ext>
            </a:extLst>
          </p:cNvPr>
          <p:cNvSpPr txBox="1"/>
          <p:nvPr/>
        </p:nvSpPr>
        <p:spPr>
          <a:xfrm>
            <a:off x="4113811" y="99788"/>
            <a:ext cx="791044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id="{0E2B8078-AB8D-C762-D70B-D3D7B39D0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711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3">
            <a:extLst>
              <a:ext uri="{FF2B5EF4-FFF2-40B4-BE49-F238E27FC236}">
                <a16:creationId xmlns:a16="http://schemas.microsoft.com/office/drawing/2014/main" id="{B96F8511-161F-A500-BE1A-9D41A48A166B}"/>
              </a:ext>
            </a:extLst>
          </p:cNvPr>
          <p:cNvSpPr txBox="1"/>
          <p:nvPr/>
        </p:nvSpPr>
        <p:spPr>
          <a:xfrm>
            <a:off x="457200" y="120402"/>
            <a:ext cx="11375572" cy="66171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marR="91440" algn="just"/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-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marR="91440"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cốt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xen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R="91440"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Cốt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ngờ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R="91440"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tri.</a:t>
            </a:r>
          </a:p>
          <a:p>
            <a:pPr marR="91440"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xen;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 sang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Mai)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R="91440" algn="just"/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miêu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marR="91440"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R="91440"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91440"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91440" algn="just"/>
            <a:endParaRPr lang="en-US" sz="3200" dirty="0">
              <a:solidFill>
                <a:srgbClr val="0099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1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917" y="1583872"/>
            <a:ext cx="5110849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  <a:p>
            <a:pPr marL="342900" indent="-342900">
              <a:buAutoNum type="alpha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9684" y="1600207"/>
            <a:ext cx="6477000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  <a:p>
            <a:pPr marL="342900" indent="-342900">
              <a:buAutoNum type="alpha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  <a:p>
            <a:pPr marL="342900" indent="-342900">
              <a:buAutoNum type="alphaU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2043" y="440871"/>
            <a:ext cx="538842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36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917" y="3567963"/>
            <a:ext cx="57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7613" y="4069979"/>
            <a:ext cx="602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7496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/>
      <p:bldP spid="3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4739</Words>
  <Application>Microsoft Office PowerPoint</Application>
  <PresentationFormat>Widescreen</PresentationFormat>
  <Paragraphs>243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Forte</vt:lpstr>
      <vt:lpstr>Times New Roman</vt:lpstr>
      <vt:lpstr>Chủ đề Office</vt:lpstr>
      <vt:lpstr>1_Office Theme</vt:lpstr>
      <vt:lpstr>2_Office Theme</vt:lpstr>
      <vt:lpstr>3_Office Theme</vt:lpstr>
      <vt:lpstr>PowerPoint Presentation</vt:lpstr>
      <vt:lpstr>Bài 6: Tiểu thuyết và Truyện ngắn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Asus</cp:lastModifiedBy>
  <cp:revision>310</cp:revision>
  <cp:lastPrinted>2023-02-23T15:07:29Z</cp:lastPrinted>
  <dcterms:created xsi:type="dcterms:W3CDTF">2022-12-02T13:55:02Z</dcterms:created>
  <dcterms:modified xsi:type="dcterms:W3CDTF">2025-05-04T10:01:52Z</dcterms:modified>
</cp:coreProperties>
</file>