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00.jpg" ContentType="image/pn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6" r:id="rId3"/>
    <p:sldMasterId id="2147483668" r:id="rId4"/>
  </p:sldMasterIdLst>
  <p:notesMasterIdLst>
    <p:notesMasterId r:id="rId44"/>
  </p:notesMasterIdLst>
  <p:sldIdLst>
    <p:sldId id="304" r:id="rId5"/>
    <p:sldId id="268" r:id="rId6"/>
    <p:sldId id="269" r:id="rId7"/>
    <p:sldId id="297" r:id="rId8"/>
    <p:sldId id="298" r:id="rId9"/>
    <p:sldId id="299" r:id="rId10"/>
    <p:sldId id="302" r:id="rId11"/>
    <p:sldId id="301" r:id="rId12"/>
    <p:sldId id="300" r:id="rId13"/>
    <p:sldId id="303" r:id="rId14"/>
    <p:sldId id="318" r:id="rId15"/>
    <p:sldId id="256" r:id="rId16"/>
    <p:sldId id="319" r:id="rId17"/>
    <p:sldId id="260" r:id="rId18"/>
    <p:sldId id="320" r:id="rId19"/>
    <p:sldId id="262" r:id="rId20"/>
    <p:sldId id="321" r:id="rId21"/>
    <p:sldId id="264" r:id="rId22"/>
    <p:sldId id="258" r:id="rId23"/>
    <p:sldId id="322" r:id="rId24"/>
    <p:sldId id="325" r:id="rId25"/>
    <p:sldId id="323" r:id="rId26"/>
    <p:sldId id="270" r:id="rId27"/>
    <p:sldId id="261" r:id="rId28"/>
    <p:sldId id="306" r:id="rId29"/>
    <p:sldId id="307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326" r:id="rId38"/>
    <p:sldId id="267" r:id="rId39"/>
    <p:sldId id="328" r:id="rId40"/>
    <p:sldId id="259" r:id="rId41"/>
    <p:sldId id="329" r:id="rId42"/>
    <p:sldId id="266" r:id="rId43"/>
  </p:sldIdLst>
  <p:sldSz cx="18288000" cy="10287000"/>
  <p:notesSz cx="6858000" cy="9144000"/>
  <p:embeddedFontLst>
    <p:embeddedFont>
      <p:font typeface=".VnAvant" panose="020B7200000000000000"/>
      <p:regular r:id="rId45"/>
      <p:bold r:id="rId46"/>
      <p:italic r:id="rId47"/>
      <p:boldItalic r:id="rId48"/>
    </p:embeddedFont>
    <p:embeddedFont>
      <p:font typeface=".VnBook-AntiquaH" panose="020B7200000000000000"/>
      <p:regular r:id="rId49"/>
    </p:embeddedFont>
    <p:embeddedFont>
      <p:font typeface=".VnCourier New" panose="02027200000000000000"/>
      <p:regular r:id="rId50"/>
      <p:bold r:id="rId51"/>
      <p:italic r:id="rId52"/>
      <p:boldItalic r:id="rId53"/>
    </p:embeddedFont>
    <p:embeddedFont>
      <p:font typeface=".VnExotic" panose="020B0604020202020204"/>
      <p:regular r:id="rId54"/>
    </p:embeddedFont>
    <p:embeddedFont>
      <p:font typeface=".VnKoala" panose="020B7200000000000000"/>
      <p:regular r:id="rId55"/>
    </p:embeddedFont>
    <p:embeddedFont>
      <p:font typeface="Abril Fatface" panose="02000503000000020003" pitchFamily="2" charset="0"/>
      <p:regular r:id="rId56"/>
    </p:embeddedFont>
    <p:embeddedFont>
      <p:font typeface="Arial Rounded MT Bold" panose="020F0704030504030204" pitchFamily="34" charset="0"/>
      <p:regular r:id="rId57"/>
    </p:embeddedFont>
    <p:embeddedFont>
      <p:font typeface="Barlow" panose="00000500000000000000" pitchFamily="2" charset="0"/>
      <p:regular r:id="rId58"/>
      <p:bold r:id="rId59"/>
      <p:italic r:id="rId60"/>
      <p:boldItalic r:id="rId61"/>
    </p:embeddedFont>
    <p:embeddedFont>
      <p:font typeface="Barlow Condensed" panose="00000506000000000000" pitchFamily="2" charset="0"/>
      <p:regular r:id="rId62"/>
      <p:bold r:id="rId63"/>
      <p:italic r:id="rId64"/>
      <p:boldItalic r:id="rId65"/>
    </p:embeddedFont>
    <p:embeddedFont>
      <p:font typeface="Concert One" pitchFamily="2" charset="0"/>
      <p:regular r:id="rId66"/>
    </p:embeddedFont>
    <p:embeddedFont>
      <p:font typeface="Delius" panose="020B0604020202020204" charset="0"/>
      <p:regular r:id="rId67"/>
    </p:embeddedFont>
    <p:embeddedFont>
      <p:font typeface="Gaegu Bold" panose="020B0604020202020204" charset="0"/>
      <p:regular r:id="rId68"/>
    </p:embeddedFont>
    <p:embeddedFont>
      <p:font typeface="Lazydog" panose="020B0604020202020204" charset="0"/>
      <p:regular r:id="rId69"/>
    </p:embeddedFont>
    <p:embeddedFont>
      <p:font typeface="Tahoma" panose="020B0604030504040204" pitchFamily="34" charset="0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2C3D8"/>
    <a:srgbClr val="FFC000"/>
    <a:srgbClr val="00B0F0"/>
    <a:srgbClr val="92D050"/>
    <a:srgbClr val="6C7A5E"/>
    <a:srgbClr val="7030A0"/>
    <a:srgbClr val="99CC00"/>
    <a:srgbClr val="7C9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66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3.xml"/><Relationship Id="rId71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82E9A-A882-45FF-9953-FE1450B909C8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74A39-233A-43FD-BDE6-9E91A6351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8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330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33A3-32B6-4586-8645-8136D1B37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52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33A3-32B6-4586-8645-8136D1B37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0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33A3-32B6-4586-8645-8136D1B37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84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33A3-32B6-4586-8645-8136D1B37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89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33A3-32B6-4586-8645-8136D1B37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99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AA33A3-32B6-4586-8645-8136D1B37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04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005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00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15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58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65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15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976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55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9186750" y="5063800"/>
            <a:ext cx="6547200" cy="16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0038014" y="2916746"/>
            <a:ext cx="2536800" cy="15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9186750" y="6664600"/>
            <a:ext cx="6547200" cy="14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20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>
            <a:spLocks noGrp="1"/>
          </p:cNvSpPr>
          <p:nvPr>
            <p:ph type="subTitle" idx="1"/>
          </p:nvPr>
        </p:nvSpPr>
        <p:spPr>
          <a:xfrm>
            <a:off x="1440000" y="4305554"/>
            <a:ext cx="6174600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2"/>
          </p:nvPr>
        </p:nvSpPr>
        <p:spPr>
          <a:xfrm>
            <a:off x="8472910" y="4305556"/>
            <a:ext cx="6174600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3"/>
          </p:nvPr>
        </p:nvSpPr>
        <p:spPr>
          <a:xfrm>
            <a:off x="1440000" y="7911998"/>
            <a:ext cx="6174600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4"/>
          </p:nvPr>
        </p:nvSpPr>
        <p:spPr>
          <a:xfrm>
            <a:off x="8472910" y="7912000"/>
            <a:ext cx="6174600" cy="1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29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5" hasCustomPrompt="1"/>
          </p:nvPr>
        </p:nvSpPr>
        <p:spPr>
          <a:xfrm>
            <a:off x="1971860" y="2624630"/>
            <a:ext cx="1143000" cy="77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6" hasCustomPrompt="1"/>
          </p:nvPr>
        </p:nvSpPr>
        <p:spPr>
          <a:xfrm>
            <a:off x="1972988" y="6228556"/>
            <a:ext cx="1140600" cy="77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7" hasCustomPrompt="1"/>
          </p:nvPr>
        </p:nvSpPr>
        <p:spPr>
          <a:xfrm>
            <a:off x="9018308" y="2625530"/>
            <a:ext cx="1143000" cy="77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8" hasCustomPrompt="1"/>
          </p:nvPr>
        </p:nvSpPr>
        <p:spPr>
          <a:xfrm>
            <a:off x="9018308" y="6228558"/>
            <a:ext cx="1143000" cy="77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9"/>
          </p:nvPr>
        </p:nvSpPr>
        <p:spPr>
          <a:xfrm>
            <a:off x="1440000" y="3486850"/>
            <a:ext cx="61746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13"/>
          </p:nvPr>
        </p:nvSpPr>
        <p:spPr>
          <a:xfrm>
            <a:off x="1440000" y="7093554"/>
            <a:ext cx="61746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4"/>
          </p:nvPr>
        </p:nvSpPr>
        <p:spPr>
          <a:xfrm>
            <a:off x="8472900" y="3486850"/>
            <a:ext cx="61746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15"/>
          </p:nvPr>
        </p:nvSpPr>
        <p:spPr>
          <a:xfrm>
            <a:off x="8472900" y="7093552"/>
            <a:ext cx="61746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igtree"/>
              <a:buNone/>
              <a:defRPr sz="4000"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462524" y="656899"/>
            <a:ext cx="19480088" cy="9183610"/>
            <a:chOff x="231262" y="328449"/>
            <a:chExt cx="9740044" cy="4591805"/>
          </a:xfrm>
        </p:grpSpPr>
        <p:grpSp>
          <p:nvGrpSpPr>
            <p:cNvPr id="217" name="Google Shape;217;p13"/>
            <p:cNvGrpSpPr/>
            <p:nvPr/>
          </p:nvGrpSpPr>
          <p:grpSpPr>
            <a:xfrm>
              <a:off x="8590842" y="2125303"/>
              <a:ext cx="1380465" cy="390131"/>
              <a:chOff x="8640762" y="5785103"/>
              <a:chExt cx="730250" cy="206375"/>
            </a:xfrm>
          </p:grpSpPr>
          <p:sp>
            <p:nvSpPr>
              <p:cNvPr id="218" name="Google Shape;218;p13"/>
              <p:cNvSpPr/>
              <p:nvPr/>
            </p:nvSpPr>
            <p:spPr>
              <a:xfrm>
                <a:off x="8799512" y="5785103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3"/>
                      <a:pt x="92393" y="0"/>
                      <a:pt x="206375" y="0"/>
                    </a:cubicBezTo>
                    <a:cubicBezTo>
                      <a:pt x="320357" y="0"/>
                      <a:pt x="412750" y="92393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3"/>
              <p:cNvSpPr/>
              <p:nvPr/>
            </p:nvSpPr>
            <p:spPr>
              <a:xfrm>
                <a:off x="8640762" y="5880353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466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3"/>
              <p:cNvSpPr/>
              <p:nvPr/>
            </p:nvSpPr>
            <p:spPr>
              <a:xfrm>
                <a:off x="9148762" y="5880353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466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p13"/>
            <p:cNvGrpSpPr/>
            <p:nvPr/>
          </p:nvGrpSpPr>
          <p:grpSpPr>
            <a:xfrm>
              <a:off x="4846887" y="4786904"/>
              <a:ext cx="571500" cy="133350"/>
              <a:chOff x="8990012" y="6086729"/>
              <a:chExt cx="571500" cy="133350"/>
            </a:xfrm>
          </p:grpSpPr>
          <p:sp>
            <p:nvSpPr>
              <p:cNvPr id="222" name="Google Shape;222;p13"/>
              <p:cNvSpPr/>
              <p:nvPr/>
            </p:nvSpPr>
            <p:spPr>
              <a:xfrm>
                <a:off x="8990012" y="6201029"/>
                <a:ext cx="38100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19050" extrusionOk="0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3"/>
              <p:cNvSpPr/>
              <p:nvPr/>
            </p:nvSpPr>
            <p:spPr>
              <a:xfrm>
                <a:off x="9180512" y="6086729"/>
                <a:ext cx="38100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19050" extrusionOk="0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4" name="Google Shape;224;p13"/>
            <p:cNvGrpSpPr/>
            <p:nvPr/>
          </p:nvGrpSpPr>
          <p:grpSpPr>
            <a:xfrm>
              <a:off x="8915480" y="4110417"/>
              <a:ext cx="571500" cy="206375"/>
              <a:chOff x="10607230" y="6115367"/>
              <a:chExt cx="571500" cy="206375"/>
            </a:xfrm>
          </p:grpSpPr>
          <p:sp>
            <p:nvSpPr>
              <p:cNvPr id="225" name="Google Shape;225;p13"/>
              <p:cNvSpPr/>
              <p:nvPr/>
            </p:nvSpPr>
            <p:spPr>
              <a:xfrm>
                <a:off x="10607230" y="6115367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2"/>
                      <a:pt x="92392" y="0"/>
                      <a:pt x="206375" y="0"/>
                    </a:cubicBezTo>
                    <a:cubicBezTo>
                      <a:pt x="320357" y="0"/>
                      <a:pt x="412750" y="92392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10956480" y="6210617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21"/>
                      <a:pt x="49784" y="0"/>
                      <a:pt x="111125" y="0"/>
                    </a:cubicBezTo>
                    <a:cubicBezTo>
                      <a:pt x="172529" y="0"/>
                      <a:pt x="222250" y="49721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" name="Google Shape;227;p13"/>
            <p:cNvGrpSpPr/>
            <p:nvPr/>
          </p:nvGrpSpPr>
          <p:grpSpPr>
            <a:xfrm>
              <a:off x="231262" y="328449"/>
              <a:ext cx="603250" cy="273050"/>
              <a:chOff x="8640762" y="3990149"/>
              <a:chExt cx="603250" cy="273050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8640762" y="4152074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466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8863012" y="3990149"/>
                <a:ext cx="38100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19050" extrusionOk="0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" name="Google Shape;230;p13"/>
          <p:cNvGrpSpPr/>
          <p:nvPr/>
        </p:nvGrpSpPr>
        <p:grpSpPr>
          <a:xfrm rot="2227899" flipH="1">
            <a:off x="16952018" y="5416304"/>
            <a:ext cx="2767428" cy="2346528"/>
            <a:chOff x="5024310" y="2167559"/>
            <a:chExt cx="569494" cy="482907"/>
          </a:xfrm>
        </p:grpSpPr>
        <p:grpSp>
          <p:nvGrpSpPr>
            <p:cNvPr id="231" name="Google Shape;231;p13"/>
            <p:cNvGrpSpPr/>
            <p:nvPr/>
          </p:nvGrpSpPr>
          <p:grpSpPr>
            <a:xfrm>
              <a:off x="5024310" y="2167559"/>
              <a:ext cx="569494" cy="482907"/>
              <a:chOff x="5024310" y="2167559"/>
              <a:chExt cx="569494" cy="482907"/>
            </a:xfrm>
          </p:grpSpPr>
          <p:sp>
            <p:nvSpPr>
              <p:cNvPr id="232" name="Google Shape;232;p13"/>
              <p:cNvSpPr/>
              <p:nvPr/>
            </p:nvSpPr>
            <p:spPr>
              <a:xfrm>
                <a:off x="5024310" y="2410967"/>
                <a:ext cx="113538" cy="181546"/>
              </a:xfrm>
              <a:custGeom>
                <a:avLst/>
                <a:gdLst/>
                <a:ahLst/>
                <a:cxnLst/>
                <a:rect l="l" t="t" r="r" b="b"/>
                <a:pathLst>
                  <a:path w="113538" h="181546" extrusionOk="0">
                    <a:moveTo>
                      <a:pt x="49340" y="81788"/>
                    </a:moveTo>
                    <a:lnTo>
                      <a:pt x="0" y="9462"/>
                    </a:lnTo>
                    <a:lnTo>
                      <a:pt x="26797" y="0"/>
                    </a:lnTo>
                    <a:lnTo>
                      <a:pt x="113538" y="64770"/>
                    </a:lnTo>
                    <a:lnTo>
                      <a:pt x="106680" y="168846"/>
                    </a:lnTo>
                    <a:lnTo>
                      <a:pt x="78549" y="181546"/>
                    </a:lnTo>
                    <a:close/>
                  </a:path>
                </a:pathLst>
              </a:custGeom>
              <a:solidFill>
                <a:srgbClr val="FF9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3"/>
              <p:cNvSpPr/>
              <p:nvPr/>
            </p:nvSpPr>
            <p:spPr>
              <a:xfrm>
                <a:off x="5024310" y="2410967"/>
                <a:ext cx="113538" cy="181546"/>
              </a:xfrm>
              <a:custGeom>
                <a:avLst/>
                <a:gdLst/>
                <a:ahLst/>
                <a:cxnLst/>
                <a:rect l="l" t="t" r="r" b="b"/>
                <a:pathLst>
                  <a:path w="113538" h="181546" extrusionOk="0">
                    <a:moveTo>
                      <a:pt x="49340" y="81788"/>
                    </a:moveTo>
                    <a:lnTo>
                      <a:pt x="0" y="9462"/>
                    </a:lnTo>
                    <a:lnTo>
                      <a:pt x="26797" y="0"/>
                    </a:lnTo>
                    <a:lnTo>
                      <a:pt x="113538" y="64770"/>
                    </a:lnTo>
                    <a:lnTo>
                      <a:pt x="106680" y="168846"/>
                    </a:lnTo>
                    <a:lnTo>
                      <a:pt x="78549" y="1815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3"/>
              <p:cNvSpPr/>
              <p:nvPr/>
            </p:nvSpPr>
            <p:spPr>
              <a:xfrm>
                <a:off x="5265229" y="2249445"/>
                <a:ext cx="83099" cy="64938"/>
              </a:xfrm>
              <a:custGeom>
                <a:avLst/>
                <a:gdLst/>
                <a:ahLst/>
                <a:cxnLst/>
                <a:rect l="l" t="t" r="r" b="b"/>
                <a:pathLst>
                  <a:path w="83099" h="64938" extrusionOk="0">
                    <a:moveTo>
                      <a:pt x="81724" y="11408"/>
                    </a:moveTo>
                    <a:lnTo>
                      <a:pt x="77026" y="4042"/>
                    </a:lnTo>
                    <a:cubicBezTo>
                      <a:pt x="74422" y="-22"/>
                      <a:pt x="69024" y="-1229"/>
                      <a:pt x="64961" y="1375"/>
                    </a:cubicBezTo>
                    <a:lnTo>
                      <a:pt x="0" y="42904"/>
                    </a:lnTo>
                    <a:cubicBezTo>
                      <a:pt x="5017" y="50016"/>
                      <a:pt x="9779" y="57382"/>
                      <a:pt x="14161" y="64939"/>
                    </a:cubicBezTo>
                    <a:lnTo>
                      <a:pt x="79058" y="23473"/>
                    </a:lnTo>
                    <a:cubicBezTo>
                      <a:pt x="83122" y="20870"/>
                      <a:pt x="84328" y="15472"/>
                      <a:pt x="81724" y="114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3"/>
              <p:cNvSpPr/>
              <p:nvPr/>
            </p:nvSpPr>
            <p:spPr>
              <a:xfrm>
                <a:off x="5196141" y="2191343"/>
                <a:ext cx="83099" cy="64938"/>
              </a:xfrm>
              <a:custGeom>
                <a:avLst/>
                <a:gdLst/>
                <a:ahLst/>
                <a:cxnLst/>
                <a:rect l="l" t="t" r="r" b="b"/>
                <a:pathLst>
                  <a:path w="83099" h="64938" extrusionOk="0">
                    <a:moveTo>
                      <a:pt x="81724" y="11408"/>
                    </a:moveTo>
                    <a:lnTo>
                      <a:pt x="77026" y="4042"/>
                    </a:lnTo>
                    <a:cubicBezTo>
                      <a:pt x="74422" y="-22"/>
                      <a:pt x="69024" y="-1229"/>
                      <a:pt x="64961" y="1375"/>
                    </a:cubicBezTo>
                    <a:lnTo>
                      <a:pt x="0" y="42904"/>
                    </a:lnTo>
                    <a:cubicBezTo>
                      <a:pt x="5017" y="50016"/>
                      <a:pt x="9779" y="57382"/>
                      <a:pt x="14161" y="64939"/>
                    </a:cubicBezTo>
                    <a:lnTo>
                      <a:pt x="79058" y="23473"/>
                    </a:lnTo>
                    <a:cubicBezTo>
                      <a:pt x="83122" y="20870"/>
                      <a:pt x="84328" y="15472"/>
                      <a:pt x="81724" y="114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13"/>
              <p:cNvSpPr/>
              <p:nvPr/>
            </p:nvSpPr>
            <p:spPr>
              <a:xfrm>
                <a:off x="5352732" y="2455228"/>
                <a:ext cx="87344" cy="48956"/>
              </a:xfrm>
              <a:custGeom>
                <a:avLst/>
                <a:gdLst/>
                <a:ahLst/>
                <a:cxnLst/>
                <a:rect l="l" t="t" r="r" b="b"/>
                <a:pathLst>
                  <a:path w="87344" h="48956" extrusionOk="0">
                    <a:moveTo>
                      <a:pt x="84264" y="6031"/>
                    </a:moveTo>
                    <a:lnTo>
                      <a:pt x="86932" y="14350"/>
                    </a:lnTo>
                    <a:cubicBezTo>
                      <a:pt x="88392" y="18922"/>
                      <a:pt x="85852" y="23875"/>
                      <a:pt x="81280" y="25335"/>
                    </a:cubicBezTo>
                    <a:lnTo>
                      <a:pt x="7938" y="48957"/>
                    </a:lnTo>
                    <a:cubicBezTo>
                      <a:pt x="5652" y="40512"/>
                      <a:pt x="2984" y="32193"/>
                      <a:pt x="0" y="24001"/>
                    </a:cubicBezTo>
                    <a:lnTo>
                      <a:pt x="73279" y="443"/>
                    </a:lnTo>
                    <a:cubicBezTo>
                      <a:pt x="77851" y="-1081"/>
                      <a:pt x="82740" y="1459"/>
                      <a:pt x="84264" y="60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>
                <a:off x="5353494" y="2545462"/>
                <a:ext cx="87344" cy="48957"/>
              </a:xfrm>
              <a:custGeom>
                <a:avLst/>
                <a:gdLst/>
                <a:ahLst/>
                <a:cxnLst/>
                <a:rect l="l" t="t" r="r" b="b"/>
                <a:pathLst>
                  <a:path w="87344" h="48957" extrusionOk="0">
                    <a:moveTo>
                      <a:pt x="84265" y="6031"/>
                    </a:moveTo>
                    <a:lnTo>
                      <a:pt x="86932" y="14350"/>
                    </a:lnTo>
                    <a:cubicBezTo>
                      <a:pt x="88392" y="18922"/>
                      <a:pt x="85852" y="23875"/>
                      <a:pt x="81280" y="25335"/>
                    </a:cubicBezTo>
                    <a:lnTo>
                      <a:pt x="7938" y="48957"/>
                    </a:lnTo>
                    <a:cubicBezTo>
                      <a:pt x="5652" y="40512"/>
                      <a:pt x="2984" y="32193"/>
                      <a:pt x="0" y="24002"/>
                    </a:cubicBezTo>
                    <a:lnTo>
                      <a:pt x="73279" y="443"/>
                    </a:lnTo>
                    <a:cubicBezTo>
                      <a:pt x="77851" y="-1081"/>
                      <a:pt x="82804" y="1459"/>
                      <a:pt x="84265" y="60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5159933" y="2167559"/>
                <a:ext cx="254772" cy="482907"/>
              </a:xfrm>
              <a:custGeom>
                <a:avLst/>
                <a:gdLst/>
                <a:ahLst/>
                <a:cxnLst/>
                <a:rect l="l" t="t" r="r" b="b"/>
                <a:pathLst>
                  <a:path w="254772" h="482907" extrusionOk="0">
                    <a:moveTo>
                      <a:pt x="249505" y="207340"/>
                    </a:moveTo>
                    <a:lnTo>
                      <a:pt x="228867" y="190894"/>
                    </a:lnTo>
                    <a:lnTo>
                      <a:pt x="229757" y="164605"/>
                    </a:lnTo>
                    <a:cubicBezTo>
                      <a:pt x="229757" y="164605"/>
                      <a:pt x="62942" y="838"/>
                      <a:pt x="23381" y="13"/>
                    </a:cubicBezTo>
                    <a:cubicBezTo>
                      <a:pt x="-16242" y="-749"/>
                      <a:pt x="6490" y="32779"/>
                      <a:pt x="6490" y="32779"/>
                    </a:cubicBezTo>
                    <a:lnTo>
                      <a:pt x="124346" y="216992"/>
                    </a:lnTo>
                    <a:lnTo>
                      <a:pt x="133998" y="234328"/>
                    </a:lnTo>
                    <a:lnTo>
                      <a:pt x="141872" y="255410"/>
                    </a:lnTo>
                    <a:lnTo>
                      <a:pt x="204991" y="462801"/>
                    </a:lnTo>
                    <a:cubicBezTo>
                      <a:pt x="204991" y="462801"/>
                      <a:pt x="215786" y="501790"/>
                      <a:pt x="240869" y="471183"/>
                    </a:cubicBezTo>
                    <a:cubicBezTo>
                      <a:pt x="265888" y="440512"/>
                      <a:pt x="249505" y="207340"/>
                      <a:pt x="249505" y="2073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5033490" y="2264417"/>
                <a:ext cx="560314" cy="256064"/>
              </a:xfrm>
              <a:custGeom>
                <a:avLst/>
                <a:gdLst/>
                <a:ahLst/>
                <a:cxnLst/>
                <a:rect l="l" t="t" r="r" b="b"/>
                <a:pathLst>
                  <a:path w="560314" h="256064" extrusionOk="0">
                    <a:moveTo>
                      <a:pt x="66258" y="194684"/>
                    </a:moveTo>
                    <a:cubicBezTo>
                      <a:pt x="66258" y="194684"/>
                      <a:pt x="359311" y="54920"/>
                      <a:pt x="420398" y="24821"/>
                    </a:cubicBezTo>
                    <a:cubicBezTo>
                      <a:pt x="481485" y="-5278"/>
                      <a:pt x="543144" y="-9913"/>
                      <a:pt x="558574" y="21519"/>
                    </a:cubicBezTo>
                    <a:cubicBezTo>
                      <a:pt x="574005" y="53015"/>
                      <a:pt x="482564" y="95814"/>
                      <a:pt x="452719" y="107244"/>
                    </a:cubicBezTo>
                    <a:cubicBezTo>
                      <a:pt x="422875" y="118674"/>
                      <a:pt x="86388" y="245356"/>
                      <a:pt x="86388" y="245356"/>
                    </a:cubicBezTo>
                    <a:cubicBezTo>
                      <a:pt x="86388" y="245356"/>
                      <a:pt x="4028" y="269868"/>
                      <a:pt x="155" y="244722"/>
                    </a:cubicBezTo>
                    <a:cubicBezTo>
                      <a:pt x="-3718" y="219575"/>
                      <a:pt x="66258" y="194684"/>
                      <a:pt x="66258" y="1946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5503862" y="2278931"/>
              <a:ext cx="45767" cy="55265"/>
            </a:xfrm>
            <a:custGeom>
              <a:avLst/>
              <a:gdLst/>
              <a:ahLst/>
              <a:cxnLst/>
              <a:rect l="l" t="t" r="r" b="b"/>
              <a:pathLst>
                <a:path w="45767" h="55265" extrusionOk="0">
                  <a:moveTo>
                    <a:pt x="0" y="2878"/>
                  </a:moveTo>
                  <a:cubicBezTo>
                    <a:pt x="0" y="2878"/>
                    <a:pt x="20129" y="26817"/>
                    <a:pt x="24193" y="55265"/>
                  </a:cubicBezTo>
                  <a:cubicBezTo>
                    <a:pt x="24193" y="55265"/>
                    <a:pt x="53721" y="48471"/>
                    <a:pt x="43688" y="19197"/>
                  </a:cubicBezTo>
                  <a:cubicBezTo>
                    <a:pt x="33591" y="-10140"/>
                    <a:pt x="0" y="2878"/>
                    <a:pt x="0" y="28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35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9"/>
          <p:cNvGrpSpPr/>
          <p:nvPr/>
        </p:nvGrpSpPr>
        <p:grpSpPr>
          <a:xfrm>
            <a:off x="-2785999" y="-754394"/>
            <a:ext cx="22625562" cy="11576108"/>
            <a:chOff x="-1393000" y="-377197"/>
            <a:chExt cx="11312781" cy="5788054"/>
          </a:xfrm>
        </p:grpSpPr>
        <p:sp>
          <p:nvSpPr>
            <p:cNvPr id="162" name="Google Shape;162;p9"/>
            <p:cNvSpPr/>
            <p:nvPr/>
          </p:nvSpPr>
          <p:spPr>
            <a:xfrm>
              <a:off x="4550675" y="4694909"/>
              <a:ext cx="836269" cy="715948"/>
            </a:xfrm>
            <a:custGeom>
              <a:avLst/>
              <a:gdLst/>
              <a:ahLst/>
              <a:cxnLst/>
              <a:rect l="l" t="t" r="r" b="b"/>
              <a:pathLst>
                <a:path w="269113" h="282704" extrusionOk="0">
                  <a:moveTo>
                    <a:pt x="0" y="247780"/>
                  </a:moveTo>
                  <a:cubicBezTo>
                    <a:pt x="4572" y="232413"/>
                    <a:pt x="18923" y="221745"/>
                    <a:pt x="34036" y="216474"/>
                  </a:cubicBezTo>
                  <a:cubicBezTo>
                    <a:pt x="49149" y="211204"/>
                    <a:pt x="65405" y="210251"/>
                    <a:pt x="81217" y="207584"/>
                  </a:cubicBezTo>
                  <a:cubicBezTo>
                    <a:pt x="110998" y="202631"/>
                    <a:pt x="140081" y="191392"/>
                    <a:pt x="163513" y="172405"/>
                  </a:cubicBezTo>
                  <a:cubicBezTo>
                    <a:pt x="186944" y="153419"/>
                    <a:pt x="204470" y="126368"/>
                    <a:pt x="209042" y="96523"/>
                  </a:cubicBezTo>
                  <a:cubicBezTo>
                    <a:pt x="213614" y="66677"/>
                    <a:pt x="204343" y="34420"/>
                    <a:pt x="182563" y="13592"/>
                  </a:cubicBezTo>
                  <a:cubicBezTo>
                    <a:pt x="172085" y="3622"/>
                    <a:pt x="156528" y="-3807"/>
                    <a:pt x="143383" y="2098"/>
                  </a:cubicBezTo>
                  <a:cubicBezTo>
                    <a:pt x="130239" y="8004"/>
                    <a:pt x="125413" y="24260"/>
                    <a:pt x="124651" y="38610"/>
                  </a:cubicBezTo>
                  <a:cubicBezTo>
                    <a:pt x="122365" y="80394"/>
                    <a:pt x="142177" y="122812"/>
                    <a:pt x="175768" y="147831"/>
                  </a:cubicBezTo>
                  <a:cubicBezTo>
                    <a:pt x="190246" y="158626"/>
                    <a:pt x="207010" y="166309"/>
                    <a:pt x="220599" y="178184"/>
                  </a:cubicBezTo>
                  <a:cubicBezTo>
                    <a:pt x="250063" y="203901"/>
                    <a:pt x="260350" y="244605"/>
                    <a:pt x="269113" y="282705"/>
                  </a:cubicBezTo>
                </a:path>
              </a:pathLst>
            </a:custGeom>
            <a:noFill/>
            <a:ln w="127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 rot="-6669226">
              <a:off x="6901498" y="1385118"/>
              <a:ext cx="3591338" cy="445173"/>
            </a:xfrm>
            <a:custGeom>
              <a:avLst/>
              <a:gdLst/>
              <a:ahLst/>
              <a:cxnLst/>
              <a:rect l="l" t="t" r="r" b="b"/>
              <a:pathLst>
                <a:path w="624585" h="77422" extrusionOk="0">
                  <a:moveTo>
                    <a:pt x="0" y="69331"/>
                  </a:moveTo>
                  <a:cubicBezTo>
                    <a:pt x="32957" y="25326"/>
                    <a:pt x="89090" y="3228"/>
                    <a:pt x="144018" y="370"/>
                  </a:cubicBezTo>
                  <a:cubicBezTo>
                    <a:pt x="198945" y="-2487"/>
                    <a:pt x="253238" y="11610"/>
                    <a:pt x="305626" y="28310"/>
                  </a:cubicBezTo>
                  <a:cubicBezTo>
                    <a:pt x="358013" y="45011"/>
                    <a:pt x="409829" y="64569"/>
                    <a:pt x="464121" y="73205"/>
                  </a:cubicBezTo>
                  <a:cubicBezTo>
                    <a:pt x="518414" y="81777"/>
                    <a:pt x="576580" y="78539"/>
                    <a:pt x="624586" y="51742"/>
                  </a:cubicBezTo>
                </a:path>
              </a:pathLst>
            </a:custGeom>
            <a:noFill/>
            <a:ln w="127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 rot="-4367269">
              <a:off x="-1915527" y="2162287"/>
              <a:ext cx="4142653" cy="1959529"/>
            </a:xfrm>
            <a:custGeom>
              <a:avLst/>
              <a:gdLst/>
              <a:ahLst/>
              <a:cxnLst/>
              <a:rect l="l" t="t" r="r" b="b"/>
              <a:pathLst>
                <a:path w="597979" h="254919" extrusionOk="0">
                  <a:moveTo>
                    <a:pt x="0" y="254762"/>
                  </a:moveTo>
                  <a:cubicBezTo>
                    <a:pt x="29654" y="256731"/>
                    <a:pt x="57658" y="239967"/>
                    <a:pt x="78549" y="218821"/>
                  </a:cubicBezTo>
                  <a:cubicBezTo>
                    <a:pt x="99378" y="197676"/>
                    <a:pt x="115062" y="172021"/>
                    <a:pt x="134429" y="149416"/>
                  </a:cubicBezTo>
                  <a:cubicBezTo>
                    <a:pt x="153797" y="126873"/>
                    <a:pt x="178498" y="106680"/>
                    <a:pt x="207899" y="102489"/>
                  </a:cubicBezTo>
                  <a:cubicBezTo>
                    <a:pt x="229870" y="99378"/>
                    <a:pt x="253936" y="106490"/>
                    <a:pt x="267970" y="123635"/>
                  </a:cubicBezTo>
                  <a:cubicBezTo>
                    <a:pt x="282004" y="140779"/>
                    <a:pt x="283464" y="168212"/>
                    <a:pt x="268669" y="184785"/>
                  </a:cubicBezTo>
                  <a:cubicBezTo>
                    <a:pt x="258635" y="196024"/>
                    <a:pt x="237617" y="199390"/>
                    <a:pt x="229870" y="186436"/>
                  </a:cubicBezTo>
                  <a:cubicBezTo>
                    <a:pt x="223457" y="175641"/>
                    <a:pt x="231267" y="160909"/>
                    <a:pt x="242507" y="155257"/>
                  </a:cubicBezTo>
                  <a:cubicBezTo>
                    <a:pt x="253746" y="149606"/>
                    <a:pt x="266954" y="150304"/>
                    <a:pt x="279591" y="150559"/>
                  </a:cubicBezTo>
                  <a:cubicBezTo>
                    <a:pt x="401193" y="152845"/>
                    <a:pt x="522605" y="95504"/>
                    <a:pt x="597979" y="0"/>
                  </a:cubicBezTo>
                </a:path>
              </a:pathLst>
            </a:custGeom>
            <a:noFill/>
            <a:ln w="127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165;p9"/>
            <p:cNvGrpSpPr/>
            <p:nvPr/>
          </p:nvGrpSpPr>
          <p:grpSpPr>
            <a:xfrm flipH="1">
              <a:off x="5062765" y="4749233"/>
              <a:ext cx="542868" cy="196056"/>
              <a:chOff x="10607230" y="6115367"/>
              <a:chExt cx="571500" cy="206375"/>
            </a:xfrm>
          </p:grpSpPr>
          <p:sp>
            <p:nvSpPr>
              <p:cNvPr id="166" name="Google Shape;166;p9"/>
              <p:cNvSpPr/>
              <p:nvPr/>
            </p:nvSpPr>
            <p:spPr>
              <a:xfrm>
                <a:off x="10607230" y="6115367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2"/>
                      <a:pt x="92392" y="0"/>
                      <a:pt x="206375" y="0"/>
                    </a:cubicBezTo>
                    <a:cubicBezTo>
                      <a:pt x="320357" y="0"/>
                      <a:pt x="412750" y="92392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10956480" y="6210617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21"/>
                      <a:pt x="49784" y="0"/>
                      <a:pt x="111125" y="0"/>
                    </a:cubicBezTo>
                    <a:cubicBezTo>
                      <a:pt x="172529" y="0"/>
                      <a:pt x="222250" y="49721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9"/>
            <p:cNvGrpSpPr/>
            <p:nvPr/>
          </p:nvGrpSpPr>
          <p:grpSpPr>
            <a:xfrm rot="3663327">
              <a:off x="7785026" y="507447"/>
              <a:ext cx="2394138" cy="631363"/>
              <a:chOff x="3970718" y="1375536"/>
              <a:chExt cx="368172" cy="97092"/>
            </a:xfrm>
          </p:grpSpPr>
          <p:sp>
            <p:nvSpPr>
              <p:cNvPr id="169" name="Google Shape;169;p9"/>
              <p:cNvSpPr/>
              <p:nvPr/>
            </p:nvSpPr>
            <p:spPr>
              <a:xfrm>
                <a:off x="3970718" y="1379156"/>
                <a:ext cx="1835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18351" h="4952" extrusionOk="0">
                    <a:moveTo>
                      <a:pt x="0" y="4953"/>
                    </a:moveTo>
                    <a:cubicBezTo>
                      <a:pt x="0" y="4953"/>
                      <a:pt x="7176" y="2349"/>
                      <a:pt x="18352" y="0"/>
                    </a:cubicBezTo>
                  </a:path>
                </a:pathLst>
              </a:custGeom>
              <a:noFill/>
              <a:ln w="12700" cap="rnd" cmpd="sng">
                <a:solidFill>
                  <a:schemeClr val="accent5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>
                <a:off x="4029075" y="1375536"/>
                <a:ext cx="280479" cy="71374"/>
              </a:xfrm>
              <a:custGeom>
                <a:avLst/>
                <a:gdLst/>
                <a:ahLst/>
                <a:cxnLst/>
                <a:rect l="l" t="t" r="r" b="b"/>
                <a:pathLst>
                  <a:path w="280479" h="71374" extrusionOk="0">
                    <a:moveTo>
                      <a:pt x="0" y="0"/>
                    </a:moveTo>
                    <a:cubicBezTo>
                      <a:pt x="17590" y="762"/>
                      <a:pt x="36385" y="5017"/>
                      <a:pt x="52260" y="16701"/>
                    </a:cubicBezTo>
                    <a:cubicBezTo>
                      <a:pt x="93091" y="46736"/>
                      <a:pt x="97917" y="66294"/>
                      <a:pt x="152908" y="67945"/>
                    </a:cubicBezTo>
                    <a:cubicBezTo>
                      <a:pt x="197422" y="69279"/>
                      <a:pt x="239014" y="47181"/>
                      <a:pt x="280479" y="71374"/>
                    </a:cubicBezTo>
                  </a:path>
                </a:pathLst>
              </a:custGeom>
              <a:noFill/>
              <a:ln w="12700" cap="rnd" cmpd="sng">
                <a:solidFill>
                  <a:schemeClr val="accent5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9"/>
              <p:cNvSpPr/>
              <p:nvPr/>
            </p:nvSpPr>
            <p:spPr>
              <a:xfrm>
                <a:off x="4325746" y="1458849"/>
                <a:ext cx="13144" cy="13779"/>
              </a:xfrm>
              <a:custGeom>
                <a:avLst/>
                <a:gdLst/>
                <a:ahLst/>
                <a:cxnLst/>
                <a:rect l="l" t="t" r="r" b="b"/>
                <a:pathLst>
                  <a:path w="13144" h="13779" extrusionOk="0">
                    <a:moveTo>
                      <a:pt x="0" y="0"/>
                    </a:moveTo>
                    <a:cubicBezTo>
                      <a:pt x="4382" y="3937"/>
                      <a:pt x="8763" y="8509"/>
                      <a:pt x="13145" y="13779"/>
                    </a:cubicBezTo>
                  </a:path>
                </a:pathLst>
              </a:custGeom>
              <a:noFill/>
              <a:ln w="12700" cap="rnd" cmpd="sng">
                <a:solidFill>
                  <a:schemeClr val="accent5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172;p9"/>
            <p:cNvGrpSpPr/>
            <p:nvPr/>
          </p:nvGrpSpPr>
          <p:grpSpPr>
            <a:xfrm>
              <a:off x="8539317" y="1204953"/>
              <a:ext cx="1380465" cy="390131"/>
              <a:chOff x="8640762" y="5785103"/>
              <a:chExt cx="730250" cy="206375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8799512" y="5785103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3"/>
                      <a:pt x="92393" y="0"/>
                      <a:pt x="206375" y="0"/>
                    </a:cubicBezTo>
                    <a:cubicBezTo>
                      <a:pt x="320357" y="0"/>
                      <a:pt x="412750" y="92393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8640762" y="5880353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466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9"/>
              <p:cNvSpPr/>
              <p:nvPr/>
            </p:nvSpPr>
            <p:spPr>
              <a:xfrm>
                <a:off x="9148762" y="5880353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466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9"/>
            <p:cNvGrpSpPr/>
            <p:nvPr/>
          </p:nvGrpSpPr>
          <p:grpSpPr>
            <a:xfrm>
              <a:off x="1438547" y="-54454"/>
              <a:ext cx="1080364" cy="390131"/>
              <a:chOff x="10607230" y="6115367"/>
              <a:chExt cx="571500" cy="206375"/>
            </a:xfrm>
          </p:grpSpPr>
          <p:sp>
            <p:nvSpPr>
              <p:cNvPr id="177" name="Google Shape;177;p9"/>
              <p:cNvSpPr/>
              <p:nvPr/>
            </p:nvSpPr>
            <p:spPr>
              <a:xfrm>
                <a:off x="10607230" y="6115367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2"/>
                      <a:pt x="92392" y="0"/>
                      <a:pt x="206375" y="0"/>
                    </a:cubicBezTo>
                    <a:cubicBezTo>
                      <a:pt x="320357" y="0"/>
                      <a:pt x="412750" y="92392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10956480" y="6210617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21"/>
                      <a:pt x="49784" y="0"/>
                      <a:pt x="111125" y="0"/>
                    </a:cubicBezTo>
                    <a:cubicBezTo>
                      <a:pt x="172529" y="0"/>
                      <a:pt x="222250" y="49721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1586078" y="2978600"/>
            <a:ext cx="7296600" cy="57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29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9"/>
          <p:cNvSpPr txBox="1">
            <a:spLocks noGrp="1"/>
          </p:cNvSpPr>
          <p:nvPr>
            <p:ph type="subTitle" idx="2"/>
          </p:nvPr>
        </p:nvSpPr>
        <p:spPr>
          <a:xfrm>
            <a:off x="9405322" y="2980700"/>
            <a:ext cx="7296600" cy="57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9"/>
          <p:cNvGrpSpPr/>
          <p:nvPr/>
        </p:nvGrpSpPr>
        <p:grpSpPr>
          <a:xfrm rot="-509910">
            <a:off x="-1960254" y="2500245"/>
            <a:ext cx="2856184" cy="3995582"/>
            <a:chOff x="-1891361" y="-1128192"/>
            <a:chExt cx="1290816" cy="1805406"/>
          </a:xfrm>
        </p:grpSpPr>
        <p:grpSp>
          <p:nvGrpSpPr>
            <p:cNvPr id="183" name="Google Shape;183;p9"/>
            <p:cNvGrpSpPr/>
            <p:nvPr/>
          </p:nvGrpSpPr>
          <p:grpSpPr>
            <a:xfrm>
              <a:off x="-1891361" y="-1128192"/>
              <a:ext cx="1290816" cy="1805406"/>
              <a:chOff x="-1891361" y="-1128192"/>
              <a:chExt cx="1290816" cy="1805406"/>
            </a:xfrm>
          </p:grpSpPr>
          <p:sp>
            <p:nvSpPr>
              <p:cNvPr id="184" name="Google Shape;184;p9"/>
              <p:cNvSpPr/>
              <p:nvPr/>
            </p:nvSpPr>
            <p:spPr>
              <a:xfrm>
                <a:off x="-1693575" y="-55375"/>
                <a:ext cx="893523" cy="433590"/>
              </a:xfrm>
              <a:custGeom>
                <a:avLst/>
                <a:gdLst/>
                <a:ahLst/>
                <a:cxnLst/>
                <a:rect l="l" t="t" r="r" b="b"/>
                <a:pathLst>
                  <a:path w="3469994" h="1469798" extrusionOk="0">
                    <a:moveTo>
                      <a:pt x="2218218" y="955478"/>
                    </a:moveTo>
                    <a:lnTo>
                      <a:pt x="2279936" y="955478"/>
                    </a:lnTo>
                    <a:lnTo>
                      <a:pt x="2279936" y="1469798"/>
                    </a:lnTo>
                    <a:lnTo>
                      <a:pt x="2218218" y="1469798"/>
                    </a:lnTo>
                    <a:close/>
                    <a:moveTo>
                      <a:pt x="1189577" y="955478"/>
                    </a:moveTo>
                    <a:lnTo>
                      <a:pt x="1251295" y="955478"/>
                    </a:lnTo>
                    <a:lnTo>
                      <a:pt x="1251295" y="1469798"/>
                    </a:lnTo>
                    <a:lnTo>
                      <a:pt x="1189577" y="1469798"/>
                    </a:lnTo>
                    <a:close/>
                    <a:moveTo>
                      <a:pt x="51287" y="2372"/>
                    </a:moveTo>
                    <a:lnTo>
                      <a:pt x="989061" y="1403218"/>
                    </a:lnTo>
                    <a:lnTo>
                      <a:pt x="937774" y="1437551"/>
                    </a:lnTo>
                    <a:lnTo>
                      <a:pt x="0" y="36705"/>
                    </a:lnTo>
                    <a:close/>
                    <a:moveTo>
                      <a:pt x="3418707" y="0"/>
                    </a:moveTo>
                    <a:lnTo>
                      <a:pt x="3469994" y="34333"/>
                    </a:lnTo>
                    <a:lnTo>
                      <a:pt x="2532221" y="1435177"/>
                    </a:lnTo>
                    <a:lnTo>
                      <a:pt x="2480934" y="14008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-1891361" y="-1128192"/>
                <a:ext cx="1290816" cy="1365868"/>
              </a:xfrm>
              <a:custGeom>
                <a:avLst/>
                <a:gdLst/>
                <a:ahLst/>
                <a:cxnLst/>
                <a:rect l="l" t="t" r="r" b="b"/>
                <a:pathLst>
                  <a:path w="1492273" h="1579038" extrusionOk="0">
                    <a:moveTo>
                      <a:pt x="1273730" y="218551"/>
                    </a:moveTo>
                    <a:cubicBezTo>
                      <a:pt x="982329" y="-72850"/>
                      <a:pt x="509953" y="-72850"/>
                      <a:pt x="218551" y="218551"/>
                    </a:cubicBezTo>
                    <a:cubicBezTo>
                      <a:pt x="-72850" y="509952"/>
                      <a:pt x="-72850" y="982329"/>
                      <a:pt x="218551" y="1273731"/>
                    </a:cubicBezTo>
                    <a:lnTo>
                      <a:pt x="523859" y="1579039"/>
                    </a:lnTo>
                    <a:lnTo>
                      <a:pt x="968359" y="1579039"/>
                    </a:lnTo>
                    <a:lnTo>
                      <a:pt x="1273667" y="1273731"/>
                    </a:lnTo>
                    <a:cubicBezTo>
                      <a:pt x="1565132" y="982393"/>
                      <a:pt x="1565132" y="509952"/>
                      <a:pt x="1273730" y="2185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-1671618" y="-1128192"/>
                <a:ext cx="851368" cy="1365868"/>
              </a:xfrm>
              <a:custGeom>
                <a:avLst/>
                <a:gdLst/>
                <a:ahLst/>
                <a:cxnLst/>
                <a:rect l="l" t="t" r="r" b="b"/>
                <a:pathLst>
                  <a:path w="984241" h="1579038" extrusionOk="0">
                    <a:moveTo>
                      <a:pt x="840121" y="218551"/>
                    </a:moveTo>
                    <a:cubicBezTo>
                      <a:pt x="647907" y="-72850"/>
                      <a:pt x="336312" y="-72850"/>
                      <a:pt x="144161" y="218551"/>
                    </a:cubicBezTo>
                    <a:cubicBezTo>
                      <a:pt x="-48054" y="509952"/>
                      <a:pt x="-48054" y="982329"/>
                      <a:pt x="144161" y="1273731"/>
                    </a:cubicBezTo>
                    <a:lnTo>
                      <a:pt x="345583" y="1579039"/>
                    </a:lnTo>
                    <a:lnTo>
                      <a:pt x="638762" y="1579039"/>
                    </a:lnTo>
                    <a:lnTo>
                      <a:pt x="840184" y="1273731"/>
                    </a:lnTo>
                    <a:cubicBezTo>
                      <a:pt x="1032272" y="982393"/>
                      <a:pt x="1032272" y="509952"/>
                      <a:pt x="840121" y="2185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-1451887" y="-1128192"/>
                <a:ext cx="411949" cy="1365868"/>
              </a:xfrm>
              <a:custGeom>
                <a:avLst/>
                <a:gdLst/>
                <a:ahLst/>
                <a:cxnLst/>
                <a:rect l="l" t="t" r="r" b="b"/>
                <a:pathLst>
                  <a:path w="476242" h="1579038" extrusionOk="0">
                    <a:moveTo>
                      <a:pt x="406464" y="218551"/>
                    </a:moveTo>
                    <a:cubicBezTo>
                      <a:pt x="313500" y="-72850"/>
                      <a:pt x="162687" y="-72850"/>
                      <a:pt x="69723" y="218551"/>
                    </a:cubicBezTo>
                    <a:cubicBezTo>
                      <a:pt x="-23241" y="509952"/>
                      <a:pt x="-23241" y="982329"/>
                      <a:pt x="69723" y="1273731"/>
                    </a:cubicBezTo>
                    <a:lnTo>
                      <a:pt x="167195" y="1579039"/>
                    </a:lnTo>
                    <a:lnTo>
                      <a:pt x="309055" y="1579039"/>
                    </a:lnTo>
                    <a:lnTo>
                      <a:pt x="406527" y="1273731"/>
                    </a:lnTo>
                    <a:cubicBezTo>
                      <a:pt x="499491" y="982393"/>
                      <a:pt x="499491" y="509952"/>
                      <a:pt x="406464" y="2185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-1451865" y="347649"/>
                <a:ext cx="411956" cy="329565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381000" extrusionOk="0">
                    <a:moveTo>
                      <a:pt x="114300" y="381000"/>
                    </a:moveTo>
                    <a:lnTo>
                      <a:pt x="361950" y="381000"/>
                    </a:lnTo>
                    <a:cubicBezTo>
                      <a:pt x="425069" y="381000"/>
                      <a:pt x="476250" y="329819"/>
                      <a:pt x="476250" y="266700"/>
                    </a:cubicBezTo>
                    <a:lnTo>
                      <a:pt x="476250" y="0"/>
                    </a:lnTo>
                    <a:lnTo>
                      <a:pt x="0" y="0"/>
                    </a:lnTo>
                    <a:lnTo>
                      <a:pt x="0" y="266700"/>
                    </a:lnTo>
                    <a:cubicBezTo>
                      <a:pt x="0" y="329819"/>
                      <a:pt x="51118" y="381000"/>
                      <a:pt x="114300" y="3810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9" name="Google Shape;189;p9"/>
              <p:cNvGrpSpPr/>
              <p:nvPr/>
            </p:nvGrpSpPr>
            <p:grpSpPr>
              <a:xfrm>
                <a:off x="-1460307" y="347488"/>
                <a:ext cx="428435" cy="76899"/>
                <a:chOff x="6791388" y="5563615"/>
                <a:chExt cx="495300" cy="88900"/>
              </a:xfrm>
            </p:grpSpPr>
            <p:sp>
              <p:nvSpPr>
                <p:cNvPr id="190" name="Google Shape;190;p9"/>
                <p:cNvSpPr/>
                <p:nvPr/>
              </p:nvSpPr>
              <p:spPr>
                <a:xfrm>
                  <a:off x="6791388" y="5563615"/>
                  <a:ext cx="177800" cy="8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0" h="88900" extrusionOk="0">
                      <a:moveTo>
                        <a:pt x="88900" y="88900"/>
                      </a:moveTo>
                      <a:cubicBezTo>
                        <a:pt x="39878" y="88900"/>
                        <a:pt x="0" y="49022"/>
                        <a:pt x="0" y="0"/>
                      </a:cubicBezTo>
                      <a:lnTo>
                        <a:pt x="19050" y="0"/>
                      </a:lnTo>
                      <a:cubicBezTo>
                        <a:pt x="19050" y="38545"/>
                        <a:pt x="50355" y="69850"/>
                        <a:pt x="88900" y="69850"/>
                      </a:cubicBezTo>
                      <a:cubicBezTo>
                        <a:pt x="127444" y="69850"/>
                        <a:pt x="158750" y="38545"/>
                        <a:pt x="158750" y="0"/>
                      </a:cubicBezTo>
                      <a:lnTo>
                        <a:pt x="177800" y="0"/>
                      </a:lnTo>
                      <a:cubicBezTo>
                        <a:pt x="177800" y="49022"/>
                        <a:pt x="137922" y="88900"/>
                        <a:pt x="88900" y="889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9"/>
                <p:cNvSpPr/>
                <p:nvPr/>
              </p:nvSpPr>
              <p:spPr>
                <a:xfrm>
                  <a:off x="7108888" y="5563615"/>
                  <a:ext cx="177800" cy="8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0" h="88900" extrusionOk="0">
                      <a:moveTo>
                        <a:pt x="88900" y="88900"/>
                      </a:moveTo>
                      <a:cubicBezTo>
                        <a:pt x="39878" y="88900"/>
                        <a:pt x="0" y="49022"/>
                        <a:pt x="0" y="0"/>
                      </a:cubicBezTo>
                      <a:lnTo>
                        <a:pt x="19050" y="0"/>
                      </a:lnTo>
                      <a:cubicBezTo>
                        <a:pt x="19050" y="38545"/>
                        <a:pt x="50355" y="69850"/>
                        <a:pt x="88900" y="69850"/>
                      </a:cubicBezTo>
                      <a:cubicBezTo>
                        <a:pt x="127444" y="69850"/>
                        <a:pt x="158750" y="38545"/>
                        <a:pt x="158750" y="0"/>
                      </a:cubicBezTo>
                      <a:lnTo>
                        <a:pt x="177800" y="0"/>
                      </a:lnTo>
                      <a:cubicBezTo>
                        <a:pt x="177800" y="49022"/>
                        <a:pt x="137922" y="88900"/>
                        <a:pt x="88900" y="889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9"/>
                <p:cNvSpPr/>
                <p:nvPr/>
              </p:nvSpPr>
              <p:spPr>
                <a:xfrm>
                  <a:off x="6950138" y="5563615"/>
                  <a:ext cx="177800" cy="8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0" h="88900" extrusionOk="0">
                      <a:moveTo>
                        <a:pt x="88900" y="88900"/>
                      </a:moveTo>
                      <a:cubicBezTo>
                        <a:pt x="39878" y="88900"/>
                        <a:pt x="0" y="49022"/>
                        <a:pt x="0" y="0"/>
                      </a:cubicBezTo>
                      <a:lnTo>
                        <a:pt x="19050" y="0"/>
                      </a:lnTo>
                      <a:cubicBezTo>
                        <a:pt x="19050" y="38545"/>
                        <a:pt x="50355" y="69850"/>
                        <a:pt x="88900" y="69850"/>
                      </a:cubicBezTo>
                      <a:cubicBezTo>
                        <a:pt x="127444" y="69850"/>
                        <a:pt x="158750" y="38545"/>
                        <a:pt x="158750" y="0"/>
                      </a:cubicBezTo>
                      <a:lnTo>
                        <a:pt x="177800" y="0"/>
                      </a:lnTo>
                      <a:cubicBezTo>
                        <a:pt x="177800" y="49022"/>
                        <a:pt x="137922" y="88900"/>
                        <a:pt x="88900" y="8890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3" name="Google Shape;193;p9"/>
              <p:cNvSpPr/>
              <p:nvPr/>
            </p:nvSpPr>
            <p:spPr>
              <a:xfrm>
                <a:off x="-1451865" y="570114"/>
                <a:ext cx="411956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19050" extrusionOk="0">
                    <a:moveTo>
                      <a:pt x="0" y="0"/>
                    </a:moveTo>
                    <a:lnTo>
                      <a:pt x="476250" y="0"/>
                    </a:lnTo>
                    <a:lnTo>
                      <a:pt x="47625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4" name="Google Shape;194;p9"/>
            <p:cNvSpPr/>
            <p:nvPr/>
          </p:nvSpPr>
          <p:spPr>
            <a:xfrm>
              <a:off x="-1439100" y="235100"/>
              <a:ext cx="384525" cy="59900"/>
            </a:xfrm>
            <a:prstGeom prst="flowChartOffpageConnector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407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2301127"/>
            <a:ext cx="18296730" cy="517556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310" y="4115747"/>
            <a:ext cx="18296453" cy="3360783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92" y="5733329"/>
            <a:ext cx="18287757" cy="4553637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11165888" y="815485"/>
            <a:ext cx="3178542" cy="596171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579497" y="3940535"/>
            <a:ext cx="3178542" cy="596327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14857140" y="3450115"/>
            <a:ext cx="1620396" cy="335411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6337" y="2424517"/>
            <a:ext cx="2390867" cy="7878812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955455" y="2424844"/>
            <a:ext cx="451991" cy="628742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1073799" y="355913"/>
            <a:ext cx="3873234" cy="2043962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5" y="1117247"/>
            <a:ext cx="5691111" cy="3452903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6335" y="2178944"/>
            <a:ext cx="3443559" cy="2391206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5938640" y="2284625"/>
            <a:ext cx="2365689" cy="8018703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5938398" y="2284954"/>
            <a:ext cx="451991" cy="628742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13398810" y="216023"/>
            <a:ext cx="3873234" cy="2043962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12654726" y="977357"/>
            <a:ext cx="5649603" cy="3452901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14885948" y="2039054"/>
            <a:ext cx="3418382" cy="2391206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4543470" y="3956400"/>
            <a:ext cx="9801000" cy="19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4543425" y="6062850"/>
            <a:ext cx="9801000" cy="3353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algn="ctr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algn="ctr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algn="ctr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algn="ctr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algn="ctr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algn="ctr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6"/>
          <p:cNvSpPr txBox="1"/>
          <p:nvPr/>
        </p:nvSpPr>
        <p:spPr>
          <a:xfrm rot="5400000">
            <a:off x="-1019025" y="9297750"/>
            <a:ext cx="2369700" cy="56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7171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2700">
              <a:solidFill>
                <a:srgbClr val="17171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3038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70635D2-1FD4-42FB-A3A0-B9DFEF7C7F9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C8A4EFB-0D95-4D66-8DB7-7B35D2AA263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290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1" y="5600132"/>
            <a:ext cx="18291524" cy="123009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399" y="3261563"/>
            <a:ext cx="18291800" cy="1517564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616913" y="2590500"/>
            <a:ext cx="6687450" cy="3565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225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616913" y="7544663"/>
            <a:ext cx="66874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/>
            </a:lvl1pPr>
            <a:lvl2pPr lvl="1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2pPr>
            <a:lvl3pPr lvl="2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3pPr>
            <a:lvl4pPr lvl="3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4pPr>
            <a:lvl5pPr lvl="4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5pPr>
            <a:lvl6pPr lvl="5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6pPr>
            <a:lvl7pPr lvl="6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7pPr>
            <a:lvl8pPr lvl="7" rtl="0">
              <a:spcBef>
                <a:spcPts val="3150"/>
              </a:spcBef>
              <a:spcAft>
                <a:spcPts val="0"/>
              </a:spcAft>
              <a:buSzPts val="1800"/>
              <a:buNone/>
              <a:defRPr sz="2700"/>
            </a:lvl8pPr>
            <a:lvl9pPr lvl="8" rtl="0">
              <a:spcBef>
                <a:spcPts val="3150"/>
              </a:spcBef>
              <a:spcAft>
                <a:spcPts val="3150"/>
              </a:spcAft>
              <a:buSzPts val="1800"/>
              <a:buNone/>
              <a:defRPr sz="27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3402" y="8133047"/>
            <a:ext cx="18291800" cy="1589312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1" y="503619"/>
            <a:ext cx="18291524" cy="123009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5"/>
          <p:cNvSpPr txBox="1"/>
          <p:nvPr/>
        </p:nvSpPr>
        <p:spPr>
          <a:xfrm rot="5400000">
            <a:off x="-1019025" y="9297750"/>
            <a:ext cx="2369700" cy="56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22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SemiBold"/>
              <a:buNone/>
              <a:defRPr sz="3000">
                <a:solidFill>
                  <a:schemeClr val="dk1"/>
                </a:solidFill>
                <a:latin typeface="Figtree SemiBold"/>
                <a:ea typeface="Figtree SemiBold"/>
                <a:cs typeface="Figtree SemiBold"/>
                <a:sym typeface="Figtree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765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6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050" cy="114525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05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5" y="9326433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dk2"/>
                </a:solidFill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1019025" y="9297750"/>
            <a:ext cx="2369700" cy="56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71717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2700">
              <a:solidFill>
                <a:srgbClr val="171717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33346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49.png"/><Relationship Id="rId5" Type="http://schemas.openxmlformats.org/officeDocument/2006/relationships/image" Target="../media/image21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49.png"/><Relationship Id="rId5" Type="http://schemas.openxmlformats.org/officeDocument/2006/relationships/image" Target="../media/image21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audio" Target="../media/media3.mp3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microsoft.com/office/2007/relationships/media" Target="../media/media3.mp3"/><Relationship Id="rId6" Type="http://schemas.openxmlformats.org/officeDocument/2006/relationships/image" Target="../media/image22.svg"/><Relationship Id="rId11" Type="http://schemas.openxmlformats.org/officeDocument/2006/relationships/image" Target="../media/image49.png"/><Relationship Id="rId5" Type="http://schemas.openxmlformats.org/officeDocument/2006/relationships/image" Target="../media/image21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Relationship Id="rId22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7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20" Type="http://schemas.openxmlformats.org/officeDocument/2006/relationships/image" Target="../media/image64.jpg"/><Relationship Id="rId1" Type="http://schemas.microsoft.com/office/2007/relationships/media" Target="../media/media4.mp3"/><Relationship Id="rId6" Type="http://schemas.openxmlformats.org/officeDocument/2006/relationships/image" Target="../media/image22.svg"/><Relationship Id="rId11" Type="http://schemas.openxmlformats.org/officeDocument/2006/relationships/image" Target="../media/image49.png"/><Relationship Id="rId5" Type="http://schemas.openxmlformats.org/officeDocument/2006/relationships/image" Target="../media/image21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5.jpe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7.png"/><Relationship Id="rId2" Type="http://schemas.openxmlformats.org/officeDocument/2006/relationships/audio" Target="../media/media5.mp3"/><Relationship Id="rId16" Type="http://schemas.openxmlformats.org/officeDocument/2006/relationships/image" Target="../media/image54.svg"/><Relationship Id="rId20" Type="http://schemas.openxmlformats.org/officeDocument/2006/relationships/image" Target="../media/image61.png"/><Relationship Id="rId1" Type="http://schemas.microsoft.com/office/2007/relationships/media" Target="../media/media5.mp3"/><Relationship Id="rId6" Type="http://schemas.openxmlformats.org/officeDocument/2006/relationships/image" Target="../media/image22.svg"/><Relationship Id="rId11" Type="http://schemas.openxmlformats.org/officeDocument/2006/relationships/image" Target="../media/image49.png"/><Relationship Id="rId5" Type="http://schemas.openxmlformats.org/officeDocument/2006/relationships/image" Target="../media/image21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7.png"/><Relationship Id="rId2" Type="http://schemas.openxmlformats.org/officeDocument/2006/relationships/audio" Target="../media/media6.mp3"/><Relationship Id="rId16" Type="http://schemas.openxmlformats.org/officeDocument/2006/relationships/image" Target="../media/image54.svg"/><Relationship Id="rId20" Type="http://schemas.openxmlformats.org/officeDocument/2006/relationships/image" Target="../media/image66.jpg"/><Relationship Id="rId1" Type="http://schemas.microsoft.com/office/2007/relationships/media" Target="../media/media6.mp3"/><Relationship Id="rId6" Type="http://schemas.openxmlformats.org/officeDocument/2006/relationships/image" Target="../media/image22.svg"/><Relationship Id="rId11" Type="http://schemas.openxmlformats.org/officeDocument/2006/relationships/image" Target="../media/image49.png"/><Relationship Id="rId5" Type="http://schemas.openxmlformats.org/officeDocument/2006/relationships/image" Target="../media/image21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microsoft.com/office/2007/relationships/media" Target="../media/media2.mp3"/><Relationship Id="rId21" Type="http://schemas.openxmlformats.org/officeDocument/2006/relationships/image" Target="../media/image70.sv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4.svg"/><Relationship Id="rId25" Type="http://schemas.openxmlformats.org/officeDocument/2006/relationships/image" Target="../media/image74.sv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3.png"/><Relationship Id="rId5" Type="http://schemas.microsoft.com/office/2007/relationships/media" Target="../media/media3.mp3"/><Relationship Id="rId15" Type="http://schemas.openxmlformats.org/officeDocument/2006/relationships/image" Target="../media/image22.svg"/><Relationship Id="rId23" Type="http://schemas.openxmlformats.org/officeDocument/2006/relationships/image" Target="../media/image72.svg"/><Relationship Id="rId28" Type="http://schemas.openxmlformats.org/officeDocument/2006/relationships/image" Target="../media/image61.png"/><Relationship Id="rId10" Type="http://schemas.openxmlformats.org/officeDocument/2006/relationships/audio" Target="../media/media5.mp3"/><Relationship Id="rId19" Type="http://schemas.openxmlformats.org/officeDocument/2006/relationships/image" Target="../media/image68.sv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1.png"/><Relationship Id="rId22" Type="http://schemas.openxmlformats.org/officeDocument/2006/relationships/image" Target="../media/image71.png"/><Relationship Id="rId27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2.svg"/><Relationship Id="rId7" Type="http://schemas.openxmlformats.org/officeDocument/2006/relationships/image" Target="../media/image7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0.svg"/><Relationship Id="rId10" Type="http://schemas.openxmlformats.org/officeDocument/2006/relationships/image" Target="../media/image80.png"/><Relationship Id="rId4" Type="http://schemas.openxmlformats.org/officeDocument/2006/relationships/image" Target="../media/image49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18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23.png"/><Relationship Id="rId12" Type="http://schemas.openxmlformats.org/officeDocument/2006/relationships/image" Target="../media/image83.svg"/><Relationship Id="rId17" Type="http://schemas.openxmlformats.org/officeDocument/2006/relationships/image" Target="../media/image73.png"/><Relationship Id="rId2" Type="http://schemas.openxmlformats.org/officeDocument/2006/relationships/audio" Target="../media/media7.mp3"/><Relationship Id="rId16" Type="http://schemas.openxmlformats.org/officeDocument/2006/relationships/image" Target="../media/image72.svg"/><Relationship Id="rId20" Type="http://schemas.openxmlformats.org/officeDocument/2006/relationships/image" Target="../media/image85.svg"/><Relationship Id="rId1" Type="http://schemas.microsoft.com/office/2007/relationships/media" Target="../media/media7.mp3"/><Relationship Id="rId6" Type="http://schemas.openxmlformats.org/officeDocument/2006/relationships/image" Target="../media/image22.svg"/><Relationship Id="rId11" Type="http://schemas.openxmlformats.org/officeDocument/2006/relationships/image" Target="../media/image82.png"/><Relationship Id="rId5" Type="http://schemas.openxmlformats.org/officeDocument/2006/relationships/image" Target="../media/image21.png"/><Relationship Id="rId15" Type="http://schemas.openxmlformats.org/officeDocument/2006/relationships/image" Target="../media/image71.png"/><Relationship Id="rId23" Type="http://schemas.openxmlformats.org/officeDocument/2006/relationships/image" Target="../media/image61.png"/><Relationship Id="rId10" Type="http://schemas.openxmlformats.org/officeDocument/2006/relationships/image" Target="../media/image68.svg"/><Relationship Id="rId19" Type="http://schemas.openxmlformats.org/officeDocument/2006/relationships/image" Target="../media/image84.png"/><Relationship Id="rId4" Type="http://schemas.openxmlformats.org/officeDocument/2006/relationships/image" Target="../media/image81.gif"/><Relationship Id="rId9" Type="http://schemas.openxmlformats.org/officeDocument/2006/relationships/image" Target="../media/image67.png"/><Relationship Id="rId14" Type="http://schemas.openxmlformats.org/officeDocument/2006/relationships/image" Target="../media/image50.svg"/><Relationship Id="rId22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png"/><Relationship Id="rId3" Type="http://schemas.openxmlformats.org/officeDocument/2006/relationships/image" Target="../media/image22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" Type="http://schemas.openxmlformats.org/officeDocument/2006/relationships/image" Target="../media/image21.png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11" Type="http://schemas.openxmlformats.org/officeDocument/2006/relationships/image" Target="../media/image93.png"/><Relationship Id="rId5" Type="http://schemas.openxmlformats.org/officeDocument/2006/relationships/image" Target="../media/image87.svg"/><Relationship Id="rId15" Type="http://schemas.openxmlformats.org/officeDocument/2006/relationships/image" Target="../media/image97.png"/><Relationship Id="rId10" Type="http://schemas.openxmlformats.org/officeDocument/2006/relationships/image" Target="../media/image92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22.svg"/><Relationship Id="rId7" Type="http://schemas.openxmlformats.org/officeDocument/2006/relationships/image" Target="../media/image101.jpg"/><Relationship Id="rId12" Type="http://schemas.openxmlformats.org/officeDocument/2006/relationships/image" Target="../media/image10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11" Type="http://schemas.openxmlformats.org/officeDocument/2006/relationships/image" Target="../media/image105.svg"/><Relationship Id="rId5" Type="http://schemas.openxmlformats.org/officeDocument/2006/relationships/image" Target="../media/image87.svg"/><Relationship Id="rId15" Type="http://schemas.openxmlformats.org/officeDocument/2006/relationships/image" Target="../media/image109.svg"/><Relationship Id="rId10" Type="http://schemas.openxmlformats.org/officeDocument/2006/relationships/image" Target="../media/image104.png"/><Relationship Id="rId4" Type="http://schemas.openxmlformats.org/officeDocument/2006/relationships/image" Target="../media/image86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2.svg"/><Relationship Id="rId7" Type="http://schemas.openxmlformats.org/officeDocument/2006/relationships/image" Target="../media/image11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22.svg"/><Relationship Id="rId7" Type="http://schemas.openxmlformats.org/officeDocument/2006/relationships/image" Target="../media/image1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16.svg"/><Relationship Id="rId10" Type="http://schemas.openxmlformats.org/officeDocument/2006/relationships/image" Target="../media/image114.png"/><Relationship Id="rId4" Type="http://schemas.openxmlformats.org/officeDocument/2006/relationships/image" Target="../media/image115.png"/><Relationship Id="rId9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27.png"/><Relationship Id="rId18" Type="http://schemas.openxmlformats.org/officeDocument/2006/relationships/image" Target="../media/image130.png"/><Relationship Id="rId3" Type="http://schemas.openxmlformats.org/officeDocument/2006/relationships/image" Target="../media/image120.jpeg"/><Relationship Id="rId7" Type="http://schemas.openxmlformats.org/officeDocument/2006/relationships/image" Target="../media/image123.png"/><Relationship Id="rId12" Type="http://schemas.openxmlformats.org/officeDocument/2006/relationships/image" Target="../media/image126.png"/><Relationship Id="rId17" Type="http://schemas.openxmlformats.org/officeDocument/2006/relationships/slide" Target="slide33.xml"/><Relationship Id="rId2" Type="http://schemas.openxmlformats.org/officeDocument/2006/relationships/image" Target="../media/image119.jpg"/><Relationship Id="rId16" Type="http://schemas.openxmlformats.org/officeDocument/2006/relationships/image" Target="../media/image129.png"/><Relationship Id="rId20" Type="http://schemas.openxmlformats.org/officeDocument/2006/relationships/slide" Target="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2.png"/><Relationship Id="rId11" Type="http://schemas.openxmlformats.org/officeDocument/2006/relationships/slide" Target="slide31.xml"/><Relationship Id="rId5" Type="http://schemas.openxmlformats.org/officeDocument/2006/relationships/slide" Target="slide29.xml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19" Type="http://schemas.openxmlformats.org/officeDocument/2006/relationships/image" Target="../media/image131.gif"/><Relationship Id="rId4" Type="http://schemas.openxmlformats.org/officeDocument/2006/relationships/image" Target="../media/image121.png"/><Relationship Id="rId9" Type="http://schemas.openxmlformats.org/officeDocument/2006/relationships/image" Target="../media/image124.png"/><Relationship Id="rId14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gif"/><Relationship Id="rId3" Type="http://schemas.openxmlformats.org/officeDocument/2006/relationships/audio" Target="../media/audio2.wav"/><Relationship Id="rId7" Type="http://schemas.openxmlformats.org/officeDocument/2006/relationships/image" Target="../media/image122.png"/><Relationship Id="rId12" Type="http://schemas.openxmlformats.org/officeDocument/2006/relationships/image" Target="../media/image13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11" Type="http://schemas.openxmlformats.org/officeDocument/2006/relationships/image" Target="../media/image136.gif"/><Relationship Id="rId5" Type="http://schemas.openxmlformats.org/officeDocument/2006/relationships/image" Target="../media/image133.gif"/><Relationship Id="rId15" Type="http://schemas.openxmlformats.org/officeDocument/2006/relationships/image" Target="../media/image140.gif"/><Relationship Id="rId10" Type="http://schemas.openxmlformats.org/officeDocument/2006/relationships/image" Target="../media/image135.gif"/><Relationship Id="rId4" Type="http://schemas.openxmlformats.org/officeDocument/2006/relationships/image" Target="../media/image132.PNG"/><Relationship Id="rId9" Type="http://schemas.openxmlformats.org/officeDocument/2006/relationships/slide" Target="slide28.xml"/><Relationship Id="rId14" Type="http://schemas.openxmlformats.org/officeDocument/2006/relationships/image" Target="../media/image1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gif"/><Relationship Id="rId3" Type="http://schemas.openxmlformats.org/officeDocument/2006/relationships/audio" Target="../media/audio2.wav"/><Relationship Id="rId7" Type="http://schemas.openxmlformats.org/officeDocument/2006/relationships/image" Target="../media/image124.png"/><Relationship Id="rId12" Type="http://schemas.openxmlformats.org/officeDocument/2006/relationships/image" Target="../media/image13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11" Type="http://schemas.openxmlformats.org/officeDocument/2006/relationships/image" Target="../media/image136.gif"/><Relationship Id="rId5" Type="http://schemas.openxmlformats.org/officeDocument/2006/relationships/image" Target="../media/image133.gif"/><Relationship Id="rId15" Type="http://schemas.openxmlformats.org/officeDocument/2006/relationships/image" Target="../media/image140.gif"/><Relationship Id="rId10" Type="http://schemas.openxmlformats.org/officeDocument/2006/relationships/image" Target="../media/image135.gif"/><Relationship Id="rId4" Type="http://schemas.openxmlformats.org/officeDocument/2006/relationships/image" Target="../media/image132.PNG"/><Relationship Id="rId9" Type="http://schemas.openxmlformats.org/officeDocument/2006/relationships/slide" Target="slide28.xml"/><Relationship Id="rId14" Type="http://schemas.openxmlformats.org/officeDocument/2006/relationships/image" Target="../media/image139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gif"/><Relationship Id="rId3" Type="http://schemas.openxmlformats.org/officeDocument/2006/relationships/audio" Target="../media/audio2.wav"/><Relationship Id="rId7" Type="http://schemas.openxmlformats.org/officeDocument/2006/relationships/image" Target="../media/image126.png"/><Relationship Id="rId12" Type="http://schemas.openxmlformats.org/officeDocument/2006/relationships/image" Target="../media/image1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5.png"/><Relationship Id="rId11" Type="http://schemas.openxmlformats.org/officeDocument/2006/relationships/image" Target="../media/image136.gif"/><Relationship Id="rId5" Type="http://schemas.openxmlformats.org/officeDocument/2006/relationships/image" Target="../media/image133.gif"/><Relationship Id="rId15" Type="http://schemas.openxmlformats.org/officeDocument/2006/relationships/image" Target="../media/image140.gif"/><Relationship Id="rId10" Type="http://schemas.openxmlformats.org/officeDocument/2006/relationships/image" Target="../media/image135.gif"/><Relationship Id="rId4" Type="http://schemas.openxmlformats.org/officeDocument/2006/relationships/image" Target="../media/image132.PNG"/><Relationship Id="rId9" Type="http://schemas.openxmlformats.org/officeDocument/2006/relationships/slide" Target="slide28.xml"/><Relationship Id="rId14" Type="http://schemas.openxmlformats.org/officeDocument/2006/relationships/image" Target="../media/image13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gif"/><Relationship Id="rId3" Type="http://schemas.openxmlformats.org/officeDocument/2006/relationships/audio" Target="../media/audio2.wav"/><Relationship Id="rId7" Type="http://schemas.openxmlformats.org/officeDocument/2006/relationships/image" Target="../media/image128.png"/><Relationship Id="rId12" Type="http://schemas.openxmlformats.org/officeDocument/2006/relationships/image" Target="../media/image13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7.png"/><Relationship Id="rId11" Type="http://schemas.openxmlformats.org/officeDocument/2006/relationships/image" Target="../media/image136.gif"/><Relationship Id="rId5" Type="http://schemas.openxmlformats.org/officeDocument/2006/relationships/image" Target="../media/image133.gif"/><Relationship Id="rId15" Type="http://schemas.openxmlformats.org/officeDocument/2006/relationships/image" Target="../media/image140.gif"/><Relationship Id="rId10" Type="http://schemas.openxmlformats.org/officeDocument/2006/relationships/image" Target="../media/image135.gif"/><Relationship Id="rId4" Type="http://schemas.openxmlformats.org/officeDocument/2006/relationships/image" Target="../media/image132.PNG"/><Relationship Id="rId9" Type="http://schemas.openxmlformats.org/officeDocument/2006/relationships/slide" Target="slide28.xml"/><Relationship Id="rId14" Type="http://schemas.openxmlformats.org/officeDocument/2006/relationships/image" Target="../media/image13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gif"/><Relationship Id="rId3" Type="http://schemas.openxmlformats.org/officeDocument/2006/relationships/audio" Target="../media/audio2.wav"/><Relationship Id="rId7" Type="http://schemas.openxmlformats.org/officeDocument/2006/relationships/image" Target="../media/image130.png"/><Relationship Id="rId12" Type="http://schemas.openxmlformats.org/officeDocument/2006/relationships/image" Target="../media/image13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9.png"/><Relationship Id="rId11" Type="http://schemas.openxmlformats.org/officeDocument/2006/relationships/image" Target="../media/image136.gif"/><Relationship Id="rId5" Type="http://schemas.openxmlformats.org/officeDocument/2006/relationships/image" Target="../media/image133.gif"/><Relationship Id="rId15" Type="http://schemas.openxmlformats.org/officeDocument/2006/relationships/image" Target="../media/image140.gif"/><Relationship Id="rId10" Type="http://schemas.openxmlformats.org/officeDocument/2006/relationships/image" Target="../media/image135.gif"/><Relationship Id="rId4" Type="http://schemas.openxmlformats.org/officeDocument/2006/relationships/image" Target="../media/image132.PNG"/><Relationship Id="rId9" Type="http://schemas.openxmlformats.org/officeDocument/2006/relationships/slide" Target="slide28.xml"/><Relationship Id="rId14" Type="http://schemas.openxmlformats.org/officeDocument/2006/relationships/image" Target="../media/image13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2.svg"/><Relationship Id="rId7" Type="http://schemas.openxmlformats.org/officeDocument/2006/relationships/image" Target="../media/image50.svg"/><Relationship Id="rId12" Type="http://schemas.openxmlformats.org/officeDocument/2006/relationships/image" Target="../media/image14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148.png"/><Relationship Id="rId5" Type="http://schemas.openxmlformats.org/officeDocument/2006/relationships/image" Target="../media/image146.svg"/><Relationship Id="rId10" Type="http://schemas.openxmlformats.org/officeDocument/2006/relationships/image" Target="../media/image147.png"/><Relationship Id="rId4" Type="http://schemas.openxmlformats.org/officeDocument/2006/relationships/image" Target="../media/image145.png"/><Relationship Id="rId9" Type="http://schemas.openxmlformats.org/officeDocument/2006/relationships/image" Target="../media/image7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154.jpg"/><Relationship Id="rId3" Type="http://schemas.openxmlformats.org/officeDocument/2006/relationships/image" Target="../media/image22.svg"/><Relationship Id="rId21" Type="http://schemas.openxmlformats.org/officeDocument/2006/relationships/image" Target="../media/image157.jpe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21.png"/><Relationship Id="rId16" Type="http://schemas.openxmlformats.org/officeDocument/2006/relationships/image" Target="../media/image57.png"/><Relationship Id="rId20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153.svg"/><Relationship Id="rId10" Type="http://schemas.openxmlformats.org/officeDocument/2006/relationships/image" Target="../media/image51.png"/><Relationship Id="rId19" Type="http://schemas.openxmlformats.org/officeDocument/2006/relationships/image" Target="../media/image155.jpe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2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2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153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1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22.svg"/><Relationship Id="rId7" Type="http://schemas.openxmlformats.org/officeDocument/2006/relationships/image" Target="../media/image58.svg"/><Relationship Id="rId12" Type="http://schemas.openxmlformats.org/officeDocument/2006/relationships/image" Target="../media/image1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63.svg"/><Relationship Id="rId5" Type="http://schemas.openxmlformats.org/officeDocument/2006/relationships/image" Target="../media/image159.svg"/><Relationship Id="rId10" Type="http://schemas.openxmlformats.org/officeDocument/2006/relationships/image" Target="../media/image162.png"/><Relationship Id="rId4" Type="http://schemas.openxmlformats.org/officeDocument/2006/relationships/image" Target="../media/image158.png"/><Relationship Id="rId9" Type="http://schemas.openxmlformats.org/officeDocument/2006/relationships/image" Target="../media/image16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D2BD02-9213-A79C-E663-F434A9558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43300"/>
            <a:ext cx="4533900" cy="4533900"/>
          </a:xfrm>
          <a:prstGeom prst="rect">
            <a:avLst/>
          </a:prstGeom>
        </p:spPr>
      </p:pic>
      <p:pic>
        <p:nvPicPr>
          <p:cNvPr id="1028" name="Picture 4" descr="LINE Creators' Stickers - Moving Lovey-Dovey bunnies 2 Example with GIF  Animation">
            <a:extLst>
              <a:ext uri="{FF2B5EF4-FFF2-40B4-BE49-F238E27FC236}">
                <a16:creationId xmlns:a16="http://schemas.microsoft.com/office/drawing/2014/main" id="{56BB9900-4EC0-14CB-6FFC-15D9184A1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0" y="7391400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25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84 -0.02408 L -0.77968 2.59259E-6 " pathEditMode="relative" rAng="0" ptsTypes="AA">
                                      <p:cBhvr>
                                        <p:cTn id="6" dur="7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2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4819A6-8CA3-5925-8FD3-FBDDA7D5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56" y="952500"/>
            <a:ext cx="650804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081FA-9D04-8CA2-B74D-511C2FE1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956" y="952500"/>
            <a:ext cx="632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38983FC-D23A-33E8-4006-7231E1D7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56" y="4777154"/>
            <a:ext cx="6508044" cy="417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B32DBC-F4D7-3092-942B-8B269D7C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956" y="4777154"/>
            <a:ext cx="6324600" cy="417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0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2700000">
            <a:off x="11737788" y="4542381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3095228">
            <a:off x="6514979" y="4611809"/>
            <a:ext cx="16230600" cy="3550445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17293118" y="565634"/>
            <a:ext cx="397367" cy="28997"/>
            <a:chOff x="0" y="0"/>
            <a:chExt cx="128243" cy="93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93118" y="657737"/>
            <a:ext cx="397367" cy="28997"/>
            <a:chOff x="0" y="0"/>
            <a:chExt cx="128243" cy="93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9B8F83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386829" y="7682276"/>
            <a:ext cx="9872474" cy="1949813"/>
          </a:xfrm>
          <a:custGeom>
            <a:avLst/>
            <a:gdLst/>
            <a:ahLst/>
            <a:cxnLst/>
            <a:rect l="l" t="t" r="r" b="b"/>
            <a:pathLst>
              <a:path w="9872473" h="1949813">
                <a:moveTo>
                  <a:pt x="0" y="0"/>
                </a:moveTo>
                <a:lnTo>
                  <a:pt x="9872473" y="0"/>
                </a:lnTo>
                <a:lnTo>
                  <a:pt x="9872473" y="1949813"/>
                </a:lnTo>
                <a:lnTo>
                  <a:pt x="0" y="1949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260833" y="2522756"/>
            <a:ext cx="9872474" cy="7109333"/>
            <a:chOff x="0" y="0"/>
            <a:chExt cx="3136392" cy="2258568"/>
          </a:xfrm>
        </p:grpSpPr>
        <p:sp>
          <p:nvSpPr>
            <p:cNvPr id="13" name="Freeform 13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6575" r="-6575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Freeform 15"/>
          <p:cNvSpPr/>
          <p:nvPr/>
        </p:nvSpPr>
        <p:spPr>
          <a:xfrm rot="834321">
            <a:off x="15358964" y="7018279"/>
            <a:ext cx="2732336" cy="4025540"/>
          </a:xfrm>
          <a:custGeom>
            <a:avLst/>
            <a:gdLst/>
            <a:ahLst/>
            <a:cxnLst/>
            <a:rect l="l" t="t" r="r" b="b"/>
            <a:pathLst>
              <a:path w="2732335" h="4025540">
                <a:moveTo>
                  <a:pt x="0" y="0"/>
                </a:moveTo>
                <a:lnTo>
                  <a:pt x="2732335" y="0"/>
                </a:lnTo>
                <a:lnTo>
                  <a:pt x="2732335" y="4025539"/>
                </a:lnTo>
                <a:lnTo>
                  <a:pt x="0" y="4025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980505">
            <a:off x="1679849" y="2297281"/>
            <a:ext cx="2920686" cy="1336214"/>
          </a:xfrm>
          <a:custGeom>
            <a:avLst/>
            <a:gdLst/>
            <a:ahLst/>
            <a:cxnLst/>
            <a:rect l="l" t="t" r="r" b="b"/>
            <a:pathLst>
              <a:path w="2920686" h="1336214">
                <a:moveTo>
                  <a:pt x="0" y="0"/>
                </a:moveTo>
                <a:lnTo>
                  <a:pt x="2920687" y="0"/>
                </a:lnTo>
                <a:lnTo>
                  <a:pt x="2920687" y="1336214"/>
                </a:lnTo>
                <a:lnTo>
                  <a:pt x="0" y="1336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2364309" y="7802693"/>
            <a:ext cx="3576536" cy="2704755"/>
          </a:xfrm>
          <a:custGeom>
            <a:avLst/>
            <a:gdLst/>
            <a:ahLst/>
            <a:cxnLst/>
            <a:rect l="l" t="t" r="r" b="b"/>
            <a:pathLst>
              <a:path w="3576535" h="2704755">
                <a:moveTo>
                  <a:pt x="0" y="0"/>
                </a:moveTo>
                <a:lnTo>
                  <a:pt x="3576535" y="0"/>
                </a:lnTo>
                <a:lnTo>
                  <a:pt x="3576535" y="2704754"/>
                </a:lnTo>
                <a:lnTo>
                  <a:pt x="0" y="2704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-639752">
            <a:off x="1005182" y="6693589"/>
            <a:ext cx="3620423" cy="3286856"/>
          </a:xfrm>
          <a:custGeom>
            <a:avLst/>
            <a:gdLst/>
            <a:ahLst/>
            <a:cxnLst/>
            <a:rect l="l" t="t" r="r" b="b"/>
            <a:pathLst>
              <a:path w="3620422" h="3286855">
                <a:moveTo>
                  <a:pt x="0" y="0"/>
                </a:moveTo>
                <a:lnTo>
                  <a:pt x="3620422" y="0"/>
                </a:lnTo>
                <a:lnTo>
                  <a:pt x="3620422" y="3286855"/>
                </a:lnTo>
                <a:lnTo>
                  <a:pt x="0" y="3286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1057346">
            <a:off x="16147657" y="2905829"/>
            <a:ext cx="1849442" cy="1652939"/>
          </a:xfrm>
          <a:custGeom>
            <a:avLst/>
            <a:gdLst/>
            <a:ahLst/>
            <a:cxnLst/>
            <a:rect l="l" t="t" r="r" b="b"/>
            <a:pathLst>
              <a:path w="1849442" h="1652939">
                <a:moveTo>
                  <a:pt x="0" y="0"/>
                </a:moveTo>
                <a:lnTo>
                  <a:pt x="1849442" y="0"/>
                </a:lnTo>
                <a:lnTo>
                  <a:pt x="1849442" y="1652938"/>
                </a:lnTo>
                <a:lnTo>
                  <a:pt x="0" y="16529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TextBox 20"/>
          <p:cNvSpPr txBox="1"/>
          <p:nvPr/>
        </p:nvSpPr>
        <p:spPr>
          <a:xfrm>
            <a:off x="1420649" y="-36954"/>
            <a:ext cx="8453219" cy="385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12320"/>
              </a:lnSpc>
            </a:pPr>
            <a:r>
              <a:rPr lang="en-US" sz="8799" i="1">
                <a:solidFill>
                  <a:srgbClr val="5B1C28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It’s time to</a:t>
            </a:r>
          </a:p>
          <a:p>
            <a:pPr defTabSz="914445">
              <a:lnSpc>
                <a:spcPts val="20593"/>
              </a:lnSpc>
              <a:spcBef>
                <a:spcPct val="0"/>
              </a:spcBef>
            </a:pPr>
            <a:endParaRPr lang="en-US" sz="8799" i="1">
              <a:solidFill>
                <a:srgbClr val="5B1C28"/>
              </a:solidFill>
              <a:latin typeface="The Seasons Italics"/>
              <a:ea typeface="The Seasons Italics"/>
              <a:cs typeface="The Seasons Italics"/>
              <a:sym typeface="The Seasons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881726" y="1037081"/>
            <a:ext cx="9181406" cy="149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3020"/>
              </a:lnSpc>
              <a:spcBef>
                <a:spcPct val="0"/>
              </a:spcBef>
            </a:pPr>
            <a:r>
              <a:rPr lang="en-US" sz="9300" dirty="0">
                <a:solidFill>
                  <a:srgbClr val="162942"/>
                </a:solidFill>
                <a:latin typeface="Lazydog"/>
                <a:ea typeface="Lazydog"/>
                <a:cs typeface="Lazydog"/>
                <a:sym typeface="Lazydog"/>
              </a:rPr>
              <a:t>Travel with me</a:t>
            </a:r>
          </a:p>
        </p:txBody>
      </p:sp>
    </p:spTree>
    <p:extLst>
      <p:ext uri="{BB962C8B-B14F-4D97-AF65-F5344CB8AC3E}">
        <p14:creationId xmlns:p14="http://schemas.microsoft.com/office/powerpoint/2010/main" val="244556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4412" y="-5454912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2931612" y="2900525"/>
            <a:ext cx="12352006" cy="1528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66"/>
              </a:lnSpc>
            </a:pPr>
            <a:r>
              <a:rPr lang="en-US" sz="6000" dirty="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Unit 9: </a:t>
            </a:r>
            <a:r>
              <a:rPr lang="en-US" sz="7000" dirty="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Travel and tourism</a:t>
            </a:r>
          </a:p>
        </p:txBody>
      </p:sp>
      <p:sp>
        <p:nvSpPr>
          <p:cNvPr id="4" name="Freeform 4"/>
          <p:cNvSpPr/>
          <p:nvPr/>
        </p:nvSpPr>
        <p:spPr>
          <a:xfrm>
            <a:off x="6060274" y="5031101"/>
            <a:ext cx="5602903" cy="1733370"/>
          </a:xfrm>
          <a:custGeom>
            <a:avLst/>
            <a:gdLst/>
            <a:ahLst/>
            <a:cxnLst/>
            <a:rect l="l" t="t" r="r" b="b"/>
            <a:pathLst>
              <a:path w="5602903" h="1151142">
                <a:moveTo>
                  <a:pt x="0" y="0"/>
                </a:moveTo>
                <a:lnTo>
                  <a:pt x="5602902" y="0"/>
                </a:lnTo>
                <a:lnTo>
                  <a:pt x="5602902" y="1151142"/>
                </a:lnTo>
                <a:lnTo>
                  <a:pt x="0" y="1151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328562">
            <a:off x="5172274" y="574188"/>
            <a:ext cx="5644867" cy="2822433"/>
          </a:xfrm>
          <a:custGeom>
            <a:avLst/>
            <a:gdLst/>
            <a:ahLst/>
            <a:cxnLst/>
            <a:rect l="l" t="t" r="r" b="b"/>
            <a:pathLst>
              <a:path w="5644867" h="2822433">
                <a:moveTo>
                  <a:pt x="0" y="0"/>
                </a:moveTo>
                <a:lnTo>
                  <a:pt x="5644867" y="0"/>
                </a:lnTo>
                <a:lnTo>
                  <a:pt x="5644867" y="2822433"/>
                </a:lnTo>
                <a:lnTo>
                  <a:pt x="0" y="2822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359880" y="4292969"/>
            <a:ext cx="2000598" cy="2489432"/>
          </a:xfrm>
          <a:custGeom>
            <a:avLst/>
            <a:gdLst/>
            <a:ahLst/>
            <a:cxnLst/>
            <a:rect l="l" t="t" r="r" b="b"/>
            <a:pathLst>
              <a:path w="2000598" h="2489432">
                <a:moveTo>
                  <a:pt x="0" y="0"/>
                </a:moveTo>
                <a:lnTo>
                  <a:pt x="2000599" y="0"/>
                </a:lnTo>
                <a:lnTo>
                  <a:pt x="2000599" y="2489432"/>
                </a:lnTo>
                <a:lnTo>
                  <a:pt x="0" y="24894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844058">
            <a:off x="13251443" y="-468748"/>
            <a:ext cx="5971346" cy="4114800"/>
          </a:xfrm>
          <a:custGeom>
            <a:avLst/>
            <a:gdLst/>
            <a:ahLst/>
            <a:cxnLst/>
            <a:rect l="l" t="t" r="r" b="b"/>
            <a:pathLst>
              <a:path w="5971346" h="4114800">
                <a:moveTo>
                  <a:pt x="0" y="0"/>
                </a:moveTo>
                <a:lnTo>
                  <a:pt x="5971346" y="0"/>
                </a:lnTo>
                <a:lnTo>
                  <a:pt x="5971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63282">
            <a:off x="13727638" y="1649782"/>
            <a:ext cx="2601432" cy="1111521"/>
          </a:xfrm>
          <a:custGeom>
            <a:avLst/>
            <a:gdLst/>
            <a:ahLst/>
            <a:cxnLst/>
            <a:rect l="l" t="t" r="r" b="b"/>
            <a:pathLst>
              <a:path w="2601432" h="1111521">
                <a:moveTo>
                  <a:pt x="0" y="0"/>
                </a:moveTo>
                <a:lnTo>
                  <a:pt x="2601432" y="0"/>
                </a:lnTo>
                <a:lnTo>
                  <a:pt x="2601432" y="1111521"/>
                </a:lnTo>
                <a:lnTo>
                  <a:pt x="0" y="11115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861642">
            <a:off x="14201029" y="4436155"/>
            <a:ext cx="1855006" cy="2636313"/>
          </a:xfrm>
          <a:custGeom>
            <a:avLst/>
            <a:gdLst/>
            <a:ahLst/>
            <a:cxnLst/>
            <a:rect l="l" t="t" r="r" b="b"/>
            <a:pathLst>
              <a:path w="1855006" h="2636313">
                <a:moveTo>
                  <a:pt x="0" y="0"/>
                </a:moveTo>
                <a:lnTo>
                  <a:pt x="1855006" y="0"/>
                </a:lnTo>
                <a:lnTo>
                  <a:pt x="1855006" y="2636313"/>
                </a:lnTo>
                <a:lnTo>
                  <a:pt x="0" y="26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487887" y="6782401"/>
            <a:ext cx="2915128" cy="1547668"/>
          </a:xfrm>
          <a:custGeom>
            <a:avLst/>
            <a:gdLst/>
            <a:ahLst/>
            <a:cxnLst/>
            <a:rect l="l" t="t" r="r" b="b"/>
            <a:pathLst>
              <a:path w="2915128" h="1547668">
                <a:moveTo>
                  <a:pt x="0" y="0"/>
                </a:moveTo>
                <a:lnTo>
                  <a:pt x="2915128" y="0"/>
                </a:lnTo>
                <a:lnTo>
                  <a:pt x="2915128" y="1547668"/>
                </a:lnTo>
                <a:lnTo>
                  <a:pt x="0" y="15476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413434">
            <a:off x="-521590" y="63522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3140975" y="7556235"/>
            <a:ext cx="5147025" cy="3303454"/>
          </a:xfrm>
          <a:custGeom>
            <a:avLst/>
            <a:gdLst/>
            <a:ahLst/>
            <a:cxnLst/>
            <a:rect l="l" t="t" r="r" b="b"/>
            <a:pathLst>
              <a:path w="5147025" h="3303454">
                <a:moveTo>
                  <a:pt x="0" y="0"/>
                </a:moveTo>
                <a:lnTo>
                  <a:pt x="5147025" y="0"/>
                </a:lnTo>
                <a:lnTo>
                  <a:pt x="5147025" y="3303454"/>
                </a:lnTo>
                <a:lnTo>
                  <a:pt x="0" y="33034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540269" y="-1433125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658186" y="1985405"/>
            <a:ext cx="2166997" cy="1772997"/>
          </a:xfrm>
          <a:custGeom>
            <a:avLst/>
            <a:gdLst/>
            <a:ahLst/>
            <a:cxnLst/>
            <a:rect l="l" t="t" r="r" b="b"/>
            <a:pathLst>
              <a:path w="2166997" h="1772997">
                <a:moveTo>
                  <a:pt x="0" y="0"/>
                </a:moveTo>
                <a:lnTo>
                  <a:pt x="2166997" y="0"/>
                </a:lnTo>
                <a:lnTo>
                  <a:pt x="2166997" y="1772997"/>
                </a:lnTo>
                <a:lnTo>
                  <a:pt x="0" y="177299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6095586" y="4977757"/>
            <a:ext cx="5602903" cy="169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2"/>
              </a:lnSpc>
            </a:pPr>
            <a:r>
              <a:rPr lang="en-US" sz="4930" b="1" spc="-488" dirty="0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Lesson 1.1 Vocabulary &amp; Reading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9427" y="664311"/>
            <a:ext cx="7236299" cy="8236194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2607" y="472519"/>
            <a:ext cx="18162786" cy="10050674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3527" y="9224273"/>
            <a:ext cx="1229237" cy="2123625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474740" y="5532037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920932" y="8868008"/>
            <a:ext cx="2878865" cy="1357136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6486250" y="-588371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92699" y="1000613"/>
            <a:ext cx="1124108" cy="1297434"/>
          </a:xfrm>
          <a:custGeom>
            <a:avLst/>
            <a:gdLst/>
            <a:ahLst/>
            <a:cxnLst/>
            <a:rect l="l" t="t" r="r" b="b"/>
            <a:pathLst>
              <a:path w="1931646" h="2505673">
                <a:moveTo>
                  <a:pt x="0" y="0"/>
                </a:moveTo>
                <a:lnTo>
                  <a:pt x="1931647" y="0"/>
                </a:lnTo>
                <a:lnTo>
                  <a:pt x="1931647" y="2505673"/>
                </a:lnTo>
                <a:lnTo>
                  <a:pt x="0" y="25056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-786213" y="4445911"/>
            <a:ext cx="1618082" cy="2103890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6" y="-2191119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98872" y="2279091"/>
            <a:ext cx="711294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4830"/>
              </a:lnSpc>
            </a:pPr>
            <a:r>
              <a:rPr lang="en-US" sz="9000" b="1" i="1" dirty="0">
                <a:solidFill>
                  <a:srgbClr val="FF0000"/>
                </a:solidFill>
                <a:latin typeface="Calibri"/>
              </a:rPr>
              <a:t>Sightseeing(n)</a:t>
            </a:r>
          </a:p>
          <a:p>
            <a:pPr algn="ctr" defTabSz="914445"/>
            <a:r>
              <a:rPr lang="en-US" sz="6000" dirty="0">
                <a:solidFill>
                  <a:srgbClr val="8064A2">
                    <a:lumMod val="50000"/>
                  </a:srgbClr>
                </a:solidFill>
                <a:latin typeface="Calibri"/>
              </a:rPr>
              <a:t>/ˈ</a:t>
            </a:r>
            <a:r>
              <a:rPr lang="en-US" sz="6000" dirty="0" err="1">
                <a:solidFill>
                  <a:srgbClr val="8064A2">
                    <a:lumMod val="50000"/>
                  </a:srgbClr>
                </a:solidFill>
                <a:latin typeface="Calibri"/>
              </a:rPr>
              <a:t>saɪtsiːɪŋ</a:t>
            </a:r>
            <a:r>
              <a:rPr lang="en-US" sz="6000" dirty="0">
                <a:solidFill>
                  <a:srgbClr val="8064A2">
                    <a:lumMod val="50000"/>
                  </a:srgbClr>
                </a:solidFill>
                <a:latin typeface="Calibri"/>
              </a:rPr>
              <a:t>/</a:t>
            </a:r>
            <a:endParaRPr lang="en-US" sz="6000" b="1" dirty="0">
              <a:solidFill>
                <a:srgbClr val="8064A2">
                  <a:lumMod val="50000"/>
                </a:srgbClr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EA951-4A4D-44B8-4A8F-3A3CFEF0E28D}"/>
              </a:ext>
            </a:extLst>
          </p:cNvPr>
          <p:cNvSpPr txBox="1"/>
          <p:nvPr/>
        </p:nvSpPr>
        <p:spPr>
          <a:xfrm>
            <a:off x="3661059" y="49994"/>
            <a:ext cx="117737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HelveticaNeueLTStd-BdCn"/>
              </a:rPr>
              <a:t>Match the words with the descriptions. Listen and repeat. 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CF78A4-4B44-2F38-2EC4-6A580E62A1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" y="7316"/>
            <a:ext cx="3418418" cy="634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00AB4D-00EC-2377-4B28-1DCB1129145B}"/>
              </a:ext>
            </a:extLst>
          </p:cNvPr>
          <p:cNvSpPr txBox="1"/>
          <p:nvPr/>
        </p:nvSpPr>
        <p:spPr>
          <a:xfrm>
            <a:off x="8234303" y="2127701"/>
            <a:ext cx="99284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place that is said to be very important by UNESCO </a:t>
            </a:r>
            <a:br>
              <a:rPr lang="en-US" sz="3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visiting interesting places, especially by people on vacation 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natural area that is protected by the government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tall narrow building that can be part of another building or stand by itself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you can see from a place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large, strong building that is often built to protect people</a:t>
            </a:r>
          </a:p>
        </p:txBody>
      </p:sp>
      <p:pic>
        <p:nvPicPr>
          <p:cNvPr id="1032" name="Picture 8" descr="Best Things To Do in Rome">
            <a:extLst>
              <a:ext uri="{FF2B5EF4-FFF2-40B4-BE49-F238E27FC236}">
                <a16:creationId xmlns:a16="http://schemas.microsoft.com/office/drawing/2014/main" id="{AD838A36-3808-E0C5-5063-636717BB6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2" y="4528858"/>
            <a:ext cx="5503851" cy="4127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sightseeing">
            <a:hlinkClick r:id="" action="ppaction://media"/>
            <a:extLst>
              <a:ext uri="{FF2B5EF4-FFF2-40B4-BE49-F238E27FC236}">
                <a16:creationId xmlns:a16="http://schemas.microsoft.com/office/drawing/2014/main" id="{5EA0B024-1598-D3DC-51D8-98F32459C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424678" y="9132003"/>
            <a:ext cx="914400" cy="9144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6C4F5D5-27BE-15BE-E8D8-3F001276B359}"/>
              </a:ext>
            </a:extLst>
          </p:cNvPr>
          <p:cNvSpPr/>
          <p:nvPr/>
        </p:nvSpPr>
        <p:spPr>
          <a:xfrm>
            <a:off x="8234303" y="3434235"/>
            <a:ext cx="497868" cy="565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77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9427" y="664311"/>
            <a:ext cx="7236299" cy="8236194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2607" y="472519"/>
            <a:ext cx="18162786" cy="10050674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3527" y="9224273"/>
            <a:ext cx="1229237" cy="2123625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474740" y="5532037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920932" y="8868008"/>
            <a:ext cx="2878865" cy="1357136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6486250" y="-588371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92699" y="1000613"/>
            <a:ext cx="1124108" cy="1297434"/>
          </a:xfrm>
          <a:custGeom>
            <a:avLst/>
            <a:gdLst/>
            <a:ahLst/>
            <a:cxnLst/>
            <a:rect l="l" t="t" r="r" b="b"/>
            <a:pathLst>
              <a:path w="1931646" h="2505673">
                <a:moveTo>
                  <a:pt x="0" y="0"/>
                </a:moveTo>
                <a:lnTo>
                  <a:pt x="1931647" y="0"/>
                </a:lnTo>
                <a:lnTo>
                  <a:pt x="1931647" y="2505673"/>
                </a:lnTo>
                <a:lnTo>
                  <a:pt x="0" y="25056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-786213" y="4445911"/>
            <a:ext cx="1618082" cy="2103890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6" y="-2191119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987754" y="1565847"/>
            <a:ext cx="7112942" cy="2446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/>
            <a:r>
              <a:rPr lang="en-US" sz="9900" i="1" dirty="0">
                <a:solidFill>
                  <a:srgbClr val="FF0000"/>
                </a:solidFill>
                <a:latin typeface="Calibri"/>
              </a:rPr>
              <a:t>Tower (n)</a:t>
            </a:r>
            <a:r>
              <a:rPr lang="en-US" sz="6000" i="1" dirty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 defTabSz="914445"/>
            <a:r>
              <a:rPr lang="en-US" sz="6000" dirty="0">
                <a:solidFill>
                  <a:srgbClr val="002060"/>
                </a:solidFill>
                <a:latin typeface="Calibri"/>
              </a:rPr>
              <a:t>/ˈ</a:t>
            </a:r>
            <a:r>
              <a:rPr lang="en-US" sz="6000" dirty="0" err="1">
                <a:solidFill>
                  <a:srgbClr val="002060"/>
                </a:solidFill>
                <a:latin typeface="Calibri"/>
              </a:rPr>
              <a:t>taʊər</a:t>
            </a:r>
            <a:r>
              <a:rPr lang="en-US" sz="6000" dirty="0">
                <a:solidFill>
                  <a:srgbClr val="002060"/>
                </a:solidFill>
                <a:latin typeface="Calibri"/>
              </a:rPr>
              <a:t>/	</a:t>
            </a:r>
            <a:endParaRPr lang="en-US" sz="6000" i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EA951-4A4D-44B8-4A8F-3A3CFEF0E28D}"/>
              </a:ext>
            </a:extLst>
          </p:cNvPr>
          <p:cNvSpPr txBox="1"/>
          <p:nvPr/>
        </p:nvSpPr>
        <p:spPr>
          <a:xfrm>
            <a:off x="3661059" y="49994"/>
            <a:ext cx="117737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HelveticaNeueLTStd-BdCn"/>
              </a:rPr>
              <a:t>Match the words with the descriptions. Listen and repeat. 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CF78A4-4B44-2F38-2EC4-6A580E62A1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" y="7316"/>
            <a:ext cx="3418418" cy="634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00AB4D-00EC-2377-4B28-1DCB1129145B}"/>
              </a:ext>
            </a:extLst>
          </p:cNvPr>
          <p:cNvSpPr txBox="1"/>
          <p:nvPr/>
        </p:nvSpPr>
        <p:spPr>
          <a:xfrm>
            <a:off x="8234303" y="2127701"/>
            <a:ext cx="99284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place that is said to be very important by UNESCO </a:t>
            </a:r>
            <a:br>
              <a:rPr lang="en-US" sz="3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visiting interesting places, especially by people on vacation 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natural area that is protected by the government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tall narrow building that can be part of another building or stand by itself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you can see from a place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large, strong building that is often built to protect people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C4F5D5-27BE-15BE-E8D8-3F001276B359}"/>
              </a:ext>
            </a:extLst>
          </p:cNvPr>
          <p:cNvSpPr/>
          <p:nvPr/>
        </p:nvSpPr>
        <p:spPr>
          <a:xfrm>
            <a:off x="8282445" y="5779566"/>
            <a:ext cx="497868" cy="565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788F87-316C-F6CB-185A-4D87C40B601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61" y="4296850"/>
            <a:ext cx="5707346" cy="4555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tower">
            <a:hlinkClick r:id="" action="ppaction://media"/>
            <a:extLst>
              <a:ext uri="{FF2B5EF4-FFF2-40B4-BE49-F238E27FC236}">
                <a16:creationId xmlns:a16="http://schemas.microsoft.com/office/drawing/2014/main" id="{DFF9E181-BE0E-C0F7-D55C-ED34AD601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424678" y="93148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35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9427" y="664311"/>
            <a:ext cx="7236299" cy="8236194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2607" y="472519"/>
            <a:ext cx="18162786" cy="10050674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3527" y="9224273"/>
            <a:ext cx="1229237" cy="2123625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474740" y="5532037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920932" y="8868008"/>
            <a:ext cx="2878865" cy="1357136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6486250" y="-588371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92699" y="1000613"/>
            <a:ext cx="1124108" cy="1297434"/>
          </a:xfrm>
          <a:custGeom>
            <a:avLst/>
            <a:gdLst/>
            <a:ahLst/>
            <a:cxnLst/>
            <a:rect l="l" t="t" r="r" b="b"/>
            <a:pathLst>
              <a:path w="1931646" h="2505673">
                <a:moveTo>
                  <a:pt x="0" y="0"/>
                </a:moveTo>
                <a:lnTo>
                  <a:pt x="1931647" y="0"/>
                </a:lnTo>
                <a:lnTo>
                  <a:pt x="1931647" y="2505673"/>
                </a:lnTo>
                <a:lnTo>
                  <a:pt x="0" y="25056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-786213" y="4445911"/>
            <a:ext cx="1618082" cy="2103890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6" y="-2191119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987754" y="1565847"/>
            <a:ext cx="7112942" cy="2446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/>
            <a:r>
              <a:rPr lang="en-US" sz="9900" i="1" dirty="0">
                <a:solidFill>
                  <a:srgbClr val="4F81BD"/>
                </a:solidFill>
                <a:latin typeface="Calibri"/>
              </a:rPr>
              <a:t>       </a:t>
            </a:r>
            <a:r>
              <a:rPr lang="en-US" sz="9900" i="1" dirty="0">
                <a:solidFill>
                  <a:srgbClr val="FF0000"/>
                </a:solidFill>
                <a:latin typeface="Calibri"/>
              </a:rPr>
              <a:t>view (n)</a:t>
            </a:r>
            <a:endParaRPr lang="en-US" sz="9900" dirty="0">
              <a:solidFill>
                <a:srgbClr val="FF0000"/>
              </a:solidFill>
              <a:latin typeface="Calibri"/>
            </a:endParaRPr>
          </a:p>
          <a:p>
            <a:pPr algn="ctr" defTabSz="914445"/>
            <a:r>
              <a:rPr lang="en-US" sz="6000" dirty="0">
                <a:solidFill>
                  <a:srgbClr val="002060"/>
                </a:solidFill>
                <a:latin typeface="Calibri"/>
              </a:rPr>
              <a:t>/</a:t>
            </a:r>
            <a:r>
              <a:rPr lang="en-US" sz="6000" dirty="0" err="1">
                <a:solidFill>
                  <a:srgbClr val="002060"/>
                </a:solidFill>
                <a:latin typeface="Calibri"/>
              </a:rPr>
              <a:t>vju</a:t>
            </a:r>
            <a:r>
              <a:rPr lang="en-US" sz="6000" dirty="0">
                <a:solidFill>
                  <a:srgbClr val="002060"/>
                </a:solidFill>
                <a:latin typeface="Calibri"/>
              </a:rPr>
              <a:t>ː/ 	</a:t>
            </a:r>
            <a:endParaRPr lang="en-US" sz="6000" i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EA951-4A4D-44B8-4A8F-3A3CFEF0E28D}"/>
              </a:ext>
            </a:extLst>
          </p:cNvPr>
          <p:cNvSpPr txBox="1"/>
          <p:nvPr/>
        </p:nvSpPr>
        <p:spPr>
          <a:xfrm>
            <a:off x="3661059" y="49994"/>
            <a:ext cx="117737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HelveticaNeueLTStd-BdCn"/>
              </a:rPr>
              <a:t>Match the words with the descriptions. Listen and repeat. 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CF78A4-4B44-2F38-2EC4-6A580E62A1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" y="7316"/>
            <a:ext cx="3418418" cy="634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00AB4D-00EC-2377-4B28-1DCB1129145B}"/>
              </a:ext>
            </a:extLst>
          </p:cNvPr>
          <p:cNvSpPr txBox="1"/>
          <p:nvPr/>
        </p:nvSpPr>
        <p:spPr>
          <a:xfrm>
            <a:off x="8234303" y="2127701"/>
            <a:ext cx="99284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place that is said to be very important by UNESCO </a:t>
            </a:r>
            <a:br>
              <a:rPr lang="en-US" sz="3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visiting interesting places, especially by people on vacation 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natural area that is protected by the government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tall narrow building that can be part of another building or stand by itself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you can see from a place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large, strong building that is often built to protect people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C4F5D5-27BE-15BE-E8D8-3F001276B359}"/>
              </a:ext>
            </a:extLst>
          </p:cNvPr>
          <p:cNvSpPr/>
          <p:nvPr/>
        </p:nvSpPr>
        <p:spPr>
          <a:xfrm>
            <a:off x="8207721" y="6994112"/>
            <a:ext cx="497868" cy="565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49BC5-F15B-25FA-AC60-033B0EEAD60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0" y="4162491"/>
            <a:ext cx="5977752" cy="448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view">
            <a:hlinkClick r:id="" action="ppaction://media"/>
            <a:extLst>
              <a:ext uri="{FF2B5EF4-FFF2-40B4-BE49-F238E27FC236}">
                <a16:creationId xmlns:a16="http://schemas.microsoft.com/office/drawing/2014/main" id="{52317BD1-6F24-FA7F-CEDB-D150BF461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310993" y="91516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4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9427" y="664311"/>
            <a:ext cx="7236299" cy="8236194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920932" y="435112"/>
            <a:ext cx="19146326" cy="10088081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3527" y="9224273"/>
            <a:ext cx="1229237" cy="2123625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474740" y="5532037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920932" y="8868008"/>
            <a:ext cx="2878865" cy="1357136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6486250" y="-588371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-786213" y="4445911"/>
            <a:ext cx="1618082" cy="2103890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6" y="-2191119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-1148302" y="1472810"/>
            <a:ext cx="9533993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/>
            <a:r>
              <a:rPr lang="en-US" sz="9900" i="1" dirty="0">
                <a:solidFill>
                  <a:srgbClr val="4F81BD"/>
                </a:solidFill>
                <a:latin typeface="Calibri"/>
              </a:rPr>
              <a:t>       </a:t>
            </a:r>
            <a:r>
              <a:rPr lang="en-US" sz="6000" dirty="0">
                <a:solidFill>
                  <a:srgbClr val="FF0000"/>
                </a:solidFill>
                <a:latin typeface="Calibri"/>
              </a:rPr>
              <a:t>World Heritage site (n)  </a:t>
            </a:r>
          </a:p>
          <a:p>
            <a:pPr algn="ctr" defTabSz="914445"/>
            <a:r>
              <a:rPr lang="en-US" sz="6000" i="1" dirty="0">
                <a:solidFill>
                  <a:srgbClr val="002060"/>
                </a:solidFill>
                <a:latin typeface="Calibri"/>
              </a:rPr>
              <a:t>        /ˌ</a:t>
            </a:r>
            <a:r>
              <a:rPr lang="en-US" sz="6000" i="1" dirty="0" err="1">
                <a:solidFill>
                  <a:srgbClr val="002060"/>
                </a:solidFill>
                <a:latin typeface="Calibri"/>
              </a:rPr>
              <a:t>wɜːrld</a:t>
            </a:r>
            <a:r>
              <a:rPr lang="en-US" sz="6000" i="1" dirty="0">
                <a:solidFill>
                  <a:srgbClr val="002060"/>
                </a:solidFill>
                <a:latin typeface="Calibri"/>
              </a:rPr>
              <a:t> ˈ</a:t>
            </a:r>
            <a:r>
              <a:rPr lang="en-US" sz="6000" i="1" dirty="0" err="1">
                <a:solidFill>
                  <a:srgbClr val="002060"/>
                </a:solidFill>
                <a:latin typeface="Calibri"/>
              </a:rPr>
              <a:t>herɪtɪdʒ</a:t>
            </a:r>
            <a:r>
              <a:rPr lang="en-US" sz="60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6000" i="1" dirty="0" err="1">
                <a:solidFill>
                  <a:srgbClr val="002060"/>
                </a:solidFill>
                <a:latin typeface="Calibri"/>
              </a:rPr>
              <a:t>saɪt</a:t>
            </a:r>
            <a:r>
              <a:rPr lang="en-US" sz="6000" i="1" dirty="0">
                <a:solidFill>
                  <a:srgbClr val="002060"/>
                </a:solidFill>
                <a:latin typeface="Calibri"/>
              </a:rPr>
              <a:t>/ </a:t>
            </a:r>
            <a:r>
              <a:rPr lang="en-US" sz="7350" dirty="0">
                <a:solidFill>
                  <a:srgbClr val="002060"/>
                </a:solidFill>
                <a:latin typeface="Calibri"/>
              </a:rPr>
              <a:t>	</a:t>
            </a:r>
            <a:endParaRPr lang="en-US" sz="7350" i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EA951-4A4D-44B8-4A8F-3A3CFEF0E28D}"/>
              </a:ext>
            </a:extLst>
          </p:cNvPr>
          <p:cNvSpPr txBox="1"/>
          <p:nvPr/>
        </p:nvSpPr>
        <p:spPr>
          <a:xfrm>
            <a:off x="3661059" y="49994"/>
            <a:ext cx="117737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HelveticaNeueLTStd-BdCn"/>
              </a:rPr>
              <a:t>Match the words with the descriptions. Listen and repeat. 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CF78A4-4B44-2F38-2EC4-6A580E62A1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" y="7316"/>
            <a:ext cx="3418418" cy="634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00AB4D-00EC-2377-4B28-1DCB1129145B}"/>
              </a:ext>
            </a:extLst>
          </p:cNvPr>
          <p:cNvSpPr txBox="1"/>
          <p:nvPr/>
        </p:nvSpPr>
        <p:spPr>
          <a:xfrm>
            <a:off x="8234303" y="2127701"/>
            <a:ext cx="99284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place that is said to be very important by UNESCO </a:t>
            </a:r>
            <a:br>
              <a:rPr lang="en-US" sz="3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visiting interesting places, especially by people on vacation 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natural area that is protected by the government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tall narrow building that can be part of another building or stand by itself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you can see from a place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large, strong building that is often built to protect people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C4F5D5-27BE-15BE-E8D8-3F001276B359}"/>
              </a:ext>
            </a:extLst>
          </p:cNvPr>
          <p:cNvSpPr/>
          <p:nvPr/>
        </p:nvSpPr>
        <p:spPr>
          <a:xfrm>
            <a:off x="8282990" y="2296581"/>
            <a:ext cx="497868" cy="565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17841E-FB2C-86BF-238D-2E790AD291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" y="4684951"/>
            <a:ext cx="6579671" cy="4112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world heritage site">
            <a:hlinkClick r:id="" action="ppaction://media"/>
            <a:extLst>
              <a:ext uri="{FF2B5EF4-FFF2-40B4-BE49-F238E27FC236}">
                <a16:creationId xmlns:a16="http://schemas.microsoft.com/office/drawing/2014/main" id="{725808E2-85E4-20A4-F3D5-78BEC6F04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120220" y="9253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5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9427" y="664311"/>
            <a:ext cx="7236299" cy="8236194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920932" y="435112"/>
            <a:ext cx="19146326" cy="10088081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3527" y="9224273"/>
            <a:ext cx="1229237" cy="2123625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474740" y="5532037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920932" y="8868008"/>
            <a:ext cx="2878865" cy="1357136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6486250" y="-588371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-786213" y="4445911"/>
            <a:ext cx="1618082" cy="2103890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6" y="-2191119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565392" y="1472810"/>
            <a:ext cx="6093675" cy="263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/>
            <a:r>
              <a:rPr lang="en-US" sz="9000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Castle (n)         </a:t>
            </a:r>
          </a:p>
          <a:p>
            <a:pPr algn="ctr" defTabSz="914445"/>
            <a:r>
              <a:rPr lang="en-US" sz="8100" i="1" dirty="0">
                <a:solidFill>
                  <a:srgbClr val="002060"/>
                </a:solidFill>
                <a:latin typeface="Calibri"/>
              </a:rPr>
              <a:t>/ˈ</a:t>
            </a:r>
            <a:r>
              <a:rPr lang="en-US" sz="8100" i="1" dirty="0" err="1">
                <a:solidFill>
                  <a:srgbClr val="002060"/>
                </a:solidFill>
                <a:latin typeface="Calibri"/>
              </a:rPr>
              <a:t>kæsl</a:t>
            </a:r>
            <a:r>
              <a:rPr lang="en-US" sz="8100" i="1" dirty="0">
                <a:solidFill>
                  <a:srgbClr val="002060"/>
                </a:solidFill>
                <a:latin typeface="Calibri"/>
              </a:rPr>
              <a:t>/ </a:t>
            </a:r>
            <a:r>
              <a:rPr lang="en-US" sz="8100" dirty="0">
                <a:solidFill>
                  <a:srgbClr val="002060"/>
                </a:solidFill>
                <a:latin typeface="Calibri"/>
              </a:rPr>
              <a:t>	</a:t>
            </a:r>
            <a:endParaRPr lang="en-US" sz="8100" i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EA951-4A4D-44B8-4A8F-3A3CFEF0E28D}"/>
              </a:ext>
            </a:extLst>
          </p:cNvPr>
          <p:cNvSpPr txBox="1"/>
          <p:nvPr/>
        </p:nvSpPr>
        <p:spPr>
          <a:xfrm>
            <a:off x="3661059" y="49994"/>
            <a:ext cx="117737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HelveticaNeueLTStd-BdCn"/>
              </a:rPr>
              <a:t>Match the words with the descriptions. Listen and repeat. 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CF78A4-4B44-2F38-2EC4-6A580E62A1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" y="7316"/>
            <a:ext cx="3418418" cy="634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00AB4D-00EC-2377-4B28-1DCB1129145B}"/>
              </a:ext>
            </a:extLst>
          </p:cNvPr>
          <p:cNvSpPr txBox="1"/>
          <p:nvPr/>
        </p:nvSpPr>
        <p:spPr>
          <a:xfrm>
            <a:off x="8234303" y="2127701"/>
            <a:ext cx="99284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place that is said to be very important by UNESCO </a:t>
            </a:r>
            <a:br>
              <a:rPr lang="en-US" sz="3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visiting interesting places, especially by people on vacation 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natural area that is protected by the government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tall narrow building that can be part of another building or stand by itself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you can see from a place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large, strong building that is often built to protect people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C4F5D5-27BE-15BE-E8D8-3F001276B359}"/>
              </a:ext>
            </a:extLst>
          </p:cNvPr>
          <p:cNvSpPr/>
          <p:nvPr/>
        </p:nvSpPr>
        <p:spPr>
          <a:xfrm>
            <a:off x="8175732" y="7593908"/>
            <a:ext cx="497868" cy="565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castle">
            <a:hlinkClick r:id="" action="ppaction://media"/>
            <a:extLst>
              <a:ext uri="{FF2B5EF4-FFF2-40B4-BE49-F238E27FC236}">
                <a16:creationId xmlns:a16="http://schemas.microsoft.com/office/drawing/2014/main" id="{7C60F3F1-E1E1-ECF5-43EE-A23B8FEC2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352185" y="9224273"/>
            <a:ext cx="914400" cy="914400"/>
          </a:xfrm>
          <a:prstGeom prst="rect">
            <a:avLst/>
          </a:prstGeom>
        </p:spPr>
      </p:pic>
      <p:pic>
        <p:nvPicPr>
          <p:cNvPr id="2050" name="Picture 2" descr="Moon Castle – A Must-Visit Attraction at Ba Na Hills - Da Nang Private Car">
            <a:extLst>
              <a:ext uri="{FF2B5EF4-FFF2-40B4-BE49-F238E27FC236}">
                <a16:creationId xmlns:a16="http://schemas.microsoft.com/office/drawing/2014/main" id="{2FD57AEF-9502-42DA-AA9F-E8950406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4" y="4369598"/>
            <a:ext cx="6179093" cy="411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879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29427" y="664311"/>
            <a:ext cx="7236299" cy="8236194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920932" y="435112"/>
            <a:ext cx="19146326" cy="10088081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7223527" y="9224273"/>
            <a:ext cx="1229237" cy="2123625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474740" y="5532037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920932" y="8868008"/>
            <a:ext cx="2878865" cy="1357136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6890596" y="-483765"/>
            <a:ext cx="1129271" cy="302777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-786213" y="4445911"/>
            <a:ext cx="1618082" cy="2103890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6" y="-2191119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-190831" y="1472810"/>
            <a:ext cx="8383943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/>
            <a:r>
              <a:rPr lang="en-US" sz="8100" dirty="0">
                <a:solidFill>
                  <a:prstClr val="black"/>
                </a:solidFill>
                <a:latin typeface="Calibri"/>
              </a:rPr>
              <a:t>   national park  (n)  </a:t>
            </a:r>
          </a:p>
          <a:p>
            <a:pPr defTabSz="914445"/>
            <a:r>
              <a:rPr lang="en-US" sz="7500" i="1" dirty="0">
                <a:solidFill>
                  <a:srgbClr val="002060"/>
                </a:solidFill>
                <a:latin typeface="Calibri"/>
              </a:rPr>
              <a:t>      /ˈ</a:t>
            </a:r>
            <a:r>
              <a:rPr lang="en-US" sz="7500" i="1" dirty="0" err="1">
                <a:solidFill>
                  <a:srgbClr val="002060"/>
                </a:solidFill>
                <a:latin typeface="Calibri"/>
              </a:rPr>
              <a:t>næʃənl</a:t>
            </a:r>
            <a:r>
              <a:rPr lang="en-US" sz="7500" i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7500" i="1" dirty="0" err="1">
                <a:solidFill>
                  <a:srgbClr val="002060"/>
                </a:solidFill>
                <a:latin typeface="Calibri"/>
              </a:rPr>
              <a:t>pɑːrk</a:t>
            </a:r>
            <a:r>
              <a:rPr lang="en-US" sz="7500" i="1" dirty="0">
                <a:solidFill>
                  <a:srgbClr val="002060"/>
                </a:solidFill>
                <a:latin typeface="Calibri"/>
              </a:rPr>
              <a:t>/ </a:t>
            </a:r>
            <a:r>
              <a:rPr lang="en-US" sz="7200" dirty="0">
                <a:solidFill>
                  <a:srgbClr val="002060"/>
                </a:solidFill>
                <a:latin typeface="Calibri"/>
              </a:rPr>
              <a:t>	</a:t>
            </a:r>
            <a:endParaRPr lang="en-US" sz="7200" i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EA951-4A4D-44B8-4A8F-3A3CFEF0E28D}"/>
              </a:ext>
            </a:extLst>
          </p:cNvPr>
          <p:cNvSpPr txBox="1"/>
          <p:nvPr/>
        </p:nvSpPr>
        <p:spPr>
          <a:xfrm>
            <a:off x="3661059" y="49994"/>
            <a:ext cx="117737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srgbClr val="FF0000"/>
                </a:solidFill>
                <a:latin typeface="HelveticaNeueLTStd-BdCn"/>
              </a:rPr>
              <a:t>Match the words with the descriptions. Listen and repeat. </a:t>
            </a:r>
            <a:r>
              <a:rPr lang="en-US" sz="27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CF78A4-4B44-2F38-2EC4-6A580E62A1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" y="7316"/>
            <a:ext cx="3418418" cy="634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00AB4D-00EC-2377-4B28-1DCB1129145B}"/>
              </a:ext>
            </a:extLst>
          </p:cNvPr>
          <p:cNvSpPr txBox="1"/>
          <p:nvPr/>
        </p:nvSpPr>
        <p:spPr>
          <a:xfrm>
            <a:off x="8489575" y="2193439"/>
            <a:ext cx="9928484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place that is said to be very important by UNESCO </a:t>
            </a:r>
            <a:br>
              <a:rPr lang="en-US" sz="3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visiting interesting places, especially by people on vacation 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natural area that is protected by the government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tall narrow building that can be part of another building or stand by itself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what you can see from a place</a:t>
            </a:r>
          </a:p>
          <a:p>
            <a:pPr defTabSz="1371600"/>
            <a:r>
              <a:rPr lang="en-US" sz="3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900" i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large, strong building that is often built to protect people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C4F5D5-27BE-15BE-E8D8-3F001276B359}"/>
              </a:ext>
            </a:extLst>
          </p:cNvPr>
          <p:cNvSpPr/>
          <p:nvPr/>
        </p:nvSpPr>
        <p:spPr>
          <a:xfrm>
            <a:off x="8483915" y="4715504"/>
            <a:ext cx="497868" cy="565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560BB-9052-DA57-63E0-388DFDDBB8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2" y="4124834"/>
            <a:ext cx="7109502" cy="5332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national park">
            <a:hlinkClick r:id="" action="ppaction://media"/>
            <a:extLst>
              <a:ext uri="{FF2B5EF4-FFF2-40B4-BE49-F238E27FC236}">
                <a16:creationId xmlns:a16="http://schemas.microsoft.com/office/drawing/2014/main" id="{F4C08D58-8057-C2BF-3F0B-8546F54E4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100828" y="91728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8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13312" y="2619415"/>
            <a:ext cx="21196826" cy="21196826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51167" y="-202759"/>
            <a:ext cx="18300366" cy="10328744"/>
          </a:xfrm>
          <a:custGeom>
            <a:avLst/>
            <a:gdLst/>
            <a:ahLst/>
            <a:cxnLst/>
            <a:rect l="l" t="t" r="r" b="b"/>
            <a:pathLst>
              <a:path w="4470169" h="918417">
                <a:moveTo>
                  <a:pt x="0" y="0"/>
                </a:moveTo>
                <a:lnTo>
                  <a:pt x="4470170" y="0"/>
                </a:lnTo>
                <a:lnTo>
                  <a:pt x="4470170" y="918417"/>
                </a:lnTo>
                <a:lnTo>
                  <a:pt x="0" y="9184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335228">
            <a:off x="401414" y="8662506"/>
            <a:ext cx="1400508" cy="1699125"/>
          </a:xfrm>
          <a:custGeom>
            <a:avLst/>
            <a:gdLst/>
            <a:ahLst/>
            <a:cxnLst/>
            <a:rect l="l" t="t" r="r" b="b"/>
            <a:pathLst>
              <a:path w="3721185" h="5830917">
                <a:moveTo>
                  <a:pt x="0" y="0"/>
                </a:moveTo>
                <a:lnTo>
                  <a:pt x="3721185" y="0"/>
                </a:lnTo>
                <a:lnTo>
                  <a:pt x="3721185" y="5830917"/>
                </a:lnTo>
                <a:lnTo>
                  <a:pt x="0" y="58309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2756604" y="-1325305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432286">
            <a:off x="107516" y="116574"/>
            <a:ext cx="1043606" cy="1161513"/>
          </a:xfrm>
          <a:custGeom>
            <a:avLst/>
            <a:gdLst/>
            <a:ahLst/>
            <a:cxnLst/>
            <a:rect l="l" t="t" r="r" b="b"/>
            <a:pathLst>
              <a:path w="1676306" h="2357975">
                <a:moveTo>
                  <a:pt x="0" y="0"/>
                </a:moveTo>
                <a:lnTo>
                  <a:pt x="1676306" y="0"/>
                </a:lnTo>
                <a:lnTo>
                  <a:pt x="1676306" y="2357974"/>
                </a:lnTo>
                <a:lnTo>
                  <a:pt x="0" y="23579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1205731">
            <a:off x="15789254" y="8989055"/>
            <a:ext cx="2794854" cy="1762125"/>
          </a:xfrm>
          <a:custGeom>
            <a:avLst/>
            <a:gdLst/>
            <a:ahLst/>
            <a:cxnLst/>
            <a:rect l="l" t="t" r="r" b="b"/>
            <a:pathLst>
              <a:path w="4924141" h="3894548">
                <a:moveTo>
                  <a:pt x="0" y="0"/>
                </a:moveTo>
                <a:lnTo>
                  <a:pt x="4924141" y="0"/>
                </a:lnTo>
                <a:lnTo>
                  <a:pt x="4924141" y="3894548"/>
                </a:lnTo>
                <a:lnTo>
                  <a:pt x="0" y="389454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-163976">
            <a:off x="-2386629" y="-790319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5" y="0"/>
                </a:lnTo>
                <a:lnTo>
                  <a:pt x="53375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23741-BDDC-D7C4-AD6C-40230E3AEE7E}"/>
              </a:ext>
            </a:extLst>
          </p:cNvPr>
          <p:cNvSpPr txBox="1"/>
          <p:nvPr/>
        </p:nvSpPr>
        <p:spPr>
          <a:xfrm>
            <a:off x="322028" y="4974162"/>
            <a:ext cx="1749758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4000" i="1">
                <a:solidFill>
                  <a:schemeClr val="accent1"/>
                </a:solidFill>
              </a:defRPr>
            </a:lvl1pPr>
          </a:lstStyle>
          <a:p>
            <a:pPr defTabSz="1371600"/>
            <a:r>
              <a:rPr lang="en-US" sz="4800" dirty="0">
                <a:solidFill>
                  <a:srgbClr val="4F81BD"/>
                </a:solidFill>
                <a:latin typeface="Calibri"/>
              </a:rPr>
              <a:t>4. World Heritage site (n) 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/ˌ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wɜːrld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 ˈ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herɪtɪdʒ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saɪt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 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di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giới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C8EFC2-ED78-E2D4-4343-8C595E480521}"/>
              </a:ext>
            </a:extLst>
          </p:cNvPr>
          <p:cNvSpPr/>
          <p:nvPr/>
        </p:nvSpPr>
        <p:spPr>
          <a:xfrm>
            <a:off x="322028" y="1709291"/>
            <a:ext cx="1749758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1371600"/>
            <a:r>
              <a:rPr lang="en-US" sz="4800" i="1" dirty="0">
                <a:solidFill>
                  <a:srgbClr val="4F81BD"/>
                </a:solidFill>
                <a:latin typeface="Calibri"/>
              </a:rPr>
              <a:t>1. sightseeing (n)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                   </a:t>
            </a:r>
            <a:r>
              <a:rPr lang="en-US" sz="4800" dirty="0">
                <a:solidFill>
                  <a:srgbClr val="002060"/>
                </a:solidFill>
                <a:latin typeface="Calibri"/>
              </a:rPr>
              <a:t>/ˈ</a:t>
            </a:r>
            <a:r>
              <a:rPr lang="en-US" sz="4800" dirty="0" err="1">
                <a:solidFill>
                  <a:srgbClr val="002060"/>
                </a:solidFill>
                <a:latin typeface="Calibri"/>
              </a:rPr>
              <a:t>saɪtsiːɪŋ</a:t>
            </a:r>
            <a:r>
              <a:rPr lang="en-US" sz="4800" dirty="0">
                <a:solidFill>
                  <a:srgbClr val="002060"/>
                </a:solidFill>
                <a:latin typeface="Calibri"/>
              </a:rPr>
              <a:t>/                    </a:t>
            </a:r>
            <a:r>
              <a:rPr lang="en-US" sz="4800" i="1" dirty="0" err="1">
                <a:solidFill>
                  <a:srgbClr val="FF0000"/>
                </a:solidFill>
                <a:latin typeface="Calibri"/>
              </a:rPr>
              <a:t>việc</a:t>
            </a:r>
            <a:r>
              <a:rPr lang="en-US" sz="4800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libri"/>
              </a:rPr>
              <a:t>tham</a:t>
            </a:r>
            <a:r>
              <a:rPr lang="en-US" sz="4800" i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libri"/>
              </a:rPr>
              <a:t>quan</a:t>
            </a:r>
            <a:endParaRPr lang="en-US" sz="480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73A068-5B1B-F64B-1855-613D03923D38}"/>
              </a:ext>
            </a:extLst>
          </p:cNvPr>
          <p:cNvSpPr txBox="1"/>
          <p:nvPr/>
        </p:nvSpPr>
        <p:spPr>
          <a:xfrm>
            <a:off x="322028" y="2760986"/>
            <a:ext cx="1749758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3600" i="1">
                <a:solidFill>
                  <a:schemeClr val="accent1"/>
                </a:solidFill>
              </a:defRPr>
            </a:lvl1pPr>
          </a:lstStyle>
          <a:p>
            <a:pPr defTabSz="1371600"/>
            <a:r>
              <a:rPr lang="en-US" sz="4800" dirty="0">
                <a:solidFill>
                  <a:srgbClr val="4F81BD"/>
                </a:solidFill>
                <a:latin typeface="Calibri"/>
              </a:rPr>
              <a:t>2. tower (n)                             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/ˈ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taʊər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	                  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tòa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tháp</a:t>
            </a:r>
            <a:endParaRPr lang="en-US" sz="48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740045-872B-D265-AFF7-967E68DA3F19}"/>
              </a:ext>
            </a:extLst>
          </p:cNvPr>
          <p:cNvSpPr txBox="1"/>
          <p:nvPr/>
        </p:nvSpPr>
        <p:spPr>
          <a:xfrm>
            <a:off x="296669" y="3863169"/>
            <a:ext cx="1752294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4000" i="1">
                <a:solidFill>
                  <a:schemeClr val="accent1"/>
                </a:solidFill>
              </a:defRPr>
            </a:lvl1pPr>
          </a:lstStyle>
          <a:p>
            <a:pPr defTabSz="1371600"/>
            <a:r>
              <a:rPr lang="en-US" sz="4800" dirty="0">
                <a:solidFill>
                  <a:srgbClr val="4F81BD"/>
                </a:solidFill>
                <a:latin typeface="Calibri"/>
              </a:rPr>
              <a:t>3. view (n)                              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vju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ː/	                       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tầm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nhìn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quang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cảnh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21FFC5-9265-7244-5099-9E6404370123}"/>
              </a:ext>
            </a:extLst>
          </p:cNvPr>
          <p:cNvSpPr txBox="1"/>
          <p:nvPr/>
        </p:nvSpPr>
        <p:spPr>
          <a:xfrm>
            <a:off x="296669" y="6162374"/>
            <a:ext cx="1752294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4000" i="1">
                <a:solidFill>
                  <a:schemeClr val="accent1"/>
                </a:solidFill>
              </a:defRPr>
            </a:lvl1pPr>
          </a:lstStyle>
          <a:p>
            <a:pPr defTabSz="1371600"/>
            <a:r>
              <a:rPr lang="en-US" sz="4800" dirty="0">
                <a:solidFill>
                  <a:srgbClr val="4F81BD"/>
                </a:solidFill>
                <a:latin typeface="Calibri"/>
              </a:rPr>
              <a:t>5. castle (n) </a:t>
            </a:r>
            <a:r>
              <a:rPr lang="en-US" sz="4800" i="0" dirty="0">
                <a:solidFill>
                  <a:srgbClr val="4F81BD"/>
                </a:solidFill>
                <a:latin typeface="Calibri"/>
              </a:rPr>
              <a:t>                      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/ˈ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kæsl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	                          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lâu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đài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92D52A-5461-DF0D-F90E-14A2FF22C83D}"/>
              </a:ext>
            </a:extLst>
          </p:cNvPr>
          <p:cNvSpPr txBox="1"/>
          <p:nvPr/>
        </p:nvSpPr>
        <p:spPr>
          <a:xfrm>
            <a:off x="317583" y="7290201"/>
            <a:ext cx="1750203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x-none"/>
            </a:defPPr>
            <a:lvl1pPr>
              <a:defRPr sz="4000" i="1">
                <a:solidFill>
                  <a:schemeClr val="accent1"/>
                </a:solidFill>
              </a:defRPr>
            </a:lvl1pPr>
          </a:lstStyle>
          <a:p>
            <a:pPr defTabSz="1371600"/>
            <a:r>
              <a:rPr lang="en-US" sz="4800" dirty="0">
                <a:solidFill>
                  <a:srgbClr val="4F81BD"/>
                </a:solidFill>
                <a:latin typeface="Calibri"/>
              </a:rPr>
              <a:t>6. national park  ( n)</a:t>
            </a:r>
            <a:r>
              <a:rPr lang="en-US" sz="4800" i="0" dirty="0">
                <a:solidFill>
                  <a:srgbClr val="4F81BD"/>
                </a:solidFill>
                <a:latin typeface="Calibri"/>
              </a:rPr>
              <a:t>     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/ˈ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næʃənl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800" i="0" dirty="0" err="1">
                <a:solidFill>
                  <a:srgbClr val="002060"/>
                </a:solidFill>
                <a:latin typeface="Calibri"/>
              </a:rPr>
              <a:t>pɑːrk</a:t>
            </a:r>
            <a:r>
              <a:rPr lang="en-US" sz="4800" i="0" dirty="0">
                <a:solidFill>
                  <a:srgbClr val="002060"/>
                </a:solidFill>
                <a:latin typeface="Calibri"/>
              </a:rPr>
              <a:t>/               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vườn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quốc</a:t>
            </a:r>
            <a:r>
              <a:rPr 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/>
              </a:rPr>
              <a:t>gia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BAE731-F601-C4C5-A593-53F4ABED63D4}"/>
              </a:ext>
            </a:extLst>
          </p:cNvPr>
          <p:cNvSpPr/>
          <p:nvPr/>
        </p:nvSpPr>
        <p:spPr>
          <a:xfrm>
            <a:off x="5261717" y="6617435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4800" dirty="0">
                <a:solidFill>
                  <a:prstClr val="black"/>
                </a:solidFill>
                <a:latin typeface="Calibri"/>
              </a:rPr>
            </a:b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sightseeing">
            <a:hlinkClick r:id="" action="ppaction://media"/>
            <a:extLst>
              <a:ext uri="{FF2B5EF4-FFF2-40B4-BE49-F238E27FC236}">
                <a16:creationId xmlns:a16="http://schemas.microsoft.com/office/drawing/2014/main" id="{1D195D4B-6EAF-E708-0B4B-BDA1F2A63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828014" y="717816"/>
            <a:ext cx="914400" cy="914400"/>
          </a:xfrm>
          <a:prstGeom prst="rect">
            <a:avLst/>
          </a:prstGeom>
        </p:spPr>
      </p:pic>
      <p:pic>
        <p:nvPicPr>
          <p:cNvPr id="30" name="tower">
            <a:hlinkClick r:id="" action="ppaction://media"/>
            <a:extLst>
              <a:ext uri="{FF2B5EF4-FFF2-40B4-BE49-F238E27FC236}">
                <a16:creationId xmlns:a16="http://schemas.microsoft.com/office/drawing/2014/main" id="{B5C8F991-1495-9BA4-5E16-CFFBD14BD6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828014" y="2003391"/>
            <a:ext cx="914400" cy="914400"/>
          </a:xfrm>
          <a:prstGeom prst="rect">
            <a:avLst/>
          </a:prstGeom>
        </p:spPr>
      </p:pic>
      <p:pic>
        <p:nvPicPr>
          <p:cNvPr id="31" name="view">
            <a:hlinkClick r:id="" action="ppaction://media"/>
            <a:extLst>
              <a:ext uri="{FF2B5EF4-FFF2-40B4-BE49-F238E27FC236}">
                <a16:creationId xmlns:a16="http://schemas.microsoft.com/office/drawing/2014/main" id="{D031B45E-D16A-A5BA-B437-70A8CCC540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828014" y="3335186"/>
            <a:ext cx="914400" cy="914400"/>
          </a:xfrm>
          <a:prstGeom prst="rect">
            <a:avLst/>
          </a:prstGeom>
        </p:spPr>
      </p:pic>
      <p:pic>
        <p:nvPicPr>
          <p:cNvPr id="32" name="world heritage site">
            <a:hlinkClick r:id="" action="ppaction://media"/>
            <a:extLst>
              <a:ext uri="{FF2B5EF4-FFF2-40B4-BE49-F238E27FC236}">
                <a16:creationId xmlns:a16="http://schemas.microsoft.com/office/drawing/2014/main" id="{59E99E33-6DFF-DE38-E5B3-E56249E470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828014" y="4708926"/>
            <a:ext cx="914400" cy="914400"/>
          </a:xfrm>
          <a:prstGeom prst="rect">
            <a:avLst/>
          </a:prstGeom>
        </p:spPr>
      </p:pic>
      <p:pic>
        <p:nvPicPr>
          <p:cNvPr id="33" name="castle">
            <a:hlinkClick r:id="" action="ppaction://media"/>
            <a:extLst>
              <a:ext uri="{FF2B5EF4-FFF2-40B4-BE49-F238E27FC236}">
                <a16:creationId xmlns:a16="http://schemas.microsoft.com/office/drawing/2014/main" id="{C97EE147-1BEB-CF09-5D7E-97C4338BD5C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749808" y="6543536"/>
            <a:ext cx="914400" cy="914400"/>
          </a:xfrm>
          <a:prstGeom prst="rect">
            <a:avLst/>
          </a:prstGeom>
        </p:spPr>
      </p:pic>
      <p:pic>
        <p:nvPicPr>
          <p:cNvPr id="34" name="national park">
            <a:hlinkClick r:id="" action="ppaction://media"/>
            <a:extLst>
              <a:ext uri="{FF2B5EF4-FFF2-40B4-BE49-F238E27FC236}">
                <a16:creationId xmlns:a16="http://schemas.microsoft.com/office/drawing/2014/main" id="{154785ED-D491-8EEC-1E64-38E968996C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749808" y="7929188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52BA07-C616-E32C-4A31-EE6153C2C63D}"/>
              </a:ext>
            </a:extLst>
          </p:cNvPr>
          <p:cNvSpPr txBox="1"/>
          <p:nvPr/>
        </p:nvSpPr>
        <p:spPr>
          <a:xfrm>
            <a:off x="4640937" y="383514"/>
            <a:ext cx="878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F79646">
                    <a:lumMod val="50000"/>
                  </a:srgbClr>
                </a:solidFill>
                <a:latin typeface="HelveticaNeueLTStd-BdCn"/>
              </a:rPr>
              <a:t>Listen and repeat</a:t>
            </a:r>
            <a:endParaRPr lang="en-US" sz="5400" dirty="0">
              <a:solidFill>
                <a:srgbClr val="F79646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257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3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30"/>
          <p:cNvGrpSpPr/>
          <p:nvPr/>
        </p:nvGrpSpPr>
        <p:grpSpPr>
          <a:xfrm>
            <a:off x="14666936" y="1067556"/>
            <a:ext cx="2793720" cy="1008844"/>
            <a:chOff x="10607230" y="6115367"/>
            <a:chExt cx="571500" cy="206375"/>
          </a:xfrm>
        </p:grpSpPr>
        <p:sp>
          <p:nvSpPr>
            <p:cNvPr id="622" name="Google Shape;622;p30"/>
            <p:cNvSpPr/>
            <p:nvPr/>
          </p:nvSpPr>
          <p:spPr>
            <a:xfrm>
              <a:off x="10607230" y="6115367"/>
              <a:ext cx="412750" cy="206375"/>
            </a:xfrm>
            <a:custGeom>
              <a:avLst/>
              <a:gdLst/>
              <a:ahLst/>
              <a:cxnLst/>
              <a:rect l="l" t="t" r="r" b="b"/>
              <a:pathLst>
                <a:path w="412750" h="206375" extrusionOk="0">
                  <a:moveTo>
                    <a:pt x="0" y="206375"/>
                  </a:moveTo>
                  <a:cubicBezTo>
                    <a:pt x="0" y="92392"/>
                    <a:pt x="92392" y="0"/>
                    <a:pt x="206375" y="0"/>
                  </a:cubicBezTo>
                  <a:cubicBezTo>
                    <a:pt x="320357" y="0"/>
                    <a:pt x="412750" y="92392"/>
                    <a:pt x="412750" y="206375"/>
                  </a:cubicBezTo>
                  <a:lnTo>
                    <a:pt x="0" y="2063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10956480" y="6210617"/>
              <a:ext cx="222250" cy="111125"/>
            </a:xfrm>
            <a:custGeom>
              <a:avLst/>
              <a:gdLst/>
              <a:ahLst/>
              <a:cxnLst/>
              <a:rect l="l" t="t" r="r" b="b"/>
              <a:pathLst>
                <a:path w="222250" h="111125" extrusionOk="0">
                  <a:moveTo>
                    <a:pt x="0" y="111125"/>
                  </a:moveTo>
                  <a:cubicBezTo>
                    <a:pt x="0" y="49721"/>
                    <a:pt x="49784" y="0"/>
                    <a:pt x="111125" y="0"/>
                  </a:cubicBezTo>
                  <a:cubicBezTo>
                    <a:pt x="172529" y="0"/>
                    <a:pt x="222250" y="49721"/>
                    <a:pt x="222250" y="111125"/>
                  </a:cubicBezTo>
                  <a:lnTo>
                    <a:pt x="0" y="1111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-4969905" y="-445869"/>
            <a:ext cx="13762130" cy="17829230"/>
            <a:chOff x="-2484953" y="-222935"/>
            <a:chExt cx="6881065" cy="8914615"/>
          </a:xfrm>
        </p:grpSpPr>
        <p:grpSp>
          <p:nvGrpSpPr>
            <p:cNvPr id="625" name="Google Shape;625;p30"/>
            <p:cNvGrpSpPr/>
            <p:nvPr/>
          </p:nvGrpSpPr>
          <p:grpSpPr>
            <a:xfrm rot="-888830">
              <a:off x="-1892436" y="2677383"/>
              <a:ext cx="5696031" cy="5375450"/>
              <a:chOff x="-2482208" y="3351602"/>
              <a:chExt cx="1509803" cy="1507801"/>
            </a:xfrm>
          </p:grpSpPr>
          <p:sp>
            <p:nvSpPr>
              <p:cNvPr id="626" name="Google Shape;626;p30"/>
              <p:cNvSpPr/>
              <p:nvPr/>
            </p:nvSpPr>
            <p:spPr>
              <a:xfrm>
                <a:off x="-2482208" y="3351602"/>
                <a:ext cx="1509803" cy="1507801"/>
              </a:xfrm>
              <a:custGeom>
                <a:avLst/>
                <a:gdLst/>
                <a:ahLst/>
                <a:cxnLst/>
                <a:rect l="l" t="t" r="r" b="b"/>
                <a:pathLst>
                  <a:path w="1509803" h="1507801" extrusionOk="0">
                    <a:moveTo>
                      <a:pt x="1509803" y="755000"/>
                    </a:moveTo>
                    <a:cubicBezTo>
                      <a:pt x="1509866" y="791703"/>
                      <a:pt x="1505104" y="840535"/>
                      <a:pt x="1499770" y="876793"/>
                    </a:cubicBezTo>
                    <a:cubicBezTo>
                      <a:pt x="1496595" y="898383"/>
                      <a:pt x="1490753" y="927022"/>
                      <a:pt x="1484466" y="947977"/>
                    </a:cubicBezTo>
                    <a:cubicBezTo>
                      <a:pt x="1484466" y="948040"/>
                      <a:pt x="1484466" y="948040"/>
                      <a:pt x="1484466" y="948040"/>
                    </a:cubicBezTo>
                    <a:cubicBezTo>
                      <a:pt x="1479323" y="964994"/>
                      <a:pt x="1472909" y="987791"/>
                      <a:pt x="1467004" y="1004492"/>
                    </a:cubicBezTo>
                    <a:cubicBezTo>
                      <a:pt x="1466940" y="1004555"/>
                      <a:pt x="1466940" y="1004682"/>
                      <a:pt x="1466940" y="1004746"/>
                    </a:cubicBezTo>
                    <a:cubicBezTo>
                      <a:pt x="1460463" y="1022843"/>
                      <a:pt x="1451510" y="1046910"/>
                      <a:pt x="1443064" y="1064118"/>
                    </a:cubicBezTo>
                    <a:cubicBezTo>
                      <a:pt x="1435381" y="1079739"/>
                      <a:pt x="1425538" y="1100694"/>
                      <a:pt x="1417156" y="1115871"/>
                    </a:cubicBezTo>
                    <a:cubicBezTo>
                      <a:pt x="1407822" y="1132698"/>
                      <a:pt x="1394550" y="1154733"/>
                      <a:pt x="1383946" y="1170735"/>
                    </a:cubicBezTo>
                    <a:cubicBezTo>
                      <a:pt x="1352704" y="1217724"/>
                      <a:pt x="1321906" y="1252078"/>
                      <a:pt x="1308825" y="1265985"/>
                    </a:cubicBezTo>
                    <a:cubicBezTo>
                      <a:pt x="1289140" y="1286876"/>
                      <a:pt x="1261708" y="1315006"/>
                      <a:pt x="1219671" y="1347899"/>
                    </a:cubicBezTo>
                    <a:cubicBezTo>
                      <a:pt x="1207543" y="1357361"/>
                      <a:pt x="1191096" y="1369553"/>
                      <a:pt x="1178269" y="1378062"/>
                    </a:cubicBezTo>
                    <a:cubicBezTo>
                      <a:pt x="1160870" y="1389555"/>
                      <a:pt x="1136994" y="1403906"/>
                      <a:pt x="1118960" y="1414321"/>
                    </a:cubicBezTo>
                    <a:cubicBezTo>
                      <a:pt x="1089306" y="1431466"/>
                      <a:pt x="1043141" y="1450960"/>
                      <a:pt x="1033489" y="1454643"/>
                    </a:cubicBezTo>
                    <a:cubicBezTo>
                      <a:pt x="1017170" y="1460866"/>
                      <a:pt x="995199" y="1468740"/>
                      <a:pt x="978562" y="1473947"/>
                    </a:cubicBezTo>
                    <a:cubicBezTo>
                      <a:pt x="962433" y="1478964"/>
                      <a:pt x="940589" y="1484742"/>
                      <a:pt x="924142" y="1488552"/>
                    </a:cubicBezTo>
                    <a:cubicBezTo>
                      <a:pt x="895123" y="1495220"/>
                      <a:pt x="865849" y="1500236"/>
                      <a:pt x="836449" y="1503411"/>
                    </a:cubicBezTo>
                    <a:cubicBezTo>
                      <a:pt x="815811" y="1505634"/>
                      <a:pt x="795110" y="1507030"/>
                      <a:pt x="774409" y="1507539"/>
                    </a:cubicBezTo>
                    <a:cubicBezTo>
                      <a:pt x="754089" y="1508110"/>
                      <a:pt x="733706" y="1507729"/>
                      <a:pt x="713259" y="1506586"/>
                    </a:cubicBezTo>
                    <a:cubicBezTo>
                      <a:pt x="690526" y="1505379"/>
                      <a:pt x="667729" y="1503093"/>
                      <a:pt x="644933" y="1499728"/>
                    </a:cubicBezTo>
                    <a:cubicBezTo>
                      <a:pt x="630836" y="1497696"/>
                      <a:pt x="618009" y="1495347"/>
                      <a:pt x="607150" y="1493187"/>
                    </a:cubicBezTo>
                    <a:cubicBezTo>
                      <a:pt x="593244" y="1490393"/>
                      <a:pt x="582576" y="1487854"/>
                      <a:pt x="576480" y="1486393"/>
                    </a:cubicBezTo>
                    <a:cubicBezTo>
                      <a:pt x="546762" y="1479345"/>
                      <a:pt x="517806" y="1469566"/>
                      <a:pt x="517552" y="1469502"/>
                    </a:cubicBezTo>
                    <a:cubicBezTo>
                      <a:pt x="488532" y="1459533"/>
                      <a:pt x="476086" y="1455024"/>
                      <a:pt x="440844" y="1439340"/>
                    </a:cubicBezTo>
                    <a:cubicBezTo>
                      <a:pt x="422873" y="1431339"/>
                      <a:pt x="399442" y="1419337"/>
                      <a:pt x="382424" y="1409431"/>
                    </a:cubicBezTo>
                    <a:cubicBezTo>
                      <a:pt x="369343" y="1401811"/>
                      <a:pt x="351944" y="1391651"/>
                      <a:pt x="339498" y="1383079"/>
                    </a:cubicBezTo>
                    <a:cubicBezTo>
                      <a:pt x="319686" y="1369426"/>
                      <a:pt x="293778" y="1350503"/>
                      <a:pt x="274982" y="1335454"/>
                    </a:cubicBezTo>
                    <a:cubicBezTo>
                      <a:pt x="249264" y="1314879"/>
                      <a:pt x="218403" y="1283574"/>
                      <a:pt x="195607" y="1259889"/>
                    </a:cubicBezTo>
                    <a:cubicBezTo>
                      <a:pt x="180621" y="1244267"/>
                      <a:pt x="162079" y="1222042"/>
                      <a:pt x="149760" y="1204262"/>
                    </a:cubicBezTo>
                    <a:cubicBezTo>
                      <a:pt x="138330" y="1187753"/>
                      <a:pt x="122836" y="1166035"/>
                      <a:pt x="112168" y="1149017"/>
                    </a:cubicBezTo>
                    <a:cubicBezTo>
                      <a:pt x="103024" y="1134349"/>
                      <a:pt x="91848" y="1114156"/>
                      <a:pt x="83783" y="1098853"/>
                    </a:cubicBezTo>
                    <a:cubicBezTo>
                      <a:pt x="74639" y="1081517"/>
                      <a:pt x="63908" y="1057641"/>
                      <a:pt x="56351" y="1039543"/>
                    </a:cubicBezTo>
                    <a:cubicBezTo>
                      <a:pt x="49620" y="1023287"/>
                      <a:pt x="42254" y="1000935"/>
                      <a:pt x="36222" y="984362"/>
                    </a:cubicBezTo>
                    <a:cubicBezTo>
                      <a:pt x="29554" y="965947"/>
                      <a:pt x="22823" y="940547"/>
                      <a:pt x="19013" y="921370"/>
                    </a:cubicBezTo>
                    <a:cubicBezTo>
                      <a:pt x="11965" y="885810"/>
                      <a:pt x="4345" y="837867"/>
                      <a:pt x="1868" y="801736"/>
                    </a:cubicBezTo>
                    <a:cubicBezTo>
                      <a:pt x="-481" y="768589"/>
                      <a:pt x="-1116" y="724012"/>
                      <a:pt x="2948" y="691055"/>
                    </a:cubicBezTo>
                    <a:cubicBezTo>
                      <a:pt x="5361" y="671371"/>
                      <a:pt x="7139" y="644891"/>
                      <a:pt x="11266" y="625460"/>
                    </a:cubicBezTo>
                    <a:cubicBezTo>
                      <a:pt x="15013" y="607934"/>
                      <a:pt x="19267" y="584312"/>
                      <a:pt x="23776" y="566977"/>
                    </a:cubicBezTo>
                    <a:cubicBezTo>
                      <a:pt x="28665" y="548117"/>
                      <a:pt x="35460" y="522907"/>
                      <a:pt x="42572" y="504747"/>
                    </a:cubicBezTo>
                    <a:cubicBezTo>
                      <a:pt x="48985" y="488427"/>
                      <a:pt x="56923" y="466392"/>
                      <a:pt x="64035" y="450391"/>
                    </a:cubicBezTo>
                    <a:cubicBezTo>
                      <a:pt x="71972" y="432610"/>
                      <a:pt x="83402" y="409242"/>
                      <a:pt x="92737" y="392161"/>
                    </a:cubicBezTo>
                    <a:cubicBezTo>
                      <a:pt x="100992" y="377111"/>
                      <a:pt x="112676" y="357427"/>
                      <a:pt x="122137" y="343139"/>
                    </a:cubicBezTo>
                    <a:cubicBezTo>
                      <a:pt x="133059" y="326629"/>
                      <a:pt x="147918" y="304722"/>
                      <a:pt x="160555" y="289481"/>
                    </a:cubicBezTo>
                    <a:cubicBezTo>
                      <a:pt x="181700" y="263954"/>
                      <a:pt x="210720" y="230490"/>
                      <a:pt x="234850" y="207757"/>
                    </a:cubicBezTo>
                    <a:cubicBezTo>
                      <a:pt x="249328" y="194168"/>
                      <a:pt x="269394" y="176832"/>
                      <a:pt x="284761" y="164323"/>
                    </a:cubicBezTo>
                    <a:cubicBezTo>
                      <a:pt x="296762" y="154544"/>
                      <a:pt x="313272" y="142225"/>
                      <a:pt x="326163" y="133653"/>
                    </a:cubicBezTo>
                    <a:cubicBezTo>
                      <a:pt x="336894" y="126477"/>
                      <a:pt x="349975" y="118159"/>
                      <a:pt x="362675" y="110348"/>
                    </a:cubicBezTo>
                    <a:cubicBezTo>
                      <a:pt x="370422" y="105522"/>
                      <a:pt x="378106" y="100950"/>
                      <a:pt x="384964" y="96949"/>
                    </a:cubicBezTo>
                    <a:cubicBezTo>
                      <a:pt x="396330" y="90282"/>
                      <a:pt x="411888" y="82091"/>
                      <a:pt x="423826" y="76503"/>
                    </a:cubicBezTo>
                    <a:cubicBezTo>
                      <a:pt x="435510" y="71042"/>
                      <a:pt x="451004" y="63803"/>
                      <a:pt x="462878" y="58723"/>
                    </a:cubicBezTo>
                    <a:cubicBezTo>
                      <a:pt x="472784" y="54531"/>
                      <a:pt x="486310" y="49451"/>
                      <a:pt x="496343" y="45642"/>
                    </a:cubicBezTo>
                    <a:cubicBezTo>
                      <a:pt x="512726" y="39418"/>
                      <a:pt x="535141" y="32560"/>
                      <a:pt x="552032" y="27861"/>
                    </a:cubicBezTo>
                    <a:cubicBezTo>
                      <a:pt x="560224" y="25575"/>
                      <a:pt x="571146" y="22591"/>
                      <a:pt x="579464" y="20749"/>
                    </a:cubicBezTo>
                    <a:cubicBezTo>
                      <a:pt x="595149" y="17257"/>
                      <a:pt x="616167" y="12875"/>
                      <a:pt x="632042" y="10081"/>
                    </a:cubicBezTo>
                    <a:cubicBezTo>
                      <a:pt x="643853" y="7986"/>
                      <a:pt x="671539" y="4176"/>
                      <a:pt x="692939" y="2525"/>
                    </a:cubicBezTo>
                    <a:cubicBezTo>
                      <a:pt x="714719" y="874"/>
                      <a:pt x="772504" y="-3508"/>
                      <a:pt x="846228" y="5510"/>
                    </a:cubicBezTo>
                    <a:cubicBezTo>
                      <a:pt x="865151" y="7859"/>
                      <a:pt x="881216" y="10462"/>
                      <a:pt x="892265" y="12494"/>
                    </a:cubicBezTo>
                    <a:cubicBezTo>
                      <a:pt x="902489" y="14336"/>
                      <a:pt x="908394" y="15669"/>
                      <a:pt x="908521" y="15669"/>
                    </a:cubicBezTo>
                    <a:cubicBezTo>
                      <a:pt x="923825" y="19098"/>
                      <a:pt x="944145" y="23988"/>
                      <a:pt x="959258" y="28052"/>
                    </a:cubicBezTo>
                    <a:cubicBezTo>
                      <a:pt x="963258" y="29131"/>
                      <a:pt x="967894" y="30465"/>
                      <a:pt x="972466" y="31862"/>
                    </a:cubicBezTo>
                    <a:cubicBezTo>
                      <a:pt x="979387" y="33957"/>
                      <a:pt x="986563" y="36243"/>
                      <a:pt x="992468" y="38212"/>
                    </a:cubicBezTo>
                    <a:cubicBezTo>
                      <a:pt x="1004025" y="42022"/>
                      <a:pt x="1019329" y="47610"/>
                      <a:pt x="1030695" y="52055"/>
                    </a:cubicBezTo>
                    <a:cubicBezTo>
                      <a:pt x="1039458" y="55548"/>
                      <a:pt x="1050253" y="60119"/>
                      <a:pt x="1059969" y="64374"/>
                    </a:cubicBezTo>
                    <a:cubicBezTo>
                      <a:pt x="1060794" y="64692"/>
                      <a:pt x="1061556" y="65073"/>
                      <a:pt x="1062382" y="65454"/>
                    </a:cubicBezTo>
                    <a:cubicBezTo>
                      <a:pt x="1063525" y="65961"/>
                      <a:pt x="1064731" y="66533"/>
                      <a:pt x="1065874" y="67041"/>
                    </a:cubicBezTo>
                    <a:cubicBezTo>
                      <a:pt x="1067017" y="67549"/>
                      <a:pt x="1068097" y="67993"/>
                      <a:pt x="1069240" y="68501"/>
                    </a:cubicBezTo>
                    <a:cubicBezTo>
                      <a:pt x="1072097" y="69772"/>
                      <a:pt x="1075018" y="71105"/>
                      <a:pt x="1078130" y="72629"/>
                    </a:cubicBezTo>
                    <a:cubicBezTo>
                      <a:pt x="1084734" y="75741"/>
                      <a:pt x="1091782" y="79297"/>
                      <a:pt x="1098767" y="82916"/>
                    </a:cubicBezTo>
                    <a:cubicBezTo>
                      <a:pt x="1108927" y="88186"/>
                      <a:pt x="1119087" y="93711"/>
                      <a:pt x="1127723" y="98410"/>
                    </a:cubicBezTo>
                    <a:cubicBezTo>
                      <a:pt x="1134645" y="102665"/>
                      <a:pt x="1142265" y="107363"/>
                      <a:pt x="1150139" y="112253"/>
                    </a:cubicBezTo>
                    <a:cubicBezTo>
                      <a:pt x="1171856" y="125779"/>
                      <a:pt x="1195478" y="141018"/>
                      <a:pt x="1213258" y="155052"/>
                    </a:cubicBezTo>
                    <a:cubicBezTo>
                      <a:pt x="1229831" y="168133"/>
                      <a:pt x="1251485" y="186104"/>
                      <a:pt x="1267106" y="200264"/>
                    </a:cubicBezTo>
                    <a:cubicBezTo>
                      <a:pt x="1269328" y="202232"/>
                      <a:pt x="1271614" y="204392"/>
                      <a:pt x="1274027" y="206550"/>
                    </a:cubicBezTo>
                    <a:cubicBezTo>
                      <a:pt x="1279171" y="211376"/>
                      <a:pt x="1284568" y="216647"/>
                      <a:pt x="1289775" y="221917"/>
                    </a:cubicBezTo>
                    <a:cubicBezTo>
                      <a:pt x="1289839" y="221981"/>
                      <a:pt x="1289902" y="222044"/>
                      <a:pt x="1289966" y="222108"/>
                    </a:cubicBezTo>
                    <a:cubicBezTo>
                      <a:pt x="1295871" y="228013"/>
                      <a:pt x="1301586" y="233982"/>
                      <a:pt x="1306412" y="239253"/>
                    </a:cubicBezTo>
                    <a:cubicBezTo>
                      <a:pt x="1307682" y="240586"/>
                      <a:pt x="1308952" y="242047"/>
                      <a:pt x="1310286" y="243507"/>
                    </a:cubicBezTo>
                    <a:cubicBezTo>
                      <a:pt x="1319620" y="253922"/>
                      <a:pt x="1330352" y="266304"/>
                      <a:pt x="1339940" y="277861"/>
                    </a:cubicBezTo>
                    <a:cubicBezTo>
                      <a:pt x="1343941" y="282687"/>
                      <a:pt x="1347814" y="287386"/>
                      <a:pt x="1351243" y="291704"/>
                    </a:cubicBezTo>
                    <a:cubicBezTo>
                      <a:pt x="1361848" y="305103"/>
                      <a:pt x="1375056" y="323708"/>
                      <a:pt x="1384517" y="337932"/>
                    </a:cubicBezTo>
                    <a:cubicBezTo>
                      <a:pt x="1395503" y="354442"/>
                      <a:pt x="1409092" y="377175"/>
                      <a:pt x="1418617" y="394510"/>
                    </a:cubicBezTo>
                    <a:cubicBezTo>
                      <a:pt x="1427062" y="409750"/>
                      <a:pt x="1436841" y="430832"/>
                      <a:pt x="1444334" y="446580"/>
                    </a:cubicBezTo>
                    <a:cubicBezTo>
                      <a:pt x="1452780" y="464234"/>
                      <a:pt x="1461860" y="488744"/>
                      <a:pt x="1468401" y="507223"/>
                    </a:cubicBezTo>
                    <a:cubicBezTo>
                      <a:pt x="1474243" y="523987"/>
                      <a:pt x="1480402" y="546847"/>
                      <a:pt x="1485546" y="563865"/>
                    </a:cubicBezTo>
                    <a:cubicBezTo>
                      <a:pt x="1491197" y="582661"/>
                      <a:pt x="1496722" y="608442"/>
                      <a:pt x="1499262" y="627936"/>
                    </a:cubicBezTo>
                    <a:cubicBezTo>
                      <a:pt x="1501548" y="645971"/>
                      <a:pt x="1505421" y="669973"/>
                      <a:pt x="1506882" y="688071"/>
                    </a:cubicBezTo>
                    <a:cubicBezTo>
                      <a:pt x="1508660" y="708073"/>
                      <a:pt x="1509803" y="734934"/>
                      <a:pt x="1509803" y="755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0"/>
              <p:cNvSpPr/>
              <p:nvPr/>
            </p:nvSpPr>
            <p:spPr>
              <a:xfrm>
                <a:off x="-2229486" y="3409650"/>
                <a:ext cx="564133" cy="751379"/>
              </a:xfrm>
              <a:custGeom>
                <a:avLst/>
                <a:gdLst/>
                <a:ahLst/>
                <a:cxnLst/>
                <a:rect l="l" t="t" r="r" b="b"/>
                <a:pathLst>
                  <a:path w="564133" h="751379" extrusionOk="0">
                    <a:moveTo>
                      <a:pt x="561565" y="167235"/>
                    </a:moveTo>
                    <a:cubicBezTo>
                      <a:pt x="555914" y="175236"/>
                      <a:pt x="541944" y="178792"/>
                      <a:pt x="532673" y="179935"/>
                    </a:cubicBezTo>
                    <a:cubicBezTo>
                      <a:pt x="524291" y="180951"/>
                      <a:pt x="516417" y="177077"/>
                      <a:pt x="508225" y="177966"/>
                    </a:cubicBezTo>
                    <a:cubicBezTo>
                      <a:pt x="495335" y="179363"/>
                      <a:pt x="484159" y="191682"/>
                      <a:pt x="477555" y="201779"/>
                    </a:cubicBezTo>
                    <a:cubicBezTo>
                      <a:pt x="476094" y="204001"/>
                      <a:pt x="479650" y="206033"/>
                      <a:pt x="481047" y="203874"/>
                    </a:cubicBezTo>
                    <a:cubicBezTo>
                      <a:pt x="481238" y="203557"/>
                      <a:pt x="481492" y="203239"/>
                      <a:pt x="481746" y="202922"/>
                    </a:cubicBezTo>
                    <a:cubicBezTo>
                      <a:pt x="485873" y="200699"/>
                      <a:pt x="490064" y="198540"/>
                      <a:pt x="494573" y="197143"/>
                    </a:cubicBezTo>
                    <a:cubicBezTo>
                      <a:pt x="497049" y="196191"/>
                      <a:pt x="499589" y="195683"/>
                      <a:pt x="502193" y="195492"/>
                    </a:cubicBezTo>
                    <a:cubicBezTo>
                      <a:pt x="504415" y="198350"/>
                      <a:pt x="506638" y="201271"/>
                      <a:pt x="508860" y="204128"/>
                    </a:cubicBezTo>
                    <a:cubicBezTo>
                      <a:pt x="508797" y="207430"/>
                      <a:pt x="503336" y="210732"/>
                      <a:pt x="502828" y="214669"/>
                    </a:cubicBezTo>
                    <a:cubicBezTo>
                      <a:pt x="502320" y="218289"/>
                      <a:pt x="503907" y="221019"/>
                      <a:pt x="506574" y="223305"/>
                    </a:cubicBezTo>
                    <a:cubicBezTo>
                      <a:pt x="508543" y="225020"/>
                      <a:pt x="511083" y="225718"/>
                      <a:pt x="513178" y="227179"/>
                    </a:cubicBezTo>
                    <a:cubicBezTo>
                      <a:pt x="522894" y="233846"/>
                      <a:pt x="523021" y="244133"/>
                      <a:pt x="510067" y="248832"/>
                    </a:cubicBezTo>
                    <a:cubicBezTo>
                      <a:pt x="502891" y="251436"/>
                      <a:pt x="494700" y="251817"/>
                      <a:pt x="487270" y="253976"/>
                    </a:cubicBezTo>
                    <a:cubicBezTo>
                      <a:pt x="480349" y="256008"/>
                      <a:pt x="473618" y="258484"/>
                      <a:pt x="467077" y="261405"/>
                    </a:cubicBezTo>
                    <a:cubicBezTo>
                      <a:pt x="452726" y="267819"/>
                      <a:pt x="438947" y="276391"/>
                      <a:pt x="427453" y="287123"/>
                    </a:cubicBezTo>
                    <a:cubicBezTo>
                      <a:pt x="409546" y="299315"/>
                      <a:pt x="388972" y="301537"/>
                      <a:pt x="377860" y="322302"/>
                    </a:cubicBezTo>
                    <a:cubicBezTo>
                      <a:pt x="371002" y="335129"/>
                      <a:pt x="365668" y="348464"/>
                      <a:pt x="354809" y="358687"/>
                    </a:cubicBezTo>
                    <a:cubicBezTo>
                      <a:pt x="346046" y="366942"/>
                      <a:pt x="335442" y="372721"/>
                      <a:pt x="325218" y="378880"/>
                    </a:cubicBezTo>
                    <a:cubicBezTo>
                      <a:pt x="307756" y="389358"/>
                      <a:pt x="293214" y="400915"/>
                      <a:pt x="285848" y="420536"/>
                    </a:cubicBezTo>
                    <a:cubicBezTo>
                      <a:pt x="277339" y="443015"/>
                      <a:pt x="277720" y="469114"/>
                      <a:pt x="262290" y="488481"/>
                    </a:cubicBezTo>
                    <a:cubicBezTo>
                      <a:pt x="255559" y="464669"/>
                      <a:pt x="265909" y="431014"/>
                      <a:pt x="241843" y="415710"/>
                    </a:cubicBezTo>
                    <a:cubicBezTo>
                      <a:pt x="233334" y="410313"/>
                      <a:pt x="217332" y="405550"/>
                      <a:pt x="207299" y="408979"/>
                    </a:cubicBezTo>
                    <a:cubicBezTo>
                      <a:pt x="203171" y="410313"/>
                      <a:pt x="202155" y="412345"/>
                      <a:pt x="200314" y="415964"/>
                    </a:cubicBezTo>
                    <a:cubicBezTo>
                      <a:pt x="198663" y="419139"/>
                      <a:pt x="198218" y="424092"/>
                      <a:pt x="195043" y="426696"/>
                    </a:cubicBezTo>
                    <a:cubicBezTo>
                      <a:pt x="192313" y="428982"/>
                      <a:pt x="185518" y="428410"/>
                      <a:pt x="182661" y="427648"/>
                    </a:cubicBezTo>
                    <a:cubicBezTo>
                      <a:pt x="177644" y="426251"/>
                      <a:pt x="173263" y="423076"/>
                      <a:pt x="168818" y="420600"/>
                    </a:cubicBezTo>
                    <a:cubicBezTo>
                      <a:pt x="156689" y="414123"/>
                      <a:pt x="147482" y="414440"/>
                      <a:pt x="136369" y="422695"/>
                    </a:cubicBezTo>
                    <a:cubicBezTo>
                      <a:pt x="123161" y="432601"/>
                      <a:pt x="112747" y="445936"/>
                      <a:pt x="102460" y="458700"/>
                    </a:cubicBezTo>
                    <a:cubicBezTo>
                      <a:pt x="84553" y="480861"/>
                      <a:pt x="64741" y="508357"/>
                      <a:pt x="70520" y="538583"/>
                    </a:cubicBezTo>
                    <a:cubicBezTo>
                      <a:pt x="72869" y="551092"/>
                      <a:pt x="80362" y="562967"/>
                      <a:pt x="92808" y="567221"/>
                    </a:cubicBezTo>
                    <a:cubicBezTo>
                      <a:pt x="103603" y="570904"/>
                      <a:pt x="116367" y="568555"/>
                      <a:pt x="123098" y="558966"/>
                    </a:cubicBezTo>
                    <a:cubicBezTo>
                      <a:pt x="123415" y="558522"/>
                      <a:pt x="123415" y="558014"/>
                      <a:pt x="123288" y="557569"/>
                    </a:cubicBezTo>
                    <a:cubicBezTo>
                      <a:pt x="134210" y="546266"/>
                      <a:pt x="144180" y="534138"/>
                      <a:pt x="160055" y="529375"/>
                    </a:cubicBezTo>
                    <a:cubicBezTo>
                      <a:pt x="165770" y="527661"/>
                      <a:pt x="172437" y="526645"/>
                      <a:pt x="178343" y="528169"/>
                    </a:cubicBezTo>
                    <a:cubicBezTo>
                      <a:pt x="188884" y="531026"/>
                      <a:pt x="186344" y="543917"/>
                      <a:pt x="180629" y="550711"/>
                    </a:cubicBezTo>
                    <a:cubicBezTo>
                      <a:pt x="175993" y="556172"/>
                      <a:pt x="171104" y="561252"/>
                      <a:pt x="166976" y="567094"/>
                    </a:cubicBezTo>
                    <a:cubicBezTo>
                      <a:pt x="160436" y="576365"/>
                      <a:pt x="149958" y="591669"/>
                      <a:pt x="150466" y="603670"/>
                    </a:cubicBezTo>
                    <a:cubicBezTo>
                      <a:pt x="150784" y="610782"/>
                      <a:pt x="156181" y="614656"/>
                      <a:pt x="162404" y="616180"/>
                    </a:cubicBezTo>
                    <a:cubicBezTo>
                      <a:pt x="162595" y="616370"/>
                      <a:pt x="162722" y="616624"/>
                      <a:pt x="163039" y="616624"/>
                    </a:cubicBezTo>
                    <a:cubicBezTo>
                      <a:pt x="163928" y="616688"/>
                      <a:pt x="164944" y="616751"/>
                      <a:pt x="165960" y="616815"/>
                    </a:cubicBezTo>
                    <a:cubicBezTo>
                      <a:pt x="167548" y="617005"/>
                      <a:pt x="169199" y="617069"/>
                      <a:pt x="170723" y="617005"/>
                    </a:cubicBezTo>
                    <a:cubicBezTo>
                      <a:pt x="170977" y="617005"/>
                      <a:pt x="171167" y="616942"/>
                      <a:pt x="171358" y="616878"/>
                    </a:cubicBezTo>
                    <a:cubicBezTo>
                      <a:pt x="181772" y="616751"/>
                      <a:pt x="194408" y="616561"/>
                      <a:pt x="195424" y="627737"/>
                    </a:cubicBezTo>
                    <a:cubicBezTo>
                      <a:pt x="196250" y="636881"/>
                      <a:pt x="187423" y="648057"/>
                      <a:pt x="183867" y="656185"/>
                    </a:cubicBezTo>
                    <a:cubicBezTo>
                      <a:pt x="178724" y="668123"/>
                      <a:pt x="174596" y="681394"/>
                      <a:pt x="177454" y="694412"/>
                    </a:cubicBezTo>
                    <a:cubicBezTo>
                      <a:pt x="179676" y="704762"/>
                      <a:pt x="185963" y="715049"/>
                      <a:pt x="195742" y="719748"/>
                    </a:cubicBezTo>
                    <a:cubicBezTo>
                      <a:pt x="200568" y="722034"/>
                      <a:pt x="205775" y="720637"/>
                      <a:pt x="210347" y="722352"/>
                    </a:cubicBezTo>
                    <a:cubicBezTo>
                      <a:pt x="227428" y="728765"/>
                      <a:pt x="205838" y="756705"/>
                      <a:pt x="193964" y="750482"/>
                    </a:cubicBezTo>
                    <a:cubicBezTo>
                      <a:pt x="192313" y="748323"/>
                      <a:pt x="190662" y="744958"/>
                      <a:pt x="189201" y="743751"/>
                    </a:cubicBezTo>
                    <a:cubicBezTo>
                      <a:pt x="184883" y="740132"/>
                      <a:pt x="179295" y="738671"/>
                      <a:pt x="174977" y="734734"/>
                    </a:cubicBezTo>
                    <a:cubicBezTo>
                      <a:pt x="166405" y="726860"/>
                      <a:pt x="159610" y="716446"/>
                      <a:pt x="154530" y="706032"/>
                    </a:cubicBezTo>
                    <a:cubicBezTo>
                      <a:pt x="146783" y="690157"/>
                      <a:pt x="146910" y="666662"/>
                      <a:pt x="133448" y="654089"/>
                    </a:cubicBezTo>
                    <a:cubicBezTo>
                      <a:pt x="126209" y="647422"/>
                      <a:pt x="115732" y="646342"/>
                      <a:pt x="108302" y="639738"/>
                    </a:cubicBezTo>
                    <a:cubicBezTo>
                      <a:pt x="99666" y="632055"/>
                      <a:pt x="97825" y="622149"/>
                      <a:pt x="93570" y="612052"/>
                    </a:cubicBezTo>
                    <a:cubicBezTo>
                      <a:pt x="90713" y="605258"/>
                      <a:pt x="86077" y="601130"/>
                      <a:pt x="80807" y="599416"/>
                    </a:cubicBezTo>
                    <a:cubicBezTo>
                      <a:pt x="80616" y="599098"/>
                      <a:pt x="80362" y="598844"/>
                      <a:pt x="79854" y="598654"/>
                    </a:cubicBezTo>
                    <a:cubicBezTo>
                      <a:pt x="76743" y="597574"/>
                      <a:pt x="74393" y="597892"/>
                      <a:pt x="71599" y="598844"/>
                    </a:cubicBezTo>
                    <a:cubicBezTo>
                      <a:pt x="69059" y="599225"/>
                      <a:pt x="66519" y="600051"/>
                      <a:pt x="63979" y="601321"/>
                    </a:cubicBezTo>
                    <a:cubicBezTo>
                      <a:pt x="58899" y="602273"/>
                      <a:pt x="54137" y="601321"/>
                      <a:pt x="49374" y="596939"/>
                    </a:cubicBezTo>
                    <a:cubicBezTo>
                      <a:pt x="39595" y="587922"/>
                      <a:pt x="30007" y="578651"/>
                      <a:pt x="21752" y="568174"/>
                    </a:cubicBezTo>
                    <a:cubicBezTo>
                      <a:pt x="2575" y="543726"/>
                      <a:pt x="-2315" y="514897"/>
                      <a:pt x="924" y="484544"/>
                    </a:cubicBezTo>
                    <a:cubicBezTo>
                      <a:pt x="3972" y="455779"/>
                      <a:pt x="13243" y="428220"/>
                      <a:pt x="17116" y="399645"/>
                    </a:cubicBezTo>
                    <a:cubicBezTo>
                      <a:pt x="18958" y="386056"/>
                      <a:pt x="19085" y="372784"/>
                      <a:pt x="17942" y="359195"/>
                    </a:cubicBezTo>
                    <a:cubicBezTo>
                      <a:pt x="17688" y="344717"/>
                      <a:pt x="16164" y="330303"/>
                      <a:pt x="17180" y="315761"/>
                    </a:cubicBezTo>
                    <a:cubicBezTo>
                      <a:pt x="18704" y="293219"/>
                      <a:pt x="30134" y="275121"/>
                      <a:pt x="42389" y="256897"/>
                    </a:cubicBezTo>
                    <a:cubicBezTo>
                      <a:pt x="66075" y="221718"/>
                      <a:pt x="100873" y="192825"/>
                      <a:pt x="141068" y="177966"/>
                    </a:cubicBezTo>
                    <a:cubicBezTo>
                      <a:pt x="156880" y="172124"/>
                      <a:pt x="172755" y="169203"/>
                      <a:pt x="185582" y="157456"/>
                    </a:cubicBezTo>
                    <a:cubicBezTo>
                      <a:pt x="198853" y="145391"/>
                      <a:pt x="208124" y="129452"/>
                      <a:pt x="220634" y="116689"/>
                    </a:cubicBezTo>
                    <a:cubicBezTo>
                      <a:pt x="228127" y="109069"/>
                      <a:pt x="236255" y="102084"/>
                      <a:pt x="244891" y="95924"/>
                    </a:cubicBezTo>
                    <a:cubicBezTo>
                      <a:pt x="251114" y="91479"/>
                      <a:pt x="258035" y="87669"/>
                      <a:pt x="263433" y="82208"/>
                    </a:cubicBezTo>
                    <a:cubicBezTo>
                      <a:pt x="271434" y="74080"/>
                      <a:pt x="275307" y="62206"/>
                      <a:pt x="268132" y="52427"/>
                    </a:cubicBezTo>
                    <a:cubicBezTo>
                      <a:pt x="267560" y="51665"/>
                      <a:pt x="266290" y="52363"/>
                      <a:pt x="266862" y="53125"/>
                    </a:cubicBezTo>
                    <a:cubicBezTo>
                      <a:pt x="266925" y="53252"/>
                      <a:pt x="266989" y="53379"/>
                      <a:pt x="267052" y="53506"/>
                    </a:cubicBezTo>
                    <a:cubicBezTo>
                      <a:pt x="266227" y="52871"/>
                      <a:pt x="265338" y="52236"/>
                      <a:pt x="264258" y="51665"/>
                    </a:cubicBezTo>
                    <a:cubicBezTo>
                      <a:pt x="259496" y="49188"/>
                      <a:pt x="254035" y="49506"/>
                      <a:pt x="248891" y="50585"/>
                    </a:cubicBezTo>
                    <a:cubicBezTo>
                      <a:pt x="238287" y="52808"/>
                      <a:pt x="228952" y="57507"/>
                      <a:pt x="217967" y="58586"/>
                    </a:cubicBezTo>
                    <a:cubicBezTo>
                      <a:pt x="214538" y="58904"/>
                      <a:pt x="203679" y="60428"/>
                      <a:pt x="200949" y="58269"/>
                    </a:cubicBezTo>
                    <a:cubicBezTo>
                      <a:pt x="192186" y="51284"/>
                      <a:pt x="210220" y="45759"/>
                      <a:pt x="212569" y="45061"/>
                    </a:cubicBezTo>
                    <a:cubicBezTo>
                      <a:pt x="221586" y="42203"/>
                      <a:pt x="231238" y="40933"/>
                      <a:pt x="240509" y="39028"/>
                    </a:cubicBezTo>
                    <a:cubicBezTo>
                      <a:pt x="260956" y="34964"/>
                      <a:pt x="281403" y="30646"/>
                      <a:pt x="301152" y="23852"/>
                    </a:cubicBezTo>
                    <a:cubicBezTo>
                      <a:pt x="320202" y="17311"/>
                      <a:pt x="338109" y="7532"/>
                      <a:pt x="357667" y="2643"/>
                    </a:cubicBezTo>
                    <a:cubicBezTo>
                      <a:pt x="371891" y="-977"/>
                      <a:pt x="387893" y="-3136"/>
                      <a:pt x="396275" y="11787"/>
                    </a:cubicBezTo>
                    <a:cubicBezTo>
                      <a:pt x="398370" y="15597"/>
                      <a:pt x="397862" y="17565"/>
                      <a:pt x="402371" y="18835"/>
                    </a:cubicBezTo>
                    <a:cubicBezTo>
                      <a:pt x="407197" y="20296"/>
                      <a:pt x="412658" y="18454"/>
                      <a:pt x="417738" y="20042"/>
                    </a:cubicBezTo>
                    <a:cubicBezTo>
                      <a:pt x="425104" y="21820"/>
                      <a:pt x="428596" y="26709"/>
                      <a:pt x="428279" y="34774"/>
                    </a:cubicBezTo>
                    <a:cubicBezTo>
                      <a:pt x="428152" y="35726"/>
                      <a:pt x="428088" y="36679"/>
                      <a:pt x="428215" y="37631"/>
                    </a:cubicBezTo>
                    <a:cubicBezTo>
                      <a:pt x="429930" y="41187"/>
                      <a:pt x="430057" y="41505"/>
                      <a:pt x="434311" y="42203"/>
                    </a:cubicBezTo>
                    <a:cubicBezTo>
                      <a:pt x="442058" y="43410"/>
                      <a:pt x="452218" y="40743"/>
                      <a:pt x="459394" y="38393"/>
                    </a:cubicBezTo>
                    <a:cubicBezTo>
                      <a:pt x="463013" y="37250"/>
                      <a:pt x="466442" y="35790"/>
                      <a:pt x="469871" y="34202"/>
                    </a:cubicBezTo>
                    <a:cubicBezTo>
                      <a:pt x="472030" y="33123"/>
                      <a:pt x="474253" y="32043"/>
                      <a:pt x="476412" y="30964"/>
                    </a:cubicBezTo>
                    <a:cubicBezTo>
                      <a:pt x="482444" y="26392"/>
                      <a:pt x="487715" y="27979"/>
                      <a:pt x="492287" y="35726"/>
                    </a:cubicBezTo>
                    <a:cubicBezTo>
                      <a:pt x="491334" y="36679"/>
                      <a:pt x="491842" y="37949"/>
                      <a:pt x="492731" y="38520"/>
                    </a:cubicBezTo>
                    <a:cubicBezTo>
                      <a:pt x="486572" y="53189"/>
                      <a:pt x="468220" y="55665"/>
                      <a:pt x="453044" y="63476"/>
                    </a:cubicBezTo>
                    <a:cubicBezTo>
                      <a:pt x="439582" y="70334"/>
                      <a:pt x="422310" y="81319"/>
                      <a:pt x="412975" y="93448"/>
                    </a:cubicBezTo>
                    <a:cubicBezTo>
                      <a:pt x="409546" y="97893"/>
                      <a:pt x="407133" y="103735"/>
                      <a:pt x="408403" y="109450"/>
                    </a:cubicBezTo>
                    <a:cubicBezTo>
                      <a:pt x="410118" y="117197"/>
                      <a:pt x="418373" y="121007"/>
                      <a:pt x="420722" y="128563"/>
                    </a:cubicBezTo>
                    <a:cubicBezTo>
                      <a:pt x="425167" y="143232"/>
                      <a:pt x="417992" y="158980"/>
                      <a:pt x="427009" y="172632"/>
                    </a:cubicBezTo>
                    <a:cubicBezTo>
                      <a:pt x="427771" y="173775"/>
                      <a:pt x="429104" y="173648"/>
                      <a:pt x="429993" y="172950"/>
                    </a:cubicBezTo>
                    <a:cubicBezTo>
                      <a:pt x="430565" y="173140"/>
                      <a:pt x="431200" y="173013"/>
                      <a:pt x="431708" y="172378"/>
                    </a:cubicBezTo>
                    <a:cubicBezTo>
                      <a:pt x="447710" y="153836"/>
                      <a:pt x="464918" y="136374"/>
                      <a:pt x="472856" y="112688"/>
                    </a:cubicBezTo>
                    <a:cubicBezTo>
                      <a:pt x="476856" y="100814"/>
                      <a:pt x="479714" y="85891"/>
                      <a:pt x="489683" y="77319"/>
                    </a:cubicBezTo>
                    <a:cubicBezTo>
                      <a:pt x="495906" y="71985"/>
                      <a:pt x="508098" y="72302"/>
                      <a:pt x="510892" y="81002"/>
                    </a:cubicBezTo>
                    <a:cubicBezTo>
                      <a:pt x="511781" y="83796"/>
                      <a:pt x="511718" y="87034"/>
                      <a:pt x="511781" y="89955"/>
                    </a:cubicBezTo>
                    <a:cubicBezTo>
                      <a:pt x="511908" y="95035"/>
                      <a:pt x="511337" y="100179"/>
                      <a:pt x="511083" y="105259"/>
                    </a:cubicBezTo>
                    <a:cubicBezTo>
                      <a:pt x="510956" y="105386"/>
                      <a:pt x="510765" y="105513"/>
                      <a:pt x="510638" y="105576"/>
                    </a:cubicBezTo>
                    <a:cubicBezTo>
                      <a:pt x="510067" y="106148"/>
                      <a:pt x="510384" y="106973"/>
                      <a:pt x="510956" y="107354"/>
                    </a:cubicBezTo>
                    <a:cubicBezTo>
                      <a:pt x="510892" y="107735"/>
                      <a:pt x="510892" y="108180"/>
                      <a:pt x="510892" y="108561"/>
                    </a:cubicBezTo>
                    <a:cubicBezTo>
                      <a:pt x="510892" y="109323"/>
                      <a:pt x="512162" y="109513"/>
                      <a:pt x="512226" y="108751"/>
                    </a:cubicBezTo>
                    <a:cubicBezTo>
                      <a:pt x="512289" y="108180"/>
                      <a:pt x="512416" y="107608"/>
                      <a:pt x="512543" y="107037"/>
                    </a:cubicBezTo>
                    <a:cubicBezTo>
                      <a:pt x="515845" y="104497"/>
                      <a:pt x="519084" y="102020"/>
                      <a:pt x="522767" y="99988"/>
                    </a:cubicBezTo>
                    <a:cubicBezTo>
                      <a:pt x="525497" y="98401"/>
                      <a:pt x="528355" y="97131"/>
                      <a:pt x="531339" y="96051"/>
                    </a:cubicBezTo>
                    <a:cubicBezTo>
                      <a:pt x="534070" y="98337"/>
                      <a:pt x="536800" y="100623"/>
                      <a:pt x="539594" y="102846"/>
                    </a:cubicBezTo>
                    <a:cubicBezTo>
                      <a:pt x="540737" y="105449"/>
                      <a:pt x="539023" y="111101"/>
                      <a:pt x="539150" y="113958"/>
                    </a:cubicBezTo>
                    <a:cubicBezTo>
                      <a:pt x="539340" y="116244"/>
                      <a:pt x="539721" y="118594"/>
                      <a:pt x="540356" y="120753"/>
                    </a:cubicBezTo>
                    <a:cubicBezTo>
                      <a:pt x="541880" y="126404"/>
                      <a:pt x="544865" y="131548"/>
                      <a:pt x="548357" y="136183"/>
                    </a:cubicBezTo>
                    <a:cubicBezTo>
                      <a:pt x="554580" y="145073"/>
                      <a:pt x="570265" y="154916"/>
                      <a:pt x="561565" y="1672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0"/>
              <p:cNvSpPr/>
              <p:nvPr/>
            </p:nvSpPr>
            <p:spPr>
              <a:xfrm>
                <a:off x="-1722403" y="3384353"/>
                <a:ext cx="98344" cy="110816"/>
              </a:xfrm>
              <a:custGeom>
                <a:avLst/>
                <a:gdLst/>
                <a:ahLst/>
                <a:cxnLst/>
                <a:rect l="l" t="t" r="r" b="b"/>
                <a:pathLst>
                  <a:path w="98344" h="110816" extrusionOk="0">
                    <a:moveTo>
                      <a:pt x="96964" y="103505"/>
                    </a:moveTo>
                    <a:cubicBezTo>
                      <a:pt x="97282" y="105410"/>
                      <a:pt x="97663" y="107315"/>
                      <a:pt x="98044" y="109220"/>
                    </a:cubicBezTo>
                    <a:cubicBezTo>
                      <a:pt x="93789" y="111570"/>
                      <a:pt x="90233" y="111316"/>
                      <a:pt x="87376" y="108522"/>
                    </a:cubicBezTo>
                    <a:cubicBezTo>
                      <a:pt x="75819" y="101854"/>
                      <a:pt x="66802" y="85916"/>
                      <a:pt x="59944" y="74803"/>
                    </a:cubicBezTo>
                    <a:cubicBezTo>
                      <a:pt x="56642" y="69405"/>
                      <a:pt x="53657" y="63500"/>
                      <a:pt x="55308" y="56833"/>
                    </a:cubicBezTo>
                    <a:cubicBezTo>
                      <a:pt x="55880" y="54420"/>
                      <a:pt x="57086" y="52324"/>
                      <a:pt x="57340" y="49784"/>
                    </a:cubicBezTo>
                    <a:cubicBezTo>
                      <a:pt x="57658" y="46291"/>
                      <a:pt x="56896" y="42863"/>
                      <a:pt x="55435" y="39624"/>
                    </a:cubicBezTo>
                    <a:cubicBezTo>
                      <a:pt x="51498" y="31242"/>
                      <a:pt x="43307" y="26289"/>
                      <a:pt x="35115" y="22923"/>
                    </a:cubicBezTo>
                    <a:cubicBezTo>
                      <a:pt x="20764" y="17145"/>
                      <a:pt x="8128" y="13081"/>
                      <a:pt x="0" y="0"/>
                    </a:cubicBezTo>
                    <a:cubicBezTo>
                      <a:pt x="64" y="64"/>
                      <a:pt x="64" y="64"/>
                      <a:pt x="127" y="64"/>
                    </a:cubicBezTo>
                    <a:cubicBezTo>
                      <a:pt x="698" y="508"/>
                      <a:pt x="1333" y="953"/>
                      <a:pt x="1714" y="1270"/>
                    </a:cubicBezTo>
                    <a:cubicBezTo>
                      <a:pt x="4445" y="3239"/>
                      <a:pt x="7557" y="5080"/>
                      <a:pt x="10858" y="5905"/>
                    </a:cubicBezTo>
                    <a:cubicBezTo>
                      <a:pt x="11938" y="6159"/>
                      <a:pt x="12636" y="5334"/>
                      <a:pt x="12636" y="4572"/>
                    </a:cubicBezTo>
                    <a:cubicBezTo>
                      <a:pt x="36068" y="12827"/>
                      <a:pt x="59880" y="20066"/>
                      <a:pt x="83121" y="28892"/>
                    </a:cubicBezTo>
                    <a:cubicBezTo>
                      <a:pt x="88392" y="30861"/>
                      <a:pt x="90995" y="32385"/>
                      <a:pt x="94551" y="37021"/>
                    </a:cubicBezTo>
                    <a:cubicBezTo>
                      <a:pt x="99568" y="43434"/>
                      <a:pt x="98552" y="48451"/>
                      <a:pt x="97409" y="56324"/>
                    </a:cubicBezTo>
                    <a:cubicBezTo>
                      <a:pt x="96583" y="62230"/>
                      <a:pt x="95631" y="68072"/>
                      <a:pt x="95314" y="74041"/>
                    </a:cubicBezTo>
                    <a:cubicBezTo>
                      <a:pt x="94932" y="81788"/>
                      <a:pt x="95250" y="89598"/>
                      <a:pt x="96139" y="97282"/>
                    </a:cubicBezTo>
                    <a:cubicBezTo>
                      <a:pt x="96266" y="99314"/>
                      <a:pt x="96647" y="101409"/>
                      <a:pt x="96964" y="1035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0"/>
              <p:cNvSpPr/>
              <p:nvPr/>
            </p:nvSpPr>
            <p:spPr>
              <a:xfrm>
                <a:off x="-1592927" y="3382896"/>
                <a:ext cx="397129" cy="307338"/>
              </a:xfrm>
              <a:custGeom>
                <a:avLst/>
                <a:gdLst/>
                <a:ahLst/>
                <a:cxnLst/>
                <a:rect l="l" t="t" r="r" b="b"/>
                <a:pathLst>
                  <a:path w="397129" h="307338" extrusionOk="0">
                    <a:moveTo>
                      <a:pt x="397129" y="230564"/>
                    </a:moveTo>
                    <a:cubicBezTo>
                      <a:pt x="393383" y="232659"/>
                      <a:pt x="389636" y="234692"/>
                      <a:pt x="385826" y="236787"/>
                    </a:cubicBezTo>
                    <a:cubicBezTo>
                      <a:pt x="379667" y="236724"/>
                      <a:pt x="370459" y="226183"/>
                      <a:pt x="366141" y="221928"/>
                    </a:cubicBezTo>
                    <a:cubicBezTo>
                      <a:pt x="361125" y="217039"/>
                      <a:pt x="356489" y="211768"/>
                      <a:pt x="351790" y="206625"/>
                    </a:cubicBezTo>
                    <a:cubicBezTo>
                      <a:pt x="342138" y="196211"/>
                      <a:pt x="331851" y="186940"/>
                      <a:pt x="319596" y="179637"/>
                    </a:cubicBezTo>
                    <a:cubicBezTo>
                      <a:pt x="312547" y="175446"/>
                      <a:pt x="299021" y="166493"/>
                      <a:pt x="290195" y="170874"/>
                    </a:cubicBezTo>
                    <a:cubicBezTo>
                      <a:pt x="281432" y="175256"/>
                      <a:pt x="282512" y="189734"/>
                      <a:pt x="283528" y="197608"/>
                    </a:cubicBezTo>
                    <a:cubicBezTo>
                      <a:pt x="284163" y="202942"/>
                      <a:pt x="285496" y="208022"/>
                      <a:pt x="287147" y="212975"/>
                    </a:cubicBezTo>
                    <a:cubicBezTo>
                      <a:pt x="286957" y="213292"/>
                      <a:pt x="286957" y="213737"/>
                      <a:pt x="287211" y="214181"/>
                    </a:cubicBezTo>
                    <a:cubicBezTo>
                      <a:pt x="287528" y="214880"/>
                      <a:pt x="287973" y="215515"/>
                      <a:pt x="288290" y="216150"/>
                    </a:cubicBezTo>
                    <a:cubicBezTo>
                      <a:pt x="291275" y="224024"/>
                      <a:pt x="295212" y="231517"/>
                      <a:pt x="299466" y="238946"/>
                    </a:cubicBezTo>
                    <a:cubicBezTo>
                      <a:pt x="300038" y="240089"/>
                      <a:pt x="301435" y="239518"/>
                      <a:pt x="301625" y="238502"/>
                    </a:cubicBezTo>
                    <a:cubicBezTo>
                      <a:pt x="302832" y="240534"/>
                      <a:pt x="304102" y="242565"/>
                      <a:pt x="305308" y="244534"/>
                    </a:cubicBezTo>
                    <a:cubicBezTo>
                      <a:pt x="311214" y="254313"/>
                      <a:pt x="319596" y="264664"/>
                      <a:pt x="322580" y="275840"/>
                    </a:cubicBezTo>
                    <a:cubicBezTo>
                      <a:pt x="326962" y="291715"/>
                      <a:pt x="313627" y="312606"/>
                      <a:pt x="295402" y="306129"/>
                    </a:cubicBezTo>
                    <a:cubicBezTo>
                      <a:pt x="284988" y="302446"/>
                      <a:pt x="277876" y="291016"/>
                      <a:pt x="271463" y="282634"/>
                    </a:cubicBezTo>
                    <a:cubicBezTo>
                      <a:pt x="264922" y="274062"/>
                      <a:pt x="258636" y="265362"/>
                      <a:pt x="252540" y="256409"/>
                    </a:cubicBezTo>
                    <a:cubicBezTo>
                      <a:pt x="248412" y="250376"/>
                      <a:pt x="245364" y="247900"/>
                      <a:pt x="246761" y="240343"/>
                    </a:cubicBezTo>
                    <a:cubicBezTo>
                      <a:pt x="248476" y="231263"/>
                      <a:pt x="250127" y="235834"/>
                      <a:pt x="256413" y="232659"/>
                    </a:cubicBezTo>
                    <a:cubicBezTo>
                      <a:pt x="267335" y="227135"/>
                      <a:pt x="256032" y="213419"/>
                      <a:pt x="250254" y="208466"/>
                    </a:cubicBezTo>
                    <a:cubicBezTo>
                      <a:pt x="244285" y="203322"/>
                      <a:pt x="237109" y="199830"/>
                      <a:pt x="230061" y="196338"/>
                    </a:cubicBezTo>
                    <a:cubicBezTo>
                      <a:pt x="226505" y="194623"/>
                      <a:pt x="222695" y="192972"/>
                      <a:pt x="219329" y="190813"/>
                    </a:cubicBezTo>
                    <a:cubicBezTo>
                      <a:pt x="210693" y="185034"/>
                      <a:pt x="212662" y="180272"/>
                      <a:pt x="212916" y="171446"/>
                    </a:cubicBezTo>
                    <a:cubicBezTo>
                      <a:pt x="213170" y="163190"/>
                      <a:pt x="211455" y="156777"/>
                      <a:pt x="206502" y="150046"/>
                    </a:cubicBezTo>
                    <a:cubicBezTo>
                      <a:pt x="200596" y="141918"/>
                      <a:pt x="190754" y="137156"/>
                      <a:pt x="185420" y="128710"/>
                    </a:cubicBezTo>
                    <a:cubicBezTo>
                      <a:pt x="178435" y="117725"/>
                      <a:pt x="187008" y="111692"/>
                      <a:pt x="185293" y="101215"/>
                    </a:cubicBezTo>
                    <a:cubicBezTo>
                      <a:pt x="184277" y="94865"/>
                      <a:pt x="179261" y="89658"/>
                      <a:pt x="174308" y="85975"/>
                    </a:cubicBezTo>
                    <a:cubicBezTo>
                      <a:pt x="159703" y="75243"/>
                      <a:pt x="139700" y="71370"/>
                      <a:pt x="122682" y="66290"/>
                    </a:cubicBezTo>
                    <a:cubicBezTo>
                      <a:pt x="110744" y="62734"/>
                      <a:pt x="98806" y="58860"/>
                      <a:pt x="87693" y="53018"/>
                    </a:cubicBezTo>
                    <a:cubicBezTo>
                      <a:pt x="77851" y="47875"/>
                      <a:pt x="68898" y="41080"/>
                      <a:pt x="58738" y="36572"/>
                    </a:cubicBezTo>
                    <a:cubicBezTo>
                      <a:pt x="40196" y="28253"/>
                      <a:pt x="18352" y="30539"/>
                      <a:pt x="826" y="19998"/>
                    </a:cubicBezTo>
                    <a:cubicBezTo>
                      <a:pt x="699" y="19681"/>
                      <a:pt x="508" y="19427"/>
                      <a:pt x="0" y="19363"/>
                    </a:cubicBezTo>
                    <a:cubicBezTo>
                      <a:pt x="762" y="17903"/>
                      <a:pt x="1524" y="16506"/>
                      <a:pt x="2286" y="15109"/>
                    </a:cubicBezTo>
                    <a:cubicBezTo>
                      <a:pt x="3874" y="15172"/>
                      <a:pt x="5525" y="15363"/>
                      <a:pt x="7112" y="15553"/>
                    </a:cubicBezTo>
                    <a:cubicBezTo>
                      <a:pt x="10224" y="15934"/>
                      <a:pt x="13399" y="16378"/>
                      <a:pt x="16637" y="16759"/>
                    </a:cubicBezTo>
                    <a:cubicBezTo>
                      <a:pt x="22924" y="17522"/>
                      <a:pt x="29274" y="18347"/>
                      <a:pt x="35560" y="19109"/>
                    </a:cubicBezTo>
                    <a:cubicBezTo>
                      <a:pt x="37084" y="19300"/>
                      <a:pt x="37783" y="17395"/>
                      <a:pt x="37211" y="16252"/>
                    </a:cubicBezTo>
                    <a:cubicBezTo>
                      <a:pt x="34290" y="10790"/>
                      <a:pt x="30925" y="5711"/>
                      <a:pt x="27178" y="884"/>
                    </a:cubicBezTo>
                    <a:cubicBezTo>
                      <a:pt x="41339" y="-1338"/>
                      <a:pt x="57976" y="1139"/>
                      <a:pt x="71882" y="2726"/>
                    </a:cubicBezTo>
                    <a:cubicBezTo>
                      <a:pt x="88138" y="4568"/>
                      <a:pt x="103632" y="8505"/>
                      <a:pt x="118745" y="14728"/>
                    </a:cubicBezTo>
                    <a:cubicBezTo>
                      <a:pt x="150114" y="27555"/>
                      <a:pt x="180912" y="42033"/>
                      <a:pt x="211963" y="55749"/>
                    </a:cubicBezTo>
                    <a:cubicBezTo>
                      <a:pt x="226568" y="62162"/>
                      <a:pt x="241618" y="67687"/>
                      <a:pt x="253365" y="78863"/>
                    </a:cubicBezTo>
                    <a:cubicBezTo>
                      <a:pt x="263525" y="88578"/>
                      <a:pt x="272606" y="97405"/>
                      <a:pt x="284798" y="104644"/>
                    </a:cubicBezTo>
                    <a:cubicBezTo>
                      <a:pt x="310071" y="119820"/>
                      <a:pt x="333502" y="136711"/>
                      <a:pt x="354775" y="157031"/>
                    </a:cubicBezTo>
                    <a:cubicBezTo>
                      <a:pt x="342202" y="152713"/>
                      <a:pt x="329311" y="149538"/>
                      <a:pt x="316103" y="147379"/>
                    </a:cubicBezTo>
                    <a:cubicBezTo>
                      <a:pt x="314770" y="147189"/>
                      <a:pt x="313754" y="147887"/>
                      <a:pt x="313627" y="149221"/>
                    </a:cubicBezTo>
                    <a:cubicBezTo>
                      <a:pt x="312484" y="160778"/>
                      <a:pt x="326327" y="162302"/>
                      <a:pt x="334074" y="166493"/>
                    </a:cubicBezTo>
                    <a:cubicBezTo>
                      <a:pt x="348552" y="174494"/>
                      <a:pt x="355600" y="187384"/>
                      <a:pt x="366141" y="199259"/>
                    </a:cubicBezTo>
                    <a:cubicBezTo>
                      <a:pt x="371221" y="204910"/>
                      <a:pt x="377317" y="209292"/>
                      <a:pt x="383223" y="214054"/>
                    </a:cubicBezTo>
                    <a:cubicBezTo>
                      <a:pt x="385699" y="216022"/>
                      <a:pt x="388239" y="218055"/>
                      <a:pt x="390398" y="220340"/>
                    </a:cubicBezTo>
                    <a:cubicBezTo>
                      <a:pt x="393256" y="223452"/>
                      <a:pt x="395542" y="226754"/>
                      <a:pt x="397129" y="2305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>
                <a:off x="-1277852" y="3656432"/>
                <a:ext cx="292298" cy="606315"/>
              </a:xfrm>
              <a:custGeom>
                <a:avLst/>
                <a:gdLst/>
                <a:ahLst/>
                <a:cxnLst/>
                <a:rect l="l" t="t" r="r" b="b"/>
                <a:pathLst>
                  <a:path w="292298" h="606315" extrusionOk="0">
                    <a:moveTo>
                      <a:pt x="290015" y="544657"/>
                    </a:moveTo>
                    <a:cubicBezTo>
                      <a:pt x="287031" y="565549"/>
                      <a:pt x="281633" y="585996"/>
                      <a:pt x="276045" y="606316"/>
                    </a:cubicBezTo>
                    <a:cubicBezTo>
                      <a:pt x="269505" y="557548"/>
                      <a:pt x="263980" y="508526"/>
                      <a:pt x="256170" y="460012"/>
                    </a:cubicBezTo>
                    <a:cubicBezTo>
                      <a:pt x="253693" y="444708"/>
                      <a:pt x="247343" y="428452"/>
                      <a:pt x="229817" y="426611"/>
                    </a:cubicBezTo>
                    <a:cubicBezTo>
                      <a:pt x="212482" y="424833"/>
                      <a:pt x="198829" y="437215"/>
                      <a:pt x="188923" y="449852"/>
                    </a:cubicBezTo>
                    <a:cubicBezTo>
                      <a:pt x="177112" y="464838"/>
                      <a:pt x="153236" y="502874"/>
                      <a:pt x="131646" y="479380"/>
                    </a:cubicBezTo>
                    <a:cubicBezTo>
                      <a:pt x="116279" y="462615"/>
                      <a:pt x="103897" y="443311"/>
                      <a:pt x="89355" y="425849"/>
                    </a:cubicBezTo>
                    <a:cubicBezTo>
                      <a:pt x="82497" y="417657"/>
                      <a:pt x="75258" y="409783"/>
                      <a:pt x="67130" y="402735"/>
                    </a:cubicBezTo>
                    <a:cubicBezTo>
                      <a:pt x="59129" y="395686"/>
                      <a:pt x="49985" y="389844"/>
                      <a:pt x="42683" y="382034"/>
                    </a:cubicBezTo>
                    <a:cubicBezTo>
                      <a:pt x="26109" y="364000"/>
                      <a:pt x="27506" y="338854"/>
                      <a:pt x="24903" y="316184"/>
                    </a:cubicBezTo>
                    <a:cubicBezTo>
                      <a:pt x="23887" y="307294"/>
                      <a:pt x="22299" y="298468"/>
                      <a:pt x="18870" y="290149"/>
                    </a:cubicBezTo>
                    <a:cubicBezTo>
                      <a:pt x="16330" y="283990"/>
                      <a:pt x="12203" y="278275"/>
                      <a:pt x="10361" y="271861"/>
                    </a:cubicBezTo>
                    <a:cubicBezTo>
                      <a:pt x="8202" y="264368"/>
                      <a:pt x="9155" y="256113"/>
                      <a:pt x="9472" y="248430"/>
                    </a:cubicBezTo>
                    <a:cubicBezTo>
                      <a:pt x="10361" y="222585"/>
                      <a:pt x="12203" y="196296"/>
                      <a:pt x="11695" y="170452"/>
                    </a:cubicBezTo>
                    <a:cubicBezTo>
                      <a:pt x="16584" y="145242"/>
                      <a:pt x="15822" y="119271"/>
                      <a:pt x="8329" y="94633"/>
                    </a:cubicBezTo>
                    <a:cubicBezTo>
                      <a:pt x="5091" y="83901"/>
                      <a:pt x="-10975" y="50183"/>
                      <a:pt x="12711" y="51834"/>
                    </a:cubicBezTo>
                    <a:cubicBezTo>
                      <a:pt x="17918" y="52151"/>
                      <a:pt x="23950" y="54501"/>
                      <a:pt x="27570" y="49357"/>
                    </a:cubicBezTo>
                    <a:cubicBezTo>
                      <a:pt x="29411" y="46754"/>
                      <a:pt x="29284" y="43071"/>
                      <a:pt x="29602" y="39959"/>
                    </a:cubicBezTo>
                    <a:cubicBezTo>
                      <a:pt x="30554" y="31324"/>
                      <a:pt x="31824" y="22370"/>
                      <a:pt x="36079" y="14623"/>
                    </a:cubicBezTo>
                    <a:cubicBezTo>
                      <a:pt x="40270" y="7130"/>
                      <a:pt x="47890" y="399"/>
                      <a:pt x="56843" y="18"/>
                    </a:cubicBezTo>
                    <a:cubicBezTo>
                      <a:pt x="65416" y="-363"/>
                      <a:pt x="71639" y="5479"/>
                      <a:pt x="76465" y="11702"/>
                    </a:cubicBezTo>
                    <a:cubicBezTo>
                      <a:pt x="85990" y="23957"/>
                      <a:pt x="97801" y="45484"/>
                      <a:pt x="116660" y="36276"/>
                    </a:cubicBezTo>
                    <a:cubicBezTo>
                      <a:pt x="117676" y="35768"/>
                      <a:pt x="117803" y="34435"/>
                      <a:pt x="117359" y="33546"/>
                    </a:cubicBezTo>
                    <a:cubicBezTo>
                      <a:pt x="113485" y="25799"/>
                      <a:pt x="112469" y="18052"/>
                      <a:pt x="114120" y="9860"/>
                    </a:cubicBezTo>
                    <a:cubicBezTo>
                      <a:pt x="116724" y="11575"/>
                      <a:pt x="119899" y="11765"/>
                      <a:pt x="123391" y="10559"/>
                    </a:cubicBezTo>
                    <a:cubicBezTo>
                      <a:pt x="125741" y="9733"/>
                      <a:pt x="127582" y="8019"/>
                      <a:pt x="129678" y="6558"/>
                    </a:cubicBezTo>
                    <a:cubicBezTo>
                      <a:pt x="133805" y="3701"/>
                      <a:pt x="137044" y="2113"/>
                      <a:pt x="140917" y="2494"/>
                    </a:cubicBezTo>
                    <a:cubicBezTo>
                      <a:pt x="140727" y="3447"/>
                      <a:pt x="141044" y="4653"/>
                      <a:pt x="142314" y="5034"/>
                    </a:cubicBezTo>
                    <a:cubicBezTo>
                      <a:pt x="163396" y="11829"/>
                      <a:pt x="171715" y="33165"/>
                      <a:pt x="178065" y="52469"/>
                    </a:cubicBezTo>
                    <a:cubicBezTo>
                      <a:pt x="184224" y="71138"/>
                      <a:pt x="192098" y="88537"/>
                      <a:pt x="200925" y="106063"/>
                    </a:cubicBezTo>
                    <a:cubicBezTo>
                      <a:pt x="219721" y="143528"/>
                      <a:pt x="235913" y="182072"/>
                      <a:pt x="248423" y="222141"/>
                    </a:cubicBezTo>
                    <a:cubicBezTo>
                      <a:pt x="273696" y="303738"/>
                      <a:pt x="282332" y="388955"/>
                      <a:pt x="290333" y="473601"/>
                    </a:cubicBezTo>
                    <a:cubicBezTo>
                      <a:pt x="292555" y="497477"/>
                      <a:pt x="293444" y="520972"/>
                      <a:pt x="290015" y="5446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0"/>
              <p:cNvSpPr/>
              <p:nvPr/>
            </p:nvSpPr>
            <p:spPr>
              <a:xfrm>
                <a:off x="-2037169" y="4093698"/>
                <a:ext cx="605062" cy="748170"/>
              </a:xfrm>
              <a:custGeom>
                <a:avLst/>
                <a:gdLst/>
                <a:ahLst/>
                <a:cxnLst/>
                <a:rect l="l" t="t" r="r" b="b"/>
                <a:pathLst>
                  <a:path w="605062" h="748170" extrusionOk="0">
                    <a:moveTo>
                      <a:pt x="566289" y="359106"/>
                    </a:moveTo>
                    <a:cubicBezTo>
                      <a:pt x="546668" y="385585"/>
                      <a:pt x="557526" y="418351"/>
                      <a:pt x="543874" y="446799"/>
                    </a:cubicBezTo>
                    <a:cubicBezTo>
                      <a:pt x="530602" y="474295"/>
                      <a:pt x="502853" y="491757"/>
                      <a:pt x="477516" y="506743"/>
                    </a:cubicBezTo>
                    <a:cubicBezTo>
                      <a:pt x="454085" y="520650"/>
                      <a:pt x="429383" y="534747"/>
                      <a:pt x="412556" y="556718"/>
                    </a:cubicBezTo>
                    <a:cubicBezTo>
                      <a:pt x="403666" y="568275"/>
                      <a:pt x="400046" y="581927"/>
                      <a:pt x="392744" y="594183"/>
                    </a:cubicBezTo>
                    <a:cubicBezTo>
                      <a:pt x="384933" y="607264"/>
                      <a:pt x="372170" y="610947"/>
                      <a:pt x="359025" y="616471"/>
                    </a:cubicBezTo>
                    <a:cubicBezTo>
                      <a:pt x="344992" y="622313"/>
                      <a:pt x="340039" y="629679"/>
                      <a:pt x="333689" y="642951"/>
                    </a:cubicBezTo>
                    <a:cubicBezTo>
                      <a:pt x="326196" y="658699"/>
                      <a:pt x="308606" y="660350"/>
                      <a:pt x="296732" y="671526"/>
                    </a:cubicBezTo>
                    <a:cubicBezTo>
                      <a:pt x="278507" y="688671"/>
                      <a:pt x="277491" y="716547"/>
                      <a:pt x="292350" y="735089"/>
                    </a:cubicBezTo>
                    <a:cubicBezTo>
                      <a:pt x="292795" y="736677"/>
                      <a:pt x="293303" y="738201"/>
                      <a:pt x="294128" y="739598"/>
                    </a:cubicBezTo>
                    <a:cubicBezTo>
                      <a:pt x="296033" y="742709"/>
                      <a:pt x="298700" y="742963"/>
                      <a:pt x="300796" y="745376"/>
                    </a:cubicBezTo>
                    <a:cubicBezTo>
                      <a:pt x="304288" y="745821"/>
                      <a:pt x="303780" y="746710"/>
                      <a:pt x="299335" y="748170"/>
                    </a:cubicBezTo>
                    <a:cubicBezTo>
                      <a:pt x="297621" y="747535"/>
                      <a:pt x="295970" y="746900"/>
                      <a:pt x="294319" y="746265"/>
                    </a:cubicBezTo>
                    <a:cubicBezTo>
                      <a:pt x="291588" y="745059"/>
                      <a:pt x="289112" y="743408"/>
                      <a:pt x="286572" y="741757"/>
                    </a:cubicBezTo>
                    <a:cubicBezTo>
                      <a:pt x="281111" y="738137"/>
                      <a:pt x="276158" y="733629"/>
                      <a:pt x="270760" y="729819"/>
                    </a:cubicBezTo>
                    <a:cubicBezTo>
                      <a:pt x="260219" y="722262"/>
                      <a:pt x="243963" y="719913"/>
                      <a:pt x="237042" y="708483"/>
                    </a:cubicBezTo>
                    <a:cubicBezTo>
                      <a:pt x="232470" y="700990"/>
                      <a:pt x="229168" y="692608"/>
                      <a:pt x="225866" y="684289"/>
                    </a:cubicBezTo>
                    <a:cubicBezTo>
                      <a:pt x="226564" y="683718"/>
                      <a:pt x="226945" y="682702"/>
                      <a:pt x="226310" y="681876"/>
                    </a:cubicBezTo>
                    <a:cubicBezTo>
                      <a:pt x="225231" y="680416"/>
                      <a:pt x="224151" y="678892"/>
                      <a:pt x="223072" y="677495"/>
                    </a:cubicBezTo>
                    <a:cubicBezTo>
                      <a:pt x="221357" y="673367"/>
                      <a:pt x="219579" y="669240"/>
                      <a:pt x="217611" y="665366"/>
                    </a:cubicBezTo>
                    <a:cubicBezTo>
                      <a:pt x="217166" y="664541"/>
                      <a:pt x="215896" y="665112"/>
                      <a:pt x="216150" y="665938"/>
                    </a:cubicBezTo>
                    <a:cubicBezTo>
                      <a:pt x="216531" y="667144"/>
                      <a:pt x="216976" y="668414"/>
                      <a:pt x="217420" y="669621"/>
                    </a:cubicBezTo>
                    <a:cubicBezTo>
                      <a:pt x="203196" y="649555"/>
                      <a:pt x="190369" y="628663"/>
                      <a:pt x="182686" y="605105"/>
                    </a:cubicBezTo>
                    <a:cubicBezTo>
                      <a:pt x="172399" y="573736"/>
                      <a:pt x="175066" y="541033"/>
                      <a:pt x="172526" y="508585"/>
                    </a:cubicBezTo>
                    <a:cubicBezTo>
                      <a:pt x="170811" y="486296"/>
                      <a:pt x="165985" y="463627"/>
                      <a:pt x="153476" y="444767"/>
                    </a:cubicBezTo>
                    <a:cubicBezTo>
                      <a:pt x="147951" y="436385"/>
                      <a:pt x="140903" y="428956"/>
                      <a:pt x="132457" y="423558"/>
                    </a:cubicBezTo>
                    <a:cubicBezTo>
                      <a:pt x="122043" y="416827"/>
                      <a:pt x="109915" y="414795"/>
                      <a:pt x="98548" y="410350"/>
                    </a:cubicBezTo>
                    <a:cubicBezTo>
                      <a:pt x="71815" y="399873"/>
                      <a:pt x="68957" y="372885"/>
                      <a:pt x="62417" y="348438"/>
                    </a:cubicBezTo>
                    <a:cubicBezTo>
                      <a:pt x="60067" y="339548"/>
                      <a:pt x="57146" y="330594"/>
                      <a:pt x="52130" y="322784"/>
                    </a:cubicBezTo>
                    <a:cubicBezTo>
                      <a:pt x="46097" y="313322"/>
                      <a:pt x="37271" y="306909"/>
                      <a:pt x="28444" y="300305"/>
                    </a:cubicBezTo>
                    <a:cubicBezTo>
                      <a:pt x="14982" y="290272"/>
                      <a:pt x="-1845" y="276111"/>
                      <a:pt x="4759" y="257061"/>
                    </a:cubicBezTo>
                    <a:cubicBezTo>
                      <a:pt x="7870" y="248044"/>
                      <a:pt x="16824" y="239154"/>
                      <a:pt x="14919" y="228931"/>
                    </a:cubicBezTo>
                    <a:cubicBezTo>
                      <a:pt x="14030" y="223914"/>
                      <a:pt x="10728" y="221882"/>
                      <a:pt x="7426" y="218390"/>
                    </a:cubicBezTo>
                    <a:cubicBezTo>
                      <a:pt x="1457" y="212103"/>
                      <a:pt x="-1274" y="206325"/>
                      <a:pt x="568" y="197308"/>
                    </a:cubicBezTo>
                    <a:cubicBezTo>
                      <a:pt x="3616" y="182131"/>
                      <a:pt x="17713" y="171971"/>
                      <a:pt x="25841" y="159462"/>
                    </a:cubicBezTo>
                    <a:cubicBezTo>
                      <a:pt x="33524" y="147778"/>
                      <a:pt x="38477" y="134379"/>
                      <a:pt x="40382" y="120600"/>
                    </a:cubicBezTo>
                    <a:cubicBezTo>
                      <a:pt x="42160" y="107519"/>
                      <a:pt x="38604" y="93231"/>
                      <a:pt x="42287" y="80595"/>
                    </a:cubicBezTo>
                    <a:cubicBezTo>
                      <a:pt x="44954" y="71578"/>
                      <a:pt x="53463" y="67895"/>
                      <a:pt x="60194" y="62116"/>
                    </a:cubicBezTo>
                    <a:cubicBezTo>
                      <a:pt x="60702" y="62561"/>
                      <a:pt x="61528" y="62624"/>
                      <a:pt x="61845" y="61926"/>
                    </a:cubicBezTo>
                    <a:cubicBezTo>
                      <a:pt x="62226" y="61037"/>
                      <a:pt x="62671" y="60211"/>
                      <a:pt x="63052" y="59322"/>
                    </a:cubicBezTo>
                    <a:cubicBezTo>
                      <a:pt x="64195" y="58052"/>
                      <a:pt x="65274" y="56719"/>
                      <a:pt x="66100" y="55195"/>
                    </a:cubicBezTo>
                    <a:cubicBezTo>
                      <a:pt x="67497" y="52718"/>
                      <a:pt x="68640" y="49924"/>
                      <a:pt x="69719" y="47003"/>
                    </a:cubicBezTo>
                    <a:cubicBezTo>
                      <a:pt x="76260" y="36399"/>
                      <a:pt x="84388" y="26810"/>
                      <a:pt x="94040" y="18873"/>
                    </a:cubicBezTo>
                    <a:cubicBezTo>
                      <a:pt x="101152" y="13031"/>
                      <a:pt x="108962" y="7951"/>
                      <a:pt x="117344" y="4014"/>
                    </a:cubicBezTo>
                    <a:cubicBezTo>
                      <a:pt x="123885" y="902"/>
                      <a:pt x="134489" y="-3289"/>
                      <a:pt x="139188" y="4204"/>
                    </a:cubicBezTo>
                    <a:cubicBezTo>
                      <a:pt x="142173" y="8840"/>
                      <a:pt x="141157" y="15634"/>
                      <a:pt x="140268" y="20778"/>
                    </a:cubicBezTo>
                    <a:cubicBezTo>
                      <a:pt x="140077" y="21984"/>
                      <a:pt x="140712" y="23127"/>
                      <a:pt x="142109" y="23127"/>
                    </a:cubicBezTo>
                    <a:cubicBezTo>
                      <a:pt x="163826" y="23445"/>
                      <a:pt x="185480" y="24207"/>
                      <a:pt x="207133" y="25731"/>
                    </a:cubicBezTo>
                    <a:cubicBezTo>
                      <a:pt x="218436" y="26493"/>
                      <a:pt x="231136" y="26302"/>
                      <a:pt x="242122" y="29287"/>
                    </a:cubicBezTo>
                    <a:cubicBezTo>
                      <a:pt x="253107" y="32271"/>
                      <a:pt x="258949" y="40209"/>
                      <a:pt x="263902" y="49861"/>
                    </a:cubicBezTo>
                    <a:cubicBezTo>
                      <a:pt x="271078" y="63894"/>
                      <a:pt x="277174" y="76721"/>
                      <a:pt x="289620" y="87008"/>
                    </a:cubicBezTo>
                    <a:cubicBezTo>
                      <a:pt x="301050" y="96406"/>
                      <a:pt x="315020" y="102566"/>
                      <a:pt x="329625" y="104471"/>
                    </a:cubicBezTo>
                    <a:cubicBezTo>
                      <a:pt x="337435" y="105487"/>
                      <a:pt x="344674" y="104407"/>
                      <a:pt x="352485" y="104090"/>
                    </a:cubicBezTo>
                    <a:cubicBezTo>
                      <a:pt x="366455" y="103518"/>
                      <a:pt x="373694" y="111773"/>
                      <a:pt x="382266" y="121425"/>
                    </a:cubicBezTo>
                    <a:cubicBezTo>
                      <a:pt x="395982" y="136856"/>
                      <a:pt x="410143" y="155779"/>
                      <a:pt x="405444" y="177750"/>
                    </a:cubicBezTo>
                    <a:cubicBezTo>
                      <a:pt x="402967" y="189116"/>
                      <a:pt x="396300" y="193752"/>
                      <a:pt x="387791" y="200610"/>
                    </a:cubicBezTo>
                    <a:cubicBezTo>
                      <a:pt x="384489" y="203277"/>
                      <a:pt x="381123" y="206388"/>
                      <a:pt x="382266" y="211087"/>
                    </a:cubicBezTo>
                    <a:cubicBezTo>
                      <a:pt x="384171" y="219215"/>
                      <a:pt x="397633" y="222200"/>
                      <a:pt x="407603" y="223470"/>
                    </a:cubicBezTo>
                    <a:cubicBezTo>
                      <a:pt x="413064" y="227343"/>
                      <a:pt x="420176" y="225756"/>
                      <a:pt x="425573" y="221438"/>
                    </a:cubicBezTo>
                    <a:cubicBezTo>
                      <a:pt x="431098" y="216929"/>
                      <a:pt x="434400" y="210008"/>
                      <a:pt x="440559" y="206198"/>
                    </a:cubicBezTo>
                    <a:cubicBezTo>
                      <a:pt x="446719" y="202324"/>
                      <a:pt x="454466" y="201562"/>
                      <a:pt x="461514" y="203023"/>
                    </a:cubicBezTo>
                    <a:cubicBezTo>
                      <a:pt x="467674" y="204356"/>
                      <a:pt x="473579" y="207468"/>
                      <a:pt x="477834" y="212103"/>
                    </a:cubicBezTo>
                    <a:cubicBezTo>
                      <a:pt x="482977" y="217755"/>
                      <a:pt x="482469" y="223914"/>
                      <a:pt x="485581" y="230391"/>
                    </a:cubicBezTo>
                    <a:cubicBezTo>
                      <a:pt x="490978" y="241631"/>
                      <a:pt x="504948" y="236043"/>
                      <a:pt x="514473" y="235090"/>
                    </a:cubicBezTo>
                    <a:cubicBezTo>
                      <a:pt x="533269" y="233122"/>
                      <a:pt x="553970" y="232868"/>
                      <a:pt x="572322" y="237694"/>
                    </a:cubicBezTo>
                    <a:cubicBezTo>
                      <a:pt x="589848" y="242266"/>
                      <a:pt x="600960" y="255855"/>
                      <a:pt x="604135" y="273381"/>
                    </a:cubicBezTo>
                    <a:cubicBezTo>
                      <a:pt x="610231" y="307544"/>
                      <a:pt x="584958" y="333960"/>
                      <a:pt x="566289" y="3591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30"/>
            <p:cNvGrpSpPr/>
            <p:nvPr/>
          </p:nvGrpSpPr>
          <p:grpSpPr>
            <a:xfrm>
              <a:off x="680616" y="1067512"/>
              <a:ext cx="1161901" cy="328363"/>
              <a:chOff x="10448480" y="3783774"/>
              <a:chExt cx="730250" cy="206375"/>
            </a:xfrm>
          </p:grpSpPr>
          <p:sp>
            <p:nvSpPr>
              <p:cNvPr id="633" name="Google Shape;633;p30"/>
              <p:cNvSpPr/>
              <p:nvPr/>
            </p:nvSpPr>
            <p:spPr>
              <a:xfrm>
                <a:off x="10607230" y="3783774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2"/>
                      <a:pt x="92392" y="0"/>
                      <a:pt x="206375" y="0"/>
                    </a:cubicBezTo>
                    <a:cubicBezTo>
                      <a:pt x="320357" y="0"/>
                      <a:pt x="412750" y="92392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0"/>
              <p:cNvSpPr/>
              <p:nvPr/>
            </p:nvSpPr>
            <p:spPr>
              <a:xfrm>
                <a:off x="10448480" y="3879024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529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0"/>
              <p:cNvSpPr/>
              <p:nvPr/>
            </p:nvSpPr>
            <p:spPr>
              <a:xfrm>
                <a:off x="10956480" y="3879024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529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6" name="Google Shape;636;p30"/>
            <p:cNvGrpSpPr/>
            <p:nvPr/>
          </p:nvGrpSpPr>
          <p:grpSpPr>
            <a:xfrm>
              <a:off x="2148922" y="1516849"/>
              <a:ext cx="992181" cy="231522"/>
              <a:chOff x="8990012" y="6086729"/>
              <a:chExt cx="571500" cy="133350"/>
            </a:xfrm>
          </p:grpSpPr>
          <p:sp>
            <p:nvSpPr>
              <p:cNvPr id="637" name="Google Shape;637;p30"/>
              <p:cNvSpPr/>
              <p:nvPr/>
            </p:nvSpPr>
            <p:spPr>
              <a:xfrm>
                <a:off x="8990012" y="6201029"/>
                <a:ext cx="38100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19050" extrusionOk="0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0"/>
              <p:cNvSpPr/>
              <p:nvPr/>
            </p:nvSpPr>
            <p:spPr>
              <a:xfrm>
                <a:off x="9180512" y="6086729"/>
                <a:ext cx="38100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19050" extrusionOk="0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9" name="Google Shape;639;p30"/>
            <p:cNvSpPr/>
            <p:nvPr/>
          </p:nvSpPr>
          <p:spPr>
            <a:xfrm>
              <a:off x="120201" y="3633362"/>
              <a:ext cx="2282751" cy="2398037"/>
            </a:xfrm>
            <a:custGeom>
              <a:avLst/>
              <a:gdLst/>
              <a:ahLst/>
              <a:cxnLst/>
              <a:rect l="l" t="t" r="r" b="b"/>
              <a:pathLst>
                <a:path w="269113" h="282704" extrusionOk="0">
                  <a:moveTo>
                    <a:pt x="0" y="247780"/>
                  </a:moveTo>
                  <a:cubicBezTo>
                    <a:pt x="4572" y="232413"/>
                    <a:pt x="18923" y="221745"/>
                    <a:pt x="34036" y="216474"/>
                  </a:cubicBezTo>
                  <a:cubicBezTo>
                    <a:pt x="49149" y="211204"/>
                    <a:pt x="65405" y="210251"/>
                    <a:pt x="81217" y="207584"/>
                  </a:cubicBezTo>
                  <a:cubicBezTo>
                    <a:pt x="110998" y="202631"/>
                    <a:pt x="140081" y="191392"/>
                    <a:pt x="163513" y="172405"/>
                  </a:cubicBezTo>
                  <a:cubicBezTo>
                    <a:pt x="186944" y="153419"/>
                    <a:pt x="204470" y="126368"/>
                    <a:pt x="209042" y="96523"/>
                  </a:cubicBezTo>
                  <a:cubicBezTo>
                    <a:pt x="213614" y="66677"/>
                    <a:pt x="204343" y="34420"/>
                    <a:pt x="182563" y="13592"/>
                  </a:cubicBezTo>
                  <a:cubicBezTo>
                    <a:pt x="172085" y="3622"/>
                    <a:pt x="156528" y="-3807"/>
                    <a:pt x="143383" y="2098"/>
                  </a:cubicBezTo>
                  <a:cubicBezTo>
                    <a:pt x="130239" y="8004"/>
                    <a:pt x="125413" y="24260"/>
                    <a:pt x="124651" y="38610"/>
                  </a:cubicBezTo>
                  <a:cubicBezTo>
                    <a:pt x="122365" y="80394"/>
                    <a:pt x="142177" y="122812"/>
                    <a:pt x="175768" y="147831"/>
                  </a:cubicBezTo>
                  <a:cubicBezTo>
                    <a:pt x="190246" y="158626"/>
                    <a:pt x="207010" y="166309"/>
                    <a:pt x="220599" y="178184"/>
                  </a:cubicBezTo>
                  <a:cubicBezTo>
                    <a:pt x="250063" y="203901"/>
                    <a:pt x="260350" y="244605"/>
                    <a:pt x="269113" y="282705"/>
                  </a:cubicBezTo>
                </a:path>
              </a:pathLst>
            </a:custGeom>
            <a:noFill/>
            <a:ln w="127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0"/>
            <p:cNvSpPr/>
            <p:nvPr/>
          </p:nvSpPr>
          <p:spPr>
            <a:xfrm rot="-2137098">
              <a:off x="-1852127" y="1142764"/>
              <a:ext cx="5434235" cy="2316619"/>
            </a:xfrm>
            <a:custGeom>
              <a:avLst/>
              <a:gdLst/>
              <a:ahLst/>
              <a:cxnLst/>
              <a:rect l="l" t="t" r="r" b="b"/>
              <a:pathLst>
                <a:path w="597979" h="254919" extrusionOk="0">
                  <a:moveTo>
                    <a:pt x="0" y="254762"/>
                  </a:moveTo>
                  <a:cubicBezTo>
                    <a:pt x="29654" y="256731"/>
                    <a:pt x="57658" y="239967"/>
                    <a:pt x="78549" y="218821"/>
                  </a:cubicBezTo>
                  <a:cubicBezTo>
                    <a:pt x="99378" y="197676"/>
                    <a:pt x="115062" y="172021"/>
                    <a:pt x="134429" y="149416"/>
                  </a:cubicBezTo>
                  <a:cubicBezTo>
                    <a:pt x="153797" y="126873"/>
                    <a:pt x="178498" y="106680"/>
                    <a:pt x="207899" y="102489"/>
                  </a:cubicBezTo>
                  <a:cubicBezTo>
                    <a:pt x="229870" y="99378"/>
                    <a:pt x="253936" y="106490"/>
                    <a:pt x="267970" y="123635"/>
                  </a:cubicBezTo>
                  <a:cubicBezTo>
                    <a:pt x="282004" y="140779"/>
                    <a:pt x="283464" y="168212"/>
                    <a:pt x="268669" y="184785"/>
                  </a:cubicBezTo>
                  <a:cubicBezTo>
                    <a:pt x="258635" y="196024"/>
                    <a:pt x="237617" y="199390"/>
                    <a:pt x="229870" y="186436"/>
                  </a:cubicBezTo>
                  <a:cubicBezTo>
                    <a:pt x="223457" y="175641"/>
                    <a:pt x="231267" y="160909"/>
                    <a:pt x="242507" y="155257"/>
                  </a:cubicBezTo>
                  <a:cubicBezTo>
                    <a:pt x="253746" y="149606"/>
                    <a:pt x="266954" y="150304"/>
                    <a:pt x="279591" y="150559"/>
                  </a:cubicBezTo>
                  <a:cubicBezTo>
                    <a:pt x="401193" y="152845"/>
                    <a:pt x="522605" y="95504"/>
                    <a:pt x="597979" y="0"/>
                  </a:cubicBezTo>
                </a:path>
              </a:pathLst>
            </a:custGeom>
            <a:noFill/>
            <a:ln w="127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30"/>
            <p:cNvGrpSpPr/>
            <p:nvPr/>
          </p:nvGrpSpPr>
          <p:grpSpPr>
            <a:xfrm rot="1175612">
              <a:off x="692795" y="2059673"/>
              <a:ext cx="2767276" cy="1295916"/>
              <a:chOff x="5040185" y="4026534"/>
              <a:chExt cx="529918" cy="259207"/>
            </a:xfrm>
          </p:grpSpPr>
          <p:sp>
            <p:nvSpPr>
              <p:cNvPr id="642" name="Google Shape;642;p30"/>
              <p:cNvSpPr/>
              <p:nvPr/>
            </p:nvSpPr>
            <p:spPr>
              <a:xfrm>
                <a:off x="5056060" y="4044124"/>
                <a:ext cx="487172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487172" h="85725" extrusionOk="0">
                    <a:moveTo>
                      <a:pt x="31560" y="1143"/>
                    </a:moveTo>
                    <a:lnTo>
                      <a:pt x="438658" y="0"/>
                    </a:lnTo>
                    <a:lnTo>
                      <a:pt x="487172" y="72199"/>
                    </a:lnTo>
                    <a:lnTo>
                      <a:pt x="478155" y="85725"/>
                    </a:lnTo>
                    <a:lnTo>
                      <a:pt x="7874" y="80073"/>
                    </a:lnTo>
                    <a:lnTo>
                      <a:pt x="0" y="69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0"/>
              <p:cNvSpPr/>
              <p:nvPr/>
            </p:nvSpPr>
            <p:spPr>
              <a:xfrm>
                <a:off x="5040185" y="4026534"/>
                <a:ext cx="529918" cy="221288"/>
              </a:xfrm>
              <a:custGeom>
                <a:avLst/>
                <a:gdLst/>
                <a:ahLst/>
                <a:cxnLst/>
                <a:rect l="l" t="t" r="r" b="b"/>
                <a:pathLst>
                  <a:path w="529918" h="221288" extrusionOk="0">
                    <a:moveTo>
                      <a:pt x="527114" y="90170"/>
                    </a:moveTo>
                    <a:cubicBezTo>
                      <a:pt x="520192" y="80391"/>
                      <a:pt x="513334" y="70612"/>
                      <a:pt x="506413" y="60833"/>
                    </a:cubicBezTo>
                    <a:cubicBezTo>
                      <a:pt x="492887" y="41656"/>
                      <a:pt x="479425" y="22543"/>
                      <a:pt x="465899" y="3366"/>
                    </a:cubicBezTo>
                    <a:cubicBezTo>
                      <a:pt x="465836" y="3302"/>
                      <a:pt x="465773" y="3239"/>
                      <a:pt x="465709" y="3112"/>
                    </a:cubicBezTo>
                    <a:cubicBezTo>
                      <a:pt x="464693" y="1270"/>
                      <a:pt x="462788" y="0"/>
                      <a:pt x="460058" y="0"/>
                    </a:cubicBezTo>
                    <a:cubicBezTo>
                      <a:pt x="347663" y="953"/>
                      <a:pt x="235204" y="1905"/>
                      <a:pt x="122809" y="2794"/>
                    </a:cubicBezTo>
                    <a:cubicBezTo>
                      <a:pt x="97155" y="2985"/>
                      <a:pt x="71501" y="3239"/>
                      <a:pt x="45911" y="3429"/>
                    </a:cubicBezTo>
                    <a:cubicBezTo>
                      <a:pt x="43688" y="3429"/>
                      <a:pt x="41021" y="4636"/>
                      <a:pt x="40068" y="6795"/>
                    </a:cubicBezTo>
                    <a:cubicBezTo>
                      <a:pt x="32639" y="22987"/>
                      <a:pt x="25273" y="39116"/>
                      <a:pt x="17843" y="55309"/>
                    </a:cubicBezTo>
                    <a:cubicBezTo>
                      <a:pt x="13526" y="64770"/>
                      <a:pt x="9144" y="74232"/>
                      <a:pt x="4826" y="83693"/>
                    </a:cubicBezTo>
                    <a:cubicBezTo>
                      <a:pt x="3239" y="87249"/>
                      <a:pt x="1207" y="90551"/>
                      <a:pt x="1143" y="94552"/>
                    </a:cubicBezTo>
                    <a:cubicBezTo>
                      <a:pt x="762" y="130493"/>
                      <a:pt x="381" y="166434"/>
                      <a:pt x="0" y="202374"/>
                    </a:cubicBezTo>
                    <a:cubicBezTo>
                      <a:pt x="0" y="204661"/>
                      <a:pt x="1842" y="206439"/>
                      <a:pt x="3366" y="208217"/>
                    </a:cubicBezTo>
                    <a:cubicBezTo>
                      <a:pt x="15875" y="222885"/>
                      <a:pt x="47498" y="222885"/>
                      <a:pt x="62929" y="219329"/>
                    </a:cubicBezTo>
                    <a:cubicBezTo>
                      <a:pt x="66675" y="218440"/>
                      <a:pt x="69469" y="216281"/>
                      <a:pt x="69723" y="212535"/>
                    </a:cubicBezTo>
                    <a:cubicBezTo>
                      <a:pt x="71374" y="186881"/>
                      <a:pt x="91567" y="167704"/>
                      <a:pt x="117158" y="167005"/>
                    </a:cubicBezTo>
                    <a:cubicBezTo>
                      <a:pt x="142494" y="166307"/>
                      <a:pt x="162814" y="187643"/>
                      <a:pt x="164592" y="212027"/>
                    </a:cubicBezTo>
                    <a:cubicBezTo>
                      <a:pt x="164846" y="215710"/>
                      <a:pt x="167449" y="218821"/>
                      <a:pt x="171386" y="218821"/>
                    </a:cubicBezTo>
                    <a:cubicBezTo>
                      <a:pt x="242253" y="218504"/>
                      <a:pt x="313055" y="218123"/>
                      <a:pt x="383921" y="217805"/>
                    </a:cubicBezTo>
                    <a:cubicBezTo>
                      <a:pt x="387858" y="217805"/>
                      <a:pt x="390335" y="214693"/>
                      <a:pt x="390716" y="211011"/>
                    </a:cubicBezTo>
                    <a:cubicBezTo>
                      <a:pt x="393002" y="185992"/>
                      <a:pt x="413195" y="167704"/>
                      <a:pt x="438086" y="167005"/>
                    </a:cubicBezTo>
                    <a:cubicBezTo>
                      <a:pt x="462724" y="166307"/>
                      <a:pt x="483045" y="186754"/>
                      <a:pt x="485458" y="210503"/>
                    </a:cubicBezTo>
                    <a:cubicBezTo>
                      <a:pt x="485839" y="214186"/>
                      <a:pt x="488252" y="217297"/>
                      <a:pt x="492252" y="217297"/>
                    </a:cubicBezTo>
                    <a:cubicBezTo>
                      <a:pt x="497142" y="217297"/>
                      <a:pt x="516128" y="210757"/>
                      <a:pt x="519367" y="207201"/>
                    </a:cubicBezTo>
                    <a:cubicBezTo>
                      <a:pt x="525272" y="200597"/>
                      <a:pt x="524701" y="195072"/>
                      <a:pt x="525145" y="186563"/>
                    </a:cubicBezTo>
                    <a:cubicBezTo>
                      <a:pt x="526669" y="158877"/>
                      <a:pt x="528257" y="131255"/>
                      <a:pt x="529780" y="103568"/>
                    </a:cubicBezTo>
                    <a:cubicBezTo>
                      <a:pt x="530035" y="98044"/>
                      <a:pt x="530289" y="94679"/>
                      <a:pt x="527114" y="90170"/>
                    </a:cubicBezTo>
                    <a:close/>
                    <a:moveTo>
                      <a:pt x="140526" y="90932"/>
                    </a:moveTo>
                    <a:cubicBezTo>
                      <a:pt x="103378" y="90932"/>
                      <a:pt x="66230" y="90932"/>
                      <a:pt x="29083" y="90932"/>
                    </a:cubicBezTo>
                    <a:cubicBezTo>
                      <a:pt x="37973" y="70231"/>
                      <a:pt x="46799" y="49593"/>
                      <a:pt x="55690" y="28893"/>
                    </a:cubicBezTo>
                    <a:cubicBezTo>
                      <a:pt x="84328" y="28893"/>
                      <a:pt x="112903" y="28893"/>
                      <a:pt x="141542" y="28893"/>
                    </a:cubicBezTo>
                    <a:cubicBezTo>
                      <a:pt x="141224" y="49593"/>
                      <a:pt x="140843" y="70295"/>
                      <a:pt x="140526" y="90932"/>
                    </a:cubicBezTo>
                    <a:close/>
                    <a:moveTo>
                      <a:pt x="176149" y="28639"/>
                    </a:moveTo>
                    <a:cubicBezTo>
                      <a:pt x="205359" y="28639"/>
                      <a:pt x="234505" y="28639"/>
                      <a:pt x="263716" y="28639"/>
                    </a:cubicBezTo>
                    <a:cubicBezTo>
                      <a:pt x="264732" y="48514"/>
                      <a:pt x="265684" y="68453"/>
                      <a:pt x="266700" y="88329"/>
                    </a:cubicBezTo>
                    <a:cubicBezTo>
                      <a:pt x="236157" y="88329"/>
                      <a:pt x="205677" y="88329"/>
                      <a:pt x="175133" y="88329"/>
                    </a:cubicBezTo>
                    <a:cubicBezTo>
                      <a:pt x="175514" y="68453"/>
                      <a:pt x="175832" y="48578"/>
                      <a:pt x="176149" y="28639"/>
                    </a:cubicBezTo>
                    <a:close/>
                    <a:moveTo>
                      <a:pt x="409258" y="26797"/>
                    </a:moveTo>
                    <a:cubicBezTo>
                      <a:pt x="422085" y="26797"/>
                      <a:pt x="434848" y="26797"/>
                      <a:pt x="447675" y="26797"/>
                    </a:cubicBezTo>
                    <a:cubicBezTo>
                      <a:pt x="461836" y="46609"/>
                      <a:pt x="476060" y="66358"/>
                      <a:pt x="490220" y="86170"/>
                    </a:cubicBezTo>
                    <a:cubicBezTo>
                      <a:pt x="462915" y="86170"/>
                      <a:pt x="435547" y="86170"/>
                      <a:pt x="408242" y="86170"/>
                    </a:cubicBezTo>
                    <a:cubicBezTo>
                      <a:pt x="408559" y="66421"/>
                      <a:pt x="408877" y="46609"/>
                      <a:pt x="409258" y="26797"/>
                    </a:cubicBezTo>
                    <a:close/>
                    <a:moveTo>
                      <a:pt x="381762" y="86741"/>
                    </a:moveTo>
                    <a:cubicBezTo>
                      <a:pt x="352552" y="86741"/>
                      <a:pt x="323342" y="86741"/>
                      <a:pt x="294132" y="86741"/>
                    </a:cubicBezTo>
                    <a:cubicBezTo>
                      <a:pt x="294449" y="67691"/>
                      <a:pt x="294767" y="48641"/>
                      <a:pt x="295085" y="29591"/>
                    </a:cubicBezTo>
                    <a:cubicBezTo>
                      <a:pt x="323024" y="29591"/>
                      <a:pt x="350965" y="29591"/>
                      <a:pt x="378905" y="29591"/>
                    </a:cubicBezTo>
                    <a:cubicBezTo>
                      <a:pt x="379857" y="48641"/>
                      <a:pt x="380810" y="67691"/>
                      <a:pt x="381762" y="867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0"/>
              <p:cNvSpPr/>
              <p:nvPr/>
            </p:nvSpPr>
            <p:spPr>
              <a:xfrm>
                <a:off x="5436108" y="4202303"/>
                <a:ext cx="83438" cy="83438"/>
              </a:xfrm>
              <a:custGeom>
                <a:avLst/>
                <a:gdLst/>
                <a:ahLst/>
                <a:cxnLst/>
                <a:rect l="l" t="t" r="r" b="b"/>
                <a:pathLst>
                  <a:path w="83438" h="83438" extrusionOk="0">
                    <a:moveTo>
                      <a:pt x="0" y="41719"/>
                    </a:moveTo>
                    <a:cubicBezTo>
                      <a:pt x="0" y="64770"/>
                      <a:pt x="18669" y="83439"/>
                      <a:pt x="41720" y="83439"/>
                    </a:cubicBezTo>
                    <a:cubicBezTo>
                      <a:pt x="64770" y="83439"/>
                      <a:pt x="83439" y="64770"/>
                      <a:pt x="83439" y="41719"/>
                    </a:cubicBezTo>
                    <a:cubicBezTo>
                      <a:pt x="83439" y="18669"/>
                      <a:pt x="64770" y="0"/>
                      <a:pt x="41720" y="0"/>
                    </a:cubicBezTo>
                    <a:cubicBezTo>
                      <a:pt x="18669" y="0"/>
                      <a:pt x="0" y="18669"/>
                      <a:pt x="0" y="41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0"/>
              <p:cNvSpPr/>
              <p:nvPr/>
            </p:nvSpPr>
            <p:spPr>
              <a:xfrm>
                <a:off x="5461444" y="4227639"/>
                <a:ext cx="32702" cy="32765"/>
              </a:xfrm>
              <a:custGeom>
                <a:avLst/>
                <a:gdLst/>
                <a:ahLst/>
                <a:cxnLst/>
                <a:rect l="l" t="t" r="r" b="b"/>
                <a:pathLst>
                  <a:path w="32702" h="32765" extrusionOk="0">
                    <a:moveTo>
                      <a:pt x="0" y="16383"/>
                    </a:moveTo>
                    <a:cubicBezTo>
                      <a:pt x="0" y="25400"/>
                      <a:pt x="7302" y="32766"/>
                      <a:pt x="16320" y="32766"/>
                    </a:cubicBezTo>
                    <a:cubicBezTo>
                      <a:pt x="25336" y="32766"/>
                      <a:pt x="32702" y="25464"/>
                      <a:pt x="32702" y="16383"/>
                    </a:cubicBezTo>
                    <a:cubicBezTo>
                      <a:pt x="32702" y="7366"/>
                      <a:pt x="25400" y="0"/>
                      <a:pt x="16320" y="0"/>
                    </a:cubicBezTo>
                    <a:cubicBezTo>
                      <a:pt x="7366" y="0"/>
                      <a:pt x="0" y="7366"/>
                      <a:pt x="0" y="163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0"/>
              <p:cNvSpPr/>
              <p:nvPr/>
            </p:nvSpPr>
            <p:spPr>
              <a:xfrm>
                <a:off x="5115814" y="4202303"/>
                <a:ext cx="83439" cy="83438"/>
              </a:xfrm>
              <a:custGeom>
                <a:avLst/>
                <a:gdLst/>
                <a:ahLst/>
                <a:cxnLst/>
                <a:rect l="l" t="t" r="r" b="b"/>
                <a:pathLst>
                  <a:path w="83439" h="83438" extrusionOk="0">
                    <a:moveTo>
                      <a:pt x="0" y="41719"/>
                    </a:moveTo>
                    <a:cubicBezTo>
                      <a:pt x="0" y="64770"/>
                      <a:pt x="18669" y="83439"/>
                      <a:pt x="41720" y="83439"/>
                    </a:cubicBezTo>
                    <a:cubicBezTo>
                      <a:pt x="64770" y="83439"/>
                      <a:pt x="83439" y="64770"/>
                      <a:pt x="83439" y="41719"/>
                    </a:cubicBezTo>
                    <a:cubicBezTo>
                      <a:pt x="83439" y="18669"/>
                      <a:pt x="64770" y="0"/>
                      <a:pt x="41720" y="0"/>
                    </a:cubicBezTo>
                    <a:cubicBezTo>
                      <a:pt x="18669" y="0"/>
                      <a:pt x="0" y="18669"/>
                      <a:pt x="0" y="41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0"/>
              <p:cNvSpPr/>
              <p:nvPr/>
            </p:nvSpPr>
            <p:spPr>
              <a:xfrm>
                <a:off x="5141214" y="4227639"/>
                <a:ext cx="32702" cy="32765"/>
              </a:xfrm>
              <a:custGeom>
                <a:avLst/>
                <a:gdLst/>
                <a:ahLst/>
                <a:cxnLst/>
                <a:rect l="l" t="t" r="r" b="b"/>
                <a:pathLst>
                  <a:path w="32702" h="32765" extrusionOk="0">
                    <a:moveTo>
                      <a:pt x="0" y="16383"/>
                    </a:moveTo>
                    <a:cubicBezTo>
                      <a:pt x="0" y="25400"/>
                      <a:pt x="7302" y="32766"/>
                      <a:pt x="16320" y="32766"/>
                    </a:cubicBezTo>
                    <a:cubicBezTo>
                      <a:pt x="25336" y="32766"/>
                      <a:pt x="32702" y="25464"/>
                      <a:pt x="32702" y="16383"/>
                    </a:cubicBezTo>
                    <a:cubicBezTo>
                      <a:pt x="32702" y="7366"/>
                      <a:pt x="25400" y="0"/>
                      <a:pt x="16320" y="0"/>
                    </a:cubicBezTo>
                    <a:cubicBezTo>
                      <a:pt x="7302" y="0"/>
                      <a:pt x="0" y="7366"/>
                      <a:pt x="0" y="163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8" name="Google Shape;648;p30"/>
            <p:cNvGrpSpPr/>
            <p:nvPr/>
          </p:nvGrpSpPr>
          <p:grpSpPr>
            <a:xfrm>
              <a:off x="758394" y="4246347"/>
              <a:ext cx="232031" cy="357688"/>
              <a:chOff x="930783" y="678815"/>
              <a:chExt cx="275081" cy="424052"/>
            </a:xfrm>
          </p:grpSpPr>
          <p:sp>
            <p:nvSpPr>
              <p:cNvPr id="649" name="Google Shape;649;p30"/>
              <p:cNvSpPr/>
              <p:nvPr/>
            </p:nvSpPr>
            <p:spPr>
              <a:xfrm>
                <a:off x="930783" y="678815"/>
                <a:ext cx="275081" cy="424052"/>
              </a:xfrm>
              <a:custGeom>
                <a:avLst/>
                <a:gdLst/>
                <a:ahLst/>
                <a:cxnLst/>
                <a:rect l="l" t="t" r="r" b="b"/>
                <a:pathLst>
                  <a:path w="275081" h="424052" extrusionOk="0">
                    <a:moveTo>
                      <a:pt x="0" y="137541"/>
                    </a:moveTo>
                    <a:cubicBezTo>
                      <a:pt x="0" y="213487"/>
                      <a:pt x="82105" y="424053"/>
                      <a:pt x="137541" y="424053"/>
                    </a:cubicBezTo>
                    <a:cubicBezTo>
                      <a:pt x="189103" y="424053"/>
                      <a:pt x="275082" y="213487"/>
                      <a:pt x="275082" y="137541"/>
                    </a:cubicBezTo>
                    <a:cubicBezTo>
                      <a:pt x="275082" y="61595"/>
                      <a:pt x="213487" y="0"/>
                      <a:pt x="137541" y="0"/>
                    </a:cubicBezTo>
                    <a:cubicBezTo>
                      <a:pt x="61595" y="0"/>
                      <a:pt x="0" y="61595"/>
                      <a:pt x="0" y="1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0"/>
              <p:cNvSpPr/>
              <p:nvPr/>
            </p:nvSpPr>
            <p:spPr>
              <a:xfrm>
                <a:off x="1007236" y="755205"/>
                <a:ext cx="122237" cy="122301"/>
              </a:xfrm>
              <a:custGeom>
                <a:avLst/>
                <a:gdLst/>
                <a:ahLst/>
                <a:cxnLst/>
                <a:rect l="l" t="t" r="r" b="b"/>
                <a:pathLst>
                  <a:path w="122237" h="122301" extrusionOk="0">
                    <a:moveTo>
                      <a:pt x="0" y="61150"/>
                    </a:moveTo>
                    <a:cubicBezTo>
                      <a:pt x="0" y="94933"/>
                      <a:pt x="27368" y="122301"/>
                      <a:pt x="61151" y="122301"/>
                    </a:cubicBezTo>
                    <a:cubicBezTo>
                      <a:pt x="94933" y="122301"/>
                      <a:pt x="122238" y="94933"/>
                      <a:pt x="122238" y="61150"/>
                    </a:cubicBezTo>
                    <a:cubicBezTo>
                      <a:pt x="122238" y="27368"/>
                      <a:pt x="94869" y="0"/>
                      <a:pt x="61151" y="0"/>
                    </a:cubicBezTo>
                    <a:cubicBezTo>
                      <a:pt x="27305" y="0"/>
                      <a:pt x="0" y="27368"/>
                      <a:pt x="0" y="61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1" name="Google Shape;651;p30"/>
            <p:cNvGrpSpPr/>
            <p:nvPr/>
          </p:nvGrpSpPr>
          <p:grpSpPr>
            <a:xfrm>
              <a:off x="2371119" y="3847097"/>
              <a:ext cx="232031" cy="357688"/>
              <a:chOff x="930783" y="678815"/>
              <a:chExt cx="275081" cy="424052"/>
            </a:xfrm>
          </p:grpSpPr>
          <p:sp>
            <p:nvSpPr>
              <p:cNvPr id="652" name="Google Shape;652;p30"/>
              <p:cNvSpPr/>
              <p:nvPr/>
            </p:nvSpPr>
            <p:spPr>
              <a:xfrm>
                <a:off x="930783" y="678815"/>
                <a:ext cx="275081" cy="424052"/>
              </a:xfrm>
              <a:custGeom>
                <a:avLst/>
                <a:gdLst/>
                <a:ahLst/>
                <a:cxnLst/>
                <a:rect l="l" t="t" r="r" b="b"/>
                <a:pathLst>
                  <a:path w="275081" h="424052" extrusionOk="0">
                    <a:moveTo>
                      <a:pt x="0" y="137541"/>
                    </a:moveTo>
                    <a:cubicBezTo>
                      <a:pt x="0" y="213487"/>
                      <a:pt x="82105" y="424053"/>
                      <a:pt x="137541" y="424053"/>
                    </a:cubicBezTo>
                    <a:cubicBezTo>
                      <a:pt x="189103" y="424053"/>
                      <a:pt x="275082" y="213487"/>
                      <a:pt x="275082" y="137541"/>
                    </a:cubicBezTo>
                    <a:cubicBezTo>
                      <a:pt x="275082" y="61595"/>
                      <a:pt x="213487" y="0"/>
                      <a:pt x="137541" y="0"/>
                    </a:cubicBezTo>
                    <a:cubicBezTo>
                      <a:pt x="61595" y="0"/>
                      <a:pt x="0" y="61595"/>
                      <a:pt x="0" y="1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30"/>
              <p:cNvSpPr/>
              <p:nvPr/>
            </p:nvSpPr>
            <p:spPr>
              <a:xfrm>
                <a:off x="1007236" y="755205"/>
                <a:ext cx="122237" cy="122301"/>
              </a:xfrm>
              <a:custGeom>
                <a:avLst/>
                <a:gdLst/>
                <a:ahLst/>
                <a:cxnLst/>
                <a:rect l="l" t="t" r="r" b="b"/>
                <a:pathLst>
                  <a:path w="122237" h="122301" extrusionOk="0">
                    <a:moveTo>
                      <a:pt x="0" y="61150"/>
                    </a:moveTo>
                    <a:cubicBezTo>
                      <a:pt x="0" y="94933"/>
                      <a:pt x="27368" y="122301"/>
                      <a:pt x="61151" y="122301"/>
                    </a:cubicBezTo>
                    <a:cubicBezTo>
                      <a:pt x="94933" y="122301"/>
                      <a:pt x="122238" y="94933"/>
                      <a:pt x="122238" y="61150"/>
                    </a:cubicBezTo>
                    <a:cubicBezTo>
                      <a:pt x="122238" y="27368"/>
                      <a:pt x="94869" y="0"/>
                      <a:pt x="61151" y="0"/>
                    </a:cubicBezTo>
                    <a:cubicBezTo>
                      <a:pt x="27305" y="0"/>
                      <a:pt x="0" y="27368"/>
                      <a:pt x="0" y="61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4" name="Google Shape;654;p30"/>
            <p:cNvGrpSpPr/>
            <p:nvPr/>
          </p:nvGrpSpPr>
          <p:grpSpPr>
            <a:xfrm>
              <a:off x="3194631" y="4146481"/>
              <a:ext cx="1050319" cy="296829"/>
              <a:chOff x="10448480" y="3783774"/>
              <a:chExt cx="730250" cy="206375"/>
            </a:xfrm>
          </p:grpSpPr>
          <p:sp>
            <p:nvSpPr>
              <p:cNvPr id="655" name="Google Shape;655;p30"/>
              <p:cNvSpPr/>
              <p:nvPr/>
            </p:nvSpPr>
            <p:spPr>
              <a:xfrm>
                <a:off x="10607230" y="3783774"/>
                <a:ext cx="412750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412750" h="206375" extrusionOk="0">
                    <a:moveTo>
                      <a:pt x="0" y="206375"/>
                    </a:moveTo>
                    <a:cubicBezTo>
                      <a:pt x="0" y="92392"/>
                      <a:pt x="92392" y="0"/>
                      <a:pt x="206375" y="0"/>
                    </a:cubicBezTo>
                    <a:cubicBezTo>
                      <a:pt x="320357" y="0"/>
                      <a:pt x="412750" y="92392"/>
                      <a:pt x="412750" y="206375"/>
                    </a:cubicBezTo>
                    <a:lnTo>
                      <a:pt x="0" y="20637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0"/>
              <p:cNvSpPr/>
              <p:nvPr/>
            </p:nvSpPr>
            <p:spPr>
              <a:xfrm>
                <a:off x="10448480" y="3879024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529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0"/>
              <p:cNvSpPr/>
              <p:nvPr/>
            </p:nvSpPr>
            <p:spPr>
              <a:xfrm>
                <a:off x="10956480" y="3879024"/>
                <a:ext cx="22225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111125" extrusionOk="0">
                    <a:moveTo>
                      <a:pt x="0" y="111125"/>
                    </a:moveTo>
                    <a:cubicBezTo>
                      <a:pt x="0" y="49784"/>
                      <a:pt x="49784" y="0"/>
                      <a:pt x="111125" y="0"/>
                    </a:cubicBezTo>
                    <a:cubicBezTo>
                      <a:pt x="172529" y="0"/>
                      <a:pt x="222250" y="49784"/>
                      <a:pt x="222250" y="111125"/>
                    </a:cubicBezTo>
                    <a:lnTo>
                      <a:pt x="0" y="11112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91400" rIns="182850" bIns="9140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36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C2A9BFC3-78A2-E7F8-C069-41EF85E1C65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048492" y="4602146"/>
            <a:ext cx="9248964" cy="1544400"/>
          </a:xfrm>
        </p:spPr>
        <p:txBody>
          <a:bodyPr/>
          <a:lstStyle/>
          <a:p>
            <a:r>
              <a:rPr lang="en-US" sz="12000" dirty="0"/>
              <a:t>GUESS THE LOCATIONS</a:t>
            </a:r>
          </a:p>
        </p:txBody>
      </p:sp>
    </p:spTree>
    <p:extLst>
      <p:ext uri="{BB962C8B-B14F-4D97-AF65-F5344CB8AC3E}">
        <p14:creationId xmlns:p14="http://schemas.microsoft.com/office/powerpoint/2010/main" val="4300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4412" y="-5454912"/>
            <a:ext cx="21196826" cy="21196826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276756" y="5851120"/>
            <a:ext cx="7175126" cy="6640253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261481" y="115592"/>
            <a:ext cx="1654850" cy="1638581"/>
          </a:xfrm>
          <a:custGeom>
            <a:avLst/>
            <a:gdLst/>
            <a:ahLst/>
            <a:cxnLst/>
            <a:rect l="l" t="t" r="r" b="b"/>
            <a:pathLst>
              <a:path w="5256867" h="4114800">
                <a:moveTo>
                  <a:pt x="0" y="0"/>
                </a:moveTo>
                <a:lnTo>
                  <a:pt x="5256867" y="0"/>
                </a:lnTo>
                <a:lnTo>
                  <a:pt x="5256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1454412" y="-1526969"/>
            <a:ext cx="9455412" cy="4338498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A8D7E0-156B-8D2C-2944-3EF5C422F21C}"/>
              </a:ext>
            </a:extLst>
          </p:cNvPr>
          <p:cNvSpPr/>
          <p:nvPr/>
        </p:nvSpPr>
        <p:spPr>
          <a:xfrm>
            <a:off x="784655" y="1315880"/>
            <a:ext cx="17961428" cy="2451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en-US" sz="5400" b="1" dirty="0">
                <a:solidFill>
                  <a:srgbClr val="0070C0"/>
                </a:solidFill>
                <a:latin typeface="HelveticaNeueLTStd-BdCn"/>
              </a:rPr>
              <a:t>b. In pairs: Use the </a:t>
            </a:r>
            <a:r>
              <a:rPr lang="en-US" sz="5400" b="1" dirty="0">
                <a:solidFill>
                  <a:srgbClr val="FF0000"/>
                </a:solidFill>
                <a:latin typeface="HelveticaNeueLTStd-BdCn"/>
              </a:rPr>
              <a:t>new words </a:t>
            </a:r>
            <a:r>
              <a:rPr lang="en-US" sz="5400" b="1" dirty="0">
                <a:solidFill>
                  <a:srgbClr val="0070C0"/>
                </a:solidFill>
                <a:latin typeface="HelveticaNeueLTStd-BdCn"/>
              </a:rPr>
              <a:t>to talk about places in your country.</a:t>
            </a:r>
            <a:endParaRPr lang="en-US" sz="5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3176AEE-5D92-EF67-0B06-F80D49EB6F72}"/>
              </a:ext>
            </a:extLst>
          </p:cNvPr>
          <p:cNvSpPr/>
          <p:nvPr/>
        </p:nvSpPr>
        <p:spPr>
          <a:xfrm>
            <a:off x="4044346" y="4991729"/>
            <a:ext cx="7839701" cy="1437917"/>
          </a:xfrm>
          <a:prstGeom prst="wedgeRoundRectCallout">
            <a:avLst>
              <a:gd name="adj1" fmla="val -62165"/>
              <a:gd name="adj2" fmla="val 43100"/>
              <a:gd name="adj3" fmla="val 1666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rgbClr val="002060"/>
                </a:solidFill>
                <a:latin typeface="Calibri"/>
              </a:rPr>
              <a:t>I really enjoy </a:t>
            </a:r>
            <a:r>
              <a:rPr lang="en-US" sz="5400" b="1" dirty="0">
                <a:solidFill>
                  <a:srgbClr val="FF0000"/>
                </a:solidFill>
                <a:latin typeface="Calibri"/>
              </a:rPr>
              <a:t>sightseeing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70D5BB0-55F3-9062-8A5C-ED8F42770114}"/>
              </a:ext>
            </a:extLst>
          </p:cNvPr>
          <p:cNvSpPr/>
          <p:nvPr/>
        </p:nvSpPr>
        <p:spPr>
          <a:xfrm>
            <a:off x="4143571" y="6932492"/>
            <a:ext cx="10208495" cy="1437917"/>
          </a:xfrm>
          <a:prstGeom prst="wedgeRoundRectCallout">
            <a:avLst>
              <a:gd name="adj1" fmla="val 56938"/>
              <a:gd name="adj2" fmla="val 31174"/>
              <a:gd name="adj3" fmla="val 1666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>
                <a:solidFill>
                  <a:srgbClr val="002060"/>
                </a:solidFill>
                <a:latin typeface="Calibri"/>
              </a:rPr>
              <a:t>I visited a beautiful </a:t>
            </a:r>
            <a:r>
              <a:rPr lang="en-US" sz="5400" b="1" dirty="0">
                <a:solidFill>
                  <a:srgbClr val="FF0000"/>
                </a:solidFill>
                <a:latin typeface="Calibri"/>
              </a:rPr>
              <a:t>national park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A2CCEA-72A6-621A-79DC-A4AC227A3613}"/>
              </a:ext>
            </a:extLst>
          </p:cNvPr>
          <p:cNvSpPr txBox="1"/>
          <p:nvPr/>
        </p:nvSpPr>
        <p:spPr>
          <a:xfrm>
            <a:off x="1307739" y="3703191"/>
            <a:ext cx="3766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u="sng" dirty="0">
                <a:solidFill>
                  <a:srgbClr val="0070C0"/>
                </a:solidFill>
                <a:latin typeface="Calibri"/>
              </a:rPr>
              <a:t>Example: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62008F-CF8A-7C23-2AF1-0E50D8FDB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0" y="377629"/>
            <a:ext cx="3771900" cy="700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50FA37-8086-30DD-25B7-46DFB6C911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331" y="5785172"/>
            <a:ext cx="3338049" cy="3732554"/>
          </a:xfrm>
          <a:prstGeom prst="rect">
            <a:avLst/>
          </a:prstGeom>
        </p:spPr>
      </p:pic>
      <p:pic>
        <p:nvPicPr>
          <p:cNvPr id="6146" name="Picture 2" descr="ひとりごと英語、達人のやり方 | 英語・IT・診断士">
            <a:extLst>
              <a:ext uri="{FF2B5EF4-FFF2-40B4-BE49-F238E27FC236}">
                <a16:creationId xmlns:a16="http://schemas.microsoft.com/office/drawing/2014/main" id="{58FF77A5-9042-90D8-4386-FCF508B6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245" y="4516061"/>
            <a:ext cx="3766460" cy="465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053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Lets Talk Sticker - Find &amp; Share on GIPHY">
            <a:extLst>
              <a:ext uri="{FF2B5EF4-FFF2-40B4-BE49-F238E27FC236}">
                <a16:creationId xmlns:a16="http://schemas.microsoft.com/office/drawing/2014/main" id="{BA145F10-4EC0-B84F-4800-ED4F1B6C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191" y="26982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-1454412" y="-5454912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4265540" y="3449392"/>
            <a:ext cx="9360617" cy="5123128"/>
          </a:xfrm>
          <a:custGeom>
            <a:avLst/>
            <a:gdLst/>
            <a:ahLst/>
            <a:cxnLst/>
            <a:rect l="l" t="t" r="r" b="b"/>
            <a:pathLst>
              <a:path w="4470169" h="918417">
                <a:moveTo>
                  <a:pt x="0" y="0"/>
                </a:moveTo>
                <a:lnTo>
                  <a:pt x="4470169" y="0"/>
                </a:lnTo>
                <a:lnTo>
                  <a:pt x="4470169" y="918416"/>
                </a:lnTo>
                <a:lnTo>
                  <a:pt x="0" y="918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335228">
            <a:off x="-257707" y="5010221"/>
            <a:ext cx="3721185" cy="5830917"/>
          </a:xfrm>
          <a:custGeom>
            <a:avLst/>
            <a:gdLst/>
            <a:ahLst/>
            <a:cxnLst/>
            <a:rect l="l" t="t" r="r" b="b"/>
            <a:pathLst>
              <a:path w="3721185" h="5830917">
                <a:moveTo>
                  <a:pt x="0" y="0"/>
                </a:moveTo>
                <a:lnTo>
                  <a:pt x="3721185" y="0"/>
                </a:lnTo>
                <a:lnTo>
                  <a:pt x="3721185" y="5830917"/>
                </a:lnTo>
                <a:lnTo>
                  <a:pt x="0" y="5830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532716" y="8059327"/>
            <a:ext cx="5622722" cy="3557649"/>
          </a:xfrm>
          <a:custGeom>
            <a:avLst/>
            <a:gdLst/>
            <a:ahLst/>
            <a:cxnLst/>
            <a:rect l="l" t="t" r="r" b="b"/>
            <a:pathLst>
              <a:path w="5622722" h="3557649">
                <a:moveTo>
                  <a:pt x="0" y="0"/>
                </a:moveTo>
                <a:lnTo>
                  <a:pt x="5622722" y="0"/>
                </a:lnTo>
                <a:lnTo>
                  <a:pt x="5622722" y="3557649"/>
                </a:lnTo>
                <a:lnTo>
                  <a:pt x="0" y="3557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2756602" y="-1325305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432286">
            <a:off x="14357519" y="4671111"/>
            <a:ext cx="1676306" cy="2357975"/>
          </a:xfrm>
          <a:custGeom>
            <a:avLst/>
            <a:gdLst/>
            <a:ahLst/>
            <a:cxnLst/>
            <a:rect l="l" t="t" r="r" b="b"/>
            <a:pathLst>
              <a:path w="1676306" h="2357975">
                <a:moveTo>
                  <a:pt x="0" y="0"/>
                </a:moveTo>
                <a:lnTo>
                  <a:pt x="1676306" y="0"/>
                </a:lnTo>
                <a:lnTo>
                  <a:pt x="1676306" y="2357974"/>
                </a:lnTo>
                <a:lnTo>
                  <a:pt x="0" y="23579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1205731">
            <a:off x="13198360" y="8059327"/>
            <a:ext cx="4924141" cy="3894548"/>
          </a:xfrm>
          <a:custGeom>
            <a:avLst/>
            <a:gdLst/>
            <a:ahLst/>
            <a:cxnLst/>
            <a:rect l="l" t="t" r="r" b="b"/>
            <a:pathLst>
              <a:path w="4924141" h="3894548">
                <a:moveTo>
                  <a:pt x="0" y="0"/>
                </a:moveTo>
                <a:lnTo>
                  <a:pt x="4924141" y="0"/>
                </a:lnTo>
                <a:lnTo>
                  <a:pt x="4924141" y="3894548"/>
                </a:lnTo>
                <a:lnTo>
                  <a:pt x="0" y="38945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094649" y="957442"/>
            <a:ext cx="2848282" cy="2625598"/>
          </a:xfrm>
          <a:custGeom>
            <a:avLst/>
            <a:gdLst/>
            <a:ahLst/>
            <a:cxnLst/>
            <a:rect l="l" t="t" r="r" b="b"/>
            <a:pathLst>
              <a:path w="2848282" h="2625598">
                <a:moveTo>
                  <a:pt x="0" y="0"/>
                </a:moveTo>
                <a:lnTo>
                  <a:pt x="2848282" y="0"/>
                </a:lnTo>
                <a:lnTo>
                  <a:pt x="2848282" y="2625598"/>
                </a:lnTo>
                <a:lnTo>
                  <a:pt x="0" y="26255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-163976">
            <a:off x="-2386629" y="-790318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5" y="0"/>
                </a:lnTo>
                <a:lnTo>
                  <a:pt x="53375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TextBox 18"/>
          <p:cNvSpPr txBox="1"/>
          <p:nvPr/>
        </p:nvSpPr>
        <p:spPr>
          <a:xfrm>
            <a:off x="3681937" y="4184516"/>
            <a:ext cx="10527822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10"/>
              </a:lnSpc>
              <a:spcBef>
                <a:spcPct val="0"/>
              </a:spcBef>
            </a:pPr>
            <a:r>
              <a:rPr lang="en-US" sz="9000" u="none" strike="noStrike" dirty="0">
                <a:solidFill>
                  <a:schemeClr val="accent3">
                    <a:lumMod val="50000"/>
                  </a:schemeClr>
                </a:solidFill>
                <a:latin typeface="Lazydog"/>
                <a:ea typeface="Lazydog"/>
                <a:cs typeface="Lazydog"/>
                <a:sym typeface="Lazydog"/>
              </a:rPr>
              <a:t>LET’S SHARE TOGETHER</a:t>
            </a:r>
          </a:p>
        </p:txBody>
      </p:sp>
      <p:pic>
        <p:nvPicPr>
          <p:cNvPr id="23" name="[Detective Conan OST] Main Theme (Extended)">
            <a:hlinkClick r:id="" action="ppaction://media"/>
            <a:extLst>
              <a:ext uri="{FF2B5EF4-FFF2-40B4-BE49-F238E27FC236}">
                <a16:creationId xmlns:a16="http://schemas.microsoft.com/office/drawing/2014/main" id="{F0C8D1AA-13D2-CEBC-7440-DBD0E4B9D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77109" y="6704223"/>
            <a:ext cx="1533781" cy="1533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8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4412" y="-5454912"/>
            <a:ext cx="21196826" cy="21196826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49796" y="2758256"/>
            <a:ext cx="6265535" cy="5587382"/>
          </a:xfrm>
          <a:custGeom>
            <a:avLst/>
            <a:gdLst/>
            <a:ahLst/>
            <a:cxnLst/>
            <a:rect l="l" t="t" r="r" b="b"/>
            <a:pathLst>
              <a:path w="5035840" h="4724533">
                <a:moveTo>
                  <a:pt x="0" y="0"/>
                </a:moveTo>
                <a:lnTo>
                  <a:pt x="5035840" y="0"/>
                </a:lnTo>
                <a:lnTo>
                  <a:pt x="5035840" y="4724533"/>
                </a:lnTo>
                <a:lnTo>
                  <a:pt x="0" y="472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425087" y="2725060"/>
            <a:ext cx="6265535" cy="5587382"/>
          </a:xfrm>
          <a:custGeom>
            <a:avLst/>
            <a:gdLst/>
            <a:ahLst/>
            <a:cxnLst/>
            <a:rect l="l" t="t" r="r" b="b"/>
            <a:pathLst>
              <a:path w="5035840" h="4724533">
                <a:moveTo>
                  <a:pt x="0" y="0"/>
                </a:moveTo>
                <a:lnTo>
                  <a:pt x="5035840" y="0"/>
                </a:lnTo>
                <a:lnTo>
                  <a:pt x="5035840" y="4724533"/>
                </a:lnTo>
                <a:lnTo>
                  <a:pt x="0" y="472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2022466" y="2725060"/>
            <a:ext cx="6265535" cy="5587382"/>
          </a:xfrm>
          <a:custGeom>
            <a:avLst/>
            <a:gdLst/>
            <a:ahLst/>
            <a:cxnLst/>
            <a:rect l="l" t="t" r="r" b="b"/>
            <a:pathLst>
              <a:path w="5035840" h="4724533">
                <a:moveTo>
                  <a:pt x="0" y="0"/>
                </a:moveTo>
                <a:lnTo>
                  <a:pt x="5035840" y="0"/>
                </a:lnTo>
                <a:lnTo>
                  <a:pt x="5035840" y="4724533"/>
                </a:lnTo>
                <a:lnTo>
                  <a:pt x="0" y="472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 rot="-210456">
            <a:off x="1910631" y="3284569"/>
            <a:ext cx="4463292" cy="3453608"/>
            <a:chOff x="7713" y="-1166"/>
            <a:chExt cx="1020748" cy="830947"/>
          </a:xfrm>
        </p:grpSpPr>
        <p:sp>
          <p:nvSpPr>
            <p:cNvPr id="7" name="Freeform 7"/>
            <p:cNvSpPr/>
            <p:nvPr/>
          </p:nvSpPr>
          <p:spPr>
            <a:xfrm>
              <a:off x="7713" y="-1166"/>
              <a:ext cx="1020748" cy="830947"/>
            </a:xfrm>
            <a:custGeom>
              <a:avLst/>
              <a:gdLst/>
              <a:ahLst/>
              <a:cxnLst/>
              <a:rect l="l" t="t" r="r" b="b"/>
              <a:pathLst>
                <a:path w="1021466" h="830947">
                  <a:moveTo>
                    <a:pt x="0" y="0"/>
                  </a:moveTo>
                  <a:lnTo>
                    <a:pt x="1021466" y="0"/>
                  </a:lnTo>
                  <a:lnTo>
                    <a:pt x="1021466" y="830947"/>
                  </a:lnTo>
                  <a:lnTo>
                    <a:pt x="0" y="830947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" name="Group 8"/>
          <p:cNvGrpSpPr/>
          <p:nvPr/>
        </p:nvGrpSpPr>
        <p:grpSpPr>
          <a:xfrm rot="-210456">
            <a:off x="7175138" y="3300767"/>
            <a:ext cx="4809939" cy="3453605"/>
            <a:chOff x="0" y="0"/>
            <a:chExt cx="1021466" cy="8309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1466" cy="830947"/>
            </a:xfrm>
            <a:custGeom>
              <a:avLst/>
              <a:gdLst/>
              <a:ahLst/>
              <a:cxnLst/>
              <a:rect l="l" t="t" r="r" b="b"/>
              <a:pathLst>
                <a:path w="1021466" h="830947">
                  <a:moveTo>
                    <a:pt x="0" y="0"/>
                  </a:moveTo>
                  <a:lnTo>
                    <a:pt x="1021466" y="0"/>
                  </a:lnTo>
                  <a:lnTo>
                    <a:pt x="1021466" y="830947"/>
                  </a:lnTo>
                  <a:lnTo>
                    <a:pt x="0" y="830947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10"/>
          <p:cNvGrpSpPr/>
          <p:nvPr/>
        </p:nvGrpSpPr>
        <p:grpSpPr>
          <a:xfrm rot="-210456">
            <a:off x="12922017" y="3311273"/>
            <a:ext cx="4466430" cy="3453608"/>
            <a:chOff x="0" y="0"/>
            <a:chExt cx="1021466" cy="8309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1466" cy="830947"/>
            </a:xfrm>
            <a:custGeom>
              <a:avLst/>
              <a:gdLst/>
              <a:ahLst/>
              <a:cxnLst/>
              <a:rect l="l" t="t" r="r" b="b"/>
              <a:pathLst>
                <a:path w="1021466" h="830947">
                  <a:moveTo>
                    <a:pt x="0" y="0"/>
                  </a:moveTo>
                  <a:lnTo>
                    <a:pt x="1021466" y="0"/>
                  </a:lnTo>
                  <a:lnTo>
                    <a:pt x="1021466" y="830947"/>
                  </a:lnTo>
                  <a:lnTo>
                    <a:pt x="0" y="830947"/>
                  </a:ln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368363" y="8345638"/>
            <a:ext cx="1919637" cy="2306756"/>
          </a:xfrm>
          <a:custGeom>
            <a:avLst/>
            <a:gdLst/>
            <a:ahLst/>
            <a:cxnLst/>
            <a:rect l="l" t="t" r="r" b="b"/>
            <a:pathLst>
              <a:path w="4932874" h="6294851">
                <a:moveTo>
                  <a:pt x="0" y="0"/>
                </a:moveTo>
                <a:lnTo>
                  <a:pt x="4932874" y="0"/>
                </a:lnTo>
                <a:lnTo>
                  <a:pt x="4932874" y="6294851"/>
                </a:lnTo>
                <a:lnTo>
                  <a:pt x="0" y="6294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214310">
            <a:off x="1287667" y="649362"/>
            <a:ext cx="1378790" cy="1743297"/>
          </a:xfrm>
          <a:custGeom>
            <a:avLst/>
            <a:gdLst/>
            <a:ahLst/>
            <a:cxnLst/>
            <a:rect l="l" t="t" r="r" b="b"/>
            <a:pathLst>
              <a:path w="1378790" h="1743297">
                <a:moveTo>
                  <a:pt x="0" y="0"/>
                </a:moveTo>
                <a:lnTo>
                  <a:pt x="1378789" y="0"/>
                </a:lnTo>
                <a:lnTo>
                  <a:pt x="1378789" y="1743297"/>
                </a:lnTo>
                <a:lnTo>
                  <a:pt x="0" y="1743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9144001" y="8414591"/>
            <a:ext cx="2561837" cy="1474602"/>
          </a:xfrm>
          <a:custGeom>
            <a:avLst/>
            <a:gdLst/>
            <a:ahLst/>
            <a:cxnLst/>
            <a:rect l="l" t="t" r="r" b="b"/>
            <a:pathLst>
              <a:path w="2059042" h="1246883">
                <a:moveTo>
                  <a:pt x="0" y="0"/>
                </a:moveTo>
                <a:lnTo>
                  <a:pt x="2059042" y="0"/>
                </a:lnTo>
                <a:lnTo>
                  <a:pt x="2059042" y="1246883"/>
                </a:lnTo>
                <a:lnTo>
                  <a:pt x="0" y="12468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1213317">
            <a:off x="464345" y="8549984"/>
            <a:ext cx="3299808" cy="1203816"/>
          </a:xfrm>
          <a:custGeom>
            <a:avLst/>
            <a:gdLst/>
            <a:ahLst/>
            <a:cxnLst/>
            <a:rect l="l" t="t" r="r" b="b"/>
            <a:pathLst>
              <a:path w="2652176" h="1017913">
                <a:moveTo>
                  <a:pt x="0" y="0"/>
                </a:moveTo>
                <a:lnTo>
                  <a:pt x="2652176" y="0"/>
                </a:lnTo>
                <a:lnTo>
                  <a:pt x="2652176" y="1017913"/>
                </a:lnTo>
                <a:lnTo>
                  <a:pt x="0" y="10179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TextBox 17"/>
          <p:cNvSpPr txBox="1"/>
          <p:nvPr/>
        </p:nvSpPr>
        <p:spPr>
          <a:xfrm>
            <a:off x="1977061" y="875525"/>
            <a:ext cx="12602294" cy="116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8910"/>
              </a:lnSpc>
              <a:spcBef>
                <a:spcPct val="0"/>
              </a:spcBef>
            </a:pPr>
            <a:r>
              <a:rPr lang="en-US" sz="12000" i="1" dirty="0">
                <a:solidFill>
                  <a:srgbClr val="FF0000"/>
                </a:solidFill>
                <a:latin typeface="Lazydog"/>
                <a:ea typeface="Lazydog"/>
                <a:cs typeface="Lazydog"/>
                <a:sym typeface="Lazydog"/>
              </a:rPr>
              <a:t>VIET NAM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E40734-A09A-6A61-6D4E-1EB5540BE2C0}"/>
              </a:ext>
            </a:extLst>
          </p:cNvPr>
          <p:cNvSpPr/>
          <p:nvPr/>
        </p:nvSpPr>
        <p:spPr>
          <a:xfrm rot="21117435">
            <a:off x="1898949" y="7071762"/>
            <a:ext cx="4658799" cy="712992"/>
          </a:xfrm>
          <a:prstGeom prst="rect">
            <a:avLst/>
          </a:prstGeom>
          <a:solidFill>
            <a:srgbClr val="FFD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dirty="0">
                <a:solidFill>
                  <a:srgbClr val="F79646">
                    <a:lumMod val="50000"/>
                  </a:srgbClr>
                </a:solidFill>
                <a:latin typeface=".VnKoala" panose="020B7200000000000000" pitchFamily="34" charset="0"/>
              </a:rPr>
              <a:t>#Ha Long Bay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6BF016-90C0-AD15-BE90-0F4425779A30}"/>
              </a:ext>
            </a:extLst>
          </p:cNvPr>
          <p:cNvSpPr/>
          <p:nvPr/>
        </p:nvSpPr>
        <p:spPr>
          <a:xfrm rot="21179509">
            <a:off x="7864177" y="7079652"/>
            <a:ext cx="4165976" cy="632757"/>
          </a:xfrm>
          <a:prstGeom prst="rect">
            <a:avLst/>
          </a:prstGeom>
          <a:solidFill>
            <a:srgbClr val="FFD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srgbClr val="C0504D">
                    <a:lumMod val="50000"/>
                  </a:srgbClr>
                </a:solidFill>
                <a:latin typeface=".VnCourier New" panose="02027200000000000000" pitchFamily="18" charset="0"/>
              </a:rPr>
              <a:t>#Quy Nhon Beach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E7D9B7-F92D-5E69-4DE6-14701EAF56C6}"/>
              </a:ext>
            </a:extLst>
          </p:cNvPr>
          <p:cNvSpPr/>
          <p:nvPr/>
        </p:nvSpPr>
        <p:spPr>
          <a:xfrm rot="21112187">
            <a:off x="13370760" y="7071441"/>
            <a:ext cx="4197630" cy="713634"/>
          </a:xfrm>
          <a:prstGeom prst="rect">
            <a:avLst/>
          </a:prstGeom>
          <a:solidFill>
            <a:srgbClr val="FFD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000" dirty="0">
                <a:solidFill>
                  <a:srgbClr val="8064A2">
                    <a:lumMod val="50000"/>
                  </a:srgbClr>
                </a:solidFill>
                <a:latin typeface=".VnExotic" panose="020B7200000000000000" pitchFamily="34" charset="0"/>
              </a:rPr>
              <a:t>#Cuc Phuong </a:t>
            </a:r>
          </a:p>
          <a:p>
            <a:pPr algn="ctr" defTabSz="1371600"/>
            <a:r>
              <a:rPr lang="en-US" sz="3000" dirty="0">
                <a:solidFill>
                  <a:srgbClr val="8064A2">
                    <a:lumMod val="50000"/>
                  </a:srgbClr>
                </a:solidFill>
                <a:latin typeface=".VnExotic" panose="020B7200000000000000" pitchFamily="34" charset="0"/>
              </a:rPr>
              <a:t>National Park</a:t>
            </a:r>
          </a:p>
        </p:txBody>
      </p:sp>
      <p:pic>
        <p:nvPicPr>
          <p:cNvPr id="9222" name="Picture 6" descr="Quốc kỳ Việt Nam – Wikipedia tiếng Việt">
            <a:extLst>
              <a:ext uri="{FF2B5EF4-FFF2-40B4-BE49-F238E27FC236}">
                <a16:creationId xmlns:a16="http://schemas.microsoft.com/office/drawing/2014/main" id="{B8BC92D5-A935-C69F-8146-8614B9CF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553" y="264491"/>
            <a:ext cx="3736395" cy="17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0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3F052-D202-CB9F-E50E-B37EC195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450BC1-5F53-A678-6A96-C042C3ADED68}"/>
              </a:ext>
            </a:extLst>
          </p:cNvPr>
          <p:cNvSpPr/>
          <p:nvPr/>
        </p:nvSpPr>
        <p:spPr>
          <a:xfrm>
            <a:off x="-1454412" y="-5454912"/>
            <a:ext cx="21196826" cy="21196826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C88BD9B-31BA-72AA-4309-B3EA6650A364}"/>
              </a:ext>
            </a:extLst>
          </p:cNvPr>
          <p:cNvSpPr/>
          <p:nvPr/>
        </p:nvSpPr>
        <p:spPr>
          <a:xfrm>
            <a:off x="849796" y="2758256"/>
            <a:ext cx="6265535" cy="5587382"/>
          </a:xfrm>
          <a:custGeom>
            <a:avLst/>
            <a:gdLst/>
            <a:ahLst/>
            <a:cxnLst/>
            <a:rect l="l" t="t" r="r" b="b"/>
            <a:pathLst>
              <a:path w="5035840" h="4724533">
                <a:moveTo>
                  <a:pt x="0" y="0"/>
                </a:moveTo>
                <a:lnTo>
                  <a:pt x="5035840" y="0"/>
                </a:lnTo>
                <a:lnTo>
                  <a:pt x="5035840" y="4724533"/>
                </a:lnTo>
                <a:lnTo>
                  <a:pt x="0" y="472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EC1B353-91AE-A1C2-F920-319C4C7A2AC7}"/>
              </a:ext>
            </a:extLst>
          </p:cNvPr>
          <p:cNvSpPr/>
          <p:nvPr/>
        </p:nvSpPr>
        <p:spPr>
          <a:xfrm>
            <a:off x="6425087" y="2725060"/>
            <a:ext cx="6265535" cy="5587382"/>
          </a:xfrm>
          <a:custGeom>
            <a:avLst/>
            <a:gdLst/>
            <a:ahLst/>
            <a:cxnLst/>
            <a:rect l="l" t="t" r="r" b="b"/>
            <a:pathLst>
              <a:path w="5035840" h="4724533">
                <a:moveTo>
                  <a:pt x="0" y="0"/>
                </a:moveTo>
                <a:lnTo>
                  <a:pt x="5035840" y="0"/>
                </a:lnTo>
                <a:lnTo>
                  <a:pt x="5035840" y="4724533"/>
                </a:lnTo>
                <a:lnTo>
                  <a:pt x="0" y="472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1ED09F-C83A-1B79-32F5-A100CF946570}"/>
              </a:ext>
            </a:extLst>
          </p:cNvPr>
          <p:cNvSpPr/>
          <p:nvPr/>
        </p:nvSpPr>
        <p:spPr>
          <a:xfrm>
            <a:off x="12022466" y="2725060"/>
            <a:ext cx="6265535" cy="5587382"/>
          </a:xfrm>
          <a:custGeom>
            <a:avLst/>
            <a:gdLst/>
            <a:ahLst/>
            <a:cxnLst/>
            <a:rect l="l" t="t" r="r" b="b"/>
            <a:pathLst>
              <a:path w="5035840" h="4724533">
                <a:moveTo>
                  <a:pt x="0" y="0"/>
                </a:moveTo>
                <a:lnTo>
                  <a:pt x="5035840" y="0"/>
                </a:lnTo>
                <a:lnTo>
                  <a:pt x="5035840" y="4724533"/>
                </a:lnTo>
                <a:lnTo>
                  <a:pt x="0" y="472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81E746B-C784-E943-DA9C-0EDD3F52B547}"/>
              </a:ext>
            </a:extLst>
          </p:cNvPr>
          <p:cNvSpPr/>
          <p:nvPr/>
        </p:nvSpPr>
        <p:spPr>
          <a:xfrm rot="21389544">
            <a:off x="1739874" y="3405109"/>
            <a:ext cx="4463292" cy="3453608"/>
          </a:xfrm>
          <a:custGeom>
            <a:avLst/>
            <a:gdLst/>
            <a:ahLst/>
            <a:cxnLst/>
            <a:rect l="l" t="t" r="r" b="b"/>
            <a:pathLst>
              <a:path w="1021466" h="830947">
                <a:moveTo>
                  <a:pt x="0" y="0"/>
                </a:moveTo>
                <a:lnTo>
                  <a:pt x="1021466" y="0"/>
                </a:lnTo>
                <a:lnTo>
                  <a:pt x="1021466" y="830947"/>
                </a:lnTo>
                <a:lnTo>
                  <a:pt x="0" y="830947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495C7A86-8CD0-E359-25E2-F93E40C53F80}"/>
              </a:ext>
            </a:extLst>
          </p:cNvPr>
          <p:cNvGrpSpPr/>
          <p:nvPr/>
        </p:nvGrpSpPr>
        <p:grpSpPr>
          <a:xfrm rot="-210456">
            <a:off x="7175138" y="3300767"/>
            <a:ext cx="4809939" cy="3453605"/>
            <a:chOff x="0" y="0"/>
            <a:chExt cx="1021466" cy="83094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2F9E803-EA36-CB06-8E25-43002AF65360}"/>
                </a:ext>
              </a:extLst>
            </p:cNvPr>
            <p:cNvSpPr/>
            <p:nvPr/>
          </p:nvSpPr>
          <p:spPr>
            <a:xfrm>
              <a:off x="0" y="0"/>
              <a:ext cx="1021466" cy="830947"/>
            </a:xfrm>
            <a:custGeom>
              <a:avLst/>
              <a:gdLst/>
              <a:ahLst/>
              <a:cxnLst/>
              <a:rect l="l" t="t" r="r" b="b"/>
              <a:pathLst>
                <a:path w="1021466" h="830947">
                  <a:moveTo>
                    <a:pt x="0" y="0"/>
                  </a:moveTo>
                  <a:lnTo>
                    <a:pt x="1021466" y="0"/>
                  </a:lnTo>
                  <a:lnTo>
                    <a:pt x="1021466" y="830947"/>
                  </a:lnTo>
                  <a:lnTo>
                    <a:pt x="0" y="830947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1FEE7F7-3A93-8B29-FFE9-EFBCB55E2AC5}"/>
              </a:ext>
            </a:extLst>
          </p:cNvPr>
          <p:cNvGrpSpPr/>
          <p:nvPr/>
        </p:nvGrpSpPr>
        <p:grpSpPr>
          <a:xfrm rot="-210456">
            <a:off x="12922017" y="3311273"/>
            <a:ext cx="4466430" cy="3453608"/>
            <a:chOff x="0" y="0"/>
            <a:chExt cx="1021466" cy="83094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7B592DA-9F4E-0B5F-378C-A2FD9A4FACD7}"/>
                </a:ext>
              </a:extLst>
            </p:cNvPr>
            <p:cNvSpPr/>
            <p:nvPr/>
          </p:nvSpPr>
          <p:spPr>
            <a:xfrm>
              <a:off x="0" y="0"/>
              <a:ext cx="1021466" cy="830947"/>
            </a:xfrm>
            <a:custGeom>
              <a:avLst/>
              <a:gdLst/>
              <a:ahLst/>
              <a:cxnLst/>
              <a:rect l="l" t="t" r="r" b="b"/>
              <a:pathLst>
                <a:path w="1021466" h="830947">
                  <a:moveTo>
                    <a:pt x="0" y="0"/>
                  </a:moveTo>
                  <a:lnTo>
                    <a:pt x="1021466" y="0"/>
                  </a:lnTo>
                  <a:lnTo>
                    <a:pt x="1021466" y="830947"/>
                  </a:lnTo>
                  <a:lnTo>
                    <a:pt x="0" y="830947"/>
                  </a:ln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EEA02CC3-B797-E10A-67D4-B90B5DFA31F9}"/>
              </a:ext>
            </a:extLst>
          </p:cNvPr>
          <p:cNvSpPr txBox="1"/>
          <p:nvPr/>
        </p:nvSpPr>
        <p:spPr>
          <a:xfrm>
            <a:off x="2552939" y="802710"/>
            <a:ext cx="12602294" cy="116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8910"/>
              </a:lnSpc>
              <a:spcBef>
                <a:spcPct val="0"/>
              </a:spcBef>
            </a:pPr>
            <a:r>
              <a:rPr lang="en-US" sz="12000" i="1" dirty="0">
                <a:solidFill>
                  <a:srgbClr val="8064A2">
                    <a:lumMod val="50000"/>
                  </a:srgbClr>
                </a:solidFill>
                <a:latin typeface="Lazydog"/>
                <a:ea typeface="Lazydog"/>
                <a:cs typeface="Lazydog"/>
                <a:sym typeface="Lazydog"/>
              </a:rPr>
              <a:t>FRANCE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281E0-3A41-2EF4-B114-F37FAB6E6EA2}"/>
              </a:ext>
            </a:extLst>
          </p:cNvPr>
          <p:cNvSpPr/>
          <p:nvPr/>
        </p:nvSpPr>
        <p:spPr>
          <a:xfrm rot="21197357">
            <a:off x="2294853" y="7131642"/>
            <a:ext cx="4035870" cy="712992"/>
          </a:xfrm>
          <a:prstGeom prst="rect">
            <a:avLst/>
          </a:prstGeom>
          <a:solidFill>
            <a:srgbClr val="FFD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dirty="0">
                <a:solidFill>
                  <a:srgbClr val="4BACC6">
                    <a:lumMod val="50000"/>
                  </a:srgbClr>
                </a:solidFill>
                <a:latin typeface=".VnAvant" panose="020B7200000000000000" pitchFamily="34" charset="0"/>
              </a:rPr>
              <a:t>#</a:t>
            </a:r>
            <a:r>
              <a:rPr lang="en-US" sz="3800" dirty="0">
                <a:solidFill>
                  <a:srgbClr val="4BACC6">
                    <a:lumMod val="50000"/>
                  </a:srgbClr>
                </a:solidFill>
                <a:latin typeface=".VnAvant" panose="020B7200000000000000" pitchFamily="34" charset="0"/>
              </a:rPr>
              <a:t>The Eiffel Tower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C56CE6-5C99-78E5-0E02-C6180F075E7C}"/>
              </a:ext>
            </a:extLst>
          </p:cNvPr>
          <p:cNvSpPr/>
          <p:nvPr/>
        </p:nvSpPr>
        <p:spPr>
          <a:xfrm rot="21179509">
            <a:off x="7508066" y="7150059"/>
            <a:ext cx="4165976" cy="632757"/>
          </a:xfrm>
          <a:prstGeom prst="rect">
            <a:avLst/>
          </a:prstGeom>
          <a:solidFill>
            <a:srgbClr val="FFD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800" dirty="0">
                <a:solidFill>
                  <a:srgbClr val="8064A2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#The Louvre museum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61ADF9-EC57-1FD4-62C2-7A9802697802}"/>
              </a:ext>
            </a:extLst>
          </p:cNvPr>
          <p:cNvSpPr/>
          <p:nvPr/>
        </p:nvSpPr>
        <p:spPr>
          <a:xfrm rot="21112187">
            <a:off x="13370760" y="7071441"/>
            <a:ext cx="4197630" cy="713634"/>
          </a:xfrm>
          <a:prstGeom prst="rect">
            <a:avLst/>
          </a:prstGeom>
          <a:solidFill>
            <a:srgbClr val="FFDA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>
                <a:solidFill>
                  <a:srgbClr val="8064A2">
                    <a:lumMod val="50000"/>
                  </a:srgbClr>
                </a:solidFill>
                <a:latin typeface=".VnExotic" panose="020B7200000000000000" pitchFamily="34" charset="0"/>
              </a:rPr>
              <a:t>#The Loire river</a:t>
            </a:r>
          </a:p>
        </p:txBody>
      </p:sp>
      <p:pic>
        <p:nvPicPr>
          <p:cNvPr id="10242" name="Picture 2" descr="Quốc kỳ Pháp – Wikipedia tiếng Việt">
            <a:extLst>
              <a:ext uri="{FF2B5EF4-FFF2-40B4-BE49-F238E27FC236}">
                <a16:creationId xmlns:a16="http://schemas.microsoft.com/office/drawing/2014/main" id="{2CBA6F58-0084-86A2-A444-0F1E0723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149" y="123680"/>
            <a:ext cx="3571875" cy="18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F47AEEEE-A241-F411-CCBD-6907466B03C7}"/>
              </a:ext>
            </a:extLst>
          </p:cNvPr>
          <p:cNvSpPr/>
          <p:nvPr/>
        </p:nvSpPr>
        <p:spPr>
          <a:xfrm>
            <a:off x="-120018" y="7180028"/>
            <a:ext cx="3018270" cy="3193913"/>
          </a:xfrm>
          <a:custGeom>
            <a:avLst/>
            <a:gdLst/>
            <a:ahLst/>
            <a:cxnLst/>
            <a:rect l="l" t="t" r="r" b="b"/>
            <a:pathLst>
              <a:path w="8247364" h="7842494">
                <a:moveTo>
                  <a:pt x="0" y="0"/>
                </a:moveTo>
                <a:lnTo>
                  <a:pt x="8247365" y="0"/>
                </a:lnTo>
                <a:lnTo>
                  <a:pt x="8247365" y="7842494"/>
                </a:lnTo>
                <a:lnTo>
                  <a:pt x="0" y="7842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60F34BDF-BC9F-122A-E049-6549ECDF4549}"/>
              </a:ext>
            </a:extLst>
          </p:cNvPr>
          <p:cNvSpPr/>
          <p:nvPr/>
        </p:nvSpPr>
        <p:spPr>
          <a:xfrm rot="-828493">
            <a:off x="687015" y="-81753"/>
            <a:ext cx="2026251" cy="3157377"/>
          </a:xfrm>
          <a:custGeom>
            <a:avLst/>
            <a:gdLst/>
            <a:ahLst/>
            <a:cxnLst/>
            <a:rect l="l" t="t" r="r" b="b"/>
            <a:pathLst>
              <a:path w="2294994" h="3007068">
                <a:moveTo>
                  <a:pt x="0" y="0"/>
                </a:moveTo>
                <a:lnTo>
                  <a:pt x="2294994" y="0"/>
                </a:lnTo>
                <a:lnTo>
                  <a:pt x="2294994" y="3007067"/>
                </a:lnTo>
                <a:lnTo>
                  <a:pt x="0" y="30070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0EE5280B-1F8F-3DCB-5F91-DF51331B5A99}"/>
              </a:ext>
            </a:extLst>
          </p:cNvPr>
          <p:cNvSpPr/>
          <p:nvPr/>
        </p:nvSpPr>
        <p:spPr>
          <a:xfrm>
            <a:off x="16020981" y="7824084"/>
            <a:ext cx="1576776" cy="2420535"/>
          </a:xfrm>
          <a:custGeom>
            <a:avLst/>
            <a:gdLst/>
            <a:ahLst/>
            <a:cxnLst/>
            <a:rect l="l" t="t" r="r" b="b"/>
            <a:pathLst>
              <a:path w="3169614" h="6880656">
                <a:moveTo>
                  <a:pt x="0" y="0"/>
                </a:moveTo>
                <a:lnTo>
                  <a:pt x="3169614" y="0"/>
                </a:lnTo>
                <a:lnTo>
                  <a:pt x="3169614" y="6880656"/>
                </a:lnTo>
                <a:lnTo>
                  <a:pt x="0" y="6880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43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-5454913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9A5734-0000-6953-5A08-FD40297B78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34" y="6652432"/>
            <a:ext cx="4632556" cy="3572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3821B3-A9EB-645B-4230-6D8204CA26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90" y="6602931"/>
            <a:ext cx="4736009" cy="3621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A459B3-8F24-67EC-5872-1A89F7822B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099" y="6602931"/>
            <a:ext cx="4421508" cy="36589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C905A6-CC59-6E1C-424C-6A120C76A8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153" y="6577487"/>
            <a:ext cx="4390746" cy="36589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ADF625-3E7A-D0B1-7616-99BF7C88A777}"/>
              </a:ext>
            </a:extLst>
          </p:cNvPr>
          <p:cNvSpPr txBox="1"/>
          <p:nvPr/>
        </p:nvSpPr>
        <p:spPr>
          <a:xfrm>
            <a:off x="110890" y="50534"/>
            <a:ext cx="161197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Read the article about visiting France. Match the paragraphs with the pictures.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912D56-628B-3B01-4463-2F49CC4A6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800" y="658497"/>
            <a:ext cx="14362780" cy="586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0DC94-4C12-4C82-4FB6-793062846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7B4F46-1717-DF30-C02C-B6AEF5722460}"/>
              </a:ext>
            </a:extLst>
          </p:cNvPr>
          <p:cNvSpPr/>
          <p:nvPr/>
        </p:nvSpPr>
        <p:spPr>
          <a:xfrm>
            <a:off x="-1752600" y="-5454913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306AFDF-5204-ABA0-A643-7A04AACCC8E1}"/>
              </a:ext>
            </a:extLst>
          </p:cNvPr>
          <p:cNvSpPr/>
          <p:nvPr/>
        </p:nvSpPr>
        <p:spPr>
          <a:xfrm>
            <a:off x="15674493" y="654266"/>
            <a:ext cx="2724353" cy="2051278"/>
          </a:xfrm>
          <a:custGeom>
            <a:avLst/>
            <a:gdLst/>
            <a:ahLst/>
            <a:cxnLst/>
            <a:rect l="l" t="t" r="r" b="b"/>
            <a:pathLst>
              <a:path w="2724353" h="2051278">
                <a:moveTo>
                  <a:pt x="0" y="0"/>
                </a:moveTo>
                <a:lnTo>
                  <a:pt x="2724353" y="0"/>
                </a:lnTo>
                <a:lnTo>
                  <a:pt x="2724353" y="2051278"/>
                </a:lnTo>
                <a:lnTo>
                  <a:pt x="0" y="2051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FC0BDF-1E00-80DF-10A2-6FBB207744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34" y="6652432"/>
            <a:ext cx="4632556" cy="3572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686E3B-D5C3-058E-6E0D-534B389E16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90" y="6602931"/>
            <a:ext cx="4736009" cy="3621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27FD2-F0A3-8AFB-A7AF-D93B277628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099" y="6602931"/>
            <a:ext cx="4421508" cy="36589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E514C5-3393-B9F7-0FB5-1A0D28C03AB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153" y="6577487"/>
            <a:ext cx="4390746" cy="36589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B322C3-734B-7746-F71D-76C9CCCE489E}"/>
              </a:ext>
            </a:extLst>
          </p:cNvPr>
          <p:cNvSpPr txBox="1"/>
          <p:nvPr/>
        </p:nvSpPr>
        <p:spPr>
          <a:xfrm>
            <a:off x="110890" y="50534"/>
            <a:ext cx="161197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Read the article about visiting France. Match the paragraphs with the pictures.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E7A95-1345-88CA-0731-3B5CCBD17F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933" y="866606"/>
            <a:ext cx="13982560" cy="57117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8FC177-7741-9151-4449-C77805E68C5E}"/>
              </a:ext>
            </a:extLst>
          </p:cNvPr>
          <p:cNvCxnSpPr>
            <a:cxnSpLocks/>
          </p:cNvCxnSpPr>
          <p:nvPr/>
        </p:nvCxnSpPr>
        <p:spPr>
          <a:xfrm>
            <a:off x="8229600" y="22479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113473-188D-1E87-8466-47E8A30337C8}"/>
              </a:ext>
            </a:extLst>
          </p:cNvPr>
          <p:cNvCxnSpPr>
            <a:cxnSpLocks/>
          </p:cNvCxnSpPr>
          <p:nvPr/>
        </p:nvCxnSpPr>
        <p:spPr>
          <a:xfrm>
            <a:off x="9448800" y="29337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8EB275-6B37-DFAD-0632-E8F72EB86452}"/>
              </a:ext>
            </a:extLst>
          </p:cNvPr>
          <p:cNvCxnSpPr>
            <a:cxnSpLocks/>
          </p:cNvCxnSpPr>
          <p:nvPr/>
        </p:nvCxnSpPr>
        <p:spPr>
          <a:xfrm>
            <a:off x="4627556" y="3314700"/>
            <a:ext cx="725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D295EA-AC3F-4C8E-90B9-8BE53F964EE4}"/>
              </a:ext>
            </a:extLst>
          </p:cNvPr>
          <p:cNvCxnSpPr>
            <a:cxnSpLocks/>
          </p:cNvCxnSpPr>
          <p:nvPr/>
        </p:nvCxnSpPr>
        <p:spPr>
          <a:xfrm>
            <a:off x="7511143" y="3314700"/>
            <a:ext cx="22424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AD4578-CA2C-CDF6-F536-68E834C810D5}"/>
              </a:ext>
            </a:extLst>
          </p:cNvPr>
          <p:cNvCxnSpPr>
            <a:cxnSpLocks/>
          </p:cNvCxnSpPr>
          <p:nvPr/>
        </p:nvCxnSpPr>
        <p:spPr>
          <a:xfrm>
            <a:off x="9974590" y="3337034"/>
            <a:ext cx="3957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63E124-E6F3-782D-38E9-56F2D1E996E5}"/>
              </a:ext>
            </a:extLst>
          </p:cNvPr>
          <p:cNvCxnSpPr>
            <a:cxnSpLocks/>
          </p:cNvCxnSpPr>
          <p:nvPr/>
        </p:nvCxnSpPr>
        <p:spPr>
          <a:xfrm>
            <a:off x="4774090" y="4457700"/>
            <a:ext cx="30745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F6E2DF-87F3-EFA5-51C4-10D45285C102}"/>
              </a:ext>
            </a:extLst>
          </p:cNvPr>
          <p:cNvCxnSpPr>
            <a:cxnSpLocks/>
          </p:cNvCxnSpPr>
          <p:nvPr/>
        </p:nvCxnSpPr>
        <p:spPr>
          <a:xfrm>
            <a:off x="9753600" y="4804227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600713-9CFB-2FF1-CC26-E76BA3B19034}"/>
              </a:ext>
            </a:extLst>
          </p:cNvPr>
          <p:cNvCxnSpPr>
            <a:cxnSpLocks/>
          </p:cNvCxnSpPr>
          <p:nvPr/>
        </p:nvCxnSpPr>
        <p:spPr>
          <a:xfrm>
            <a:off x="5029200" y="5905500"/>
            <a:ext cx="1680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4A3467-F108-179A-3D7E-FEFEE8A8FB25}"/>
              </a:ext>
            </a:extLst>
          </p:cNvPr>
          <p:cNvCxnSpPr>
            <a:cxnSpLocks/>
          </p:cNvCxnSpPr>
          <p:nvPr/>
        </p:nvCxnSpPr>
        <p:spPr>
          <a:xfrm>
            <a:off x="2895600" y="6577487"/>
            <a:ext cx="2895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4EEEC2B-2425-C335-7257-3ADFB6DABA1E}"/>
              </a:ext>
            </a:extLst>
          </p:cNvPr>
          <p:cNvSpPr/>
          <p:nvPr/>
        </p:nvSpPr>
        <p:spPr>
          <a:xfrm>
            <a:off x="1110343" y="3429000"/>
            <a:ext cx="537028" cy="3447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1DF00F-A72C-0B0B-440A-3E33D0DCF1D5}"/>
              </a:ext>
            </a:extLst>
          </p:cNvPr>
          <p:cNvSpPr/>
          <p:nvPr/>
        </p:nvSpPr>
        <p:spPr>
          <a:xfrm>
            <a:off x="1081313" y="4631870"/>
            <a:ext cx="537028" cy="3447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005C1-97EA-663F-AC67-881FD13631EA}"/>
              </a:ext>
            </a:extLst>
          </p:cNvPr>
          <p:cNvSpPr/>
          <p:nvPr/>
        </p:nvSpPr>
        <p:spPr>
          <a:xfrm>
            <a:off x="1084657" y="5762171"/>
            <a:ext cx="537028" cy="3447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0FB22D-BAF6-3B76-91B6-9080BEA2D260}"/>
              </a:ext>
            </a:extLst>
          </p:cNvPr>
          <p:cNvSpPr/>
          <p:nvPr/>
        </p:nvSpPr>
        <p:spPr>
          <a:xfrm>
            <a:off x="1074567" y="2416605"/>
            <a:ext cx="537028" cy="3447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58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12635-F29F-5002-0A56-FF420F20C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59E5B2-EF65-6230-3B4B-6EFD25336657}"/>
              </a:ext>
            </a:extLst>
          </p:cNvPr>
          <p:cNvSpPr/>
          <p:nvPr/>
        </p:nvSpPr>
        <p:spPr>
          <a:xfrm>
            <a:off x="-1752600" y="-5454913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71885-C807-3E39-0B54-55AAF74D8459}"/>
              </a:ext>
            </a:extLst>
          </p:cNvPr>
          <p:cNvSpPr txBox="1"/>
          <p:nvPr/>
        </p:nvSpPr>
        <p:spPr>
          <a:xfrm>
            <a:off x="110890" y="50534"/>
            <a:ext cx="1611970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 read and answer the questions.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A0A65F-3450-5264-7826-448757DCD23C}"/>
              </a:ext>
            </a:extLst>
          </p:cNvPr>
          <p:cNvSpPr txBox="1"/>
          <p:nvPr/>
        </p:nvSpPr>
        <p:spPr>
          <a:xfrm>
            <a:off x="136910" y="702849"/>
            <a:ext cx="1757932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When was the Louvre the world's most popular museum?</a:t>
            </a:r>
          </a:p>
          <a:p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can you do on the second level of the Eiffel Tower?</a:t>
            </a:r>
          </a:p>
          <a:p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can you see between the towns of Sully-sur Loire and </a:t>
            </a:r>
            <a:r>
              <a:rPr lang="en-US" sz="4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Chalonnes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-sur-Loire?</a:t>
            </a:r>
          </a:p>
          <a:p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For what reasons is Chateau d'Amboise famous?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79DB983-485C-58AE-0221-A2EDE0FA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524" y="4519296"/>
            <a:ext cx="13416531" cy="5480493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573A3B29-9851-404A-E4E9-19FDF4A4C3C4}"/>
              </a:ext>
            </a:extLst>
          </p:cNvPr>
          <p:cNvSpPr/>
          <p:nvPr/>
        </p:nvSpPr>
        <p:spPr>
          <a:xfrm>
            <a:off x="1" y="5069834"/>
            <a:ext cx="4267200" cy="4914157"/>
          </a:xfrm>
          <a:custGeom>
            <a:avLst/>
            <a:gdLst/>
            <a:ahLst/>
            <a:cxnLst/>
            <a:rect l="l" t="t" r="r" b="b"/>
            <a:pathLst>
              <a:path w="8247364" h="7842494">
                <a:moveTo>
                  <a:pt x="0" y="0"/>
                </a:moveTo>
                <a:lnTo>
                  <a:pt x="8247365" y="0"/>
                </a:lnTo>
                <a:lnTo>
                  <a:pt x="8247365" y="7842494"/>
                </a:lnTo>
                <a:lnTo>
                  <a:pt x="0" y="7842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5BD546-5282-896B-D7A9-A39AECACF828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2E661C7-3339-556E-D9B3-690E643673ED}"/>
              </a:ext>
            </a:extLst>
          </p:cNvPr>
          <p:cNvCxnSpPr>
            <a:cxnSpLocks/>
          </p:cNvCxnSpPr>
          <p:nvPr/>
        </p:nvCxnSpPr>
        <p:spPr>
          <a:xfrm>
            <a:off x="3276600" y="1431073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5BF84B-992E-019A-EB23-968FAB428FC8}"/>
              </a:ext>
            </a:extLst>
          </p:cNvPr>
          <p:cNvCxnSpPr>
            <a:cxnSpLocks/>
          </p:cNvCxnSpPr>
          <p:nvPr/>
        </p:nvCxnSpPr>
        <p:spPr>
          <a:xfrm>
            <a:off x="6400800" y="1519353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78F367-B85C-66FB-922D-58F00A735F00}"/>
              </a:ext>
            </a:extLst>
          </p:cNvPr>
          <p:cNvCxnSpPr>
            <a:cxnSpLocks/>
          </p:cNvCxnSpPr>
          <p:nvPr/>
        </p:nvCxnSpPr>
        <p:spPr>
          <a:xfrm>
            <a:off x="728546" y="2171700"/>
            <a:ext cx="1405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E1ABA8-F2B2-492E-146C-975C052828FA}"/>
              </a:ext>
            </a:extLst>
          </p:cNvPr>
          <p:cNvCxnSpPr>
            <a:cxnSpLocks/>
          </p:cNvCxnSpPr>
          <p:nvPr/>
        </p:nvCxnSpPr>
        <p:spPr>
          <a:xfrm>
            <a:off x="4023732" y="2127095"/>
            <a:ext cx="853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7F09B5-C173-EBCA-FDB1-0D4CAB6D84DC}"/>
              </a:ext>
            </a:extLst>
          </p:cNvPr>
          <p:cNvCxnSpPr>
            <a:cxnSpLocks/>
          </p:cNvCxnSpPr>
          <p:nvPr/>
        </p:nvCxnSpPr>
        <p:spPr>
          <a:xfrm>
            <a:off x="5562600" y="2127095"/>
            <a:ext cx="800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D95575-EF24-84FB-32A4-C41B8B98970C}"/>
              </a:ext>
            </a:extLst>
          </p:cNvPr>
          <p:cNvCxnSpPr>
            <a:cxnSpLocks/>
          </p:cNvCxnSpPr>
          <p:nvPr/>
        </p:nvCxnSpPr>
        <p:spPr>
          <a:xfrm>
            <a:off x="762000" y="27813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75CF0F-3424-E080-E09C-381B569D7C4D}"/>
              </a:ext>
            </a:extLst>
          </p:cNvPr>
          <p:cNvCxnSpPr>
            <a:cxnSpLocks/>
          </p:cNvCxnSpPr>
          <p:nvPr/>
        </p:nvCxnSpPr>
        <p:spPr>
          <a:xfrm>
            <a:off x="4023732" y="2781300"/>
            <a:ext cx="853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DADE4A-17E4-9A13-00DE-E20A6AB06EF0}"/>
              </a:ext>
            </a:extLst>
          </p:cNvPr>
          <p:cNvCxnSpPr>
            <a:cxnSpLocks/>
          </p:cNvCxnSpPr>
          <p:nvPr/>
        </p:nvCxnSpPr>
        <p:spPr>
          <a:xfrm>
            <a:off x="5143500" y="2781300"/>
            <a:ext cx="11849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849000-7E65-5991-3B87-0B777AFC9643}"/>
              </a:ext>
            </a:extLst>
          </p:cNvPr>
          <p:cNvCxnSpPr>
            <a:cxnSpLocks/>
          </p:cNvCxnSpPr>
          <p:nvPr/>
        </p:nvCxnSpPr>
        <p:spPr>
          <a:xfrm>
            <a:off x="187712" y="3467100"/>
            <a:ext cx="1945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6E0F2C5-E47C-BD10-60A1-6C64F8201D22}"/>
              </a:ext>
            </a:extLst>
          </p:cNvPr>
          <p:cNvCxnSpPr>
            <a:cxnSpLocks/>
          </p:cNvCxnSpPr>
          <p:nvPr/>
        </p:nvCxnSpPr>
        <p:spPr>
          <a:xfrm>
            <a:off x="2133600" y="4257668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C8EFCCE-7985-1307-3838-EAF364309DAA}"/>
              </a:ext>
            </a:extLst>
          </p:cNvPr>
          <p:cNvCxnSpPr>
            <a:cxnSpLocks/>
          </p:cNvCxnSpPr>
          <p:nvPr/>
        </p:nvCxnSpPr>
        <p:spPr>
          <a:xfrm>
            <a:off x="5562600" y="4235365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2726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4BF4C0-53FA-11D6-F3CF-61A5A9C30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2B190-07E6-52B2-CB4A-B27D582BC7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314702" y="0"/>
            <a:ext cx="11658594" cy="64519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547425-4249-71D8-9871-A8BC29CB917B}"/>
              </a:ext>
            </a:extLst>
          </p:cNvPr>
          <p:cNvSpPr/>
          <p:nvPr/>
        </p:nvSpPr>
        <p:spPr>
          <a:xfrm>
            <a:off x="3988904" y="6085987"/>
            <a:ext cx="10310194" cy="12926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Secret gift box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F4B758D2-0ED4-B5E5-F27A-E90C81AB6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42889" y="-1200150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F6A482-3690-0F85-759F-C6A40FE313CB}"/>
              </a:ext>
            </a:extLst>
          </p:cNvPr>
          <p:cNvSpPr/>
          <p:nvPr/>
        </p:nvSpPr>
        <p:spPr>
          <a:xfrm>
            <a:off x="14988536" y="9486900"/>
            <a:ext cx="2537464" cy="609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56B95D-C7E3-9371-F915-3A9B99B26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1F8D45B-3508-E6B8-B2E0-C70DC7672675}"/>
              </a:ext>
            </a:extLst>
          </p:cNvPr>
          <p:cNvSpPr/>
          <p:nvPr/>
        </p:nvSpPr>
        <p:spPr>
          <a:xfrm>
            <a:off x="0" y="2759026"/>
            <a:ext cx="18288000" cy="17126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448438-EC7C-3EE8-131A-69EA11E419AE}"/>
              </a:ext>
            </a:extLst>
          </p:cNvPr>
          <p:cNvSpPr/>
          <p:nvPr/>
        </p:nvSpPr>
        <p:spPr>
          <a:xfrm>
            <a:off x="0" y="7761989"/>
            <a:ext cx="18288000" cy="171261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38A68-D258-194C-C93D-6D90992EE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03" y="1267157"/>
            <a:ext cx="2953769" cy="2615411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903CA36A-FE3B-BB10-0B69-2535D81F0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16" y="498993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86F9B2-BA16-F0C2-AFA9-9174121E8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37" y="1455942"/>
            <a:ext cx="2953769" cy="2615411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F347F2D4-ED8B-C8B1-C2EB-9559D5B0A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350" y="687778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A9572F-7D93-6FB7-883A-942A96EE14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526" y="1374041"/>
            <a:ext cx="2953769" cy="261541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D8C8F72D-780C-9B8B-EBEF-9CE0363F7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939" y="605877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59E26-0E0B-900A-FFF1-A43DBEEA4E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14" y="6395562"/>
            <a:ext cx="2953769" cy="2615411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C2525FB-A652-423B-1D23-6673743FB4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26" y="5627398"/>
            <a:ext cx="3090941" cy="2075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E967CF-E5E3-B984-A833-0F68B72F4B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36" y="6341610"/>
            <a:ext cx="2953769" cy="2615411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0F0D426-BC29-84D4-0F9C-932959DECB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81" y="5724763"/>
            <a:ext cx="3090941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2347F88-C72C-32E4-85A2-1BDC430B51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463148"/>
            <a:ext cx="9143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98B7C0-2F42-5179-6CB1-BE0353A36A3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2" y="9463148"/>
            <a:ext cx="9143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2EC916-6154-973B-25F7-7B28D2A5E0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1944"/>
            <a:ext cx="9143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26D0F9E-0918-D955-DF3D-DEEC009155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461944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BA797E1A-BA05-9761-5F1C-77674BD0F0E8}"/>
              </a:ext>
            </a:extLst>
          </p:cNvPr>
          <p:cNvSpPr/>
          <p:nvPr/>
        </p:nvSpPr>
        <p:spPr>
          <a:xfrm>
            <a:off x="17098034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8B662B-1726-CB9C-5619-4023F48B0C55}"/>
              </a:ext>
            </a:extLst>
          </p:cNvPr>
          <p:cNvSpPr/>
          <p:nvPr/>
        </p:nvSpPr>
        <p:spPr>
          <a:xfrm>
            <a:off x="3652417" y="3109681"/>
            <a:ext cx="762000" cy="730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0FE4C-9356-E159-5472-48F16F5CE874}"/>
              </a:ext>
            </a:extLst>
          </p:cNvPr>
          <p:cNvSpPr/>
          <p:nvPr/>
        </p:nvSpPr>
        <p:spPr>
          <a:xfrm>
            <a:off x="9252820" y="3284479"/>
            <a:ext cx="762000" cy="769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6249C0-B430-403A-65E2-D9761A70D524}"/>
              </a:ext>
            </a:extLst>
          </p:cNvPr>
          <p:cNvSpPr/>
          <p:nvPr/>
        </p:nvSpPr>
        <p:spPr>
          <a:xfrm>
            <a:off x="14639409" y="3216567"/>
            <a:ext cx="762000" cy="7309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E6A91-1D8F-2946-1AA1-75ACFB08F149}"/>
              </a:ext>
            </a:extLst>
          </p:cNvPr>
          <p:cNvSpPr/>
          <p:nvPr/>
        </p:nvSpPr>
        <p:spPr>
          <a:xfrm>
            <a:off x="6126896" y="8217548"/>
            <a:ext cx="762000" cy="7934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948B9F-E34A-E427-F546-FE7762895A92}"/>
              </a:ext>
            </a:extLst>
          </p:cNvPr>
          <p:cNvSpPr/>
          <p:nvPr/>
        </p:nvSpPr>
        <p:spPr>
          <a:xfrm>
            <a:off x="12024836" y="8205691"/>
            <a:ext cx="762000" cy="730915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15FDD-FBA6-3D02-69C5-52D560F8D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51C0D65-CB4F-5F9B-283E-B34B1A45A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F391C-6069-F587-555B-1F09613F3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EE04A2-2A00-0E20-1645-A496458E1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9E3496E7-F74B-5BEE-0AD6-81677E4495A8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You get 3+ points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CBF1C52B-4DE1-BD60-3345-4875C4C47DB0}"/>
              </a:ext>
            </a:extLst>
          </p:cNvPr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was the Louvre the world's most popular museum?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99DEFD34-3130-8F83-0F4E-5AFB4B66F8E8}"/>
              </a:ext>
            </a:extLst>
          </p:cNvPr>
          <p:cNvSpPr/>
          <p:nvPr/>
        </p:nvSpPr>
        <p:spPr>
          <a:xfrm>
            <a:off x="12420600" y="2588695"/>
            <a:ext cx="3374429" cy="13488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in 2018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CA6370-B5BC-9720-BE9A-B8CF7087D591}"/>
              </a:ext>
            </a:extLst>
          </p:cNvPr>
          <p:cNvSpPr/>
          <p:nvPr/>
        </p:nvSpPr>
        <p:spPr>
          <a:xfrm rot="5600923">
            <a:off x="-424046" y="8611662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260AAB7A-C5BB-3A4F-8241-18155992F9ED}"/>
              </a:ext>
            </a:extLst>
          </p:cNvPr>
          <p:cNvSpPr/>
          <p:nvPr/>
        </p:nvSpPr>
        <p:spPr>
          <a:xfrm rot="586976" flipH="1">
            <a:off x="-203964" y="6163244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FCBD2B-82A9-75D4-7674-3516526C7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3B1AEF32-E2E5-B15A-7CF3-161FAF061C85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C2C8A3D-8AF9-FB97-8EB5-D49ABC3B92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0CB107-3E97-ADC7-769E-1986A89FDA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27" y="8461646"/>
            <a:ext cx="1746086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99B121-187F-051E-21AD-60FF1598F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B320B45-1163-F6AD-9085-1979DCAB96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CD9E342-4A52-9B37-A78A-CACB8C607D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AC10819-ED3A-573C-37EF-8719845264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63E57-A063-375A-D064-A3D7A33C5D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355" y="4187497"/>
            <a:ext cx="14947845" cy="18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3947C2B-1810-2891-2623-843490ED35D1}"/>
              </a:ext>
            </a:extLst>
          </p:cNvPr>
          <p:cNvSpPr txBox="1"/>
          <p:nvPr/>
        </p:nvSpPr>
        <p:spPr>
          <a:xfrm>
            <a:off x="383824" y="2164723"/>
            <a:ext cx="14494932" cy="267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10287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river in the capital Hanoi.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1028700" indent="-10287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river with a total length of 1,149 km.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1028700" indent="-10287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Its second name is Cai River.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pic>
        <p:nvPicPr>
          <p:cNvPr id="576" name="Picture 2">
            <a:extLst>
              <a:ext uri="{FF2B5EF4-FFF2-40B4-BE49-F238E27FC236}">
                <a16:creationId xmlns:a16="http://schemas.microsoft.com/office/drawing/2014/main" id="{4E77BD0D-3B42-13FE-E03C-6C61C2B5C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340137"/>
            <a:ext cx="7956262" cy="484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7" name="Rectangle 576">
            <a:extLst>
              <a:ext uri="{FF2B5EF4-FFF2-40B4-BE49-F238E27FC236}">
                <a16:creationId xmlns:a16="http://schemas.microsoft.com/office/drawing/2014/main" id="{1F3764A4-2294-AB7F-9742-3FF6F2E123D2}"/>
              </a:ext>
            </a:extLst>
          </p:cNvPr>
          <p:cNvSpPr/>
          <p:nvPr/>
        </p:nvSpPr>
        <p:spPr>
          <a:xfrm>
            <a:off x="1104021" y="6590836"/>
            <a:ext cx="6529673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Red River</a:t>
            </a:r>
          </a:p>
        </p:txBody>
      </p:sp>
    </p:spTree>
    <p:extLst>
      <p:ext uri="{BB962C8B-B14F-4D97-AF65-F5344CB8AC3E}">
        <p14:creationId xmlns:p14="http://schemas.microsoft.com/office/powerpoint/2010/main" val="4490800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399EA-7FC4-63B0-A7AD-40C7BDACB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42E153B-6766-8ECF-4327-4EBAEF660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8C3A7-681E-D8E9-A243-B72358DE5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82BBD-2A93-3C6D-05BC-9882A28F5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0FE90A4C-AA1F-F001-C578-DB1B2BCBCD0F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You 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get 2+ points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EF68A026-7CF5-0524-8B24-0C0C8A353F77}"/>
              </a:ext>
            </a:extLst>
          </p:cNvPr>
          <p:cNvSpPr/>
          <p:nvPr/>
        </p:nvSpPr>
        <p:spPr>
          <a:xfrm>
            <a:off x="762001" y="413657"/>
            <a:ext cx="16333799" cy="12743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2060"/>
                </a:solidFill>
              </a:rPr>
              <a:t>2. What can you do on the second level of the Eiffel Tower?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A67E3967-0CEC-D66E-77F7-4568DE0AADCA}"/>
              </a:ext>
            </a:extLst>
          </p:cNvPr>
          <p:cNvSpPr/>
          <p:nvPr/>
        </p:nvSpPr>
        <p:spPr>
          <a:xfrm>
            <a:off x="9863473" y="1688034"/>
            <a:ext cx="6742003" cy="134618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</a:rPr>
              <a:t>enjoy the view, eat dinner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FE878A-F086-8FDC-EC4E-2E9BA82F7E5C}"/>
              </a:ext>
            </a:extLst>
          </p:cNvPr>
          <p:cNvSpPr/>
          <p:nvPr/>
        </p:nvSpPr>
        <p:spPr>
          <a:xfrm rot="5600923">
            <a:off x="-398549" y="8939256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69F69E0B-49D5-3263-171C-5BCBD5AFB913}"/>
              </a:ext>
            </a:extLst>
          </p:cNvPr>
          <p:cNvSpPr/>
          <p:nvPr/>
        </p:nvSpPr>
        <p:spPr>
          <a:xfrm rot="586976" flipH="1">
            <a:off x="-30219" y="659422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57DD18-5C72-2195-59C7-E37B969C3C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7CDF3C5A-C566-A4A8-CF26-53D88DF39007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82CE2E8-B9B8-0C4D-3588-5457E42772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03A26A-B4D0-891F-926E-C7F7B70EC1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00" y="8399765"/>
            <a:ext cx="1746086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DB0103-8449-FCC2-336B-10173ED40D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FB735B5-76B7-1381-83E9-D2DE67B021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194DA8-C03B-918E-36B9-48397813B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1670F6-61AD-9E63-1E87-E2360C1260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1F1B46-0EF2-E442-1C4A-25CF51BA73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7434" y="3499307"/>
            <a:ext cx="13662932" cy="19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91BD7A-A85B-CC92-EA2D-189B381BB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096C1F5-3046-B0DA-F5C5-AA76131FF0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CC7F0-7792-D91C-085C-40EC7F43E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63F8F-871B-6520-1743-6BB7D162B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772475A0-3A51-00EA-4CA4-D0D76F678960}"/>
              </a:ext>
            </a:extLst>
          </p:cNvPr>
          <p:cNvSpPr/>
          <p:nvPr/>
        </p:nvSpPr>
        <p:spPr>
          <a:xfrm>
            <a:off x="14968841" y="5411284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You 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get 4+ points.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D57C78F4-E12F-6D1B-6845-941F23026D39}"/>
              </a:ext>
            </a:extLst>
          </p:cNvPr>
          <p:cNvSpPr/>
          <p:nvPr/>
        </p:nvSpPr>
        <p:spPr>
          <a:xfrm>
            <a:off x="3834724" y="217931"/>
            <a:ext cx="9829799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Lucky gift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box.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E309D2-FE24-0176-8911-95FD4D651F44}"/>
              </a:ext>
            </a:extLst>
          </p:cNvPr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BE75885F-BFD2-F147-D8F4-17AB3D7CC3C3}"/>
              </a:ext>
            </a:extLst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CB5624-D84B-0032-DED0-5A4E4B8F6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2FF97D0-20A5-2AA5-B7A6-B5E11301216D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9BAF9A-0A00-D4F2-5107-77FEF4DB86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584426-86BD-665F-29EE-0346DBA48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499812E-73DE-4D77-E31C-67F0F7A69B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E0277BB-9F19-D17E-B789-A45A2649A8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2DDD8E-708B-C58E-E628-6BE01DC44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4320C48-A430-A584-42A7-1AE0A082DB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DA878-C6CA-9746-C580-994BBB0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31F91A3-1844-8126-B835-FE1D26D63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D5986-FB15-DF50-EF1B-7BDEBE110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1C18F-6260-7F9B-98CB-EDD597CD3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D20CA442-E96A-9C4B-31F4-81232363BCCB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You 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get 2+ points.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613AC9BC-8001-2E35-0FF5-879C548B3951}"/>
              </a:ext>
            </a:extLst>
          </p:cNvPr>
          <p:cNvSpPr/>
          <p:nvPr/>
        </p:nvSpPr>
        <p:spPr>
          <a:xfrm>
            <a:off x="762001" y="413657"/>
            <a:ext cx="16919594" cy="17125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2060"/>
                </a:solidFill>
              </a:rPr>
              <a:t>3. What can you see between the towns of Sully-sur Loire and </a:t>
            </a:r>
            <a:r>
              <a:rPr lang="en-US" sz="4800" dirty="0" err="1">
                <a:solidFill>
                  <a:srgbClr val="002060"/>
                </a:solidFill>
              </a:rPr>
              <a:t>Chalonnes</a:t>
            </a:r>
            <a:r>
              <a:rPr lang="en-US" sz="4800" dirty="0">
                <a:solidFill>
                  <a:srgbClr val="002060"/>
                </a:solidFill>
              </a:rPr>
              <a:t>-sur-Loire?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EB90B121-103C-3E03-2ECB-9B0F4F9265EE}"/>
              </a:ext>
            </a:extLst>
          </p:cNvPr>
          <p:cNvSpPr/>
          <p:nvPr/>
        </p:nvSpPr>
        <p:spPr>
          <a:xfrm>
            <a:off x="10618800" y="2100815"/>
            <a:ext cx="6477000" cy="16911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</a:rPr>
              <a:t>many beautiful buildings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42D447-AF46-96BF-628C-CC04059F434B}"/>
              </a:ext>
            </a:extLst>
          </p:cNvPr>
          <p:cNvSpPr/>
          <p:nvPr/>
        </p:nvSpPr>
        <p:spPr>
          <a:xfrm rot="5600923">
            <a:off x="-178477" y="9018447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24B2D627-4CE1-23FB-B275-CD3F0959A7FB}"/>
              </a:ext>
            </a:extLst>
          </p:cNvPr>
          <p:cNvSpPr/>
          <p:nvPr/>
        </p:nvSpPr>
        <p:spPr>
          <a:xfrm rot="586976" flipH="1">
            <a:off x="-137339" y="6910710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907B52-4BB1-0183-8DB2-0EBACF0352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8B3AB86E-F1AA-2005-CF66-61126040190D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5865337-F15E-10FD-7E2E-80CEA247B8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2FBE234-3B9F-DA4E-B3F5-0DF28D132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3" y="8249692"/>
            <a:ext cx="1746086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1BDB674-7999-A231-F6F2-4E39616498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5DA21F1-12C4-2F3F-F83B-0DA252EABE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D0BDEB-7827-4853-00A1-D30F6B200A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AC9B38D-37F6-B935-4903-97418ACEBE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D957D-51BB-A88D-B798-60F09AFD83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7296" y="4019676"/>
            <a:ext cx="12850303" cy="27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531B24-ADE2-99A4-A065-A544C24E8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7A75E1A6-214B-BA8D-C119-9FD2DE684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D4AEFD-8283-5F34-2574-A9018C634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5A9DD-4BFA-E537-246E-50F838264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FFB18D16-5CDC-5BE6-1935-8F32F593C91E}"/>
              </a:ext>
            </a:extLst>
          </p:cNvPr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You 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get 3+ points.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4B591A25-7A3A-1692-96EE-54BCCEE5D7EF}"/>
              </a:ext>
            </a:extLst>
          </p:cNvPr>
          <p:cNvSpPr/>
          <p:nvPr/>
        </p:nvSpPr>
        <p:spPr>
          <a:xfrm>
            <a:off x="762001" y="413657"/>
            <a:ext cx="12953999" cy="15686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2060"/>
                </a:solidFill>
              </a:rPr>
              <a:t>4.  For what reasons is Chateau d'Amboise famous?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B8DBE532-FD9B-73EC-BDF7-69F9A1EB9BFA}"/>
              </a:ext>
            </a:extLst>
          </p:cNvPr>
          <p:cNvSpPr/>
          <p:nvPr/>
        </p:nvSpPr>
        <p:spPr>
          <a:xfrm>
            <a:off x="3124200" y="2129590"/>
            <a:ext cx="15163800" cy="9845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</a:rPr>
              <a:t>great views of the river, Leonardo da Vinci is buried here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3AE144-03F5-6F8F-4573-5E8AFB11C6AB}"/>
              </a:ext>
            </a:extLst>
          </p:cNvPr>
          <p:cNvSpPr/>
          <p:nvPr/>
        </p:nvSpPr>
        <p:spPr>
          <a:xfrm rot="5600923">
            <a:off x="-212648" y="8762348"/>
            <a:ext cx="3657495" cy="37646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08744507-DDE4-E9F1-1E4F-8837871E3933}"/>
              </a:ext>
            </a:extLst>
          </p:cNvPr>
          <p:cNvSpPr/>
          <p:nvPr/>
        </p:nvSpPr>
        <p:spPr>
          <a:xfrm rot="586976" flipH="1">
            <a:off x="-113345" y="6965006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CD2314-C666-F3CF-4F40-FF8FEA444A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221A4FCD-1B23-90BD-F02B-FAE118C110DF}"/>
              </a:ext>
            </a:extLst>
          </p:cNvPr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012DEB-5319-07E4-966A-F208BD0438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8564C4-C660-5FEE-FB85-071FE23E7F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75" y="8380531"/>
            <a:ext cx="1746086" cy="1913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FE76DD5-3F1E-0213-F9EF-AFEC667CA0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9BBAB5F-DF4A-5DC1-3209-4465DA7DE5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7C9B221-B801-6A3C-927A-87FBB9F499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BF4D31-490E-3B8E-2753-CDE0026A61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47614-2B49-6DF6-AC1C-E06231659B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0599" y="3728338"/>
            <a:ext cx="13899210" cy="19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2200" y="-5454913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76201" y="3317789"/>
            <a:ext cx="18211799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910"/>
              </a:lnSpc>
              <a:spcBef>
                <a:spcPct val="0"/>
              </a:spcBef>
            </a:pPr>
            <a:r>
              <a:rPr lang="en-US" sz="8500" kern="0" dirty="0">
                <a:solidFill>
                  <a:schemeClr val="accent2">
                    <a:lumMod val="75000"/>
                  </a:schemeClr>
                </a:solidFill>
                <a:latin typeface="Lazydog" panose="020B0604020202020204" charset="0"/>
                <a:cs typeface="Times New Roman" panose="02020603050405020304" pitchFamily="18" charset="0"/>
                <a:sym typeface="Arial"/>
              </a:rPr>
              <a:t>Would you like to visit France ? </a:t>
            </a:r>
          </a:p>
          <a:p>
            <a:pPr marL="0" lvl="0" indent="0" algn="just">
              <a:lnSpc>
                <a:spcPts val="8910"/>
              </a:lnSpc>
              <a:spcBef>
                <a:spcPct val="0"/>
              </a:spcBef>
            </a:pPr>
            <a:endParaRPr lang="en-US" sz="9000" u="none" strike="noStrike" dirty="0">
              <a:solidFill>
                <a:srgbClr val="000000"/>
              </a:solidFill>
              <a:latin typeface="Lazydog"/>
              <a:ea typeface="Lazydog"/>
              <a:cs typeface="Lazydog"/>
              <a:sym typeface="Lazydog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076816" y="595336"/>
            <a:ext cx="3493301" cy="1079747"/>
          </a:xfrm>
          <a:custGeom>
            <a:avLst/>
            <a:gdLst/>
            <a:ahLst/>
            <a:cxnLst/>
            <a:rect l="l" t="t" r="r" b="b"/>
            <a:pathLst>
              <a:path w="3493301" h="1079747">
                <a:moveTo>
                  <a:pt x="0" y="0"/>
                </a:moveTo>
                <a:lnTo>
                  <a:pt x="3493300" y="0"/>
                </a:lnTo>
                <a:lnTo>
                  <a:pt x="3493300" y="1079748"/>
                </a:lnTo>
                <a:lnTo>
                  <a:pt x="0" y="1079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2567287" y="4606145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249400" y="7981989"/>
            <a:ext cx="3200400" cy="2282677"/>
          </a:xfrm>
          <a:custGeom>
            <a:avLst/>
            <a:gdLst/>
            <a:ahLst/>
            <a:cxnLst/>
            <a:rect l="l" t="t" r="r" b="b"/>
            <a:pathLst>
              <a:path w="5256867" h="4114800">
                <a:moveTo>
                  <a:pt x="0" y="0"/>
                </a:moveTo>
                <a:lnTo>
                  <a:pt x="5256867" y="0"/>
                </a:lnTo>
                <a:lnTo>
                  <a:pt x="52568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502832" y="-2146207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ABCBB-E838-564E-F9EC-009F62BCE7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74" y="4606145"/>
            <a:ext cx="5105400" cy="5176662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04800" y="67198"/>
            <a:ext cx="2971800" cy="1723502"/>
          </a:xfrm>
          <a:custGeom>
            <a:avLst/>
            <a:gdLst/>
            <a:ahLst/>
            <a:cxnLst/>
            <a:rect l="l" t="t" r="r" b="b"/>
            <a:pathLst>
              <a:path w="3657600" h="1988820">
                <a:moveTo>
                  <a:pt x="0" y="0"/>
                </a:moveTo>
                <a:lnTo>
                  <a:pt x="3657600" y="0"/>
                </a:lnTo>
                <a:lnTo>
                  <a:pt x="3657600" y="1988820"/>
                </a:lnTo>
                <a:lnTo>
                  <a:pt x="0" y="1988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8 0.05278 L 0.07968 0.05278 C 0.08402 0.05308 0.08845 0.05324 0.09288 0.0537 C 0.09566 0.05401 0.10043 0.05663 0.1026 0.05787 C 0.10382 0.05849 0.10494 0.05926 0.10607 0.05987 C 0.10833 0.06095 0.11293 0.06296 0.11293 0.06296 C 0.12309 0.07268 0.11545 0.06605 0.12387 0.07207 C 0.12751 0.07469 0.13168 0.07592 0.13481 0.08024 L 0.14053 0.08842 C 0.14331 0.09984 0.14323 0.10247 0.14748 0.11095 C 0.14791 0.11188 0.14861 0.11234 0.14922 0.11296 C 0.15225 0.11605 0.15521 0.11944 0.15833 0.12222 C 0.17413 0.1358 0.16684 0.12855 0.17795 0.13642 C 0.18698 0.1429 0.18402 0.14182 0.19227 0.14676 C 0.19835 0.15031 0.20529 0.15355 0.21119 0.15787 C 0.21302 0.15926 0.21458 0.16173 0.2164 0.16296 C 0.21883 0.16481 0.22144 0.16558 0.22387 0.16713 C 0.22639 0.16867 0.22882 0.17068 0.23133 0.17222 C 0.23307 0.1733 0.23489 0.17392 0.23654 0.17531 C 0.2414 0.17932 0.24583 0.18534 0.25086 0.18858 C 0.25416 0.19058 0.25746 0.19228 0.26067 0.19475 C 0.26319 0.1966 0.27126 0.20571 0.27448 0.20694 C 0.28125 0.20987 0.29514 0.21312 0.29514 0.21312 C 0.30468 0.21944 0.29566 0.21327 0.31119 0.22531 C 0.31354 0.22716 0.31571 0.22947 0.31814 0.2304 C 0.32083 0.23148 0.32352 0.23225 0.32613 0.23349 C 0.32777 0.23426 0.32925 0.23565 0.33073 0.23657 C 0.33324 0.23812 0.33576 0.2395 0.33819 0.24074 C 0.34201 0.24259 0.34592 0.24382 0.34974 0.24583 C 0.36501 0.25386 0.35078 0.24876 0.36467 0.25293 C 0.36675 0.25432 0.36883 0.25602 0.371 0.2571 C 0.38064 0.26142 0.38411 0.26142 0.39401 0.26312 L 0.4118 0.26929 C 0.42543 0.27392 0.44323 0.27886 0.45434 0.29074 C 0.45625 0.29274 0.45798 0.29521 0.46007 0.29691 C 0.46319 0.29938 0.46658 0.30077 0.46979 0.30293 C 0.47213 0.30463 0.47448 0.30632 0.47673 0.30818 C 0.4783 0.30941 0.47977 0.31095 0.48133 0.31219 C 0.48646 0.31605 0.49175 0.31929 0.49687 0.32345 C 0.49896 0.32515 0.50113 0.3267 0.50312 0.32855 C 0.50451 0.32978 0.50573 0.33163 0.5072 0.33256 C 0.5092 0.3341 0.51137 0.33472 0.51354 0.33565 C 0.51449 0.33673 0.51536 0.33781 0.5164 0.33873 C 0.52205 0.34398 0.52908 0.34599 0.53359 0.35401 C 0.53663 0.35941 0.53524 0.35663 0.53767 0.36219 C 0.53654 0.36821 0.53646 0.36774 0.53593 0.37345 C 0.53585 0.37376 0.53593 0.37423 0.53593 0.37453 L 0.54687 0.39707 L 0.54687 0.39707 " pathEditMode="relative" ptsTypes="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6">
            <a:extLst>
              <a:ext uri="{FF2B5EF4-FFF2-40B4-BE49-F238E27FC236}">
                <a16:creationId xmlns:a16="http://schemas.microsoft.com/office/drawing/2014/main" id="{84D9EC16-6C56-8713-3D35-8ED483647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2543" y="821309"/>
            <a:ext cx="19663854" cy="1143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algn="ctr" defTabSz="1371600">
              <a:spcBef>
                <a:spcPct val="0"/>
              </a:spcBef>
              <a:buClrTx/>
              <a:buSzTx/>
              <a:buNone/>
            </a:pPr>
            <a:r>
              <a:rPr lang="vi-VN" altLang="en-US" sz="4200" b="1" kern="0" dirty="0">
                <a:solidFill>
                  <a:srgbClr val="FF0000"/>
                </a:solidFill>
                <a:latin typeface="Times New Roman" charset="0"/>
                <a:cs typeface="Arial"/>
                <a:sym typeface="Arial"/>
              </a:rPr>
              <a:t> </a:t>
            </a:r>
            <a:r>
              <a:rPr lang="en-US" sz="4200" b="1" kern="0" dirty="0">
                <a:solidFill>
                  <a:srgbClr val="F26532"/>
                </a:solidFill>
                <a:latin typeface=".VnBook-AntiquaH" panose="020B7200000000000000" pitchFamily="34" charset="0"/>
                <a:cs typeface="Arial" panose="020B0604020202020204" pitchFamily="34" charset="0"/>
                <a:sym typeface="Arial"/>
              </a:rPr>
              <a:t>Contest: </a:t>
            </a:r>
            <a:r>
              <a:rPr lang="vi-VN" altLang="en-US" sz="4200" b="1" kern="0" dirty="0">
                <a:solidFill>
                  <a:srgbClr val="FF0000"/>
                </a:solidFill>
                <a:latin typeface="Times New Roman" charset="0"/>
                <a:cs typeface="Arial"/>
                <a:sym typeface="Arial"/>
              </a:rPr>
              <a:t>WHO’S THE BEST PRESENTER?</a:t>
            </a:r>
            <a:endParaRPr lang="en-US" altLang="en-US" sz="4200" b="1" kern="0" dirty="0">
              <a:solidFill>
                <a:srgbClr val="FF0000"/>
              </a:solidFill>
              <a:latin typeface=".VnBook-AntiquaH" panose="020B7200000000000000" pitchFamily="34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9F63F-84AE-E39C-DCBF-14806E8E7333}"/>
              </a:ext>
            </a:extLst>
          </p:cNvPr>
          <p:cNvSpPr txBox="1"/>
          <p:nvPr/>
        </p:nvSpPr>
        <p:spPr>
          <a:xfrm>
            <a:off x="7772400" y="4076700"/>
            <a:ext cx="1034528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of the places in the article would you like to visit most? </a:t>
            </a:r>
          </a:p>
          <a:p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  <a:endParaRPr lang="en-US" sz="5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Presenter - Free people icons">
            <a:extLst>
              <a:ext uri="{FF2B5EF4-FFF2-40B4-BE49-F238E27FC236}">
                <a16:creationId xmlns:a16="http://schemas.microsoft.com/office/drawing/2014/main" id="{095DCC67-75FD-8C5B-DC1C-092AC83D8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52700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C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9997A2-37DE-C5A7-E318-A698A3FB27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EAEDBDC-AF5B-B458-2408-32D366158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9C891-D1AD-4BA9-83AB-231BDF0D669A}"/>
              </a:ext>
            </a:extLst>
          </p:cNvPr>
          <p:cNvSpPr txBox="1"/>
          <p:nvPr/>
        </p:nvSpPr>
        <p:spPr>
          <a:xfrm>
            <a:off x="9525000" y="2552700"/>
            <a:ext cx="789000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 defTabSz="1371600">
              <a:buClr>
                <a:srgbClr val="000000"/>
              </a:buClr>
              <a:buFontTx/>
              <a:buChar char="-"/>
            </a:pPr>
            <a:r>
              <a:rPr lang="en-US" sz="6000" kern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Grammar range and accuracy.</a:t>
            </a:r>
          </a:p>
          <a:p>
            <a:pPr marL="857250" indent="-857250" defTabSz="1371600">
              <a:buClr>
                <a:srgbClr val="000000"/>
              </a:buClr>
              <a:buFontTx/>
              <a:buChar char="-"/>
            </a:pPr>
            <a:r>
              <a:rPr lang="en-US" sz="6000" kern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Pronunciation.</a:t>
            </a:r>
          </a:p>
          <a:p>
            <a:pPr marL="857250" indent="-857250" defTabSz="1371600">
              <a:buClr>
                <a:srgbClr val="000000"/>
              </a:buClr>
              <a:buFontTx/>
              <a:buChar char="-"/>
            </a:pPr>
            <a:r>
              <a:rPr lang="en-US" sz="6000" kern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Lexical resource.</a:t>
            </a:r>
          </a:p>
          <a:p>
            <a:pPr marL="857250" indent="-857250" defTabSz="1371600">
              <a:buClr>
                <a:srgbClr val="000000"/>
              </a:buClr>
              <a:buFontTx/>
              <a:buChar char="-"/>
            </a:pPr>
            <a:r>
              <a:rPr lang="en-US" sz="6000" kern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Fluency.</a:t>
            </a:r>
          </a:p>
          <a:p>
            <a:pPr marL="857250" indent="-857250" defTabSz="1371600">
              <a:buClr>
                <a:srgbClr val="000000"/>
              </a:buClr>
              <a:buFontTx/>
              <a:buChar char="-"/>
            </a:pPr>
            <a:r>
              <a:rPr lang="en-US" sz="6000" kern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Eye contact.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B023E-1BB0-842E-6A58-52D561CC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8200" cy="902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B6E37B-09B0-D16E-D608-42E0C4FB3C7F}"/>
              </a:ext>
            </a:extLst>
          </p:cNvPr>
          <p:cNvSpPr txBox="1"/>
          <p:nvPr/>
        </p:nvSpPr>
        <p:spPr>
          <a:xfrm>
            <a:off x="2438400" y="141883"/>
            <a:ext cx="15201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 </a:t>
            </a:r>
            <a:r>
              <a:rPr lang="en-US" sz="5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QUALITY OF THE BEST PRESENTATOR </a:t>
            </a:r>
          </a:p>
        </p:txBody>
      </p:sp>
    </p:spTree>
    <p:extLst>
      <p:ext uri="{BB962C8B-B14F-4D97-AF65-F5344CB8AC3E}">
        <p14:creationId xmlns:p14="http://schemas.microsoft.com/office/powerpoint/2010/main" val="16924554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4412" y="-5454912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263226" y="-1"/>
            <a:ext cx="17643774" cy="10695914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491710" y="6659757"/>
            <a:ext cx="2659139" cy="4036156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6367995">
            <a:off x="-2026149" y="5164223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1452156" y="8122526"/>
            <a:ext cx="3964793" cy="2140988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659948">
            <a:off x="15904029" y="118512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365634" y="3588424"/>
            <a:ext cx="2659139" cy="2829361"/>
          </a:xfrm>
          <a:custGeom>
            <a:avLst/>
            <a:gdLst/>
            <a:ahLst/>
            <a:cxnLst/>
            <a:rect l="l" t="t" r="r" b="b"/>
            <a:pathLst>
              <a:path w="2659139" h="2829361">
                <a:moveTo>
                  <a:pt x="0" y="0"/>
                </a:moveTo>
                <a:lnTo>
                  <a:pt x="2659139" y="0"/>
                </a:lnTo>
                <a:lnTo>
                  <a:pt x="2659139" y="2829361"/>
                </a:lnTo>
                <a:lnTo>
                  <a:pt x="0" y="2829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59385">
            <a:off x="223189" y="75931"/>
            <a:ext cx="1640023" cy="2293253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6367995">
            <a:off x="13139024" y="-2191118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2697435" y="842594"/>
            <a:ext cx="14020800" cy="711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9600" dirty="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BENEFITS OF Travel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A5D910-7801-53FA-8A67-5BF16372651B}"/>
              </a:ext>
            </a:extLst>
          </p:cNvPr>
          <p:cNvSpPr txBox="1"/>
          <p:nvPr/>
        </p:nvSpPr>
        <p:spPr>
          <a:xfrm>
            <a:off x="2740452" y="1846396"/>
            <a:ext cx="5850789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us to experience new cultures, </a:t>
            </a:r>
          </a:p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different people.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1A4F62-99D7-F7BB-5352-F9D00E9043C0}"/>
              </a:ext>
            </a:extLst>
          </p:cNvPr>
          <p:cNvSpPr txBox="1"/>
          <p:nvPr/>
        </p:nvSpPr>
        <p:spPr>
          <a:xfrm>
            <a:off x="9549135" y="1917954"/>
            <a:ext cx="5913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a great way to relieve stress and take a break from our daily routines.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5B5F5-950D-31C3-E7F9-9007BD2BFA6E}"/>
              </a:ext>
            </a:extLst>
          </p:cNvPr>
          <p:cNvSpPr txBox="1"/>
          <p:nvPr/>
        </p:nvSpPr>
        <p:spPr>
          <a:xfrm>
            <a:off x="2900541" y="5778667"/>
            <a:ext cx="5481668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 international diplomacy and cooperation.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7C01B-17D9-3975-C270-EF5BBE452550}"/>
              </a:ext>
            </a:extLst>
          </p:cNvPr>
          <p:cNvSpPr txBox="1"/>
          <p:nvPr/>
        </p:nvSpPr>
        <p:spPr>
          <a:xfrm>
            <a:off x="9574994" y="5703837"/>
            <a:ext cx="55035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the development of the economy.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7FA51E7-3C90-9F25-F3D7-4FA7D393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5013" y="3032170"/>
            <a:ext cx="5481668" cy="25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3C8CF56-5A21-BA1B-8C27-21FBE98F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994" y="3092101"/>
            <a:ext cx="5588123" cy="251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10D28F4-2459-0D94-5233-17711AA1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40" y="6811555"/>
            <a:ext cx="5481668" cy="30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65C6F3D-46A1-5475-8470-0809B260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20" y="6700697"/>
            <a:ext cx="5615697" cy="30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25B110-D6BB-CCD0-924B-7226CAB5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13F16D-631B-FEF1-1AA4-95BA44ABD82A}"/>
              </a:ext>
            </a:extLst>
          </p:cNvPr>
          <p:cNvSpPr/>
          <p:nvPr/>
        </p:nvSpPr>
        <p:spPr>
          <a:xfrm>
            <a:off x="-1454412" y="-5454912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4AF95C-3C3E-B273-7942-EB4BF6528E44}"/>
              </a:ext>
            </a:extLst>
          </p:cNvPr>
          <p:cNvSpPr/>
          <p:nvPr/>
        </p:nvSpPr>
        <p:spPr>
          <a:xfrm>
            <a:off x="644226" y="-350606"/>
            <a:ext cx="17643774" cy="10695914"/>
          </a:xfrm>
          <a:custGeom>
            <a:avLst/>
            <a:gdLst/>
            <a:ahLst/>
            <a:cxnLst/>
            <a:rect l="l" t="t" r="r" b="b"/>
            <a:pathLst>
              <a:path w="12262631" h="8717616">
                <a:moveTo>
                  <a:pt x="0" y="0"/>
                </a:moveTo>
                <a:lnTo>
                  <a:pt x="12262630" y="0"/>
                </a:lnTo>
                <a:lnTo>
                  <a:pt x="12262630" y="8717616"/>
                </a:lnTo>
                <a:lnTo>
                  <a:pt x="0" y="8717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FE3C43A-1EBE-2B41-4408-B1035F77A1AA}"/>
              </a:ext>
            </a:extLst>
          </p:cNvPr>
          <p:cNvSpPr/>
          <p:nvPr/>
        </p:nvSpPr>
        <p:spPr>
          <a:xfrm>
            <a:off x="15491710" y="6659757"/>
            <a:ext cx="2659139" cy="4036156"/>
          </a:xfrm>
          <a:custGeom>
            <a:avLst/>
            <a:gdLst/>
            <a:ahLst/>
            <a:cxnLst/>
            <a:rect l="l" t="t" r="r" b="b"/>
            <a:pathLst>
              <a:path w="2958554" h="4512686">
                <a:moveTo>
                  <a:pt x="0" y="0"/>
                </a:moveTo>
                <a:lnTo>
                  <a:pt x="2958554" y="0"/>
                </a:lnTo>
                <a:lnTo>
                  <a:pt x="2958554" y="4512686"/>
                </a:lnTo>
                <a:lnTo>
                  <a:pt x="0" y="4512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30C6E36-4AEA-8D11-8B79-AFAE4B851CA7}"/>
              </a:ext>
            </a:extLst>
          </p:cNvPr>
          <p:cNvSpPr/>
          <p:nvPr/>
        </p:nvSpPr>
        <p:spPr>
          <a:xfrm rot="-6367995">
            <a:off x="-2026149" y="5164223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A6811D3-C494-8C71-84FA-AD136657D735}"/>
              </a:ext>
            </a:extLst>
          </p:cNvPr>
          <p:cNvSpPr/>
          <p:nvPr/>
        </p:nvSpPr>
        <p:spPr>
          <a:xfrm>
            <a:off x="-1452156" y="8122526"/>
            <a:ext cx="3964793" cy="2140988"/>
          </a:xfrm>
          <a:custGeom>
            <a:avLst/>
            <a:gdLst/>
            <a:ahLst/>
            <a:cxnLst/>
            <a:rect l="l" t="t" r="r" b="b"/>
            <a:pathLst>
              <a:path w="3964793" h="2140988">
                <a:moveTo>
                  <a:pt x="0" y="0"/>
                </a:moveTo>
                <a:lnTo>
                  <a:pt x="3964793" y="0"/>
                </a:lnTo>
                <a:lnTo>
                  <a:pt x="3964793" y="2140989"/>
                </a:lnTo>
                <a:lnTo>
                  <a:pt x="0" y="214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6C72F48-AB10-AA03-59C4-7C0FD32202F6}"/>
              </a:ext>
            </a:extLst>
          </p:cNvPr>
          <p:cNvSpPr/>
          <p:nvPr/>
        </p:nvSpPr>
        <p:spPr>
          <a:xfrm rot="-659948">
            <a:off x="15904029" y="118512"/>
            <a:ext cx="1535088" cy="3150366"/>
          </a:xfrm>
          <a:custGeom>
            <a:avLst/>
            <a:gdLst/>
            <a:ahLst/>
            <a:cxnLst/>
            <a:rect l="l" t="t" r="r" b="b"/>
            <a:pathLst>
              <a:path w="1535088" h="3150366">
                <a:moveTo>
                  <a:pt x="0" y="0"/>
                </a:moveTo>
                <a:lnTo>
                  <a:pt x="1535087" y="0"/>
                </a:lnTo>
                <a:lnTo>
                  <a:pt x="1535087" y="3150366"/>
                </a:lnTo>
                <a:lnTo>
                  <a:pt x="0" y="3150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B8770A3-D18D-A664-0F1D-3749AC34FF08}"/>
              </a:ext>
            </a:extLst>
          </p:cNvPr>
          <p:cNvSpPr/>
          <p:nvPr/>
        </p:nvSpPr>
        <p:spPr>
          <a:xfrm>
            <a:off x="15365634" y="3588424"/>
            <a:ext cx="2659139" cy="2829361"/>
          </a:xfrm>
          <a:custGeom>
            <a:avLst/>
            <a:gdLst/>
            <a:ahLst/>
            <a:cxnLst/>
            <a:rect l="l" t="t" r="r" b="b"/>
            <a:pathLst>
              <a:path w="2659139" h="2829361">
                <a:moveTo>
                  <a:pt x="0" y="0"/>
                </a:moveTo>
                <a:lnTo>
                  <a:pt x="2659139" y="0"/>
                </a:lnTo>
                <a:lnTo>
                  <a:pt x="2659139" y="2829361"/>
                </a:lnTo>
                <a:lnTo>
                  <a:pt x="0" y="28293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81B62A8-4D47-C058-DB22-0DAA972F4734}"/>
              </a:ext>
            </a:extLst>
          </p:cNvPr>
          <p:cNvSpPr/>
          <p:nvPr/>
        </p:nvSpPr>
        <p:spPr>
          <a:xfrm rot="-1059385">
            <a:off x="223189" y="75931"/>
            <a:ext cx="1640023" cy="2293253"/>
          </a:xfrm>
          <a:custGeom>
            <a:avLst/>
            <a:gdLst/>
            <a:ahLst/>
            <a:cxnLst/>
            <a:rect l="l" t="t" r="r" b="b"/>
            <a:pathLst>
              <a:path w="1618082" h="2103889">
                <a:moveTo>
                  <a:pt x="0" y="0"/>
                </a:moveTo>
                <a:lnTo>
                  <a:pt x="1618081" y="0"/>
                </a:lnTo>
                <a:lnTo>
                  <a:pt x="1618081" y="2103889"/>
                </a:lnTo>
                <a:lnTo>
                  <a:pt x="0" y="21038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3D0D141-FDD6-9FEA-97E1-068BC1CE9A92}"/>
              </a:ext>
            </a:extLst>
          </p:cNvPr>
          <p:cNvSpPr/>
          <p:nvPr/>
        </p:nvSpPr>
        <p:spPr>
          <a:xfrm rot="-6367995">
            <a:off x="13139024" y="-2191118"/>
            <a:ext cx="7175125" cy="6640252"/>
          </a:xfrm>
          <a:custGeom>
            <a:avLst/>
            <a:gdLst/>
            <a:ahLst/>
            <a:cxnLst/>
            <a:rect l="l" t="t" r="r" b="b"/>
            <a:pathLst>
              <a:path w="7175125" h="6640252">
                <a:moveTo>
                  <a:pt x="0" y="0"/>
                </a:moveTo>
                <a:lnTo>
                  <a:pt x="7175125" y="0"/>
                </a:lnTo>
                <a:lnTo>
                  <a:pt x="7175125" y="6640252"/>
                </a:lnTo>
                <a:lnTo>
                  <a:pt x="0" y="66402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04788DA-4E0B-2D2A-6B98-DA0AB499EABE}"/>
              </a:ext>
            </a:extLst>
          </p:cNvPr>
          <p:cNvSpPr txBox="1"/>
          <p:nvPr/>
        </p:nvSpPr>
        <p:spPr>
          <a:xfrm>
            <a:off x="2697435" y="842594"/>
            <a:ext cx="14020800" cy="711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9600" dirty="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homework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FB6578-27D6-6482-337F-71F3D3586424}"/>
              </a:ext>
            </a:extLst>
          </p:cNvPr>
          <p:cNvSpPr txBox="1"/>
          <p:nvPr/>
        </p:nvSpPr>
        <p:spPr>
          <a:xfrm>
            <a:off x="2521555" y="1917954"/>
            <a:ext cx="129409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C329075-684D-6FEF-1005-BC16AA495F3A}"/>
              </a:ext>
            </a:extLst>
          </p:cNvPr>
          <p:cNvSpPr txBox="1"/>
          <p:nvPr/>
        </p:nvSpPr>
        <p:spPr>
          <a:xfrm>
            <a:off x="2685712" y="3614147"/>
            <a:ext cx="12940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 paragraph to describe a place of interest in your local area.</a:t>
            </a: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the exercises in workbook on page 50.</a:t>
            </a: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the next lesson: Lesson 1.2 Grammar</a:t>
            </a:r>
          </a:p>
          <a:p>
            <a:pPr marL="285750" indent="-285750">
              <a:buFontTx/>
              <a:buChar char="-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1;2 prepare a presentation on “How to use the article A/An in English”, and group 3,4 prepare a presentation on “How to use the article The in English” that you have learned.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4412" y="-5454912"/>
            <a:ext cx="21196825" cy="21196825"/>
          </a:xfrm>
          <a:custGeom>
            <a:avLst/>
            <a:gdLst/>
            <a:ahLst/>
            <a:cxnLst/>
            <a:rect l="l" t="t" r="r" b="b"/>
            <a:pathLst>
              <a:path w="21196825" h="21196825">
                <a:moveTo>
                  <a:pt x="0" y="0"/>
                </a:moveTo>
                <a:lnTo>
                  <a:pt x="21196824" y="0"/>
                </a:lnTo>
                <a:lnTo>
                  <a:pt x="21196824" y="21196824"/>
                </a:lnTo>
                <a:lnTo>
                  <a:pt x="0" y="2119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737898">
            <a:off x="14962890" y="1134778"/>
            <a:ext cx="2169640" cy="1424073"/>
          </a:xfrm>
          <a:custGeom>
            <a:avLst/>
            <a:gdLst/>
            <a:ahLst/>
            <a:cxnLst/>
            <a:rect l="l" t="t" r="r" b="b"/>
            <a:pathLst>
              <a:path w="2169640" h="1424073">
                <a:moveTo>
                  <a:pt x="0" y="0"/>
                </a:moveTo>
                <a:lnTo>
                  <a:pt x="2169640" y="0"/>
                </a:lnTo>
                <a:lnTo>
                  <a:pt x="2169640" y="1424073"/>
                </a:lnTo>
                <a:lnTo>
                  <a:pt x="0" y="14240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7317431" y="2385365"/>
            <a:ext cx="9391371" cy="402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51"/>
              </a:lnSpc>
              <a:spcBef>
                <a:spcPct val="0"/>
              </a:spcBef>
            </a:pPr>
            <a:r>
              <a:rPr lang="en-US" sz="9500" u="none" strike="noStrike" dirty="0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Thanks for watching!</a:t>
            </a:r>
          </a:p>
        </p:txBody>
      </p:sp>
      <p:sp>
        <p:nvSpPr>
          <p:cNvPr id="7" name="Freeform 7"/>
          <p:cNvSpPr/>
          <p:nvPr/>
        </p:nvSpPr>
        <p:spPr>
          <a:xfrm rot="-796275">
            <a:off x="6434531" y="-500957"/>
            <a:ext cx="2385328" cy="3101491"/>
          </a:xfrm>
          <a:custGeom>
            <a:avLst/>
            <a:gdLst/>
            <a:ahLst/>
            <a:cxnLst/>
            <a:rect l="l" t="t" r="r" b="b"/>
            <a:pathLst>
              <a:path w="2385328" h="3101491">
                <a:moveTo>
                  <a:pt x="0" y="0"/>
                </a:moveTo>
                <a:lnTo>
                  <a:pt x="2385329" y="0"/>
                </a:lnTo>
                <a:lnTo>
                  <a:pt x="2385329" y="3101490"/>
                </a:lnTo>
                <a:lnTo>
                  <a:pt x="0" y="3101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1279022">
            <a:off x="15297598" y="5686526"/>
            <a:ext cx="1660708" cy="1968511"/>
          </a:xfrm>
          <a:custGeom>
            <a:avLst/>
            <a:gdLst/>
            <a:ahLst/>
            <a:cxnLst/>
            <a:rect l="l" t="t" r="r" b="b"/>
            <a:pathLst>
              <a:path w="1660708" h="1968511">
                <a:moveTo>
                  <a:pt x="0" y="0"/>
                </a:moveTo>
                <a:lnTo>
                  <a:pt x="1660707" y="0"/>
                </a:lnTo>
                <a:lnTo>
                  <a:pt x="1660707" y="1968512"/>
                </a:lnTo>
                <a:lnTo>
                  <a:pt x="0" y="1968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113728" y="7454091"/>
            <a:ext cx="3882875" cy="4114800"/>
          </a:xfrm>
          <a:custGeom>
            <a:avLst/>
            <a:gdLst/>
            <a:ahLst/>
            <a:cxnLst/>
            <a:rect l="l" t="t" r="r" b="b"/>
            <a:pathLst>
              <a:path w="3882875" h="4114800">
                <a:moveTo>
                  <a:pt x="0" y="0"/>
                </a:moveTo>
                <a:lnTo>
                  <a:pt x="3882875" y="0"/>
                </a:lnTo>
                <a:lnTo>
                  <a:pt x="38828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146" name="Picture 2" descr="World travel png graphic clipart design 24295582 PNG">
            <a:extLst>
              <a:ext uri="{FF2B5EF4-FFF2-40B4-BE49-F238E27FC236}">
                <a16:creationId xmlns:a16="http://schemas.microsoft.com/office/drawing/2014/main" id="{2A17A851-138D-FCC7-799F-DADBD293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99224"/>
            <a:ext cx="9660577" cy="74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F08FF-0741-319D-74C9-DBEBB6A9FABC}"/>
              </a:ext>
            </a:extLst>
          </p:cNvPr>
          <p:cNvSpPr txBox="1"/>
          <p:nvPr/>
        </p:nvSpPr>
        <p:spPr>
          <a:xfrm>
            <a:off x="248356" y="1756798"/>
            <a:ext cx="17836444" cy="444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an old town in Quang Nam, about 30 km from Da Nang center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recognized by UNESCO as a world heritage site.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has famous specialties such as noodles with fish sauce and Quang noodles.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02BF31-6E01-5816-F00B-EED53F45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578" y="6048959"/>
            <a:ext cx="7280108" cy="42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945791-30E7-43CB-5FF0-7B2E4E84F8E3}"/>
              </a:ext>
            </a:extLst>
          </p:cNvPr>
          <p:cNvSpPr/>
          <p:nvPr/>
        </p:nvSpPr>
        <p:spPr>
          <a:xfrm>
            <a:off x="975015" y="6704234"/>
            <a:ext cx="6746586" cy="203132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Hoi An ancient town</a:t>
            </a:r>
          </a:p>
        </p:txBody>
      </p:sp>
    </p:spTree>
    <p:extLst>
      <p:ext uri="{BB962C8B-B14F-4D97-AF65-F5344CB8AC3E}">
        <p14:creationId xmlns:p14="http://schemas.microsoft.com/office/powerpoint/2010/main" val="4176329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A15B0-7A8F-1FCD-53C3-FBCB944B83C2}"/>
              </a:ext>
            </a:extLst>
          </p:cNvPr>
          <p:cNvSpPr txBox="1"/>
          <p:nvPr/>
        </p:nvSpPr>
        <p:spPr>
          <a:xfrm>
            <a:off x="790225" y="2097583"/>
            <a:ext cx="12191998" cy="444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famous pagoda in An Nhon town.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described as the Vietnamese version of "Phuong hoang co tran".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attracts many tourists every year, especially during Tet. 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Picture 6" descr="Chùa Thiên Hưng - Phượng hoàng cổ trấn thu nhỏ">
            <a:extLst>
              <a:ext uri="{FF2B5EF4-FFF2-40B4-BE49-F238E27FC236}">
                <a16:creationId xmlns:a16="http://schemas.microsoft.com/office/drawing/2014/main" id="{0C3815F0-0549-6762-7368-4FB4E2E7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223" y="3666344"/>
            <a:ext cx="5033778" cy="66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67EB0D-CC6B-2537-55AF-78F1FBA6363F}"/>
              </a:ext>
            </a:extLst>
          </p:cNvPr>
          <p:cNvSpPr/>
          <p:nvPr/>
        </p:nvSpPr>
        <p:spPr>
          <a:xfrm>
            <a:off x="1571946" y="6975634"/>
            <a:ext cx="10628551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90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Thien Hung Pagoda</a:t>
            </a:r>
          </a:p>
        </p:txBody>
      </p:sp>
    </p:spTree>
    <p:extLst>
      <p:ext uri="{BB962C8B-B14F-4D97-AF65-F5344CB8AC3E}">
        <p14:creationId xmlns:p14="http://schemas.microsoft.com/office/powerpoint/2010/main" val="3393656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76E51-A66E-65D7-A16A-7A130B98A108}"/>
              </a:ext>
            </a:extLst>
          </p:cNvPr>
          <p:cNvSpPr txBox="1"/>
          <p:nvPr/>
        </p:nvSpPr>
        <p:spPr>
          <a:xfrm>
            <a:off x="784578" y="1984101"/>
            <a:ext cx="13416844" cy="267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tourist area in Quy Nhon city.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has many stones like eggs.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located near the tomb of Han Mac Tu.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A0034F-7129-9DF4-C3B2-2E355B4B9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69" y="5268076"/>
            <a:ext cx="7131966" cy="48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28202E-3400-CD12-2384-255863E0412A}"/>
              </a:ext>
            </a:extLst>
          </p:cNvPr>
          <p:cNvSpPr/>
          <p:nvPr/>
        </p:nvSpPr>
        <p:spPr>
          <a:xfrm>
            <a:off x="1151467" y="6297325"/>
            <a:ext cx="7763654" cy="2339102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7000" kern="0" dirty="0" err="1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Ghenh</a:t>
            </a:r>
            <a:r>
              <a:rPr lang="en-US" sz="70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 Rang tourist area</a:t>
            </a:r>
          </a:p>
        </p:txBody>
      </p:sp>
    </p:spTree>
    <p:extLst>
      <p:ext uri="{BB962C8B-B14F-4D97-AF65-F5344CB8AC3E}">
        <p14:creationId xmlns:p14="http://schemas.microsoft.com/office/powerpoint/2010/main" val="1034259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C6187A-43B5-85DA-D7C0-8E5AE30BE83C}"/>
              </a:ext>
            </a:extLst>
          </p:cNvPr>
          <p:cNvSpPr txBox="1"/>
          <p:nvPr/>
        </p:nvSpPr>
        <p:spPr>
          <a:xfrm>
            <a:off x="965200" y="1756799"/>
            <a:ext cx="11023600" cy="444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bridge in Hai Chau district in Da Nang.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shaped like a dragon.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breathes fire every Sunday and Saturday night.</a:t>
            </a:r>
            <a:endParaRPr lang="en-US" sz="5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CBD80F-A2B0-BFEC-2495-B2FC87D9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867" y="5012898"/>
            <a:ext cx="7405514" cy="52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91A8CF-6FF7-555F-3D7A-933525C501B0}"/>
              </a:ext>
            </a:extLst>
          </p:cNvPr>
          <p:cNvSpPr/>
          <p:nvPr/>
        </p:nvSpPr>
        <p:spPr>
          <a:xfrm>
            <a:off x="1545975" y="6709887"/>
            <a:ext cx="6984925" cy="141577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Dragon Bridge</a:t>
            </a:r>
          </a:p>
        </p:txBody>
      </p:sp>
    </p:spTree>
    <p:extLst>
      <p:ext uri="{BB962C8B-B14F-4D97-AF65-F5344CB8AC3E}">
        <p14:creationId xmlns:p14="http://schemas.microsoft.com/office/powerpoint/2010/main" val="868552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3B917-A89E-CD7E-D3F5-3FA0829196E9}"/>
              </a:ext>
            </a:extLst>
          </p:cNvPr>
          <p:cNvSpPr txBox="1"/>
          <p:nvPr/>
        </p:nvSpPr>
        <p:spPr>
          <a:xfrm>
            <a:off x="646292" y="1531021"/>
            <a:ext cx="12965288" cy="4282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natural freshwater lake located in Hoan Kiem district, Hanoi.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There is a three-storey turtle tower emerging in the middle of the lake.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914400" indent="-9144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also has a number of other names such as Ta Vong lake and Luc Thuy lake. 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5AA856-204A-D23D-8CC4-F9349868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067" y="5143500"/>
            <a:ext cx="712893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BEEF2C-0BEE-3FEC-C71E-A4F9D63B04FD}"/>
              </a:ext>
            </a:extLst>
          </p:cNvPr>
          <p:cNvSpPr/>
          <p:nvPr/>
        </p:nvSpPr>
        <p:spPr>
          <a:xfrm>
            <a:off x="2059161" y="6909320"/>
            <a:ext cx="7687041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Sword Lake</a:t>
            </a:r>
          </a:p>
        </p:txBody>
      </p:sp>
    </p:spTree>
    <p:extLst>
      <p:ext uri="{BB962C8B-B14F-4D97-AF65-F5344CB8AC3E}">
        <p14:creationId xmlns:p14="http://schemas.microsoft.com/office/powerpoint/2010/main" val="2233568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C5FEE6D-10D3-4E9D-FF21-EDF0BC0C1A19}"/>
              </a:ext>
            </a:extLst>
          </p:cNvPr>
          <p:cNvSpPr txBox="1"/>
          <p:nvPr/>
        </p:nvSpPr>
        <p:spPr>
          <a:xfrm>
            <a:off x="1190978" y="956579"/>
            <a:ext cx="9968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GUESS THE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B35E2-BED2-E2A4-787A-7EB751680552}"/>
              </a:ext>
            </a:extLst>
          </p:cNvPr>
          <p:cNvSpPr txBox="1"/>
          <p:nvPr/>
        </p:nvSpPr>
        <p:spPr>
          <a:xfrm>
            <a:off x="1190978" y="2277611"/>
            <a:ext cx="13507156" cy="397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10287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beautiful tourist area in Quy Nhon city with a blue beach.</a:t>
            </a:r>
            <a:endParaRPr lang="en-US" sz="56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1028700" indent="-10287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is a strait in Nhon Ly commune.</a:t>
            </a:r>
            <a:endParaRPr lang="en-US" sz="56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  <a:p>
            <a:pPr marL="1028700" indent="-1028700" defTabSz="1828800">
              <a:lnSpc>
                <a:spcPct val="115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vi-VN" sz="5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It has a lot of wind.</a:t>
            </a:r>
            <a:endParaRPr lang="en-US" sz="5600" kern="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0AB083-C947-21B5-EC10-C79D41E2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978" y="5314708"/>
            <a:ext cx="6508044" cy="497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F16D45-68A7-BCFE-FD16-1C64F3ABDAF8}"/>
              </a:ext>
            </a:extLst>
          </p:cNvPr>
          <p:cNvSpPr/>
          <p:nvPr/>
        </p:nvSpPr>
        <p:spPr>
          <a:xfrm>
            <a:off x="1230491" y="6375767"/>
            <a:ext cx="8405610" cy="295465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9000" kern="0" dirty="0" err="1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Eo</a:t>
            </a:r>
            <a:r>
              <a:rPr lang="en-US" sz="9000" kern="0" dirty="0">
                <a:ln w="0"/>
                <a:solidFill>
                  <a:srgbClr val="3CA9E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 Gio tourist area</a:t>
            </a:r>
          </a:p>
        </p:txBody>
      </p:sp>
    </p:spTree>
    <p:extLst>
      <p:ext uri="{BB962C8B-B14F-4D97-AF65-F5344CB8AC3E}">
        <p14:creationId xmlns:p14="http://schemas.microsoft.com/office/powerpoint/2010/main" val="2292554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vel and Transportation Vocabulary - French - 6th Grade by Slidesgo">
  <a:themeElements>
    <a:clrScheme name="Simple Light">
      <a:dk1>
        <a:srgbClr val="000000"/>
      </a:dk1>
      <a:lt1>
        <a:srgbClr val="DEEFFA"/>
      </a:lt1>
      <a:dk2>
        <a:srgbClr val="24807B"/>
      </a:dk2>
      <a:lt2>
        <a:srgbClr val="FF6B4B"/>
      </a:lt2>
      <a:accent1>
        <a:srgbClr val="3CA9EC"/>
      </a:accent1>
      <a:accent2>
        <a:srgbClr val="F2AD2B"/>
      </a:accent2>
      <a:accent3>
        <a:srgbClr val="8C6546"/>
      </a:accent3>
      <a:accent4>
        <a:srgbClr val="B0A996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1434</Words>
  <Application>Microsoft Office PowerPoint</Application>
  <PresentationFormat>Tùy chỉnh</PresentationFormat>
  <Paragraphs>169</Paragraphs>
  <Slides>39</Slides>
  <Notes>17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23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39</vt:i4>
      </vt:variant>
    </vt:vector>
  </HeadingPairs>
  <TitlesOfParts>
    <vt:vector size="66" baseType="lpstr">
      <vt:lpstr>Figtree SemiBold</vt:lpstr>
      <vt:lpstr>.VnAvant</vt:lpstr>
      <vt:lpstr>Barlow</vt:lpstr>
      <vt:lpstr>HelveticaNeueLTStd-BdCn</vt:lpstr>
      <vt:lpstr>Barlow Condensed</vt:lpstr>
      <vt:lpstr>.VnCourier New</vt:lpstr>
      <vt:lpstr>Abril Fatface</vt:lpstr>
      <vt:lpstr>Calibri</vt:lpstr>
      <vt:lpstr>Arial</vt:lpstr>
      <vt:lpstr>.VnBook-AntiquaH</vt:lpstr>
      <vt:lpstr>Times New Roman</vt:lpstr>
      <vt:lpstr>Lazydog</vt:lpstr>
      <vt:lpstr>Tahoma</vt:lpstr>
      <vt:lpstr>Figtree</vt:lpstr>
      <vt:lpstr>Delius</vt:lpstr>
      <vt:lpstr>Gaegu Bold</vt:lpstr>
      <vt:lpstr>Aldrich</vt:lpstr>
      <vt:lpstr>The Seasons Italics</vt:lpstr>
      <vt:lpstr>Concert One</vt:lpstr>
      <vt:lpstr>Calibri Light</vt:lpstr>
      <vt:lpstr>.VnKoala</vt:lpstr>
      <vt:lpstr>Arial Rounded MT Bold</vt:lpstr>
      <vt:lpstr>.VnExotic</vt:lpstr>
      <vt:lpstr>Office Theme</vt:lpstr>
      <vt:lpstr>Travel and Transportation Vocabulary - French - 6th Grade by Slidesgo</vt:lpstr>
      <vt:lpstr>1_Office Theme</vt:lpstr>
      <vt:lpstr>SlidesMania</vt:lpstr>
      <vt:lpstr>Bản trình bày PowerPoint</vt:lpstr>
      <vt:lpstr>GUESS THE LOCATIONS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Acer</dc:creator>
  <cp:lastModifiedBy>Hưng Hồng</cp:lastModifiedBy>
  <cp:revision>17</cp:revision>
  <dcterms:created xsi:type="dcterms:W3CDTF">2006-08-16T00:00:00Z</dcterms:created>
  <dcterms:modified xsi:type="dcterms:W3CDTF">2025-03-27T12:33:39Z</dcterms:modified>
  <dc:identifier>DAGinkLElyQ</dc:identifier>
</cp:coreProperties>
</file>