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274" r:id="rId3"/>
    <p:sldId id="279" r:id="rId4"/>
    <p:sldId id="259" r:id="rId5"/>
    <p:sldId id="297" r:id="rId6"/>
    <p:sldId id="280" r:id="rId7"/>
    <p:sldId id="298" r:id="rId8"/>
    <p:sldId id="281" r:id="rId9"/>
    <p:sldId id="299" r:id="rId10"/>
    <p:sldId id="282" r:id="rId11"/>
    <p:sldId id="300" r:id="rId12"/>
    <p:sldId id="283" r:id="rId13"/>
    <p:sldId id="296" r:id="rId14"/>
    <p:sldId id="257" r:id="rId15"/>
    <p:sldId id="258" r:id="rId16"/>
    <p:sldId id="284" r:id="rId17"/>
    <p:sldId id="291" r:id="rId18"/>
    <p:sldId id="264" r:id="rId19"/>
    <p:sldId id="285" r:id="rId20"/>
    <p:sldId id="286" r:id="rId21"/>
    <p:sldId id="287" r:id="rId22"/>
    <p:sldId id="288" r:id="rId23"/>
    <p:sldId id="289" r:id="rId24"/>
    <p:sldId id="260" r:id="rId25"/>
    <p:sldId id="293" r:id="rId26"/>
    <p:sldId id="295" r:id="rId27"/>
    <p:sldId id="29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A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5" d="100"/>
          <a:sy n="85" d="100"/>
        </p:scale>
        <p:origin x="-33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3182E5-B180-4EBA-90DD-5BBDF17F0E10}" type="datetimeFigureOut">
              <a:rPr lang="en-US" smtClean="0"/>
              <a:t>4/23/2025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5B9F9D-3C4F-44F0-AE0F-4D9140603B38}" type="slidenum">
              <a:rPr lang="en-US" smtClean="0"/>
              <a:t>‹#›</a:t>
            </a:fld>
            <a:endParaRPr lang="en-US"/>
          </a:p>
        </p:txBody>
      </p:sp>
    </p:spTree>
    <p:extLst>
      <p:ext uri="{BB962C8B-B14F-4D97-AF65-F5344CB8AC3E}">
        <p14:creationId xmlns:p14="http://schemas.microsoft.com/office/powerpoint/2010/main" val="747100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a:extLst>
            <a:ext uri="{FF2B5EF4-FFF2-40B4-BE49-F238E27FC236}">
              <a16:creationId xmlns:a16="http://schemas.microsoft.com/office/drawing/2014/main" xmlns="" id="{743C890B-8565-A615-3290-E732DE44315D}"/>
            </a:ext>
          </a:extLst>
        </p:cNvPr>
        <p:cNvGrpSpPr/>
        <p:nvPr/>
      </p:nvGrpSpPr>
      <p:grpSpPr>
        <a:xfrm>
          <a:off x="0" y="0"/>
          <a:ext cx="0" cy="0"/>
          <a:chOff x="0" y="0"/>
          <a:chExt cx="0" cy="0"/>
        </a:xfrm>
      </p:grpSpPr>
      <p:sp>
        <p:nvSpPr>
          <p:cNvPr id="316" name="Google Shape;316;p3:notes">
            <a:extLst>
              <a:ext uri="{FF2B5EF4-FFF2-40B4-BE49-F238E27FC236}">
                <a16:creationId xmlns:a16="http://schemas.microsoft.com/office/drawing/2014/main" xmlns="" id="{CBD8ED93-A310-A3C4-9F14-AA4C2EB54D2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3:notes">
            <a:extLst>
              <a:ext uri="{FF2B5EF4-FFF2-40B4-BE49-F238E27FC236}">
                <a16:creationId xmlns:a16="http://schemas.microsoft.com/office/drawing/2014/main" xmlns="" id="{F0F23D24-C3B5-C509-3EB8-1766BB1BBA7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2600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a:extLst>
            <a:ext uri="{FF2B5EF4-FFF2-40B4-BE49-F238E27FC236}">
              <a16:creationId xmlns:a16="http://schemas.microsoft.com/office/drawing/2014/main" xmlns="" id="{BC37DE47-BC63-0192-E3CB-51E86D0F0A23}"/>
            </a:ext>
          </a:extLst>
        </p:cNvPr>
        <p:cNvGrpSpPr/>
        <p:nvPr/>
      </p:nvGrpSpPr>
      <p:grpSpPr>
        <a:xfrm>
          <a:off x="0" y="0"/>
          <a:ext cx="0" cy="0"/>
          <a:chOff x="0" y="0"/>
          <a:chExt cx="0" cy="0"/>
        </a:xfrm>
      </p:grpSpPr>
      <p:sp>
        <p:nvSpPr>
          <p:cNvPr id="427" name="Google Shape;427;p9:notes">
            <a:extLst>
              <a:ext uri="{FF2B5EF4-FFF2-40B4-BE49-F238E27FC236}">
                <a16:creationId xmlns:a16="http://schemas.microsoft.com/office/drawing/2014/main" xmlns="" id="{A98D25B3-957E-BFF0-2EFE-7537CD3331F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9:notes">
            <a:extLst>
              <a:ext uri="{FF2B5EF4-FFF2-40B4-BE49-F238E27FC236}">
                <a16:creationId xmlns:a16="http://schemas.microsoft.com/office/drawing/2014/main" xmlns="" id="{C81A1DD0-C802-C8FA-6D75-F7507AA1502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0631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a:extLst>
            <a:ext uri="{FF2B5EF4-FFF2-40B4-BE49-F238E27FC236}">
              <a16:creationId xmlns:a16="http://schemas.microsoft.com/office/drawing/2014/main" xmlns="" id="{AD7857B8-8266-4BE8-6902-26C311D3DE67}"/>
            </a:ext>
          </a:extLst>
        </p:cNvPr>
        <p:cNvGrpSpPr/>
        <p:nvPr/>
      </p:nvGrpSpPr>
      <p:grpSpPr>
        <a:xfrm>
          <a:off x="0" y="0"/>
          <a:ext cx="0" cy="0"/>
          <a:chOff x="0" y="0"/>
          <a:chExt cx="0" cy="0"/>
        </a:xfrm>
      </p:grpSpPr>
      <p:sp>
        <p:nvSpPr>
          <p:cNvPr id="427" name="Google Shape;427;p9:notes">
            <a:extLst>
              <a:ext uri="{FF2B5EF4-FFF2-40B4-BE49-F238E27FC236}">
                <a16:creationId xmlns:a16="http://schemas.microsoft.com/office/drawing/2014/main" xmlns="" id="{1A4D62F7-C707-CDD3-BD84-1EAD29718B7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9:notes">
            <a:extLst>
              <a:ext uri="{FF2B5EF4-FFF2-40B4-BE49-F238E27FC236}">
                <a16:creationId xmlns:a16="http://schemas.microsoft.com/office/drawing/2014/main" xmlns="" id="{1FEB24A7-9186-C210-B9D7-BEE46A3DBA7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5395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a:extLst>
            <a:ext uri="{FF2B5EF4-FFF2-40B4-BE49-F238E27FC236}">
              <a16:creationId xmlns:a16="http://schemas.microsoft.com/office/drawing/2014/main" xmlns="" id="{7FAF698A-F85E-6444-ECC3-F26B4AC36751}"/>
            </a:ext>
          </a:extLst>
        </p:cNvPr>
        <p:cNvGrpSpPr/>
        <p:nvPr/>
      </p:nvGrpSpPr>
      <p:grpSpPr>
        <a:xfrm>
          <a:off x="0" y="0"/>
          <a:ext cx="0" cy="0"/>
          <a:chOff x="0" y="0"/>
          <a:chExt cx="0" cy="0"/>
        </a:xfrm>
      </p:grpSpPr>
      <p:sp>
        <p:nvSpPr>
          <p:cNvPr id="427" name="Google Shape;427;p9:notes">
            <a:extLst>
              <a:ext uri="{FF2B5EF4-FFF2-40B4-BE49-F238E27FC236}">
                <a16:creationId xmlns:a16="http://schemas.microsoft.com/office/drawing/2014/main" xmlns="" id="{F806FFA5-69B9-10E4-2893-2C946E21D90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9:notes">
            <a:extLst>
              <a:ext uri="{FF2B5EF4-FFF2-40B4-BE49-F238E27FC236}">
                <a16:creationId xmlns:a16="http://schemas.microsoft.com/office/drawing/2014/main" xmlns="" id="{43E0D59E-C944-F2E7-5E92-C5FFD03A15E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6900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a:extLst>
            <a:ext uri="{FF2B5EF4-FFF2-40B4-BE49-F238E27FC236}">
              <a16:creationId xmlns:a16="http://schemas.microsoft.com/office/drawing/2014/main" xmlns="" id="{4E1937D0-C8E7-4399-07F7-63A0A0F56282}"/>
            </a:ext>
          </a:extLst>
        </p:cNvPr>
        <p:cNvGrpSpPr/>
        <p:nvPr/>
      </p:nvGrpSpPr>
      <p:grpSpPr>
        <a:xfrm>
          <a:off x="0" y="0"/>
          <a:ext cx="0" cy="0"/>
          <a:chOff x="0" y="0"/>
          <a:chExt cx="0" cy="0"/>
        </a:xfrm>
      </p:grpSpPr>
      <p:sp>
        <p:nvSpPr>
          <p:cNvPr id="427" name="Google Shape;427;p9:notes">
            <a:extLst>
              <a:ext uri="{FF2B5EF4-FFF2-40B4-BE49-F238E27FC236}">
                <a16:creationId xmlns:a16="http://schemas.microsoft.com/office/drawing/2014/main" xmlns="" id="{854697C1-B4C8-CC57-CB1B-633986E3B99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9:notes">
            <a:extLst>
              <a:ext uri="{FF2B5EF4-FFF2-40B4-BE49-F238E27FC236}">
                <a16:creationId xmlns:a16="http://schemas.microsoft.com/office/drawing/2014/main" xmlns="" id="{4B907013-D799-80B2-F618-7AD1C643C12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7875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a:extLst>
            <a:ext uri="{FF2B5EF4-FFF2-40B4-BE49-F238E27FC236}">
              <a16:creationId xmlns:a16="http://schemas.microsoft.com/office/drawing/2014/main" xmlns="" id="{DF8F3AEE-41DE-1CBA-A780-17AC37E9078C}"/>
            </a:ext>
          </a:extLst>
        </p:cNvPr>
        <p:cNvGrpSpPr/>
        <p:nvPr/>
      </p:nvGrpSpPr>
      <p:grpSpPr>
        <a:xfrm>
          <a:off x="0" y="0"/>
          <a:ext cx="0" cy="0"/>
          <a:chOff x="0" y="0"/>
          <a:chExt cx="0" cy="0"/>
        </a:xfrm>
      </p:grpSpPr>
      <p:sp>
        <p:nvSpPr>
          <p:cNvPr id="427" name="Google Shape;427;p9:notes">
            <a:extLst>
              <a:ext uri="{FF2B5EF4-FFF2-40B4-BE49-F238E27FC236}">
                <a16:creationId xmlns:a16="http://schemas.microsoft.com/office/drawing/2014/main" xmlns="" id="{E139500F-59C0-3022-DC61-65E43934D6E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9:notes">
            <a:extLst>
              <a:ext uri="{FF2B5EF4-FFF2-40B4-BE49-F238E27FC236}">
                <a16:creationId xmlns:a16="http://schemas.microsoft.com/office/drawing/2014/main" xmlns="" id="{3D31500C-3D2F-7172-2AC2-71D5599C4A6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316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a:extLst>
            <a:ext uri="{FF2B5EF4-FFF2-40B4-BE49-F238E27FC236}">
              <a16:creationId xmlns:a16="http://schemas.microsoft.com/office/drawing/2014/main" xmlns="" id="{C92B3003-CB93-E3A5-291F-58F7BFBF9956}"/>
            </a:ext>
          </a:extLst>
        </p:cNvPr>
        <p:cNvGrpSpPr/>
        <p:nvPr/>
      </p:nvGrpSpPr>
      <p:grpSpPr>
        <a:xfrm>
          <a:off x="0" y="0"/>
          <a:ext cx="0" cy="0"/>
          <a:chOff x="0" y="0"/>
          <a:chExt cx="0" cy="0"/>
        </a:xfrm>
      </p:grpSpPr>
      <p:sp>
        <p:nvSpPr>
          <p:cNvPr id="427" name="Google Shape;427;p9:notes">
            <a:extLst>
              <a:ext uri="{FF2B5EF4-FFF2-40B4-BE49-F238E27FC236}">
                <a16:creationId xmlns:a16="http://schemas.microsoft.com/office/drawing/2014/main" xmlns="" id="{E96F3B6F-33F2-E4BF-2A92-9C496D2DDD6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9:notes">
            <a:extLst>
              <a:ext uri="{FF2B5EF4-FFF2-40B4-BE49-F238E27FC236}">
                <a16:creationId xmlns:a16="http://schemas.microsoft.com/office/drawing/2014/main" xmlns="" id="{42E6683A-CC4B-CF92-44B1-D72CF3438B3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93196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a:extLst>
            <a:ext uri="{FF2B5EF4-FFF2-40B4-BE49-F238E27FC236}">
              <a16:creationId xmlns:a16="http://schemas.microsoft.com/office/drawing/2014/main" xmlns="" id="{50552190-0AC7-B198-E6F3-A78EDCCFFF2D}"/>
            </a:ext>
          </a:extLst>
        </p:cNvPr>
        <p:cNvGrpSpPr/>
        <p:nvPr/>
      </p:nvGrpSpPr>
      <p:grpSpPr>
        <a:xfrm>
          <a:off x="0" y="0"/>
          <a:ext cx="0" cy="0"/>
          <a:chOff x="0" y="0"/>
          <a:chExt cx="0" cy="0"/>
        </a:xfrm>
      </p:grpSpPr>
      <p:sp>
        <p:nvSpPr>
          <p:cNvPr id="374" name="Google Shape;374;p5:notes">
            <a:extLst>
              <a:ext uri="{FF2B5EF4-FFF2-40B4-BE49-F238E27FC236}">
                <a16:creationId xmlns:a16="http://schemas.microsoft.com/office/drawing/2014/main" xmlns="" id="{FC86FF89-B2EC-7510-9F03-C783AA70221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5:notes">
            <a:extLst>
              <a:ext uri="{FF2B5EF4-FFF2-40B4-BE49-F238E27FC236}">
                <a16:creationId xmlns:a16="http://schemas.microsoft.com/office/drawing/2014/main" xmlns="" id="{B8D7D32A-12C8-7284-7BF7-9F1ED19620D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4855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a:extLst>
            <a:ext uri="{FF2B5EF4-FFF2-40B4-BE49-F238E27FC236}">
              <a16:creationId xmlns:a16="http://schemas.microsoft.com/office/drawing/2014/main" xmlns="" id="{0EE007B7-93D9-C4D0-88DD-E2DAAFD4E534}"/>
            </a:ext>
          </a:extLst>
        </p:cNvPr>
        <p:cNvGrpSpPr/>
        <p:nvPr/>
      </p:nvGrpSpPr>
      <p:grpSpPr>
        <a:xfrm>
          <a:off x="0" y="0"/>
          <a:ext cx="0" cy="0"/>
          <a:chOff x="0" y="0"/>
          <a:chExt cx="0" cy="0"/>
        </a:xfrm>
      </p:grpSpPr>
      <p:sp>
        <p:nvSpPr>
          <p:cNvPr id="340" name="Google Shape;340;p4:notes">
            <a:extLst>
              <a:ext uri="{FF2B5EF4-FFF2-40B4-BE49-F238E27FC236}">
                <a16:creationId xmlns:a16="http://schemas.microsoft.com/office/drawing/2014/main" xmlns="" id="{96C2996C-B14E-C258-D70A-7CED0E2A9D1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4:notes">
            <a:extLst>
              <a:ext uri="{FF2B5EF4-FFF2-40B4-BE49-F238E27FC236}">
                <a16:creationId xmlns:a16="http://schemas.microsoft.com/office/drawing/2014/main" xmlns="" id="{50BDB3AD-CE4F-7071-A9FA-43093E87B28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4:notes">
            <a:extLst>
              <a:ext uri="{FF2B5EF4-FFF2-40B4-BE49-F238E27FC236}">
                <a16:creationId xmlns:a16="http://schemas.microsoft.com/office/drawing/2014/main" xmlns="" id="{372A0296-2286-DAAB-7688-3457CCEFCFA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2502741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a:extLst>
            <a:ext uri="{FF2B5EF4-FFF2-40B4-BE49-F238E27FC236}">
              <a16:creationId xmlns:a16="http://schemas.microsoft.com/office/drawing/2014/main" xmlns="" id="{52739A2E-8CAD-AEEB-7383-B557D37EAD0C}"/>
            </a:ext>
          </a:extLst>
        </p:cNvPr>
        <p:cNvGrpSpPr/>
        <p:nvPr/>
      </p:nvGrpSpPr>
      <p:grpSpPr>
        <a:xfrm>
          <a:off x="0" y="0"/>
          <a:ext cx="0" cy="0"/>
          <a:chOff x="0" y="0"/>
          <a:chExt cx="0" cy="0"/>
        </a:xfrm>
      </p:grpSpPr>
      <p:sp>
        <p:nvSpPr>
          <p:cNvPr id="427" name="Google Shape;427;p9:notes">
            <a:extLst>
              <a:ext uri="{FF2B5EF4-FFF2-40B4-BE49-F238E27FC236}">
                <a16:creationId xmlns:a16="http://schemas.microsoft.com/office/drawing/2014/main" xmlns="" id="{C6BFDA1A-C1EB-BB7B-7F1B-64BDD6E4119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9:notes">
            <a:extLst>
              <a:ext uri="{FF2B5EF4-FFF2-40B4-BE49-F238E27FC236}">
                <a16:creationId xmlns:a16="http://schemas.microsoft.com/office/drawing/2014/main" xmlns="" id="{21D17B51-1C75-61C1-7C9F-695222260AF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8407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a:extLst>
            <a:ext uri="{FF2B5EF4-FFF2-40B4-BE49-F238E27FC236}">
              <a16:creationId xmlns:a16="http://schemas.microsoft.com/office/drawing/2014/main" xmlns="" id="{FA2F2BB2-AA52-EE0E-340E-8E9F5CCC58B7}"/>
            </a:ext>
          </a:extLst>
        </p:cNvPr>
        <p:cNvGrpSpPr/>
        <p:nvPr/>
      </p:nvGrpSpPr>
      <p:grpSpPr>
        <a:xfrm>
          <a:off x="0" y="0"/>
          <a:ext cx="0" cy="0"/>
          <a:chOff x="0" y="0"/>
          <a:chExt cx="0" cy="0"/>
        </a:xfrm>
      </p:grpSpPr>
      <p:sp>
        <p:nvSpPr>
          <p:cNvPr id="340" name="Google Shape;340;p4:notes">
            <a:extLst>
              <a:ext uri="{FF2B5EF4-FFF2-40B4-BE49-F238E27FC236}">
                <a16:creationId xmlns:a16="http://schemas.microsoft.com/office/drawing/2014/main" xmlns="" id="{ECD1EC75-3979-C318-A10C-3F78B9C2349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4:notes">
            <a:extLst>
              <a:ext uri="{FF2B5EF4-FFF2-40B4-BE49-F238E27FC236}">
                <a16:creationId xmlns:a16="http://schemas.microsoft.com/office/drawing/2014/main" xmlns="" id="{7CAF546F-B152-2EA3-ACDB-9793AC7CD5B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4:notes">
            <a:extLst>
              <a:ext uri="{FF2B5EF4-FFF2-40B4-BE49-F238E27FC236}">
                <a16:creationId xmlns:a16="http://schemas.microsoft.com/office/drawing/2014/main" xmlns="" id="{A59E8175-FD90-4E7D-9FB7-30F804C88BB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2001219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a:extLst>
            <a:ext uri="{FF2B5EF4-FFF2-40B4-BE49-F238E27FC236}">
              <a16:creationId xmlns:a16="http://schemas.microsoft.com/office/drawing/2014/main" xmlns="" id="{9E9A7F2F-2387-8DFE-C11D-3B7664C9664B}"/>
            </a:ext>
          </a:extLst>
        </p:cNvPr>
        <p:cNvGrpSpPr/>
        <p:nvPr/>
      </p:nvGrpSpPr>
      <p:grpSpPr>
        <a:xfrm>
          <a:off x="0" y="0"/>
          <a:ext cx="0" cy="0"/>
          <a:chOff x="0" y="0"/>
          <a:chExt cx="0" cy="0"/>
        </a:xfrm>
      </p:grpSpPr>
      <p:sp>
        <p:nvSpPr>
          <p:cNvPr id="340" name="Google Shape;340;p4:notes">
            <a:extLst>
              <a:ext uri="{FF2B5EF4-FFF2-40B4-BE49-F238E27FC236}">
                <a16:creationId xmlns:a16="http://schemas.microsoft.com/office/drawing/2014/main" xmlns="" id="{5B31CA31-E607-206A-7CDB-62B75279E43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4:notes">
            <a:extLst>
              <a:ext uri="{FF2B5EF4-FFF2-40B4-BE49-F238E27FC236}">
                <a16:creationId xmlns:a16="http://schemas.microsoft.com/office/drawing/2014/main" xmlns="" id="{F809AB92-C9A9-B79E-3A80-F78F349B54B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4:notes">
            <a:extLst>
              <a:ext uri="{FF2B5EF4-FFF2-40B4-BE49-F238E27FC236}">
                <a16:creationId xmlns:a16="http://schemas.microsoft.com/office/drawing/2014/main" xmlns="" id="{125E610B-65FF-0386-488A-CEFBA58FF43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3294977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a:extLst>
            <a:ext uri="{FF2B5EF4-FFF2-40B4-BE49-F238E27FC236}">
              <a16:creationId xmlns:a16="http://schemas.microsoft.com/office/drawing/2014/main" xmlns="" id="{3C2AA2CA-4403-6F08-08BA-C5DDD022CD78}"/>
            </a:ext>
          </a:extLst>
        </p:cNvPr>
        <p:cNvGrpSpPr/>
        <p:nvPr/>
      </p:nvGrpSpPr>
      <p:grpSpPr>
        <a:xfrm>
          <a:off x="0" y="0"/>
          <a:ext cx="0" cy="0"/>
          <a:chOff x="0" y="0"/>
          <a:chExt cx="0" cy="0"/>
        </a:xfrm>
      </p:grpSpPr>
      <p:sp>
        <p:nvSpPr>
          <p:cNvPr id="340" name="Google Shape;340;p4:notes">
            <a:extLst>
              <a:ext uri="{FF2B5EF4-FFF2-40B4-BE49-F238E27FC236}">
                <a16:creationId xmlns:a16="http://schemas.microsoft.com/office/drawing/2014/main" xmlns="" id="{ABEAA51E-1F50-E00C-FBE2-D08DA22D05E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4:notes">
            <a:extLst>
              <a:ext uri="{FF2B5EF4-FFF2-40B4-BE49-F238E27FC236}">
                <a16:creationId xmlns:a16="http://schemas.microsoft.com/office/drawing/2014/main" xmlns="" id="{14705DED-FC7E-26C4-E69F-7EC272CC81F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4:notes">
            <a:extLst>
              <a:ext uri="{FF2B5EF4-FFF2-40B4-BE49-F238E27FC236}">
                <a16:creationId xmlns:a16="http://schemas.microsoft.com/office/drawing/2014/main" xmlns="" id="{D90035F7-16AC-62DE-3C79-C9E1B38DC70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2665894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a:extLst>
            <a:ext uri="{FF2B5EF4-FFF2-40B4-BE49-F238E27FC236}">
              <a16:creationId xmlns:a16="http://schemas.microsoft.com/office/drawing/2014/main" xmlns="" id="{4F5BB731-7BB0-7C12-D0C4-BD1B8A92D843}"/>
            </a:ext>
          </a:extLst>
        </p:cNvPr>
        <p:cNvGrpSpPr/>
        <p:nvPr/>
      </p:nvGrpSpPr>
      <p:grpSpPr>
        <a:xfrm>
          <a:off x="0" y="0"/>
          <a:ext cx="0" cy="0"/>
          <a:chOff x="0" y="0"/>
          <a:chExt cx="0" cy="0"/>
        </a:xfrm>
      </p:grpSpPr>
      <p:sp>
        <p:nvSpPr>
          <p:cNvPr id="316" name="Google Shape;316;p3:notes">
            <a:extLst>
              <a:ext uri="{FF2B5EF4-FFF2-40B4-BE49-F238E27FC236}">
                <a16:creationId xmlns:a16="http://schemas.microsoft.com/office/drawing/2014/main" xmlns="" id="{92D483BC-E85C-0040-A1CF-66EC53DCEBD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3:notes">
            <a:extLst>
              <a:ext uri="{FF2B5EF4-FFF2-40B4-BE49-F238E27FC236}">
                <a16:creationId xmlns:a16="http://schemas.microsoft.com/office/drawing/2014/main" xmlns="" id="{A1DCD507-12A6-E7CA-25A1-15F757FCEE8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7794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a:extLst>
            <a:ext uri="{FF2B5EF4-FFF2-40B4-BE49-F238E27FC236}">
              <a16:creationId xmlns:a16="http://schemas.microsoft.com/office/drawing/2014/main" xmlns="" id="{408F8131-B4D5-9B71-00AC-F2CDE56B4FE1}"/>
            </a:ext>
          </a:extLst>
        </p:cNvPr>
        <p:cNvGrpSpPr/>
        <p:nvPr/>
      </p:nvGrpSpPr>
      <p:grpSpPr>
        <a:xfrm>
          <a:off x="0" y="0"/>
          <a:ext cx="0" cy="0"/>
          <a:chOff x="0" y="0"/>
          <a:chExt cx="0" cy="0"/>
        </a:xfrm>
      </p:grpSpPr>
      <p:sp>
        <p:nvSpPr>
          <p:cNvPr id="316" name="Google Shape;316;p3:notes">
            <a:extLst>
              <a:ext uri="{FF2B5EF4-FFF2-40B4-BE49-F238E27FC236}">
                <a16:creationId xmlns:a16="http://schemas.microsoft.com/office/drawing/2014/main" xmlns="" id="{A2762831-A673-CA84-A1D7-E1CD24522AA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3:notes">
            <a:extLst>
              <a:ext uri="{FF2B5EF4-FFF2-40B4-BE49-F238E27FC236}">
                <a16:creationId xmlns:a16="http://schemas.microsoft.com/office/drawing/2014/main" xmlns="" id="{3DC10933-0B5F-06D0-0EF6-3C52CA798D5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2634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5433C1-1533-8E28-68B4-ED5ADAA997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A89F184-0F27-8761-86B4-C03B7BB57D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3C7E785-81B1-3938-6A44-42131EE2ABD6}"/>
              </a:ext>
            </a:extLst>
          </p:cNvPr>
          <p:cNvSpPr>
            <a:spLocks noGrp="1"/>
          </p:cNvSpPr>
          <p:nvPr>
            <p:ph type="dt" sz="half" idx="10"/>
          </p:nvPr>
        </p:nvSpPr>
        <p:spPr/>
        <p:txBody>
          <a:bodyPr/>
          <a:lstStyle/>
          <a:p>
            <a:fld id="{9AAE9F70-989E-4DB3-952D-25D504AC562A}" type="datetimeFigureOut">
              <a:rPr lang="en-US" smtClean="0"/>
              <a:t>4/23/2025</a:t>
            </a:fld>
            <a:endParaRPr lang="en-US"/>
          </a:p>
        </p:txBody>
      </p:sp>
      <p:sp>
        <p:nvSpPr>
          <p:cNvPr id="5" name="Footer Placeholder 4">
            <a:extLst>
              <a:ext uri="{FF2B5EF4-FFF2-40B4-BE49-F238E27FC236}">
                <a16:creationId xmlns:a16="http://schemas.microsoft.com/office/drawing/2014/main" xmlns="" id="{5EB8A248-4F95-82BE-F490-920D82B8E7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A24E3BD-2B42-B596-2FFA-937571180F6F}"/>
              </a:ext>
            </a:extLst>
          </p:cNvPr>
          <p:cNvSpPr>
            <a:spLocks noGrp="1"/>
          </p:cNvSpPr>
          <p:nvPr>
            <p:ph type="sldNum" sz="quarter" idx="12"/>
          </p:nvPr>
        </p:nvSpPr>
        <p:spPr/>
        <p:txBody>
          <a:bodyPr/>
          <a:lstStyle/>
          <a:p>
            <a:fld id="{8BF31392-9513-4DD1-B09F-B8939EEFDABE}" type="slidenum">
              <a:rPr lang="en-US" smtClean="0"/>
              <a:t>‹#›</a:t>
            </a:fld>
            <a:endParaRPr lang="en-US"/>
          </a:p>
        </p:txBody>
      </p:sp>
    </p:spTree>
    <p:extLst>
      <p:ext uri="{BB962C8B-B14F-4D97-AF65-F5344CB8AC3E}">
        <p14:creationId xmlns:p14="http://schemas.microsoft.com/office/powerpoint/2010/main" val="2644073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EFE7A8-6DF0-CC6C-D154-FA41D0EE37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E573443-3DB8-883A-9EEA-CF2A7A3F0F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93553F1-8F44-F5A8-4F23-479CC95E0BFF}"/>
              </a:ext>
            </a:extLst>
          </p:cNvPr>
          <p:cNvSpPr>
            <a:spLocks noGrp="1"/>
          </p:cNvSpPr>
          <p:nvPr>
            <p:ph type="dt" sz="half" idx="10"/>
          </p:nvPr>
        </p:nvSpPr>
        <p:spPr/>
        <p:txBody>
          <a:bodyPr/>
          <a:lstStyle/>
          <a:p>
            <a:fld id="{9AAE9F70-989E-4DB3-952D-25D504AC562A}" type="datetimeFigureOut">
              <a:rPr lang="en-US" smtClean="0"/>
              <a:t>4/23/2025</a:t>
            </a:fld>
            <a:endParaRPr lang="en-US"/>
          </a:p>
        </p:txBody>
      </p:sp>
      <p:sp>
        <p:nvSpPr>
          <p:cNvPr id="5" name="Footer Placeholder 4">
            <a:extLst>
              <a:ext uri="{FF2B5EF4-FFF2-40B4-BE49-F238E27FC236}">
                <a16:creationId xmlns:a16="http://schemas.microsoft.com/office/drawing/2014/main" xmlns="" id="{64DC3497-21D0-8B07-5F56-6B6043D523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6075EE2-B822-1644-A634-F646EFDD0715}"/>
              </a:ext>
            </a:extLst>
          </p:cNvPr>
          <p:cNvSpPr>
            <a:spLocks noGrp="1"/>
          </p:cNvSpPr>
          <p:nvPr>
            <p:ph type="sldNum" sz="quarter" idx="12"/>
          </p:nvPr>
        </p:nvSpPr>
        <p:spPr/>
        <p:txBody>
          <a:bodyPr/>
          <a:lstStyle/>
          <a:p>
            <a:fld id="{8BF31392-9513-4DD1-B09F-B8939EEFDABE}" type="slidenum">
              <a:rPr lang="en-US" smtClean="0"/>
              <a:t>‹#›</a:t>
            </a:fld>
            <a:endParaRPr lang="en-US"/>
          </a:p>
        </p:txBody>
      </p:sp>
    </p:spTree>
    <p:extLst>
      <p:ext uri="{BB962C8B-B14F-4D97-AF65-F5344CB8AC3E}">
        <p14:creationId xmlns:p14="http://schemas.microsoft.com/office/powerpoint/2010/main" val="2517554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5793059-BF4E-8D49-0255-7DFA64D2A3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48D7B43-4B90-BAF3-2FDC-12526CA82B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E66C7A9-F871-52B3-19AB-0C60D0D47EB2}"/>
              </a:ext>
            </a:extLst>
          </p:cNvPr>
          <p:cNvSpPr>
            <a:spLocks noGrp="1"/>
          </p:cNvSpPr>
          <p:nvPr>
            <p:ph type="dt" sz="half" idx="10"/>
          </p:nvPr>
        </p:nvSpPr>
        <p:spPr/>
        <p:txBody>
          <a:bodyPr/>
          <a:lstStyle/>
          <a:p>
            <a:fld id="{9AAE9F70-989E-4DB3-952D-25D504AC562A}" type="datetimeFigureOut">
              <a:rPr lang="en-US" smtClean="0"/>
              <a:t>4/23/2025</a:t>
            </a:fld>
            <a:endParaRPr lang="en-US"/>
          </a:p>
        </p:txBody>
      </p:sp>
      <p:sp>
        <p:nvSpPr>
          <p:cNvPr id="5" name="Footer Placeholder 4">
            <a:extLst>
              <a:ext uri="{FF2B5EF4-FFF2-40B4-BE49-F238E27FC236}">
                <a16:creationId xmlns:a16="http://schemas.microsoft.com/office/drawing/2014/main" xmlns="" id="{D891281F-4A09-7FEA-3276-63EB7329F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5ADDD97-1737-B7AB-FD79-FE41EE21DB95}"/>
              </a:ext>
            </a:extLst>
          </p:cNvPr>
          <p:cNvSpPr>
            <a:spLocks noGrp="1"/>
          </p:cNvSpPr>
          <p:nvPr>
            <p:ph type="sldNum" sz="quarter" idx="12"/>
          </p:nvPr>
        </p:nvSpPr>
        <p:spPr/>
        <p:txBody>
          <a:bodyPr/>
          <a:lstStyle/>
          <a:p>
            <a:fld id="{8BF31392-9513-4DD1-B09F-B8939EEFDABE}" type="slidenum">
              <a:rPr lang="en-US" smtClean="0"/>
              <a:t>‹#›</a:t>
            </a:fld>
            <a:endParaRPr lang="en-US"/>
          </a:p>
        </p:txBody>
      </p:sp>
    </p:spTree>
    <p:extLst>
      <p:ext uri="{BB962C8B-B14F-4D97-AF65-F5344CB8AC3E}">
        <p14:creationId xmlns:p14="http://schemas.microsoft.com/office/powerpoint/2010/main" val="2019825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76026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22" name="Google Shape;22;p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64616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8" name="Google Shape;28;p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34417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4" name="Google Shape;34;p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68604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0" name="Google Shape;40;p6"/>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1" name="Google Shape;41;p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65394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7" name="Google Shape;47;p7"/>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8" name="Google Shape;48;p7"/>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9" name="Google Shape;49;p7"/>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 name="Google Shape;50;p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983920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224137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61" name="Google Shape;61;p9"/>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2" name="Google Shape;62;p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16390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FB664A-0A49-84AF-279D-FA446C6360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F230952-C4BC-6272-6727-35F7949BA1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C39BA5-5257-44BB-0C00-5054257AC134}"/>
              </a:ext>
            </a:extLst>
          </p:cNvPr>
          <p:cNvSpPr>
            <a:spLocks noGrp="1"/>
          </p:cNvSpPr>
          <p:nvPr>
            <p:ph type="dt" sz="half" idx="10"/>
          </p:nvPr>
        </p:nvSpPr>
        <p:spPr/>
        <p:txBody>
          <a:bodyPr/>
          <a:lstStyle/>
          <a:p>
            <a:fld id="{9AAE9F70-989E-4DB3-952D-25D504AC562A}" type="datetimeFigureOut">
              <a:rPr lang="en-US" smtClean="0"/>
              <a:t>4/23/2025</a:t>
            </a:fld>
            <a:endParaRPr lang="en-US"/>
          </a:p>
        </p:txBody>
      </p:sp>
      <p:sp>
        <p:nvSpPr>
          <p:cNvPr id="5" name="Footer Placeholder 4">
            <a:extLst>
              <a:ext uri="{FF2B5EF4-FFF2-40B4-BE49-F238E27FC236}">
                <a16:creationId xmlns:a16="http://schemas.microsoft.com/office/drawing/2014/main" xmlns="" id="{721FE268-EAF5-DC6E-2614-443BB8B20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7D50AD8-68F1-79A6-FABE-B7C33CAD5D3E}"/>
              </a:ext>
            </a:extLst>
          </p:cNvPr>
          <p:cNvSpPr>
            <a:spLocks noGrp="1"/>
          </p:cNvSpPr>
          <p:nvPr>
            <p:ph type="sldNum" sz="quarter" idx="12"/>
          </p:nvPr>
        </p:nvSpPr>
        <p:spPr/>
        <p:txBody>
          <a:bodyPr/>
          <a:lstStyle/>
          <a:p>
            <a:fld id="{8BF31392-9513-4DD1-B09F-B8939EEFDABE}" type="slidenum">
              <a:rPr lang="en-US" smtClean="0"/>
              <a:t>‹#›</a:t>
            </a:fld>
            <a:endParaRPr lang="en-US"/>
          </a:p>
        </p:txBody>
      </p:sp>
    </p:spTree>
    <p:extLst>
      <p:ext uri="{BB962C8B-B14F-4D97-AF65-F5344CB8AC3E}">
        <p14:creationId xmlns:p14="http://schemas.microsoft.com/office/powerpoint/2010/main" val="28220239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1194859" y="408517"/>
            <a:ext cx="3657600" cy="2743200"/>
          </a:xfrm>
          <a:prstGeom prst="rect">
            <a:avLst/>
          </a:prstGeom>
          <a:noFill/>
          <a:ln>
            <a:noFill/>
          </a:ln>
        </p:spPr>
      </p:sp>
      <p:sp>
        <p:nvSpPr>
          <p:cNvPr id="68" name="Google Shape;68;p10"/>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9" name="Google Shape;69;p1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74172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104294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30624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AD4B3B-A0E9-F4AB-1486-F24927AA58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6255974-20D3-590A-6D74-307871553B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586D7A5-3FC3-1A06-41BE-57DF9BD1DD08}"/>
              </a:ext>
            </a:extLst>
          </p:cNvPr>
          <p:cNvSpPr>
            <a:spLocks noGrp="1"/>
          </p:cNvSpPr>
          <p:nvPr>
            <p:ph type="dt" sz="half" idx="10"/>
          </p:nvPr>
        </p:nvSpPr>
        <p:spPr/>
        <p:txBody>
          <a:bodyPr/>
          <a:lstStyle/>
          <a:p>
            <a:fld id="{9AAE9F70-989E-4DB3-952D-25D504AC562A}" type="datetimeFigureOut">
              <a:rPr lang="en-US" smtClean="0"/>
              <a:t>4/23/2025</a:t>
            </a:fld>
            <a:endParaRPr lang="en-US"/>
          </a:p>
        </p:txBody>
      </p:sp>
      <p:sp>
        <p:nvSpPr>
          <p:cNvPr id="5" name="Footer Placeholder 4">
            <a:extLst>
              <a:ext uri="{FF2B5EF4-FFF2-40B4-BE49-F238E27FC236}">
                <a16:creationId xmlns:a16="http://schemas.microsoft.com/office/drawing/2014/main" xmlns="" id="{1047D6C6-F303-E6D3-53E1-4521895C40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700E45E-07E8-3EF9-1BE1-65BFAB787791}"/>
              </a:ext>
            </a:extLst>
          </p:cNvPr>
          <p:cNvSpPr>
            <a:spLocks noGrp="1"/>
          </p:cNvSpPr>
          <p:nvPr>
            <p:ph type="sldNum" sz="quarter" idx="12"/>
          </p:nvPr>
        </p:nvSpPr>
        <p:spPr/>
        <p:txBody>
          <a:bodyPr/>
          <a:lstStyle/>
          <a:p>
            <a:fld id="{8BF31392-9513-4DD1-B09F-B8939EEFDABE}" type="slidenum">
              <a:rPr lang="en-US" smtClean="0"/>
              <a:t>‹#›</a:t>
            </a:fld>
            <a:endParaRPr lang="en-US"/>
          </a:p>
        </p:txBody>
      </p:sp>
    </p:spTree>
    <p:extLst>
      <p:ext uri="{BB962C8B-B14F-4D97-AF65-F5344CB8AC3E}">
        <p14:creationId xmlns:p14="http://schemas.microsoft.com/office/powerpoint/2010/main" val="3691608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0BAAFB-ECDE-4D51-8E96-ED219EEE4C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B12FA8D-0F84-69CA-73FF-6A57169428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22D3744-F51B-9E6E-631C-A60DF8409C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C04BC61-3620-C7FE-1E5E-11CC8803FBE8}"/>
              </a:ext>
            </a:extLst>
          </p:cNvPr>
          <p:cNvSpPr>
            <a:spLocks noGrp="1"/>
          </p:cNvSpPr>
          <p:nvPr>
            <p:ph type="dt" sz="half" idx="10"/>
          </p:nvPr>
        </p:nvSpPr>
        <p:spPr/>
        <p:txBody>
          <a:bodyPr/>
          <a:lstStyle/>
          <a:p>
            <a:fld id="{9AAE9F70-989E-4DB3-952D-25D504AC562A}" type="datetimeFigureOut">
              <a:rPr lang="en-US" smtClean="0"/>
              <a:t>4/23/2025</a:t>
            </a:fld>
            <a:endParaRPr lang="en-US"/>
          </a:p>
        </p:txBody>
      </p:sp>
      <p:sp>
        <p:nvSpPr>
          <p:cNvPr id="6" name="Footer Placeholder 5">
            <a:extLst>
              <a:ext uri="{FF2B5EF4-FFF2-40B4-BE49-F238E27FC236}">
                <a16:creationId xmlns:a16="http://schemas.microsoft.com/office/drawing/2014/main" xmlns="" id="{B1699606-C4DD-5A00-0FFE-3CEECB9C49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C0F4655-5FC6-71DD-7E71-279B78830A12}"/>
              </a:ext>
            </a:extLst>
          </p:cNvPr>
          <p:cNvSpPr>
            <a:spLocks noGrp="1"/>
          </p:cNvSpPr>
          <p:nvPr>
            <p:ph type="sldNum" sz="quarter" idx="12"/>
          </p:nvPr>
        </p:nvSpPr>
        <p:spPr/>
        <p:txBody>
          <a:bodyPr/>
          <a:lstStyle/>
          <a:p>
            <a:fld id="{8BF31392-9513-4DD1-B09F-B8939EEFDABE}" type="slidenum">
              <a:rPr lang="en-US" smtClean="0"/>
              <a:t>‹#›</a:t>
            </a:fld>
            <a:endParaRPr lang="en-US"/>
          </a:p>
        </p:txBody>
      </p:sp>
    </p:spTree>
    <p:extLst>
      <p:ext uri="{BB962C8B-B14F-4D97-AF65-F5344CB8AC3E}">
        <p14:creationId xmlns:p14="http://schemas.microsoft.com/office/powerpoint/2010/main" val="2305110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2FA93A-94B7-9E7E-69A2-2A28298468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A4D6B5C-8CAB-5F78-BDDC-3D6238170A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3930A50-A291-24B7-8F02-E6D68DD744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1A0B7F4-0227-29F9-A38A-DC6FD3C009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6BE1F26-470B-FC25-31F8-975A856D5C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6DE4AF3-5F41-00FA-3E16-2830692E4147}"/>
              </a:ext>
            </a:extLst>
          </p:cNvPr>
          <p:cNvSpPr>
            <a:spLocks noGrp="1"/>
          </p:cNvSpPr>
          <p:nvPr>
            <p:ph type="dt" sz="half" idx="10"/>
          </p:nvPr>
        </p:nvSpPr>
        <p:spPr/>
        <p:txBody>
          <a:bodyPr/>
          <a:lstStyle/>
          <a:p>
            <a:fld id="{9AAE9F70-989E-4DB3-952D-25D504AC562A}" type="datetimeFigureOut">
              <a:rPr lang="en-US" smtClean="0"/>
              <a:t>4/23/2025</a:t>
            </a:fld>
            <a:endParaRPr lang="en-US"/>
          </a:p>
        </p:txBody>
      </p:sp>
      <p:sp>
        <p:nvSpPr>
          <p:cNvPr id="8" name="Footer Placeholder 7">
            <a:extLst>
              <a:ext uri="{FF2B5EF4-FFF2-40B4-BE49-F238E27FC236}">
                <a16:creationId xmlns:a16="http://schemas.microsoft.com/office/drawing/2014/main" xmlns="" id="{2BC56D78-59DB-E68B-7CFC-4221A94D44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C16F371-DB17-46E5-7267-8FD18D8902BC}"/>
              </a:ext>
            </a:extLst>
          </p:cNvPr>
          <p:cNvSpPr>
            <a:spLocks noGrp="1"/>
          </p:cNvSpPr>
          <p:nvPr>
            <p:ph type="sldNum" sz="quarter" idx="12"/>
          </p:nvPr>
        </p:nvSpPr>
        <p:spPr/>
        <p:txBody>
          <a:bodyPr/>
          <a:lstStyle/>
          <a:p>
            <a:fld id="{8BF31392-9513-4DD1-B09F-B8939EEFDABE}" type="slidenum">
              <a:rPr lang="en-US" smtClean="0"/>
              <a:t>‹#›</a:t>
            </a:fld>
            <a:endParaRPr lang="en-US"/>
          </a:p>
        </p:txBody>
      </p:sp>
    </p:spTree>
    <p:extLst>
      <p:ext uri="{BB962C8B-B14F-4D97-AF65-F5344CB8AC3E}">
        <p14:creationId xmlns:p14="http://schemas.microsoft.com/office/powerpoint/2010/main" val="2702470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D70DB7-1779-5896-03F5-DC26657525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AE2EB8A-A13C-0EDE-B6C2-FFA567EA7A04}"/>
              </a:ext>
            </a:extLst>
          </p:cNvPr>
          <p:cNvSpPr>
            <a:spLocks noGrp="1"/>
          </p:cNvSpPr>
          <p:nvPr>
            <p:ph type="dt" sz="half" idx="10"/>
          </p:nvPr>
        </p:nvSpPr>
        <p:spPr/>
        <p:txBody>
          <a:bodyPr/>
          <a:lstStyle/>
          <a:p>
            <a:fld id="{9AAE9F70-989E-4DB3-952D-25D504AC562A}" type="datetimeFigureOut">
              <a:rPr lang="en-US" smtClean="0"/>
              <a:t>4/23/2025</a:t>
            </a:fld>
            <a:endParaRPr lang="en-US"/>
          </a:p>
        </p:txBody>
      </p:sp>
      <p:sp>
        <p:nvSpPr>
          <p:cNvPr id="4" name="Footer Placeholder 3">
            <a:extLst>
              <a:ext uri="{FF2B5EF4-FFF2-40B4-BE49-F238E27FC236}">
                <a16:creationId xmlns:a16="http://schemas.microsoft.com/office/drawing/2014/main" xmlns="" id="{4DFB89A4-78D8-BF19-D2E4-CCCEDB5611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DB298BC-4036-CE2C-70D4-570CD89533CF}"/>
              </a:ext>
            </a:extLst>
          </p:cNvPr>
          <p:cNvSpPr>
            <a:spLocks noGrp="1"/>
          </p:cNvSpPr>
          <p:nvPr>
            <p:ph type="sldNum" sz="quarter" idx="12"/>
          </p:nvPr>
        </p:nvSpPr>
        <p:spPr/>
        <p:txBody>
          <a:bodyPr/>
          <a:lstStyle/>
          <a:p>
            <a:fld id="{8BF31392-9513-4DD1-B09F-B8939EEFDABE}" type="slidenum">
              <a:rPr lang="en-US" smtClean="0"/>
              <a:t>‹#›</a:t>
            </a:fld>
            <a:endParaRPr lang="en-US"/>
          </a:p>
        </p:txBody>
      </p:sp>
    </p:spTree>
    <p:extLst>
      <p:ext uri="{BB962C8B-B14F-4D97-AF65-F5344CB8AC3E}">
        <p14:creationId xmlns:p14="http://schemas.microsoft.com/office/powerpoint/2010/main" val="2657763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48C24E3-B228-82C2-083A-2FFFABB87E02}"/>
              </a:ext>
            </a:extLst>
          </p:cNvPr>
          <p:cNvSpPr>
            <a:spLocks noGrp="1"/>
          </p:cNvSpPr>
          <p:nvPr>
            <p:ph type="dt" sz="half" idx="10"/>
          </p:nvPr>
        </p:nvSpPr>
        <p:spPr/>
        <p:txBody>
          <a:bodyPr/>
          <a:lstStyle/>
          <a:p>
            <a:fld id="{9AAE9F70-989E-4DB3-952D-25D504AC562A}" type="datetimeFigureOut">
              <a:rPr lang="en-US" smtClean="0"/>
              <a:t>4/23/2025</a:t>
            </a:fld>
            <a:endParaRPr lang="en-US"/>
          </a:p>
        </p:txBody>
      </p:sp>
      <p:sp>
        <p:nvSpPr>
          <p:cNvPr id="3" name="Footer Placeholder 2">
            <a:extLst>
              <a:ext uri="{FF2B5EF4-FFF2-40B4-BE49-F238E27FC236}">
                <a16:creationId xmlns:a16="http://schemas.microsoft.com/office/drawing/2014/main" xmlns="" id="{0CCF3E2B-4DED-D438-4A7F-4214E2FE80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7BA2DD3-9166-62DE-2931-92B113610D87}"/>
              </a:ext>
            </a:extLst>
          </p:cNvPr>
          <p:cNvSpPr>
            <a:spLocks noGrp="1"/>
          </p:cNvSpPr>
          <p:nvPr>
            <p:ph type="sldNum" sz="quarter" idx="12"/>
          </p:nvPr>
        </p:nvSpPr>
        <p:spPr/>
        <p:txBody>
          <a:bodyPr/>
          <a:lstStyle/>
          <a:p>
            <a:fld id="{8BF31392-9513-4DD1-B09F-B8939EEFDABE}" type="slidenum">
              <a:rPr lang="en-US" smtClean="0"/>
              <a:t>‹#›</a:t>
            </a:fld>
            <a:endParaRPr lang="en-US"/>
          </a:p>
        </p:txBody>
      </p:sp>
    </p:spTree>
    <p:extLst>
      <p:ext uri="{BB962C8B-B14F-4D97-AF65-F5344CB8AC3E}">
        <p14:creationId xmlns:p14="http://schemas.microsoft.com/office/powerpoint/2010/main" val="3438556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EF9E58-AFD1-E5B0-BA33-F65C981A40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448647A-B553-DEFC-05AC-225099B2CC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0121C42-E74B-9C3F-A263-4490B96DA7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9336A86-9D7D-F309-204D-AD8365AA5337}"/>
              </a:ext>
            </a:extLst>
          </p:cNvPr>
          <p:cNvSpPr>
            <a:spLocks noGrp="1"/>
          </p:cNvSpPr>
          <p:nvPr>
            <p:ph type="dt" sz="half" idx="10"/>
          </p:nvPr>
        </p:nvSpPr>
        <p:spPr/>
        <p:txBody>
          <a:bodyPr/>
          <a:lstStyle/>
          <a:p>
            <a:fld id="{9AAE9F70-989E-4DB3-952D-25D504AC562A}" type="datetimeFigureOut">
              <a:rPr lang="en-US" smtClean="0"/>
              <a:t>4/23/2025</a:t>
            </a:fld>
            <a:endParaRPr lang="en-US"/>
          </a:p>
        </p:txBody>
      </p:sp>
      <p:sp>
        <p:nvSpPr>
          <p:cNvPr id="6" name="Footer Placeholder 5">
            <a:extLst>
              <a:ext uri="{FF2B5EF4-FFF2-40B4-BE49-F238E27FC236}">
                <a16:creationId xmlns:a16="http://schemas.microsoft.com/office/drawing/2014/main" xmlns="" id="{B39C4176-AB69-FB46-3EAE-F141D953A6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66AEEEC-2336-9380-C05A-2C88689F71A7}"/>
              </a:ext>
            </a:extLst>
          </p:cNvPr>
          <p:cNvSpPr>
            <a:spLocks noGrp="1"/>
          </p:cNvSpPr>
          <p:nvPr>
            <p:ph type="sldNum" sz="quarter" idx="12"/>
          </p:nvPr>
        </p:nvSpPr>
        <p:spPr/>
        <p:txBody>
          <a:bodyPr/>
          <a:lstStyle/>
          <a:p>
            <a:fld id="{8BF31392-9513-4DD1-B09F-B8939EEFDABE}" type="slidenum">
              <a:rPr lang="en-US" smtClean="0"/>
              <a:t>‹#›</a:t>
            </a:fld>
            <a:endParaRPr lang="en-US"/>
          </a:p>
        </p:txBody>
      </p:sp>
    </p:spTree>
    <p:extLst>
      <p:ext uri="{BB962C8B-B14F-4D97-AF65-F5344CB8AC3E}">
        <p14:creationId xmlns:p14="http://schemas.microsoft.com/office/powerpoint/2010/main" val="688397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7CC75F-5E5A-6A46-B025-05D5FFDFC7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2E0F2A0-401B-D2A9-99AB-F5AC496250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CE327DE-141B-02E2-8AEA-F0E212B9B6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86E0B3E-EE50-DDA0-3E71-C77011F106F5}"/>
              </a:ext>
            </a:extLst>
          </p:cNvPr>
          <p:cNvSpPr>
            <a:spLocks noGrp="1"/>
          </p:cNvSpPr>
          <p:nvPr>
            <p:ph type="dt" sz="half" idx="10"/>
          </p:nvPr>
        </p:nvSpPr>
        <p:spPr/>
        <p:txBody>
          <a:bodyPr/>
          <a:lstStyle/>
          <a:p>
            <a:fld id="{9AAE9F70-989E-4DB3-952D-25D504AC562A}" type="datetimeFigureOut">
              <a:rPr lang="en-US" smtClean="0"/>
              <a:t>4/23/2025</a:t>
            </a:fld>
            <a:endParaRPr lang="en-US"/>
          </a:p>
        </p:txBody>
      </p:sp>
      <p:sp>
        <p:nvSpPr>
          <p:cNvPr id="6" name="Footer Placeholder 5">
            <a:extLst>
              <a:ext uri="{FF2B5EF4-FFF2-40B4-BE49-F238E27FC236}">
                <a16:creationId xmlns:a16="http://schemas.microsoft.com/office/drawing/2014/main" xmlns="" id="{CEF1A9B0-C856-21D2-068B-B85EDCD97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130B867-9066-F42B-C259-9812DC1BCD38}"/>
              </a:ext>
            </a:extLst>
          </p:cNvPr>
          <p:cNvSpPr>
            <a:spLocks noGrp="1"/>
          </p:cNvSpPr>
          <p:nvPr>
            <p:ph type="sldNum" sz="quarter" idx="12"/>
          </p:nvPr>
        </p:nvSpPr>
        <p:spPr/>
        <p:txBody>
          <a:bodyPr/>
          <a:lstStyle/>
          <a:p>
            <a:fld id="{8BF31392-9513-4DD1-B09F-B8939EEFDABE}" type="slidenum">
              <a:rPr lang="en-US" smtClean="0"/>
              <a:t>‹#›</a:t>
            </a:fld>
            <a:endParaRPr lang="en-US"/>
          </a:p>
        </p:txBody>
      </p:sp>
    </p:spTree>
    <p:extLst>
      <p:ext uri="{BB962C8B-B14F-4D97-AF65-F5344CB8AC3E}">
        <p14:creationId xmlns:p14="http://schemas.microsoft.com/office/powerpoint/2010/main" val="2869320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D56402A-0306-3566-974E-F963064D65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ADB869C-4B3E-4B45-5162-1C52CE762A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49EABB7-BF99-8895-F538-E7F9A082E5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AE9F70-989E-4DB3-952D-25D504AC562A}" type="datetimeFigureOut">
              <a:rPr lang="en-US" smtClean="0"/>
              <a:t>4/23/2025</a:t>
            </a:fld>
            <a:endParaRPr lang="en-US"/>
          </a:p>
        </p:txBody>
      </p:sp>
      <p:sp>
        <p:nvSpPr>
          <p:cNvPr id="5" name="Footer Placeholder 4">
            <a:extLst>
              <a:ext uri="{FF2B5EF4-FFF2-40B4-BE49-F238E27FC236}">
                <a16:creationId xmlns:a16="http://schemas.microsoft.com/office/drawing/2014/main" xmlns="" id="{F908D55B-09AA-0FC2-818A-13001D5B3B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A7C4BAF-6359-3835-9962-25B1A964CD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F31392-9513-4DD1-B09F-B8939EEFDABE}" type="slidenum">
              <a:rPr lang="en-US" smtClean="0"/>
              <a:t>‹#›</a:t>
            </a:fld>
            <a:endParaRPr lang="en-US"/>
          </a:p>
        </p:txBody>
      </p:sp>
    </p:spTree>
    <p:extLst>
      <p:ext uri="{BB962C8B-B14F-4D97-AF65-F5344CB8AC3E}">
        <p14:creationId xmlns:p14="http://schemas.microsoft.com/office/powerpoint/2010/main" val="18277845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9251728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0.png"/><Relationship Id="rId26" Type="http://schemas.openxmlformats.org/officeDocument/2006/relationships/image" Target="../media/image14.png"/><Relationship Id="rId39" Type="http://schemas.openxmlformats.org/officeDocument/2006/relationships/image" Target="../media/image38.svg"/><Relationship Id="rId3" Type="http://schemas.openxmlformats.org/officeDocument/2006/relationships/image" Target="../media/image2.png"/><Relationship Id="rId21" Type="http://schemas.openxmlformats.org/officeDocument/2006/relationships/image" Target="../media/image20.svg"/><Relationship Id="rId34" Type="http://schemas.openxmlformats.org/officeDocument/2006/relationships/image" Target="../media/image18.png"/><Relationship Id="rId42" Type="http://schemas.openxmlformats.org/officeDocument/2006/relationships/image" Target="../media/image22.png"/><Relationship Id="rId47" Type="http://schemas.openxmlformats.org/officeDocument/2006/relationships/image" Target="../media/image46.svg"/><Relationship Id="rId7" Type="http://schemas.openxmlformats.org/officeDocument/2006/relationships/image" Target="../media/image6.svg"/><Relationship Id="rId12" Type="http://schemas.openxmlformats.org/officeDocument/2006/relationships/image" Target="../media/image7.png"/><Relationship Id="rId17" Type="http://schemas.openxmlformats.org/officeDocument/2006/relationships/image" Target="../media/image16.svg"/><Relationship Id="rId25" Type="http://schemas.openxmlformats.org/officeDocument/2006/relationships/image" Target="../media/image24.svg"/><Relationship Id="rId33" Type="http://schemas.openxmlformats.org/officeDocument/2006/relationships/image" Target="../media/image32.svg"/><Relationship Id="rId38" Type="http://schemas.openxmlformats.org/officeDocument/2006/relationships/image" Target="../media/image20.png"/><Relationship Id="rId46"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9.png"/><Relationship Id="rId20" Type="http://schemas.openxmlformats.org/officeDocument/2006/relationships/image" Target="../media/image11.png"/><Relationship Id="rId29" Type="http://schemas.openxmlformats.org/officeDocument/2006/relationships/image" Target="../media/image28.svg"/><Relationship Id="rId41" Type="http://schemas.openxmlformats.org/officeDocument/2006/relationships/image" Target="../media/image40.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svg"/><Relationship Id="rId24" Type="http://schemas.openxmlformats.org/officeDocument/2006/relationships/image" Target="../media/image13.png"/><Relationship Id="rId32" Type="http://schemas.openxmlformats.org/officeDocument/2006/relationships/image" Target="../media/image17.png"/><Relationship Id="rId37" Type="http://schemas.openxmlformats.org/officeDocument/2006/relationships/image" Target="../media/image36.svg"/><Relationship Id="rId40" Type="http://schemas.openxmlformats.org/officeDocument/2006/relationships/image" Target="../media/image21.png"/><Relationship Id="rId45" Type="http://schemas.openxmlformats.org/officeDocument/2006/relationships/image" Target="../media/image44.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15.png"/><Relationship Id="rId36" Type="http://schemas.openxmlformats.org/officeDocument/2006/relationships/image" Target="../media/image19.png"/><Relationship Id="rId49" Type="http://schemas.openxmlformats.org/officeDocument/2006/relationships/image" Target="../media/image48.svg"/><Relationship Id="rId10" Type="http://schemas.openxmlformats.org/officeDocument/2006/relationships/image" Target="../media/image6.png"/><Relationship Id="rId19" Type="http://schemas.openxmlformats.org/officeDocument/2006/relationships/image" Target="../media/image18.svg"/><Relationship Id="rId31" Type="http://schemas.openxmlformats.org/officeDocument/2006/relationships/image" Target="../media/image30.svg"/><Relationship Id="rId44"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8.png"/><Relationship Id="rId22" Type="http://schemas.openxmlformats.org/officeDocument/2006/relationships/image" Target="../media/image12.png"/><Relationship Id="rId27" Type="http://schemas.openxmlformats.org/officeDocument/2006/relationships/image" Target="../media/image26.svg"/><Relationship Id="rId30" Type="http://schemas.openxmlformats.org/officeDocument/2006/relationships/image" Target="../media/image16.png"/><Relationship Id="rId35" Type="http://schemas.openxmlformats.org/officeDocument/2006/relationships/image" Target="../media/image34.svg"/><Relationship Id="rId43" Type="http://schemas.openxmlformats.org/officeDocument/2006/relationships/image" Target="../media/image42.svg"/><Relationship Id="rId48" Type="http://schemas.openxmlformats.org/officeDocument/2006/relationships/image" Target="../media/image25.png"/><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7.xml"/><Relationship Id="rId7" Type="http://schemas.openxmlformats.org/officeDocument/2006/relationships/slide" Target="slide1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50.sv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slide" Target="slide2.xml"/></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9.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7.xml"/><Relationship Id="rId7" Type="http://schemas.openxmlformats.org/officeDocument/2006/relationships/image" Target="../media/image4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3.png"/><Relationship Id="rId11" Type="http://schemas.openxmlformats.org/officeDocument/2006/relationships/image" Target="../media/image27.png"/><Relationship Id="rId5" Type="http://schemas.openxmlformats.org/officeDocument/2006/relationships/image" Target="../media/image29.png"/><Relationship Id="rId10" Type="http://schemas.openxmlformats.org/officeDocument/2006/relationships/image" Target="../media/image47.png"/><Relationship Id="rId4" Type="http://schemas.openxmlformats.org/officeDocument/2006/relationships/notesSlide" Target="../notesSlides/notesSlide7.xml"/><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9.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9.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9.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Layout" Target="../slideLayouts/slideLayout7.xml"/><Relationship Id="rId7" Type="http://schemas.openxmlformats.org/officeDocument/2006/relationships/slide" Target="slide3.xml"/><Relationship Id="rId12" Type="http://schemas.openxmlformats.org/officeDocument/2006/relationships/image" Target="../media/image28.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11" Type="http://schemas.openxmlformats.org/officeDocument/2006/relationships/slide" Target="slide11.xml"/><Relationship Id="rId5" Type="http://schemas.openxmlformats.org/officeDocument/2006/relationships/image" Target="../media/image50.svg"/><Relationship Id="rId10" Type="http://schemas.openxmlformats.org/officeDocument/2006/relationships/slide" Target="slide9.xml"/><Relationship Id="rId4" Type="http://schemas.openxmlformats.org/officeDocument/2006/relationships/image" Target="../media/image26.png"/><Relationship Id="rId9" Type="http://schemas.openxmlformats.org/officeDocument/2006/relationships/slide" Target="slide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Layout" Target="../slideLayouts/slideLayout7.xml"/><Relationship Id="rId7" Type="http://schemas.openxmlformats.org/officeDocument/2006/relationships/slide" Target="slide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11" Type="http://schemas.openxmlformats.org/officeDocument/2006/relationships/image" Target="../media/image28.jpeg"/><Relationship Id="rId5" Type="http://schemas.openxmlformats.org/officeDocument/2006/relationships/image" Target="../media/image50.svg"/><Relationship Id="rId10" Type="http://schemas.openxmlformats.org/officeDocument/2006/relationships/slide" Target="slide11.xml"/><Relationship Id="rId4" Type="http://schemas.openxmlformats.org/officeDocument/2006/relationships/image" Target="../media/image26.png"/><Relationship Id="rId9"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7.xml"/><Relationship Id="rId7" Type="http://schemas.openxmlformats.org/officeDocument/2006/relationships/slide" Target="slide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50.svg"/><Relationship Id="rId10" Type="http://schemas.openxmlformats.org/officeDocument/2006/relationships/image" Target="../media/image28.jpeg"/><Relationship Id="rId4" Type="http://schemas.openxmlformats.org/officeDocument/2006/relationships/image" Target="../media/image26.png"/><Relationship Id="rId9" Type="http://schemas.openxmlformats.org/officeDocument/2006/relationships/slide" Target="slide11.xml"/></Relationships>
</file>

<file path=ppt/slides/_rels/slide7.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Layout" Target="../slideLayouts/slideLayout7.xml"/><Relationship Id="rId7" Type="http://schemas.openxmlformats.org/officeDocument/2006/relationships/slide" Target="slide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50.svg"/><Relationship Id="rId4" Type="http://schemas.openxmlformats.org/officeDocument/2006/relationships/image" Target="../media/image26.png"/><Relationship Id="rId9"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89" y="-14189"/>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8122" t="-3740" b="-33967"/>
            </a:stretch>
          </a:blipFill>
        </p:spPr>
      </p:sp>
      <p:sp>
        <p:nvSpPr>
          <p:cNvPr id="3" name="Freeform 3"/>
          <p:cNvSpPr/>
          <p:nvPr/>
        </p:nvSpPr>
        <p:spPr>
          <a:xfrm>
            <a:off x="-723097" y="5699640"/>
            <a:ext cx="13942727" cy="2631690"/>
          </a:xfrm>
          <a:custGeom>
            <a:avLst/>
            <a:gdLst/>
            <a:ahLst/>
            <a:cxnLst/>
            <a:rect l="l" t="t" r="r" b="b"/>
            <a:pathLst>
              <a:path w="20914090" h="3947535">
                <a:moveTo>
                  <a:pt x="0" y="0"/>
                </a:moveTo>
                <a:lnTo>
                  <a:pt x="20914090" y="0"/>
                </a:lnTo>
                <a:lnTo>
                  <a:pt x="20914090" y="3947534"/>
                </a:lnTo>
                <a:lnTo>
                  <a:pt x="0" y="3947534"/>
                </a:lnTo>
                <a:lnTo>
                  <a:pt x="0" y="0"/>
                </a:lnTo>
                <a:close/>
              </a:path>
            </a:pathLst>
          </a:custGeom>
          <a:blipFill>
            <a:blip r:embed="rId3"/>
            <a:stretch>
              <a:fillRect/>
            </a:stretch>
          </a:blipFill>
        </p:spPr>
      </p:sp>
      <p:sp>
        <p:nvSpPr>
          <p:cNvPr id="14" name="Freeform 2">
            <a:extLst>
              <a:ext uri="{FF2B5EF4-FFF2-40B4-BE49-F238E27FC236}">
                <a16:creationId xmlns:a16="http://schemas.microsoft.com/office/drawing/2014/main" xmlns="" id="{3AD82435-8BAD-D60D-6226-38E347B39C82}"/>
              </a:ext>
            </a:extLst>
          </p:cNvPr>
          <p:cNvSpPr/>
          <p:nvPr/>
        </p:nvSpPr>
        <p:spPr>
          <a:xfrm>
            <a:off x="658103" y="997894"/>
            <a:ext cx="10388993" cy="5308547"/>
          </a:xfrm>
          <a:custGeom>
            <a:avLst/>
            <a:gdLst/>
            <a:ahLst/>
            <a:cxnLst/>
            <a:rect l="l" t="t" r="r" b="b"/>
            <a:pathLst>
              <a:path w="15583490" h="7962821">
                <a:moveTo>
                  <a:pt x="0" y="0"/>
                </a:moveTo>
                <a:lnTo>
                  <a:pt x="15583490" y="0"/>
                </a:lnTo>
                <a:lnTo>
                  <a:pt x="15583490" y="7962822"/>
                </a:lnTo>
                <a:lnTo>
                  <a:pt x="0" y="79628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dirty="0"/>
          </a:p>
        </p:txBody>
      </p:sp>
      <p:sp>
        <p:nvSpPr>
          <p:cNvPr id="15" name="Freeform 8">
            <a:extLst>
              <a:ext uri="{FF2B5EF4-FFF2-40B4-BE49-F238E27FC236}">
                <a16:creationId xmlns:a16="http://schemas.microsoft.com/office/drawing/2014/main" xmlns="" id="{9F033A1E-0C1A-8731-4713-1F45135E6E2A}"/>
              </a:ext>
            </a:extLst>
          </p:cNvPr>
          <p:cNvSpPr/>
          <p:nvPr/>
        </p:nvSpPr>
        <p:spPr>
          <a:xfrm rot="-1027527">
            <a:off x="245334" y="226242"/>
            <a:ext cx="1149629" cy="802649"/>
          </a:xfrm>
          <a:custGeom>
            <a:avLst/>
            <a:gdLst/>
            <a:ahLst/>
            <a:cxnLst/>
            <a:rect l="l" t="t" r="r" b="b"/>
            <a:pathLst>
              <a:path w="1724443" h="1203974">
                <a:moveTo>
                  <a:pt x="0" y="0"/>
                </a:moveTo>
                <a:lnTo>
                  <a:pt x="1724442" y="0"/>
                </a:lnTo>
                <a:lnTo>
                  <a:pt x="1724442" y="1203974"/>
                </a:lnTo>
                <a:lnTo>
                  <a:pt x="0" y="120397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6" name="Freeform 9">
            <a:extLst>
              <a:ext uri="{FF2B5EF4-FFF2-40B4-BE49-F238E27FC236}">
                <a16:creationId xmlns:a16="http://schemas.microsoft.com/office/drawing/2014/main" xmlns="" id="{9E480972-B46C-2E57-BCBA-8ACD51039DFE}"/>
              </a:ext>
            </a:extLst>
          </p:cNvPr>
          <p:cNvSpPr/>
          <p:nvPr/>
        </p:nvSpPr>
        <p:spPr>
          <a:xfrm>
            <a:off x="280271" y="1481699"/>
            <a:ext cx="621233" cy="621233"/>
          </a:xfrm>
          <a:custGeom>
            <a:avLst/>
            <a:gdLst/>
            <a:ahLst/>
            <a:cxnLst/>
            <a:rect l="l" t="t" r="r" b="b"/>
            <a:pathLst>
              <a:path w="931850" h="931850">
                <a:moveTo>
                  <a:pt x="0" y="0"/>
                </a:moveTo>
                <a:lnTo>
                  <a:pt x="931850" y="0"/>
                </a:lnTo>
                <a:lnTo>
                  <a:pt x="931850" y="931850"/>
                </a:lnTo>
                <a:lnTo>
                  <a:pt x="0" y="93185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7" name="Group 10">
            <a:extLst>
              <a:ext uri="{FF2B5EF4-FFF2-40B4-BE49-F238E27FC236}">
                <a16:creationId xmlns:a16="http://schemas.microsoft.com/office/drawing/2014/main" xmlns="" id="{08849D4F-FA55-6AEB-4367-2447190224E4}"/>
              </a:ext>
            </a:extLst>
          </p:cNvPr>
          <p:cNvGrpSpPr>
            <a:grpSpLocks noChangeAspect="1"/>
          </p:cNvGrpSpPr>
          <p:nvPr/>
        </p:nvGrpSpPr>
        <p:grpSpPr>
          <a:xfrm rot="5854856">
            <a:off x="1629729" y="658220"/>
            <a:ext cx="442309" cy="233015"/>
            <a:chOff x="0" y="0"/>
            <a:chExt cx="1610360" cy="848360"/>
          </a:xfrm>
        </p:grpSpPr>
        <p:sp>
          <p:nvSpPr>
            <p:cNvPr id="18" name="Freeform 11">
              <a:extLst>
                <a:ext uri="{FF2B5EF4-FFF2-40B4-BE49-F238E27FC236}">
                  <a16:creationId xmlns:a16="http://schemas.microsoft.com/office/drawing/2014/main" xmlns="" id="{EDCFC320-9931-F7C6-8A93-2050D2347B02}"/>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FF08E"/>
            </a:solidFill>
          </p:spPr>
        </p:sp>
      </p:grpSp>
      <p:grpSp>
        <p:nvGrpSpPr>
          <p:cNvPr id="19" name="Group 12">
            <a:extLst>
              <a:ext uri="{FF2B5EF4-FFF2-40B4-BE49-F238E27FC236}">
                <a16:creationId xmlns:a16="http://schemas.microsoft.com/office/drawing/2014/main" xmlns="" id="{C6C0C05C-A4EF-C933-13FE-4778DA4C5283}"/>
              </a:ext>
            </a:extLst>
          </p:cNvPr>
          <p:cNvGrpSpPr>
            <a:grpSpLocks noChangeAspect="1"/>
          </p:cNvGrpSpPr>
          <p:nvPr/>
        </p:nvGrpSpPr>
        <p:grpSpPr>
          <a:xfrm rot="2031929">
            <a:off x="11532136" y="4228139"/>
            <a:ext cx="442309" cy="233015"/>
            <a:chOff x="0" y="0"/>
            <a:chExt cx="1610360" cy="848360"/>
          </a:xfrm>
        </p:grpSpPr>
        <p:sp>
          <p:nvSpPr>
            <p:cNvPr id="20" name="Freeform 13">
              <a:extLst>
                <a:ext uri="{FF2B5EF4-FFF2-40B4-BE49-F238E27FC236}">
                  <a16:creationId xmlns:a16="http://schemas.microsoft.com/office/drawing/2014/main" xmlns="" id="{6F5455F0-6275-C75A-EE90-3684FCB1D420}"/>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FFFFF"/>
            </a:solidFill>
          </p:spPr>
        </p:sp>
      </p:grpSp>
      <p:sp>
        <p:nvSpPr>
          <p:cNvPr id="21" name="Freeform 14">
            <a:extLst>
              <a:ext uri="{FF2B5EF4-FFF2-40B4-BE49-F238E27FC236}">
                <a16:creationId xmlns:a16="http://schemas.microsoft.com/office/drawing/2014/main" xmlns="" id="{7E97A285-8E9A-BC5C-A56A-970CF2881B5A}"/>
              </a:ext>
            </a:extLst>
          </p:cNvPr>
          <p:cNvSpPr/>
          <p:nvPr/>
        </p:nvSpPr>
        <p:spPr>
          <a:xfrm>
            <a:off x="9812872" y="5844960"/>
            <a:ext cx="846225" cy="820069"/>
          </a:xfrm>
          <a:custGeom>
            <a:avLst/>
            <a:gdLst/>
            <a:ahLst/>
            <a:cxnLst/>
            <a:rect l="l" t="t" r="r" b="b"/>
            <a:pathLst>
              <a:path w="1269337" h="1230103">
                <a:moveTo>
                  <a:pt x="0" y="0"/>
                </a:moveTo>
                <a:lnTo>
                  <a:pt x="1269337" y="0"/>
                </a:lnTo>
                <a:lnTo>
                  <a:pt x="1269337" y="1230102"/>
                </a:lnTo>
                <a:lnTo>
                  <a:pt x="0" y="123010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2" name="Freeform 15">
            <a:extLst>
              <a:ext uri="{FF2B5EF4-FFF2-40B4-BE49-F238E27FC236}">
                <a16:creationId xmlns:a16="http://schemas.microsoft.com/office/drawing/2014/main" xmlns="" id="{C8929D21-87E7-3521-7421-1A6712D04ABD}"/>
              </a:ext>
            </a:extLst>
          </p:cNvPr>
          <p:cNvSpPr/>
          <p:nvPr/>
        </p:nvSpPr>
        <p:spPr>
          <a:xfrm rot="1228851">
            <a:off x="10536654" y="5000749"/>
            <a:ext cx="1939095" cy="944868"/>
          </a:xfrm>
          <a:custGeom>
            <a:avLst/>
            <a:gdLst/>
            <a:ahLst/>
            <a:cxnLst/>
            <a:rect l="l" t="t" r="r" b="b"/>
            <a:pathLst>
              <a:path w="2908642" h="1417302">
                <a:moveTo>
                  <a:pt x="0" y="0"/>
                </a:moveTo>
                <a:lnTo>
                  <a:pt x="2908642" y="0"/>
                </a:lnTo>
                <a:lnTo>
                  <a:pt x="2908642" y="1417302"/>
                </a:lnTo>
                <a:lnTo>
                  <a:pt x="0" y="141730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3" name="Freeform 16">
            <a:extLst>
              <a:ext uri="{FF2B5EF4-FFF2-40B4-BE49-F238E27FC236}">
                <a16:creationId xmlns:a16="http://schemas.microsoft.com/office/drawing/2014/main" xmlns="" id="{74BCB0FB-28C5-42D0-E4D1-AC12FC5B1F93}"/>
              </a:ext>
            </a:extLst>
          </p:cNvPr>
          <p:cNvSpPr/>
          <p:nvPr/>
        </p:nvSpPr>
        <p:spPr>
          <a:xfrm rot="-1580827">
            <a:off x="9243344" y="-224"/>
            <a:ext cx="1036003" cy="574919"/>
          </a:xfrm>
          <a:custGeom>
            <a:avLst/>
            <a:gdLst/>
            <a:ahLst/>
            <a:cxnLst/>
            <a:rect l="l" t="t" r="r" b="b"/>
            <a:pathLst>
              <a:path w="1554005" h="862378">
                <a:moveTo>
                  <a:pt x="0" y="0"/>
                </a:moveTo>
                <a:lnTo>
                  <a:pt x="1554004" y="0"/>
                </a:lnTo>
                <a:lnTo>
                  <a:pt x="1554004" y="862377"/>
                </a:lnTo>
                <a:lnTo>
                  <a:pt x="0" y="86237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4" name="Freeform 17">
            <a:extLst>
              <a:ext uri="{FF2B5EF4-FFF2-40B4-BE49-F238E27FC236}">
                <a16:creationId xmlns:a16="http://schemas.microsoft.com/office/drawing/2014/main" xmlns="" id="{C0F5B462-032C-A00D-7308-2AC584FC635D}"/>
              </a:ext>
            </a:extLst>
          </p:cNvPr>
          <p:cNvSpPr/>
          <p:nvPr/>
        </p:nvSpPr>
        <p:spPr>
          <a:xfrm rot="-1914211">
            <a:off x="-178044" y="4048169"/>
            <a:ext cx="1106455" cy="592955"/>
          </a:xfrm>
          <a:custGeom>
            <a:avLst/>
            <a:gdLst/>
            <a:ahLst/>
            <a:cxnLst/>
            <a:rect l="l" t="t" r="r" b="b"/>
            <a:pathLst>
              <a:path w="1659682" h="889433">
                <a:moveTo>
                  <a:pt x="0" y="0"/>
                </a:moveTo>
                <a:lnTo>
                  <a:pt x="1659682" y="0"/>
                </a:lnTo>
                <a:lnTo>
                  <a:pt x="1659682" y="889433"/>
                </a:lnTo>
                <a:lnTo>
                  <a:pt x="0" y="88943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5" name="Freeform 18">
            <a:extLst>
              <a:ext uri="{FF2B5EF4-FFF2-40B4-BE49-F238E27FC236}">
                <a16:creationId xmlns:a16="http://schemas.microsoft.com/office/drawing/2014/main" xmlns="" id="{1FF45D4A-C24D-14A9-3A17-43652A75AE9B}"/>
              </a:ext>
            </a:extLst>
          </p:cNvPr>
          <p:cNvSpPr/>
          <p:nvPr/>
        </p:nvSpPr>
        <p:spPr>
          <a:xfrm rot="9065673">
            <a:off x="-147130" y="2680497"/>
            <a:ext cx="1044626" cy="531809"/>
          </a:xfrm>
          <a:custGeom>
            <a:avLst/>
            <a:gdLst/>
            <a:ahLst/>
            <a:cxnLst/>
            <a:rect l="l" t="t" r="r" b="b"/>
            <a:pathLst>
              <a:path w="1566939" h="797714">
                <a:moveTo>
                  <a:pt x="0" y="0"/>
                </a:moveTo>
                <a:lnTo>
                  <a:pt x="1566939" y="0"/>
                </a:lnTo>
                <a:lnTo>
                  <a:pt x="1566939" y="797714"/>
                </a:lnTo>
                <a:lnTo>
                  <a:pt x="0" y="79771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grpSp>
        <p:nvGrpSpPr>
          <p:cNvPr id="26" name="Group 19">
            <a:extLst>
              <a:ext uri="{FF2B5EF4-FFF2-40B4-BE49-F238E27FC236}">
                <a16:creationId xmlns:a16="http://schemas.microsoft.com/office/drawing/2014/main" xmlns="" id="{FF171A53-16CA-0DF1-9CAE-477211F60033}"/>
              </a:ext>
            </a:extLst>
          </p:cNvPr>
          <p:cNvGrpSpPr/>
          <p:nvPr/>
        </p:nvGrpSpPr>
        <p:grpSpPr>
          <a:xfrm>
            <a:off x="10500435" y="74773"/>
            <a:ext cx="2011533" cy="2324733"/>
            <a:chOff x="0" y="0"/>
            <a:chExt cx="4023066" cy="4649465"/>
          </a:xfrm>
        </p:grpSpPr>
        <p:sp>
          <p:nvSpPr>
            <p:cNvPr id="27" name="Freeform 20">
              <a:extLst>
                <a:ext uri="{FF2B5EF4-FFF2-40B4-BE49-F238E27FC236}">
                  <a16:creationId xmlns:a16="http://schemas.microsoft.com/office/drawing/2014/main" xmlns="" id="{B2FA9583-BFD9-436C-B88F-7D2DE51F2259}"/>
                </a:ext>
              </a:extLst>
            </p:cNvPr>
            <p:cNvSpPr/>
            <p:nvPr/>
          </p:nvSpPr>
          <p:spPr>
            <a:xfrm rot="-1498955">
              <a:off x="703351" y="369569"/>
              <a:ext cx="2616365" cy="3910327"/>
            </a:xfrm>
            <a:custGeom>
              <a:avLst/>
              <a:gdLst/>
              <a:ahLst/>
              <a:cxnLst/>
              <a:rect l="l" t="t" r="r" b="b"/>
              <a:pathLst>
                <a:path w="2616365" h="3910327">
                  <a:moveTo>
                    <a:pt x="0" y="0"/>
                  </a:moveTo>
                  <a:lnTo>
                    <a:pt x="2616364" y="0"/>
                  </a:lnTo>
                  <a:lnTo>
                    <a:pt x="2616364" y="3910327"/>
                  </a:lnTo>
                  <a:lnTo>
                    <a:pt x="0" y="3910327"/>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8" name="Freeform 21">
              <a:extLst>
                <a:ext uri="{FF2B5EF4-FFF2-40B4-BE49-F238E27FC236}">
                  <a16:creationId xmlns:a16="http://schemas.microsoft.com/office/drawing/2014/main" xmlns="" id="{916F6D8B-4A10-AAF5-F2A0-9C824667022B}"/>
                </a:ext>
              </a:extLst>
            </p:cNvPr>
            <p:cNvSpPr/>
            <p:nvPr/>
          </p:nvSpPr>
          <p:spPr>
            <a:xfrm rot="-4209193">
              <a:off x="712996" y="1731994"/>
              <a:ext cx="2709006" cy="1384056"/>
            </a:xfrm>
            <a:custGeom>
              <a:avLst/>
              <a:gdLst/>
              <a:ahLst/>
              <a:cxnLst/>
              <a:rect l="l" t="t" r="r" b="b"/>
              <a:pathLst>
                <a:path w="2709006" h="1384056">
                  <a:moveTo>
                    <a:pt x="0" y="0"/>
                  </a:moveTo>
                  <a:lnTo>
                    <a:pt x="2709006" y="0"/>
                  </a:lnTo>
                  <a:lnTo>
                    <a:pt x="2709006" y="1384056"/>
                  </a:lnTo>
                  <a:lnTo>
                    <a:pt x="0" y="138405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grpSp>
      <p:sp>
        <p:nvSpPr>
          <p:cNvPr id="29" name="Freeform 22">
            <a:extLst>
              <a:ext uri="{FF2B5EF4-FFF2-40B4-BE49-F238E27FC236}">
                <a16:creationId xmlns:a16="http://schemas.microsoft.com/office/drawing/2014/main" xmlns="" id="{A9AA26B7-437C-E899-682E-22D25AFC8A05}"/>
              </a:ext>
            </a:extLst>
          </p:cNvPr>
          <p:cNvSpPr/>
          <p:nvPr/>
        </p:nvSpPr>
        <p:spPr>
          <a:xfrm rot="-1523058">
            <a:off x="11184938" y="6197100"/>
            <a:ext cx="847374" cy="935855"/>
          </a:xfrm>
          <a:custGeom>
            <a:avLst/>
            <a:gdLst/>
            <a:ahLst/>
            <a:cxnLst/>
            <a:rect l="l" t="t" r="r" b="b"/>
            <a:pathLst>
              <a:path w="1271061" h="1403782">
                <a:moveTo>
                  <a:pt x="0" y="0"/>
                </a:moveTo>
                <a:lnTo>
                  <a:pt x="1271061" y="0"/>
                </a:lnTo>
                <a:lnTo>
                  <a:pt x="1271061" y="1403782"/>
                </a:lnTo>
                <a:lnTo>
                  <a:pt x="0" y="1403782"/>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grpSp>
        <p:nvGrpSpPr>
          <p:cNvPr id="30" name="Group 23">
            <a:extLst>
              <a:ext uri="{FF2B5EF4-FFF2-40B4-BE49-F238E27FC236}">
                <a16:creationId xmlns:a16="http://schemas.microsoft.com/office/drawing/2014/main" xmlns="" id="{FD27A8F1-C250-9B82-9911-8D5E6725B7F0}"/>
              </a:ext>
            </a:extLst>
          </p:cNvPr>
          <p:cNvGrpSpPr/>
          <p:nvPr/>
        </p:nvGrpSpPr>
        <p:grpSpPr>
          <a:xfrm>
            <a:off x="-210588" y="5086036"/>
            <a:ext cx="2061470" cy="2337914"/>
            <a:chOff x="0" y="0"/>
            <a:chExt cx="4122941" cy="4675828"/>
          </a:xfrm>
        </p:grpSpPr>
        <p:sp>
          <p:nvSpPr>
            <p:cNvPr id="31" name="Freeform 24">
              <a:extLst>
                <a:ext uri="{FF2B5EF4-FFF2-40B4-BE49-F238E27FC236}">
                  <a16:creationId xmlns:a16="http://schemas.microsoft.com/office/drawing/2014/main" xmlns="" id="{DA836088-80C0-F2B2-432B-EC54D6B275F6}"/>
                </a:ext>
              </a:extLst>
            </p:cNvPr>
            <p:cNvSpPr/>
            <p:nvPr/>
          </p:nvSpPr>
          <p:spPr>
            <a:xfrm rot="1644849">
              <a:off x="753288" y="382750"/>
              <a:ext cx="2616365" cy="3910327"/>
            </a:xfrm>
            <a:custGeom>
              <a:avLst/>
              <a:gdLst/>
              <a:ahLst/>
              <a:cxnLst/>
              <a:rect l="l" t="t" r="r" b="b"/>
              <a:pathLst>
                <a:path w="2616365" h="3910327">
                  <a:moveTo>
                    <a:pt x="0" y="0"/>
                  </a:moveTo>
                  <a:lnTo>
                    <a:pt x="2616365" y="0"/>
                  </a:lnTo>
                  <a:lnTo>
                    <a:pt x="2616365" y="3910328"/>
                  </a:lnTo>
                  <a:lnTo>
                    <a:pt x="0" y="3910328"/>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32" name="Freeform 25">
              <a:extLst>
                <a:ext uri="{FF2B5EF4-FFF2-40B4-BE49-F238E27FC236}">
                  <a16:creationId xmlns:a16="http://schemas.microsoft.com/office/drawing/2014/main" xmlns="" id="{3C801761-9330-8070-FDDF-0D99F30F49F9}"/>
                </a:ext>
              </a:extLst>
            </p:cNvPr>
            <p:cNvSpPr/>
            <p:nvPr/>
          </p:nvSpPr>
          <p:spPr>
            <a:xfrm rot="1670573">
              <a:off x="1248800" y="1108068"/>
              <a:ext cx="1722167" cy="2128521"/>
            </a:xfrm>
            <a:custGeom>
              <a:avLst/>
              <a:gdLst/>
              <a:ahLst/>
              <a:cxnLst/>
              <a:rect l="l" t="t" r="r" b="b"/>
              <a:pathLst>
                <a:path w="1722167" h="2128521">
                  <a:moveTo>
                    <a:pt x="0" y="0"/>
                  </a:moveTo>
                  <a:lnTo>
                    <a:pt x="1722167" y="0"/>
                  </a:lnTo>
                  <a:lnTo>
                    <a:pt x="1722167" y="2128521"/>
                  </a:lnTo>
                  <a:lnTo>
                    <a:pt x="0" y="2128521"/>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grpSp>
      <p:sp>
        <p:nvSpPr>
          <p:cNvPr id="33" name="Freeform 26">
            <a:extLst>
              <a:ext uri="{FF2B5EF4-FFF2-40B4-BE49-F238E27FC236}">
                <a16:creationId xmlns:a16="http://schemas.microsoft.com/office/drawing/2014/main" xmlns="" id="{ADD9D870-204D-FD50-1B23-F961D490E7C0}"/>
              </a:ext>
            </a:extLst>
          </p:cNvPr>
          <p:cNvSpPr/>
          <p:nvPr/>
        </p:nvSpPr>
        <p:spPr>
          <a:xfrm rot="-861968">
            <a:off x="1986652" y="6007758"/>
            <a:ext cx="743066" cy="1188041"/>
          </a:xfrm>
          <a:custGeom>
            <a:avLst/>
            <a:gdLst/>
            <a:ahLst/>
            <a:cxnLst/>
            <a:rect l="l" t="t" r="r" b="b"/>
            <a:pathLst>
              <a:path w="1114599" h="1782062">
                <a:moveTo>
                  <a:pt x="0" y="0"/>
                </a:moveTo>
                <a:lnTo>
                  <a:pt x="1114599" y="0"/>
                </a:lnTo>
                <a:lnTo>
                  <a:pt x="1114599" y="1782062"/>
                </a:lnTo>
                <a:lnTo>
                  <a:pt x="0" y="1782062"/>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4" name="Freeform 27">
            <a:extLst>
              <a:ext uri="{FF2B5EF4-FFF2-40B4-BE49-F238E27FC236}">
                <a16:creationId xmlns:a16="http://schemas.microsoft.com/office/drawing/2014/main" xmlns="" id="{40922685-BBEF-A13E-0246-076547DCC85A}"/>
              </a:ext>
            </a:extLst>
          </p:cNvPr>
          <p:cNvSpPr/>
          <p:nvPr/>
        </p:nvSpPr>
        <p:spPr>
          <a:xfrm rot="1416145">
            <a:off x="11354124" y="2567589"/>
            <a:ext cx="798333" cy="1276405"/>
          </a:xfrm>
          <a:custGeom>
            <a:avLst/>
            <a:gdLst/>
            <a:ahLst/>
            <a:cxnLst/>
            <a:rect l="l" t="t" r="r" b="b"/>
            <a:pathLst>
              <a:path w="1197500" h="1914608">
                <a:moveTo>
                  <a:pt x="0" y="0"/>
                </a:moveTo>
                <a:lnTo>
                  <a:pt x="1197500" y="0"/>
                </a:lnTo>
                <a:lnTo>
                  <a:pt x="1197500" y="1914608"/>
                </a:lnTo>
                <a:lnTo>
                  <a:pt x="0" y="1914608"/>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5" name="Freeform 28">
            <a:extLst>
              <a:ext uri="{FF2B5EF4-FFF2-40B4-BE49-F238E27FC236}">
                <a16:creationId xmlns:a16="http://schemas.microsoft.com/office/drawing/2014/main" xmlns="" id="{17B8ED09-3DBD-C42D-4792-D176E8C0F5EC}"/>
              </a:ext>
            </a:extLst>
          </p:cNvPr>
          <p:cNvSpPr/>
          <p:nvPr/>
        </p:nvSpPr>
        <p:spPr>
          <a:xfrm>
            <a:off x="2165533" y="-625183"/>
            <a:ext cx="1399909" cy="1399909"/>
          </a:xfrm>
          <a:custGeom>
            <a:avLst/>
            <a:gdLst/>
            <a:ahLst/>
            <a:cxnLst/>
            <a:rect l="l" t="t" r="r" b="b"/>
            <a:pathLst>
              <a:path w="2099864" h="2099864">
                <a:moveTo>
                  <a:pt x="0" y="0"/>
                </a:moveTo>
                <a:lnTo>
                  <a:pt x="2099863" y="0"/>
                </a:lnTo>
                <a:lnTo>
                  <a:pt x="2099863" y="2099863"/>
                </a:lnTo>
                <a:lnTo>
                  <a:pt x="0" y="2099863"/>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grpSp>
        <p:nvGrpSpPr>
          <p:cNvPr id="36" name="Group 29">
            <a:extLst>
              <a:ext uri="{FF2B5EF4-FFF2-40B4-BE49-F238E27FC236}">
                <a16:creationId xmlns:a16="http://schemas.microsoft.com/office/drawing/2014/main" xmlns="" id="{CDB5FD49-E878-35EC-96B3-7ACD7E4AC060}"/>
              </a:ext>
            </a:extLst>
          </p:cNvPr>
          <p:cNvGrpSpPr/>
          <p:nvPr/>
        </p:nvGrpSpPr>
        <p:grpSpPr>
          <a:xfrm>
            <a:off x="9169575" y="6254994"/>
            <a:ext cx="187817" cy="187817"/>
            <a:chOff x="0" y="0"/>
            <a:chExt cx="6350000" cy="6350000"/>
          </a:xfrm>
        </p:grpSpPr>
        <p:sp>
          <p:nvSpPr>
            <p:cNvPr id="37" name="Freeform 30">
              <a:extLst>
                <a:ext uri="{FF2B5EF4-FFF2-40B4-BE49-F238E27FC236}">
                  <a16:creationId xmlns:a16="http://schemas.microsoft.com/office/drawing/2014/main" xmlns="" id="{8395581B-E9CB-27A8-BEE7-B9C0E4364F6F}"/>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id="38" name="Group 31">
            <a:extLst>
              <a:ext uri="{FF2B5EF4-FFF2-40B4-BE49-F238E27FC236}">
                <a16:creationId xmlns:a16="http://schemas.microsoft.com/office/drawing/2014/main" xmlns="" id="{2F557155-E72D-9D80-EA43-2D1F8152C1F6}"/>
              </a:ext>
            </a:extLst>
          </p:cNvPr>
          <p:cNvGrpSpPr/>
          <p:nvPr/>
        </p:nvGrpSpPr>
        <p:grpSpPr>
          <a:xfrm>
            <a:off x="7070965" y="439749"/>
            <a:ext cx="187817" cy="187817"/>
            <a:chOff x="0" y="0"/>
            <a:chExt cx="6350000" cy="6350000"/>
          </a:xfrm>
        </p:grpSpPr>
        <p:sp>
          <p:nvSpPr>
            <p:cNvPr id="39" name="Freeform 32">
              <a:extLst>
                <a:ext uri="{FF2B5EF4-FFF2-40B4-BE49-F238E27FC236}">
                  <a16:creationId xmlns:a16="http://schemas.microsoft.com/office/drawing/2014/main" xmlns="" id="{0B53821D-002F-0DF2-0F86-972491DBD43C}"/>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id="40" name="Group 33">
            <a:extLst>
              <a:ext uri="{FF2B5EF4-FFF2-40B4-BE49-F238E27FC236}">
                <a16:creationId xmlns:a16="http://schemas.microsoft.com/office/drawing/2014/main" xmlns="" id="{7F47CE0F-C527-8771-E162-69417F668CA8}"/>
              </a:ext>
            </a:extLst>
          </p:cNvPr>
          <p:cNvGrpSpPr/>
          <p:nvPr/>
        </p:nvGrpSpPr>
        <p:grpSpPr>
          <a:xfrm>
            <a:off x="2998098" y="6058949"/>
            <a:ext cx="187817" cy="187817"/>
            <a:chOff x="0" y="0"/>
            <a:chExt cx="6350000" cy="6350000"/>
          </a:xfrm>
        </p:grpSpPr>
        <p:sp>
          <p:nvSpPr>
            <p:cNvPr id="41" name="Freeform 34">
              <a:extLst>
                <a:ext uri="{FF2B5EF4-FFF2-40B4-BE49-F238E27FC236}">
                  <a16:creationId xmlns:a16="http://schemas.microsoft.com/office/drawing/2014/main" xmlns="" id="{CD2627D8-3E47-D2C7-DE23-56A2D7D8B0D9}"/>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id="42" name="Group 35">
            <a:extLst>
              <a:ext uri="{FF2B5EF4-FFF2-40B4-BE49-F238E27FC236}">
                <a16:creationId xmlns:a16="http://schemas.microsoft.com/office/drawing/2014/main" xmlns="" id="{F35DCF17-9B55-177B-4BB9-E1A84093063D}"/>
              </a:ext>
            </a:extLst>
          </p:cNvPr>
          <p:cNvGrpSpPr/>
          <p:nvPr/>
        </p:nvGrpSpPr>
        <p:grpSpPr>
          <a:xfrm>
            <a:off x="10048167" y="774727"/>
            <a:ext cx="187817" cy="187817"/>
            <a:chOff x="0" y="0"/>
            <a:chExt cx="6350000" cy="6350000"/>
          </a:xfrm>
        </p:grpSpPr>
        <p:sp>
          <p:nvSpPr>
            <p:cNvPr id="43" name="Freeform 36">
              <a:extLst>
                <a:ext uri="{FF2B5EF4-FFF2-40B4-BE49-F238E27FC236}">
                  <a16:creationId xmlns:a16="http://schemas.microsoft.com/office/drawing/2014/main" xmlns="" id="{600F52A0-04FF-9956-F03E-1F41509036D6}"/>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id="44" name="Group 37">
            <a:extLst>
              <a:ext uri="{FF2B5EF4-FFF2-40B4-BE49-F238E27FC236}">
                <a16:creationId xmlns:a16="http://schemas.microsoft.com/office/drawing/2014/main" xmlns="" id="{37B5D207-FBC2-243A-5B93-13B8378BA04A}"/>
              </a:ext>
            </a:extLst>
          </p:cNvPr>
          <p:cNvGrpSpPr/>
          <p:nvPr/>
        </p:nvGrpSpPr>
        <p:grpSpPr>
          <a:xfrm>
            <a:off x="1393743" y="1481699"/>
            <a:ext cx="187817" cy="187817"/>
            <a:chOff x="0" y="0"/>
            <a:chExt cx="6350000" cy="6350000"/>
          </a:xfrm>
        </p:grpSpPr>
        <p:sp>
          <p:nvSpPr>
            <p:cNvPr id="45" name="Freeform 38">
              <a:extLst>
                <a:ext uri="{FF2B5EF4-FFF2-40B4-BE49-F238E27FC236}">
                  <a16:creationId xmlns:a16="http://schemas.microsoft.com/office/drawing/2014/main" xmlns="" id="{BEA93A62-75FF-C0E7-738D-A911F4FB47B9}"/>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sp>
        <p:nvSpPr>
          <p:cNvPr id="46" name="Freeform 39">
            <a:extLst>
              <a:ext uri="{FF2B5EF4-FFF2-40B4-BE49-F238E27FC236}">
                <a16:creationId xmlns:a16="http://schemas.microsoft.com/office/drawing/2014/main" xmlns="" id="{C4F576F4-14DA-D39D-D3F0-4E787D7034F2}"/>
              </a:ext>
            </a:extLst>
          </p:cNvPr>
          <p:cNvSpPr/>
          <p:nvPr/>
        </p:nvSpPr>
        <p:spPr>
          <a:xfrm rot="1884437">
            <a:off x="7789227" y="6276705"/>
            <a:ext cx="1162593" cy="1162593"/>
          </a:xfrm>
          <a:custGeom>
            <a:avLst/>
            <a:gdLst/>
            <a:ahLst/>
            <a:cxnLst/>
            <a:rect l="l" t="t" r="r" b="b"/>
            <a:pathLst>
              <a:path w="1743890" h="1743890">
                <a:moveTo>
                  <a:pt x="0" y="0"/>
                </a:moveTo>
                <a:lnTo>
                  <a:pt x="1743890" y="0"/>
                </a:lnTo>
                <a:lnTo>
                  <a:pt x="1743890" y="1743890"/>
                </a:lnTo>
                <a:lnTo>
                  <a:pt x="0" y="1743890"/>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p:spPr>
      </p:sp>
      <p:sp>
        <p:nvSpPr>
          <p:cNvPr id="47" name="Freeform 40">
            <a:extLst>
              <a:ext uri="{FF2B5EF4-FFF2-40B4-BE49-F238E27FC236}">
                <a16:creationId xmlns:a16="http://schemas.microsoft.com/office/drawing/2014/main" xmlns="" id="{C2FB99C5-27EC-9F29-377C-62EC8D95EB56}"/>
              </a:ext>
            </a:extLst>
          </p:cNvPr>
          <p:cNvSpPr/>
          <p:nvPr/>
        </p:nvSpPr>
        <p:spPr>
          <a:xfrm rot="-1100045">
            <a:off x="6451102" y="6196070"/>
            <a:ext cx="855175" cy="855175"/>
          </a:xfrm>
          <a:custGeom>
            <a:avLst/>
            <a:gdLst/>
            <a:ahLst/>
            <a:cxnLst/>
            <a:rect l="l" t="t" r="r" b="b"/>
            <a:pathLst>
              <a:path w="1282762" h="1282762">
                <a:moveTo>
                  <a:pt x="0" y="0"/>
                </a:moveTo>
                <a:lnTo>
                  <a:pt x="1282762" y="0"/>
                </a:lnTo>
                <a:lnTo>
                  <a:pt x="1282762" y="1282762"/>
                </a:lnTo>
                <a:lnTo>
                  <a:pt x="0" y="1282762"/>
                </a:lnTo>
                <a:lnTo>
                  <a:pt x="0" y="0"/>
                </a:lnTo>
                <a:close/>
              </a:path>
            </a:pathLst>
          </a:custGeom>
          <a:blipFill>
            <a:blip r:embed="rId38">
              <a:extLst>
                <a:ext uri="{96DAC541-7B7A-43D3-8B79-37D633B846F1}">
                  <asvg:svgBlip xmlns:asvg="http://schemas.microsoft.com/office/drawing/2016/SVG/main" xmlns="" r:embed="rId39"/>
                </a:ext>
              </a:extLst>
            </a:blip>
            <a:stretch>
              <a:fillRect/>
            </a:stretch>
          </a:blipFill>
        </p:spPr>
      </p:sp>
      <p:sp>
        <p:nvSpPr>
          <p:cNvPr id="48" name="Freeform 41">
            <a:extLst>
              <a:ext uri="{FF2B5EF4-FFF2-40B4-BE49-F238E27FC236}">
                <a16:creationId xmlns:a16="http://schemas.microsoft.com/office/drawing/2014/main" xmlns="" id="{246F9C37-EB98-295C-9F4A-7BAE97321510}"/>
              </a:ext>
            </a:extLst>
          </p:cNvPr>
          <p:cNvSpPr/>
          <p:nvPr/>
        </p:nvSpPr>
        <p:spPr>
          <a:xfrm>
            <a:off x="3478604" y="6201294"/>
            <a:ext cx="613815" cy="927469"/>
          </a:xfrm>
          <a:custGeom>
            <a:avLst/>
            <a:gdLst/>
            <a:ahLst/>
            <a:cxnLst/>
            <a:rect l="l" t="t" r="r" b="b"/>
            <a:pathLst>
              <a:path w="920723" h="1391203">
                <a:moveTo>
                  <a:pt x="0" y="0"/>
                </a:moveTo>
                <a:lnTo>
                  <a:pt x="920724" y="0"/>
                </a:lnTo>
                <a:lnTo>
                  <a:pt x="920724" y="1391203"/>
                </a:lnTo>
                <a:lnTo>
                  <a:pt x="0" y="1391203"/>
                </a:lnTo>
                <a:lnTo>
                  <a:pt x="0" y="0"/>
                </a:lnTo>
                <a:close/>
              </a:path>
            </a:pathLst>
          </a:custGeom>
          <a:blipFill>
            <a:blip r:embed="rId40">
              <a:extLst>
                <a:ext uri="{96DAC541-7B7A-43D3-8B79-37D633B846F1}">
                  <asvg:svgBlip xmlns:asvg="http://schemas.microsoft.com/office/drawing/2016/SVG/main" xmlns="" r:embed="rId41"/>
                </a:ext>
              </a:extLst>
            </a:blip>
            <a:stretch>
              <a:fillRect/>
            </a:stretch>
          </a:blipFill>
        </p:spPr>
      </p:sp>
      <p:sp>
        <p:nvSpPr>
          <p:cNvPr id="49" name="Freeform 42">
            <a:extLst>
              <a:ext uri="{FF2B5EF4-FFF2-40B4-BE49-F238E27FC236}">
                <a16:creationId xmlns:a16="http://schemas.microsoft.com/office/drawing/2014/main" xmlns="" id="{7E68F174-0E93-8D0A-2CFD-52565D3FA7B4}"/>
              </a:ext>
            </a:extLst>
          </p:cNvPr>
          <p:cNvSpPr/>
          <p:nvPr/>
        </p:nvSpPr>
        <p:spPr>
          <a:xfrm rot="3246372">
            <a:off x="4214200" y="-512559"/>
            <a:ext cx="1165510" cy="1271886"/>
          </a:xfrm>
          <a:custGeom>
            <a:avLst/>
            <a:gdLst/>
            <a:ahLst/>
            <a:cxnLst/>
            <a:rect l="l" t="t" r="r" b="b"/>
            <a:pathLst>
              <a:path w="1748265" h="1907829">
                <a:moveTo>
                  <a:pt x="0" y="0"/>
                </a:moveTo>
                <a:lnTo>
                  <a:pt x="1748266" y="0"/>
                </a:lnTo>
                <a:lnTo>
                  <a:pt x="1748266" y="1907829"/>
                </a:lnTo>
                <a:lnTo>
                  <a:pt x="0" y="1907829"/>
                </a:lnTo>
                <a:lnTo>
                  <a:pt x="0" y="0"/>
                </a:lnTo>
                <a:close/>
              </a:path>
            </a:pathLst>
          </a:custGeom>
          <a:blipFill>
            <a:blip r:embed="rId42">
              <a:extLst>
                <a:ext uri="{96DAC541-7B7A-43D3-8B79-37D633B846F1}">
                  <asvg:svgBlip xmlns:asvg="http://schemas.microsoft.com/office/drawing/2016/SVG/main" xmlns="" r:embed="rId43"/>
                </a:ext>
              </a:extLst>
            </a:blip>
            <a:stretch>
              <a:fillRect/>
            </a:stretch>
          </a:blipFill>
        </p:spPr>
      </p:sp>
      <p:sp>
        <p:nvSpPr>
          <p:cNvPr id="50" name="Freeform 43">
            <a:extLst>
              <a:ext uri="{FF2B5EF4-FFF2-40B4-BE49-F238E27FC236}">
                <a16:creationId xmlns:a16="http://schemas.microsoft.com/office/drawing/2014/main" xmlns="" id="{2AEFD133-27F6-791C-1CA8-95C0B7D380A5}"/>
              </a:ext>
            </a:extLst>
          </p:cNvPr>
          <p:cNvSpPr/>
          <p:nvPr/>
        </p:nvSpPr>
        <p:spPr>
          <a:xfrm rot="1872268">
            <a:off x="4740566" y="6083275"/>
            <a:ext cx="1278098" cy="1243241"/>
          </a:xfrm>
          <a:custGeom>
            <a:avLst/>
            <a:gdLst/>
            <a:ahLst/>
            <a:cxnLst/>
            <a:rect l="l" t="t" r="r" b="b"/>
            <a:pathLst>
              <a:path w="1917147" h="1864861">
                <a:moveTo>
                  <a:pt x="0" y="0"/>
                </a:moveTo>
                <a:lnTo>
                  <a:pt x="1917147" y="0"/>
                </a:lnTo>
                <a:lnTo>
                  <a:pt x="1917147" y="1864861"/>
                </a:lnTo>
                <a:lnTo>
                  <a:pt x="0" y="1864861"/>
                </a:lnTo>
                <a:lnTo>
                  <a:pt x="0" y="0"/>
                </a:lnTo>
                <a:close/>
              </a:path>
            </a:pathLst>
          </a:custGeom>
          <a:blipFill>
            <a:blip r:embed="rId44">
              <a:extLst>
                <a:ext uri="{96DAC541-7B7A-43D3-8B79-37D633B846F1}">
                  <asvg:svgBlip xmlns:asvg="http://schemas.microsoft.com/office/drawing/2016/SVG/main" xmlns="" r:embed="rId45"/>
                </a:ext>
              </a:extLst>
            </a:blip>
            <a:stretch>
              <a:fillRect/>
            </a:stretch>
          </a:blipFill>
        </p:spPr>
      </p:sp>
      <p:sp>
        <p:nvSpPr>
          <p:cNvPr id="51" name="Freeform 44">
            <a:extLst>
              <a:ext uri="{FF2B5EF4-FFF2-40B4-BE49-F238E27FC236}">
                <a16:creationId xmlns:a16="http://schemas.microsoft.com/office/drawing/2014/main" xmlns="" id="{9CAD4839-0D2C-AA61-D24B-797EF60F1A9F}"/>
              </a:ext>
            </a:extLst>
          </p:cNvPr>
          <p:cNvSpPr/>
          <p:nvPr/>
        </p:nvSpPr>
        <p:spPr>
          <a:xfrm rot="1653027">
            <a:off x="7780275" y="-515477"/>
            <a:ext cx="1180497" cy="1180497"/>
          </a:xfrm>
          <a:custGeom>
            <a:avLst/>
            <a:gdLst/>
            <a:ahLst/>
            <a:cxnLst/>
            <a:rect l="l" t="t" r="r" b="b"/>
            <a:pathLst>
              <a:path w="1770746" h="1770746">
                <a:moveTo>
                  <a:pt x="0" y="0"/>
                </a:moveTo>
                <a:lnTo>
                  <a:pt x="1770746" y="0"/>
                </a:lnTo>
                <a:lnTo>
                  <a:pt x="1770746" y="1770747"/>
                </a:lnTo>
                <a:lnTo>
                  <a:pt x="0" y="1770747"/>
                </a:lnTo>
                <a:lnTo>
                  <a:pt x="0" y="0"/>
                </a:lnTo>
                <a:close/>
              </a:path>
            </a:pathLst>
          </a:custGeom>
          <a:blipFill>
            <a:blip r:embed="rId46">
              <a:extLst>
                <a:ext uri="{96DAC541-7B7A-43D3-8B79-37D633B846F1}">
                  <asvg:svgBlip xmlns:asvg="http://schemas.microsoft.com/office/drawing/2016/SVG/main" xmlns="" r:embed="rId47"/>
                </a:ext>
              </a:extLst>
            </a:blip>
            <a:stretch>
              <a:fillRect/>
            </a:stretch>
          </a:blipFill>
        </p:spPr>
      </p:sp>
      <p:sp>
        <p:nvSpPr>
          <p:cNvPr id="52" name="Freeform 45">
            <a:extLst>
              <a:ext uri="{FF2B5EF4-FFF2-40B4-BE49-F238E27FC236}">
                <a16:creationId xmlns:a16="http://schemas.microsoft.com/office/drawing/2014/main" xmlns="" id="{10D29CA9-9AF4-D26A-E43A-92EFB657F2EE}"/>
              </a:ext>
            </a:extLst>
          </p:cNvPr>
          <p:cNvSpPr/>
          <p:nvPr/>
        </p:nvSpPr>
        <p:spPr>
          <a:xfrm rot="6175308">
            <a:off x="5919808" y="-750022"/>
            <a:ext cx="1385653" cy="1649587"/>
          </a:xfrm>
          <a:custGeom>
            <a:avLst/>
            <a:gdLst/>
            <a:ahLst/>
            <a:cxnLst/>
            <a:rect l="l" t="t" r="r" b="b"/>
            <a:pathLst>
              <a:path w="2078480" h="2474381">
                <a:moveTo>
                  <a:pt x="0" y="0"/>
                </a:moveTo>
                <a:lnTo>
                  <a:pt x="2078479" y="0"/>
                </a:lnTo>
                <a:lnTo>
                  <a:pt x="2078479" y="2474381"/>
                </a:lnTo>
                <a:lnTo>
                  <a:pt x="0" y="2474381"/>
                </a:lnTo>
                <a:lnTo>
                  <a:pt x="0" y="0"/>
                </a:lnTo>
                <a:close/>
              </a:path>
            </a:pathLst>
          </a:custGeom>
          <a:blipFill>
            <a:blip r:embed="rId48">
              <a:extLst>
                <a:ext uri="{96DAC541-7B7A-43D3-8B79-37D633B846F1}">
                  <asvg:svgBlip xmlns:asvg="http://schemas.microsoft.com/office/drawing/2016/SVG/main" xmlns="" r:embed="rId49"/>
                </a:ext>
              </a:extLst>
            </a:blip>
            <a:stretch>
              <a:fillRect/>
            </a:stretch>
          </a:blipFill>
        </p:spPr>
      </p:sp>
      <p:sp>
        <p:nvSpPr>
          <p:cNvPr id="53" name="TextBox 21">
            <a:extLst>
              <a:ext uri="{FF2B5EF4-FFF2-40B4-BE49-F238E27FC236}">
                <a16:creationId xmlns:a16="http://schemas.microsoft.com/office/drawing/2014/main" xmlns="" id="{32A15BEE-10C4-AAEE-A308-BE6453D8BCAB}"/>
              </a:ext>
            </a:extLst>
          </p:cNvPr>
          <p:cNvSpPr txBox="1"/>
          <p:nvPr/>
        </p:nvSpPr>
        <p:spPr>
          <a:xfrm>
            <a:off x="1164882" y="2471960"/>
            <a:ext cx="9882214" cy="1420774"/>
          </a:xfrm>
          <a:prstGeom prst="rect">
            <a:avLst/>
          </a:prstGeom>
        </p:spPr>
        <p:txBody>
          <a:bodyPr wrap="square" lIns="0" tIns="0" rIns="0" bIns="0" rtlCol="0" anchor="t">
            <a:spAutoFit/>
          </a:bodyPr>
          <a:lstStyle/>
          <a:p>
            <a:pPr algn="ctr" defTabSz="609660">
              <a:lnSpc>
                <a:spcPts val="10881"/>
              </a:lnSpc>
              <a:spcBef>
                <a:spcPct val="0"/>
              </a:spcBef>
            </a:pPr>
            <a:r>
              <a:rPr lang="en-US" sz="11000" b="1" dirty="0">
                <a:solidFill>
                  <a:srgbClr val="C00000"/>
                </a:solidFill>
                <a:latin typeface="Cabin"/>
                <a:ea typeface="Cabin"/>
                <a:cs typeface="Cabin"/>
                <a:sym typeface="Cabin"/>
              </a:rPr>
              <a:t>WHAT IF….</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1C2B094-762B-D86C-6612-B165578050BB}"/>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xmlns="" id="{C0F80044-1395-778A-7C78-B1B2A098A71E}"/>
              </a:ext>
            </a:extLst>
          </p:cNvPr>
          <p:cNvSpPr/>
          <p:nvPr/>
        </p:nvSpPr>
        <p:spPr>
          <a:xfrm>
            <a:off x="0" y="0"/>
            <a:ext cx="12306528" cy="6935107"/>
          </a:xfrm>
          <a:custGeom>
            <a:avLst/>
            <a:gdLst/>
            <a:ahLst/>
            <a:cxnLst/>
            <a:rect l="l" t="t" r="r" b="b"/>
            <a:pathLst>
              <a:path w="24613056" h="13870213">
                <a:moveTo>
                  <a:pt x="0" y="0"/>
                </a:moveTo>
                <a:lnTo>
                  <a:pt x="24613056" y="0"/>
                </a:lnTo>
                <a:lnTo>
                  <a:pt x="24613056" y="13870213"/>
                </a:lnTo>
                <a:lnTo>
                  <a:pt x="0" y="13870213"/>
                </a:lnTo>
                <a:lnTo>
                  <a:pt x="0" y="0"/>
                </a:lnTo>
                <a:close/>
              </a:path>
            </a:pathLst>
          </a:custGeom>
          <a:blipFill>
            <a:blip r:embed="rId4">
              <a:extLst>
                <a:ext uri="{96DAC541-7B7A-43D3-8B79-37D633B846F1}">
                  <asvg:svgBlip xmlns:asvg="http://schemas.microsoft.com/office/drawing/2016/SVG/main" xmlns="" r:embed="rId5"/>
                </a:ext>
              </a:extLst>
            </a:blip>
            <a:stretch>
              <a:fillRect l="-25064" r="-22085" b="-46880"/>
            </a:stretch>
          </a:blipFill>
        </p:spPr>
        <p:txBody>
          <a:bodyPr/>
          <a:lstStyle/>
          <a:p>
            <a:endParaRPr lang="vi-VN" sz="1200"/>
          </a:p>
        </p:txBody>
      </p:sp>
      <p:pic>
        <p:nvPicPr>
          <p:cNvPr id="5" name="MyStupidHeart-KidVersion-8770303">
            <a:hlinkClick r:id="" action="ppaction://media"/>
            <a:extLst>
              <a:ext uri="{FF2B5EF4-FFF2-40B4-BE49-F238E27FC236}">
                <a16:creationId xmlns:a16="http://schemas.microsoft.com/office/drawing/2014/main" xmlns="" id="{0992AA8A-B1DC-651B-3043-9405073F16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85748" y="1593557"/>
            <a:ext cx="487363" cy="487363"/>
          </a:xfrm>
          <a:prstGeom prst="rect">
            <a:avLst/>
          </a:prstGeom>
        </p:spPr>
      </p:pic>
      <p:sp>
        <p:nvSpPr>
          <p:cNvPr id="13" name="Oval 12">
            <a:hlinkClick r:id="rId7" action="ppaction://hlinksldjump"/>
            <a:extLst>
              <a:ext uri="{FF2B5EF4-FFF2-40B4-BE49-F238E27FC236}">
                <a16:creationId xmlns:a16="http://schemas.microsoft.com/office/drawing/2014/main" xmlns="" id="{923C86A0-09F7-CF16-683F-C2131969A001}"/>
              </a:ext>
            </a:extLst>
          </p:cNvPr>
          <p:cNvSpPr/>
          <p:nvPr/>
        </p:nvSpPr>
        <p:spPr>
          <a:xfrm>
            <a:off x="10294345" y="4858224"/>
            <a:ext cx="988159" cy="981961"/>
          </a:xfrm>
          <a:prstGeom prst="ellipse">
            <a:avLst/>
          </a:prstGeom>
          <a:solidFill>
            <a:srgbClr val="60A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F9613410-D836-D933-2D04-CBDA99956246}"/>
              </a:ext>
            </a:extLst>
          </p:cNvPr>
          <p:cNvSpPr txBox="1"/>
          <p:nvPr/>
        </p:nvSpPr>
        <p:spPr>
          <a:xfrm>
            <a:off x="10585748" y="4984616"/>
            <a:ext cx="405352" cy="707886"/>
          </a:xfrm>
          <a:prstGeom prst="rect">
            <a:avLst/>
          </a:prstGeom>
          <a:noFill/>
        </p:spPr>
        <p:txBody>
          <a:bodyPr wrap="square" rtlCol="0">
            <a:spAutoFit/>
          </a:bodyPr>
          <a:lstStyle/>
          <a:p>
            <a:r>
              <a:rPr lang="en-US" sz="4000" dirty="0"/>
              <a:t>5</a:t>
            </a:r>
          </a:p>
        </p:txBody>
      </p:sp>
      <p:pic>
        <p:nvPicPr>
          <p:cNvPr id="1028" name="Picture 4" descr="Pass the Ball">
            <a:extLst>
              <a:ext uri="{FF2B5EF4-FFF2-40B4-BE49-F238E27FC236}">
                <a16:creationId xmlns:a16="http://schemas.microsoft.com/office/drawing/2014/main" xmlns="" id="{4CD90A08-B149-9A8B-E79B-3067CCF60D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26599" y="114962"/>
            <a:ext cx="7538801" cy="4244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72360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4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3">
          <a:extLst>
            <a:ext uri="{FF2B5EF4-FFF2-40B4-BE49-F238E27FC236}">
              <a16:creationId xmlns:a16="http://schemas.microsoft.com/office/drawing/2014/main" xmlns="" id="{64882184-2680-B0F1-CECE-0C49ED4E7CA7}"/>
            </a:ext>
          </a:extLst>
        </p:cNvPr>
        <p:cNvGrpSpPr/>
        <p:nvPr/>
      </p:nvGrpSpPr>
      <p:grpSpPr>
        <a:xfrm>
          <a:off x="0" y="0"/>
          <a:ext cx="0" cy="0"/>
          <a:chOff x="0" y="0"/>
          <a:chExt cx="0" cy="0"/>
        </a:xfrm>
      </p:grpSpPr>
      <p:sp>
        <p:nvSpPr>
          <p:cNvPr id="344" name="Google Shape;344;p30">
            <a:extLst>
              <a:ext uri="{FF2B5EF4-FFF2-40B4-BE49-F238E27FC236}">
                <a16:creationId xmlns:a16="http://schemas.microsoft.com/office/drawing/2014/main" xmlns="" id="{E46B8CD8-9D1F-1A42-1ECA-568D0901EF10}"/>
              </a:ext>
            </a:extLst>
          </p:cNvPr>
          <p:cNvSpPr/>
          <p:nvPr/>
        </p:nvSpPr>
        <p:spPr>
          <a:xfrm>
            <a:off x="-956740" y="-631260"/>
            <a:ext cx="13971813" cy="7855054"/>
          </a:xfrm>
          <a:custGeom>
            <a:avLst/>
            <a:gdLst/>
            <a:ahLst/>
            <a:cxnLst/>
            <a:rect l="l" t="t" r="r" b="b"/>
            <a:pathLst>
              <a:path w="20957720" h="11782581" extrusionOk="0">
                <a:moveTo>
                  <a:pt x="0" y="0"/>
                </a:moveTo>
                <a:lnTo>
                  <a:pt x="20957720" y="0"/>
                </a:lnTo>
                <a:lnTo>
                  <a:pt x="20957720" y="11782581"/>
                </a:lnTo>
                <a:lnTo>
                  <a:pt x="0" y="11782581"/>
                </a:lnTo>
                <a:lnTo>
                  <a:pt x="0" y="0"/>
                </a:lnTo>
                <a:close/>
              </a:path>
            </a:pathLst>
          </a:custGeom>
          <a:blipFill rotWithShape="1">
            <a:blip r:embed="rId3">
              <a:alphaModFix/>
            </a:blip>
            <a:stretch>
              <a:fillRect/>
            </a:stretch>
          </a:blipFill>
          <a:ln>
            <a:noFill/>
          </a:ln>
        </p:spPr>
      </p:sp>
      <p:sp>
        <p:nvSpPr>
          <p:cNvPr id="345" name="Google Shape;345;p30">
            <a:extLst>
              <a:ext uri="{FF2B5EF4-FFF2-40B4-BE49-F238E27FC236}">
                <a16:creationId xmlns:a16="http://schemas.microsoft.com/office/drawing/2014/main" xmlns="" id="{D0BC9556-0EA7-B061-7191-7509148DE732}"/>
              </a:ext>
            </a:extLst>
          </p:cNvPr>
          <p:cNvSpPr/>
          <p:nvPr/>
        </p:nvSpPr>
        <p:spPr>
          <a:xfrm>
            <a:off x="299496" y="1183940"/>
            <a:ext cx="11180200" cy="5584608"/>
          </a:xfrm>
          <a:custGeom>
            <a:avLst/>
            <a:gdLst/>
            <a:ahLst/>
            <a:cxnLst/>
            <a:rect l="l" t="t" r="r" b="b"/>
            <a:pathLst>
              <a:path w="5490351" h="2884445" extrusionOk="0">
                <a:moveTo>
                  <a:pt x="5365891" y="2884445"/>
                </a:moveTo>
                <a:lnTo>
                  <a:pt x="124460" y="2884445"/>
                </a:lnTo>
                <a:cubicBezTo>
                  <a:pt x="55880" y="2884445"/>
                  <a:pt x="0" y="2828565"/>
                  <a:pt x="0" y="2759985"/>
                </a:cubicBezTo>
                <a:lnTo>
                  <a:pt x="0" y="124460"/>
                </a:lnTo>
                <a:cubicBezTo>
                  <a:pt x="0" y="55880"/>
                  <a:pt x="55880" y="0"/>
                  <a:pt x="124460" y="0"/>
                </a:cubicBezTo>
                <a:lnTo>
                  <a:pt x="5365891" y="0"/>
                </a:lnTo>
                <a:cubicBezTo>
                  <a:pt x="5434471" y="0"/>
                  <a:pt x="5490351" y="55880"/>
                  <a:pt x="5490351" y="124460"/>
                </a:cubicBezTo>
                <a:lnTo>
                  <a:pt x="5490351" y="2759985"/>
                </a:lnTo>
                <a:cubicBezTo>
                  <a:pt x="5490351" y="2828565"/>
                  <a:pt x="5434471" y="2884445"/>
                  <a:pt x="5365891" y="2884445"/>
                </a:cubicBezTo>
                <a:close/>
              </a:path>
            </a:pathLst>
          </a:custGeom>
          <a:solidFill>
            <a:srgbClr val="DB9463"/>
          </a:solidFill>
          <a:ln>
            <a:noFill/>
          </a:ln>
        </p:spPr>
        <p:txBody>
          <a:bodyPr spcFirstLastPara="1" wrap="square" lIns="60950" tIns="60950" rIns="60950" bIns="60950" anchor="ctr" anchorCtr="0">
            <a:noAutofit/>
          </a:bodyPr>
          <a:lstStyle/>
          <a:p>
            <a:endParaRPr sz="1200"/>
          </a:p>
        </p:txBody>
      </p:sp>
      <p:sp>
        <p:nvSpPr>
          <p:cNvPr id="346" name="Google Shape;346;p30">
            <a:extLst>
              <a:ext uri="{FF2B5EF4-FFF2-40B4-BE49-F238E27FC236}">
                <a16:creationId xmlns:a16="http://schemas.microsoft.com/office/drawing/2014/main" xmlns="" id="{60FBA0EC-79E3-F9F2-0D3E-10CF83A70BFA}"/>
              </a:ext>
            </a:extLst>
          </p:cNvPr>
          <p:cNvSpPr/>
          <p:nvPr/>
        </p:nvSpPr>
        <p:spPr>
          <a:xfrm rot="10800000">
            <a:off x="6024797" y="764337"/>
            <a:ext cx="4331488" cy="521823"/>
          </a:xfrm>
          <a:custGeom>
            <a:avLst/>
            <a:gdLst/>
            <a:ahLst/>
            <a:cxnLst/>
            <a:rect l="l" t="t" r="r" b="b"/>
            <a:pathLst>
              <a:path w="50358511" h="6066790" extrusionOk="0">
                <a:moveTo>
                  <a:pt x="1692910" y="0"/>
                </a:moveTo>
                <a:lnTo>
                  <a:pt x="1692910" y="6065520"/>
                </a:lnTo>
                <a:cubicBezTo>
                  <a:pt x="1710690" y="6066790"/>
                  <a:pt x="1728470" y="6066790"/>
                  <a:pt x="1746250" y="6066790"/>
                </a:cubicBezTo>
                <a:lnTo>
                  <a:pt x="48602100" y="6066790"/>
                </a:lnTo>
                <a:lnTo>
                  <a:pt x="48602100" y="0"/>
                </a:lnTo>
                <a:lnTo>
                  <a:pt x="1692910" y="0"/>
                </a:lnTo>
                <a:close/>
                <a:moveTo>
                  <a:pt x="49059300" y="0"/>
                </a:moveTo>
                <a:lnTo>
                  <a:pt x="48602100" y="0"/>
                </a:lnTo>
                <a:lnTo>
                  <a:pt x="48602100" y="6065520"/>
                </a:lnTo>
                <a:lnTo>
                  <a:pt x="48612261" y="6065520"/>
                </a:lnTo>
                <a:cubicBezTo>
                  <a:pt x="49351400" y="6065520"/>
                  <a:pt x="50000371" y="5462270"/>
                  <a:pt x="50053711" y="4725670"/>
                </a:cubicBezTo>
                <a:lnTo>
                  <a:pt x="50303900" y="1338580"/>
                </a:lnTo>
                <a:cubicBezTo>
                  <a:pt x="50358511" y="603250"/>
                  <a:pt x="49798443" y="0"/>
                  <a:pt x="4905930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DB9463"/>
          </a:solidFill>
          <a:ln>
            <a:noFill/>
          </a:ln>
        </p:spPr>
        <p:txBody>
          <a:bodyPr spcFirstLastPara="1" wrap="square" lIns="60950" tIns="60950" rIns="60950" bIns="60950" anchor="ctr" anchorCtr="0">
            <a:noAutofit/>
          </a:bodyPr>
          <a:lstStyle/>
          <a:p>
            <a:endParaRPr sz="1200"/>
          </a:p>
        </p:txBody>
      </p:sp>
      <p:sp>
        <p:nvSpPr>
          <p:cNvPr id="347" name="Google Shape;347;p30">
            <a:extLst>
              <a:ext uri="{FF2B5EF4-FFF2-40B4-BE49-F238E27FC236}">
                <a16:creationId xmlns:a16="http://schemas.microsoft.com/office/drawing/2014/main" xmlns="" id="{761BD7C9-9890-5021-9A4F-56424FC21A81}"/>
              </a:ext>
            </a:extLst>
          </p:cNvPr>
          <p:cNvSpPr/>
          <p:nvPr/>
        </p:nvSpPr>
        <p:spPr>
          <a:xfrm>
            <a:off x="712304" y="1356133"/>
            <a:ext cx="10369826" cy="5054730"/>
          </a:xfrm>
          <a:custGeom>
            <a:avLst/>
            <a:gdLst/>
            <a:ahLst/>
            <a:cxnLst/>
            <a:rect l="l" t="t" r="r" b="b"/>
            <a:pathLst>
              <a:path w="5490351" h="2890997" extrusionOk="0">
                <a:moveTo>
                  <a:pt x="5365891" y="2890997"/>
                </a:moveTo>
                <a:lnTo>
                  <a:pt x="124460" y="2890997"/>
                </a:lnTo>
                <a:cubicBezTo>
                  <a:pt x="55880" y="2890997"/>
                  <a:pt x="0" y="2835117"/>
                  <a:pt x="0" y="2766537"/>
                </a:cubicBezTo>
                <a:lnTo>
                  <a:pt x="0" y="124460"/>
                </a:lnTo>
                <a:cubicBezTo>
                  <a:pt x="0" y="55880"/>
                  <a:pt x="55880" y="0"/>
                  <a:pt x="124460" y="0"/>
                </a:cubicBezTo>
                <a:lnTo>
                  <a:pt x="5365891" y="0"/>
                </a:lnTo>
                <a:cubicBezTo>
                  <a:pt x="5434471" y="0"/>
                  <a:pt x="5490351" y="55880"/>
                  <a:pt x="5490351" y="124460"/>
                </a:cubicBezTo>
                <a:lnTo>
                  <a:pt x="5490351" y="2766537"/>
                </a:lnTo>
                <a:cubicBezTo>
                  <a:pt x="5490351" y="2835117"/>
                  <a:pt x="5434471" y="2890997"/>
                  <a:pt x="5365891" y="2890997"/>
                </a:cubicBezTo>
                <a:close/>
              </a:path>
            </a:pathLst>
          </a:custGeom>
          <a:solidFill>
            <a:srgbClr val="51604D"/>
          </a:solidFill>
          <a:ln>
            <a:noFill/>
          </a:ln>
        </p:spPr>
        <p:txBody>
          <a:bodyPr spcFirstLastPara="1" wrap="square" lIns="60950" tIns="60950" rIns="60950" bIns="60950" anchor="ctr" anchorCtr="0">
            <a:noAutofit/>
          </a:bodyPr>
          <a:lstStyle/>
          <a:p>
            <a:endParaRPr sz="1200"/>
          </a:p>
        </p:txBody>
      </p:sp>
      <p:sp>
        <p:nvSpPr>
          <p:cNvPr id="348" name="Google Shape;348;p30">
            <a:extLst>
              <a:ext uri="{FF2B5EF4-FFF2-40B4-BE49-F238E27FC236}">
                <a16:creationId xmlns:a16="http://schemas.microsoft.com/office/drawing/2014/main" xmlns="" id="{5955A474-DBA7-3934-8B0D-C8A1D2E4EF2C}"/>
              </a:ext>
            </a:extLst>
          </p:cNvPr>
          <p:cNvSpPr/>
          <p:nvPr/>
        </p:nvSpPr>
        <p:spPr>
          <a:xfrm rot="10800000">
            <a:off x="6024797" y="994304"/>
            <a:ext cx="4331488" cy="521823"/>
          </a:xfrm>
          <a:custGeom>
            <a:avLst/>
            <a:gdLst/>
            <a:ahLst/>
            <a:cxnLst/>
            <a:rect l="l" t="t" r="r" b="b"/>
            <a:pathLst>
              <a:path w="50358511" h="6066790" extrusionOk="0">
                <a:moveTo>
                  <a:pt x="1692910" y="0"/>
                </a:moveTo>
                <a:lnTo>
                  <a:pt x="1692910" y="6065520"/>
                </a:lnTo>
                <a:cubicBezTo>
                  <a:pt x="1710690" y="6066790"/>
                  <a:pt x="1728470" y="6066790"/>
                  <a:pt x="1746250" y="6066790"/>
                </a:cubicBezTo>
                <a:lnTo>
                  <a:pt x="48602100" y="6066790"/>
                </a:lnTo>
                <a:lnTo>
                  <a:pt x="48602100" y="0"/>
                </a:lnTo>
                <a:lnTo>
                  <a:pt x="1692910" y="0"/>
                </a:lnTo>
                <a:close/>
                <a:moveTo>
                  <a:pt x="49059300" y="0"/>
                </a:moveTo>
                <a:lnTo>
                  <a:pt x="48602100" y="0"/>
                </a:lnTo>
                <a:lnTo>
                  <a:pt x="48602100" y="6065520"/>
                </a:lnTo>
                <a:lnTo>
                  <a:pt x="48612261" y="6065520"/>
                </a:lnTo>
                <a:cubicBezTo>
                  <a:pt x="49351400" y="6065520"/>
                  <a:pt x="50000371" y="5462270"/>
                  <a:pt x="50053711" y="4725670"/>
                </a:cubicBezTo>
                <a:lnTo>
                  <a:pt x="50303900" y="1338580"/>
                </a:lnTo>
                <a:cubicBezTo>
                  <a:pt x="50358511" y="603250"/>
                  <a:pt x="49798443" y="0"/>
                  <a:pt x="4905930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a:ln>
            <a:noFill/>
          </a:ln>
        </p:spPr>
        <p:txBody>
          <a:bodyPr spcFirstLastPara="1" wrap="square" lIns="60950" tIns="60950" rIns="60950" bIns="60950" anchor="ctr" anchorCtr="0">
            <a:noAutofit/>
          </a:bodyPr>
          <a:lstStyle/>
          <a:p>
            <a:endParaRPr sz="1200"/>
          </a:p>
        </p:txBody>
      </p:sp>
      <p:sp>
        <p:nvSpPr>
          <p:cNvPr id="349" name="Google Shape;349;p30">
            <a:extLst>
              <a:ext uri="{FF2B5EF4-FFF2-40B4-BE49-F238E27FC236}">
                <a16:creationId xmlns:a16="http://schemas.microsoft.com/office/drawing/2014/main" xmlns="" id="{97C5B442-2152-AAAB-B5B7-DA3030148563}"/>
              </a:ext>
            </a:extLst>
          </p:cNvPr>
          <p:cNvSpPr/>
          <p:nvPr/>
        </p:nvSpPr>
        <p:spPr>
          <a:xfrm>
            <a:off x="1179917" y="288852"/>
            <a:ext cx="6861869" cy="1045107"/>
          </a:xfrm>
          <a:custGeom>
            <a:avLst/>
            <a:gdLst/>
            <a:ahLst/>
            <a:cxnLst/>
            <a:rect l="l" t="t" r="r" b="b"/>
            <a:pathLst>
              <a:path w="2264464" h="758564" extrusionOk="0">
                <a:moveTo>
                  <a:pt x="2140004" y="758563"/>
                </a:moveTo>
                <a:lnTo>
                  <a:pt x="124460" y="758563"/>
                </a:lnTo>
                <a:cubicBezTo>
                  <a:pt x="55880" y="758563"/>
                  <a:pt x="0" y="702683"/>
                  <a:pt x="0" y="634103"/>
                </a:cubicBezTo>
                <a:lnTo>
                  <a:pt x="0" y="124460"/>
                </a:lnTo>
                <a:cubicBezTo>
                  <a:pt x="0" y="55880"/>
                  <a:pt x="55880" y="0"/>
                  <a:pt x="124460" y="0"/>
                </a:cubicBezTo>
                <a:lnTo>
                  <a:pt x="2140004" y="0"/>
                </a:lnTo>
                <a:cubicBezTo>
                  <a:pt x="2208584" y="0"/>
                  <a:pt x="2264464" y="55880"/>
                  <a:pt x="2264464" y="124460"/>
                </a:cubicBezTo>
                <a:lnTo>
                  <a:pt x="2264464" y="634103"/>
                </a:lnTo>
                <a:cubicBezTo>
                  <a:pt x="2264464" y="702683"/>
                  <a:pt x="2208584" y="758564"/>
                  <a:pt x="2140004" y="758564"/>
                </a:cubicBezTo>
                <a:close/>
              </a:path>
            </a:pathLst>
          </a:custGeom>
          <a:solidFill>
            <a:srgbClr val="FFFBEC"/>
          </a:solidFill>
          <a:ln>
            <a:noFill/>
          </a:ln>
        </p:spPr>
        <p:txBody>
          <a:bodyPr spcFirstLastPara="1" wrap="square" lIns="60950" tIns="60950" rIns="60950" bIns="60950" anchor="ctr" anchorCtr="0">
            <a:noAutofit/>
          </a:bodyPr>
          <a:lstStyle/>
          <a:p>
            <a:endParaRPr sz="1200"/>
          </a:p>
        </p:txBody>
      </p:sp>
      <p:sp>
        <p:nvSpPr>
          <p:cNvPr id="351" name="Google Shape;351;p30">
            <a:hlinkClick r:id="rId4" action="ppaction://hlinksldjump"/>
            <a:extLst>
              <a:ext uri="{FF2B5EF4-FFF2-40B4-BE49-F238E27FC236}">
                <a16:creationId xmlns:a16="http://schemas.microsoft.com/office/drawing/2014/main" xmlns="" id="{3E425664-8690-27D6-AF09-A1E9DBAEE271}"/>
              </a:ext>
            </a:extLst>
          </p:cNvPr>
          <p:cNvSpPr/>
          <p:nvPr/>
        </p:nvSpPr>
        <p:spPr>
          <a:xfrm>
            <a:off x="9502041" y="5247588"/>
            <a:ext cx="2853814" cy="2117011"/>
          </a:xfrm>
          <a:custGeom>
            <a:avLst/>
            <a:gdLst/>
            <a:ahLst/>
            <a:cxnLst/>
            <a:rect l="l" t="t" r="r" b="b"/>
            <a:pathLst>
              <a:path w="4280721" h="3175517" extrusionOk="0">
                <a:moveTo>
                  <a:pt x="0" y="0"/>
                </a:moveTo>
                <a:lnTo>
                  <a:pt x="4280721" y="0"/>
                </a:lnTo>
                <a:lnTo>
                  <a:pt x="4280721" y="3175517"/>
                </a:lnTo>
                <a:lnTo>
                  <a:pt x="0" y="3175517"/>
                </a:lnTo>
                <a:lnTo>
                  <a:pt x="0" y="0"/>
                </a:lnTo>
                <a:close/>
              </a:path>
            </a:pathLst>
          </a:custGeom>
          <a:blipFill rotWithShape="1">
            <a:blip r:embed="rId5">
              <a:alphaModFix/>
            </a:blip>
            <a:stretch>
              <a:fillRect/>
            </a:stretch>
          </a:blipFill>
          <a:ln>
            <a:noFill/>
          </a:ln>
        </p:spPr>
      </p:sp>
      <p:sp>
        <p:nvSpPr>
          <p:cNvPr id="354" name="Google Shape;354;p30">
            <a:extLst>
              <a:ext uri="{FF2B5EF4-FFF2-40B4-BE49-F238E27FC236}">
                <a16:creationId xmlns:a16="http://schemas.microsoft.com/office/drawing/2014/main" xmlns="" id="{B98A2F41-3676-EF2C-5128-ACC6AAE5AB6F}"/>
              </a:ext>
            </a:extLst>
          </p:cNvPr>
          <p:cNvSpPr/>
          <p:nvPr/>
        </p:nvSpPr>
        <p:spPr>
          <a:xfrm rot="909638">
            <a:off x="9882944" y="518215"/>
            <a:ext cx="1874206" cy="903027"/>
          </a:xfrm>
          <a:custGeom>
            <a:avLst/>
            <a:gdLst/>
            <a:ahLst/>
            <a:cxnLst/>
            <a:rect l="l" t="t" r="r" b="b"/>
            <a:pathLst>
              <a:path w="2811309" h="1354540" extrusionOk="0">
                <a:moveTo>
                  <a:pt x="0" y="0"/>
                </a:moveTo>
                <a:lnTo>
                  <a:pt x="2811309" y="0"/>
                </a:lnTo>
                <a:lnTo>
                  <a:pt x="2811309" y="1354540"/>
                </a:lnTo>
                <a:lnTo>
                  <a:pt x="0" y="1354540"/>
                </a:lnTo>
                <a:lnTo>
                  <a:pt x="0" y="0"/>
                </a:lnTo>
                <a:close/>
              </a:path>
            </a:pathLst>
          </a:custGeom>
          <a:blipFill rotWithShape="1">
            <a:blip r:embed="rId6">
              <a:alphaModFix/>
            </a:blip>
            <a:stretch>
              <a:fillRect/>
            </a:stretch>
          </a:blipFill>
          <a:ln>
            <a:noFill/>
          </a:ln>
        </p:spPr>
      </p:sp>
      <p:sp>
        <p:nvSpPr>
          <p:cNvPr id="359" name="Google Shape;359;p30">
            <a:extLst>
              <a:ext uri="{FF2B5EF4-FFF2-40B4-BE49-F238E27FC236}">
                <a16:creationId xmlns:a16="http://schemas.microsoft.com/office/drawing/2014/main" xmlns="" id="{416DE3F2-65DA-611A-CE61-4C2955C03B8B}"/>
              </a:ext>
            </a:extLst>
          </p:cNvPr>
          <p:cNvSpPr/>
          <p:nvPr/>
        </p:nvSpPr>
        <p:spPr>
          <a:xfrm>
            <a:off x="5742905" y="760306"/>
            <a:ext cx="353095" cy="1042345"/>
          </a:xfrm>
          <a:custGeom>
            <a:avLst/>
            <a:gdLst/>
            <a:ahLst/>
            <a:cxnLst/>
            <a:rect l="l" t="t" r="r" b="b"/>
            <a:pathLst>
              <a:path w="529642" h="1563518" extrusionOk="0">
                <a:moveTo>
                  <a:pt x="0" y="0"/>
                </a:moveTo>
                <a:lnTo>
                  <a:pt x="529642" y="0"/>
                </a:lnTo>
                <a:lnTo>
                  <a:pt x="529642" y="1563518"/>
                </a:lnTo>
                <a:lnTo>
                  <a:pt x="0" y="1563518"/>
                </a:lnTo>
                <a:lnTo>
                  <a:pt x="0" y="0"/>
                </a:lnTo>
                <a:close/>
              </a:path>
            </a:pathLst>
          </a:custGeom>
          <a:blipFill rotWithShape="1">
            <a:blip r:embed="rId7">
              <a:alphaModFix/>
            </a:blip>
            <a:stretch>
              <a:fillRect/>
            </a:stretch>
          </a:blipFill>
          <a:ln>
            <a:noFill/>
          </a:ln>
        </p:spPr>
      </p:sp>
      <p:sp>
        <p:nvSpPr>
          <p:cNvPr id="370" name="Google Shape;370;p30">
            <a:extLst>
              <a:ext uri="{FF2B5EF4-FFF2-40B4-BE49-F238E27FC236}">
                <a16:creationId xmlns:a16="http://schemas.microsoft.com/office/drawing/2014/main" xmlns="" id="{F8ABCCC6-E6CE-8032-00ED-41E165B18434}"/>
              </a:ext>
            </a:extLst>
          </p:cNvPr>
          <p:cNvSpPr txBox="1"/>
          <p:nvPr/>
        </p:nvSpPr>
        <p:spPr>
          <a:xfrm>
            <a:off x="1077544" y="1688321"/>
            <a:ext cx="10004585" cy="1846659"/>
          </a:xfrm>
          <a:prstGeom prst="rect">
            <a:avLst/>
          </a:prstGeom>
          <a:noFill/>
          <a:ln>
            <a:noFill/>
          </a:ln>
        </p:spPr>
        <p:txBody>
          <a:bodyPr spcFirstLastPara="1" wrap="square" lIns="0" tIns="0" rIns="0" bIns="0" anchor="t" anchorCtr="0">
            <a:spAutoFit/>
          </a:bodyPr>
          <a:lstStyle/>
          <a:p>
            <a:r>
              <a:rPr lang="en-US" sz="6000" b="1" dirty="0">
                <a:solidFill>
                  <a:srgbClr val="FFFFFF"/>
                </a:solidFill>
                <a:sym typeface="Nunito"/>
              </a:rPr>
              <a:t>5. "If you won a million dollars, what would you buy?" </a:t>
            </a:r>
            <a:endParaRPr sz="6000" b="1" dirty="0"/>
          </a:p>
        </p:txBody>
      </p:sp>
      <p:pic>
        <p:nvPicPr>
          <p:cNvPr id="2" name="Picture 17">
            <a:extLst>
              <a:ext uri="{FF2B5EF4-FFF2-40B4-BE49-F238E27FC236}">
                <a16:creationId xmlns:a16="http://schemas.microsoft.com/office/drawing/2014/main" xmlns="" id="{9CD6C6E6-74B0-FE44-423A-D6F04A8E12E9}"/>
              </a:ext>
            </a:extLst>
          </p:cNvPr>
          <p:cNvPicPr>
            <a:picLocks noChangeAspect="1"/>
          </p:cNvPicPr>
          <p:nvPr/>
        </p:nvPicPr>
        <p:blipFill>
          <a:blip r:embed="rId8"/>
          <a:srcRect/>
          <a:stretch>
            <a:fillRect/>
          </a:stretch>
        </p:blipFill>
        <p:spPr>
          <a:xfrm>
            <a:off x="4060679" y="3507687"/>
            <a:ext cx="4437278" cy="2921868"/>
          </a:xfrm>
          <a:prstGeom prst="rect">
            <a:avLst/>
          </a:prstGeom>
        </p:spPr>
      </p:pic>
    </p:spTree>
    <p:extLst>
      <p:ext uri="{BB962C8B-B14F-4D97-AF65-F5344CB8AC3E}">
        <p14:creationId xmlns:p14="http://schemas.microsoft.com/office/powerpoint/2010/main" val="4232620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8">
          <a:extLst>
            <a:ext uri="{FF2B5EF4-FFF2-40B4-BE49-F238E27FC236}">
              <a16:creationId xmlns:a16="http://schemas.microsoft.com/office/drawing/2014/main" xmlns="" id="{F6F828C7-4D8C-F845-E499-18FF3CAEC136}"/>
            </a:ext>
          </a:extLst>
        </p:cNvPr>
        <p:cNvGrpSpPr/>
        <p:nvPr/>
      </p:nvGrpSpPr>
      <p:grpSpPr>
        <a:xfrm>
          <a:off x="0" y="0"/>
          <a:ext cx="0" cy="0"/>
          <a:chOff x="0" y="0"/>
          <a:chExt cx="0" cy="0"/>
        </a:xfrm>
      </p:grpSpPr>
      <p:sp>
        <p:nvSpPr>
          <p:cNvPr id="319" name="Google Shape;319;p29">
            <a:extLst>
              <a:ext uri="{FF2B5EF4-FFF2-40B4-BE49-F238E27FC236}">
                <a16:creationId xmlns:a16="http://schemas.microsoft.com/office/drawing/2014/main" xmlns="" id="{CD13DA9D-7AE5-393D-5504-013975E6819C}"/>
              </a:ext>
            </a:extLst>
          </p:cNvPr>
          <p:cNvSpPr/>
          <p:nvPr/>
        </p:nvSpPr>
        <p:spPr>
          <a:xfrm>
            <a:off x="-379897" y="-419886"/>
            <a:ext cx="13971813" cy="7855054"/>
          </a:xfrm>
          <a:custGeom>
            <a:avLst/>
            <a:gdLst/>
            <a:ahLst/>
            <a:cxnLst/>
            <a:rect l="l" t="t" r="r" b="b"/>
            <a:pathLst>
              <a:path w="20957720" h="11782581" extrusionOk="0">
                <a:moveTo>
                  <a:pt x="0" y="0"/>
                </a:moveTo>
                <a:lnTo>
                  <a:pt x="20957720" y="0"/>
                </a:lnTo>
                <a:lnTo>
                  <a:pt x="20957720" y="11782581"/>
                </a:lnTo>
                <a:lnTo>
                  <a:pt x="0" y="11782581"/>
                </a:lnTo>
                <a:lnTo>
                  <a:pt x="0" y="0"/>
                </a:lnTo>
                <a:close/>
              </a:path>
            </a:pathLst>
          </a:custGeom>
          <a:blipFill rotWithShape="1">
            <a:blip r:embed="rId3">
              <a:alphaModFix/>
            </a:blip>
            <a:stretch>
              <a:fillRect/>
            </a:stretch>
          </a:blipFill>
          <a:ln>
            <a:noFill/>
          </a:ln>
        </p:spPr>
      </p:sp>
      <p:sp>
        <p:nvSpPr>
          <p:cNvPr id="320" name="Google Shape;320;p29">
            <a:extLst>
              <a:ext uri="{FF2B5EF4-FFF2-40B4-BE49-F238E27FC236}">
                <a16:creationId xmlns:a16="http://schemas.microsoft.com/office/drawing/2014/main" xmlns="" id="{6A9C0072-1E0D-F15D-FA29-138739E94D33}"/>
              </a:ext>
            </a:extLst>
          </p:cNvPr>
          <p:cNvSpPr/>
          <p:nvPr/>
        </p:nvSpPr>
        <p:spPr>
          <a:xfrm>
            <a:off x="360891" y="367645"/>
            <a:ext cx="12034309" cy="6067123"/>
          </a:xfrm>
          <a:prstGeom prst="rect">
            <a:avLst/>
          </a:prstGeom>
          <a:solidFill>
            <a:srgbClr val="FFFBEC"/>
          </a:solidFill>
          <a:ln>
            <a:noFill/>
          </a:ln>
        </p:spPr>
        <p:txBody>
          <a:bodyPr spcFirstLastPara="1" wrap="square" lIns="60950" tIns="30467" rIns="60950" bIns="30467" anchor="t" anchorCtr="0">
            <a:noAutofit/>
          </a:bodyPr>
          <a:lstStyle/>
          <a:p>
            <a:endParaRPr sz="1200">
              <a:solidFill>
                <a:schemeClr val="dk1"/>
              </a:solidFill>
              <a:latin typeface="Calibri"/>
              <a:ea typeface="Calibri"/>
              <a:cs typeface="Calibri"/>
              <a:sym typeface="Calibri"/>
            </a:endParaRPr>
          </a:p>
        </p:txBody>
      </p:sp>
      <p:sp>
        <p:nvSpPr>
          <p:cNvPr id="321" name="Google Shape;321;p29">
            <a:extLst>
              <a:ext uri="{FF2B5EF4-FFF2-40B4-BE49-F238E27FC236}">
                <a16:creationId xmlns:a16="http://schemas.microsoft.com/office/drawing/2014/main" xmlns="" id="{88243AFC-7E77-C958-C3BF-A2F7FAFED02A}"/>
              </a:ext>
            </a:extLst>
          </p:cNvPr>
          <p:cNvSpPr/>
          <p:nvPr/>
        </p:nvSpPr>
        <p:spPr>
          <a:xfrm>
            <a:off x="257682" y="-603764"/>
            <a:ext cx="1575927" cy="1584571"/>
          </a:xfrm>
          <a:custGeom>
            <a:avLst/>
            <a:gdLst/>
            <a:ahLst/>
            <a:cxnLst/>
            <a:rect l="l" t="t" r="r" b="b"/>
            <a:pathLst>
              <a:path w="2363891" h="2376856" extrusionOk="0">
                <a:moveTo>
                  <a:pt x="0" y="0"/>
                </a:moveTo>
                <a:lnTo>
                  <a:pt x="2363891" y="0"/>
                </a:lnTo>
                <a:lnTo>
                  <a:pt x="2363891" y="2376856"/>
                </a:lnTo>
                <a:lnTo>
                  <a:pt x="0" y="2376856"/>
                </a:lnTo>
                <a:lnTo>
                  <a:pt x="0" y="0"/>
                </a:lnTo>
                <a:close/>
              </a:path>
            </a:pathLst>
          </a:custGeom>
          <a:blipFill rotWithShape="1">
            <a:blip r:embed="rId4">
              <a:alphaModFix/>
            </a:blip>
            <a:stretch>
              <a:fillRect/>
            </a:stretch>
          </a:blipFill>
          <a:ln>
            <a:noFill/>
          </a:ln>
        </p:spPr>
      </p:sp>
      <p:sp>
        <p:nvSpPr>
          <p:cNvPr id="324" name="Google Shape;324;p29">
            <a:extLst>
              <a:ext uri="{FF2B5EF4-FFF2-40B4-BE49-F238E27FC236}">
                <a16:creationId xmlns:a16="http://schemas.microsoft.com/office/drawing/2014/main" xmlns="" id="{34CD1B49-534B-44A4-EF16-C614227DFE07}"/>
              </a:ext>
            </a:extLst>
          </p:cNvPr>
          <p:cNvSpPr/>
          <p:nvPr/>
        </p:nvSpPr>
        <p:spPr>
          <a:xfrm rot="2508546">
            <a:off x="11514030" y="439635"/>
            <a:ext cx="906088" cy="362435"/>
          </a:xfrm>
          <a:custGeom>
            <a:avLst/>
            <a:gdLst/>
            <a:ahLst/>
            <a:cxnLst/>
            <a:rect l="l" t="t" r="r" b="b"/>
            <a:pathLst>
              <a:path w="1359132" h="543653" extrusionOk="0">
                <a:moveTo>
                  <a:pt x="0" y="0"/>
                </a:moveTo>
                <a:lnTo>
                  <a:pt x="1359132" y="0"/>
                </a:lnTo>
                <a:lnTo>
                  <a:pt x="1359132" y="543653"/>
                </a:lnTo>
                <a:lnTo>
                  <a:pt x="0" y="543653"/>
                </a:lnTo>
                <a:lnTo>
                  <a:pt x="0" y="0"/>
                </a:lnTo>
                <a:close/>
              </a:path>
            </a:pathLst>
          </a:custGeom>
          <a:blipFill rotWithShape="1">
            <a:blip r:embed="rId5">
              <a:alphaModFix/>
            </a:blip>
            <a:stretch>
              <a:fillRect/>
            </a:stretch>
          </a:blipFill>
          <a:ln>
            <a:noFill/>
          </a:ln>
        </p:spPr>
      </p:sp>
      <p:sp>
        <p:nvSpPr>
          <p:cNvPr id="326" name="Google Shape;326;p29">
            <a:extLst>
              <a:ext uri="{FF2B5EF4-FFF2-40B4-BE49-F238E27FC236}">
                <a16:creationId xmlns:a16="http://schemas.microsoft.com/office/drawing/2014/main" xmlns="" id="{2C3572FB-0F33-3B7B-8E0C-696A3EF943C9}"/>
              </a:ext>
            </a:extLst>
          </p:cNvPr>
          <p:cNvSpPr/>
          <p:nvPr/>
        </p:nvSpPr>
        <p:spPr>
          <a:xfrm>
            <a:off x="-189996" y="1179057"/>
            <a:ext cx="682129" cy="512217"/>
          </a:xfrm>
          <a:custGeom>
            <a:avLst/>
            <a:gdLst/>
            <a:ahLst/>
            <a:cxnLst/>
            <a:rect l="l" t="t" r="r" b="b"/>
            <a:pathLst>
              <a:path w="1023193" h="768325" extrusionOk="0">
                <a:moveTo>
                  <a:pt x="0" y="0"/>
                </a:moveTo>
                <a:lnTo>
                  <a:pt x="1023194" y="0"/>
                </a:lnTo>
                <a:lnTo>
                  <a:pt x="1023194" y="768325"/>
                </a:lnTo>
                <a:lnTo>
                  <a:pt x="0" y="768325"/>
                </a:lnTo>
                <a:lnTo>
                  <a:pt x="0" y="0"/>
                </a:lnTo>
                <a:close/>
              </a:path>
            </a:pathLst>
          </a:custGeom>
          <a:blipFill rotWithShape="1">
            <a:blip r:embed="rId6">
              <a:alphaModFix/>
            </a:blip>
            <a:stretch>
              <a:fillRect/>
            </a:stretch>
          </a:blipFill>
          <a:ln>
            <a:noFill/>
          </a:ln>
        </p:spPr>
      </p:sp>
      <p:sp>
        <p:nvSpPr>
          <p:cNvPr id="327" name="Google Shape;327;p29">
            <a:extLst>
              <a:ext uri="{FF2B5EF4-FFF2-40B4-BE49-F238E27FC236}">
                <a16:creationId xmlns:a16="http://schemas.microsoft.com/office/drawing/2014/main" xmlns="" id="{A545FBF1-EE04-2018-5745-5A062DE13A9F}"/>
              </a:ext>
            </a:extLst>
          </p:cNvPr>
          <p:cNvSpPr/>
          <p:nvPr/>
        </p:nvSpPr>
        <p:spPr>
          <a:xfrm>
            <a:off x="19826" y="3976864"/>
            <a:ext cx="682129" cy="682129"/>
          </a:xfrm>
          <a:custGeom>
            <a:avLst/>
            <a:gdLst/>
            <a:ahLst/>
            <a:cxnLst/>
            <a:rect l="l" t="t" r="r" b="b"/>
            <a:pathLst>
              <a:path w="1023193" h="1023193" extrusionOk="0">
                <a:moveTo>
                  <a:pt x="0" y="0"/>
                </a:moveTo>
                <a:lnTo>
                  <a:pt x="1023193" y="0"/>
                </a:lnTo>
                <a:lnTo>
                  <a:pt x="1023193" y="1023193"/>
                </a:lnTo>
                <a:lnTo>
                  <a:pt x="0" y="1023193"/>
                </a:lnTo>
                <a:lnTo>
                  <a:pt x="0" y="0"/>
                </a:lnTo>
                <a:close/>
              </a:path>
            </a:pathLst>
          </a:custGeom>
          <a:blipFill rotWithShape="1">
            <a:blip r:embed="rId7">
              <a:alphaModFix/>
            </a:blip>
            <a:stretch>
              <a:fillRect/>
            </a:stretch>
          </a:blipFill>
          <a:ln>
            <a:noFill/>
          </a:ln>
        </p:spPr>
      </p:sp>
      <p:sp>
        <p:nvSpPr>
          <p:cNvPr id="328" name="Google Shape;328;p29">
            <a:extLst>
              <a:ext uri="{FF2B5EF4-FFF2-40B4-BE49-F238E27FC236}">
                <a16:creationId xmlns:a16="http://schemas.microsoft.com/office/drawing/2014/main" xmlns="" id="{CDF24C2E-F212-8972-6EA9-2D233AE316D0}"/>
              </a:ext>
            </a:extLst>
          </p:cNvPr>
          <p:cNvSpPr/>
          <p:nvPr/>
        </p:nvSpPr>
        <p:spPr>
          <a:xfrm rot="-2054655">
            <a:off x="10514708" y="294772"/>
            <a:ext cx="417863" cy="417863"/>
          </a:xfrm>
          <a:custGeom>
            <a:avLst/>
            <a:gdLst/>
            <a:ahLst/>
            <a:cxnLst/>
            <a:rect l="l" t="t" r="r" b="b"/>
            <a:pathLst>
              <a:path w="626794" h="626794" extrusionOk="0">
                <a:moveTo>
                  <a:pt x="0" y="0"/>
                </a:moveTo>
                <a:lnTo>
                  <a:pt x="626795" y="0"/>
                </a:lnTo>
                <a:lnTo>
                  <a:pt x="626795" y="626794"/>
                </a:lnTo>
                <a:lnTo>
                  <a:pt x="0" y="626794"/>
                </a:lnTo>
                <a:lnTo>
                  <a:pt x="0" y="0"/>
                </a:lnTo>
                <a:close/>
              </a:path>
            </a:pathLst>
          </a:custGeom>
          <a:blipFill rotWithShape="1">
            <a:blip r:embed="rId8">
              <a:alphaModFix/>
            </a:blip>
            <a:stretch>
              <a:fillRect/>
            </a:stretch>
          </a:blipFill>
          <a:ln>
            <a:noFill/>
          </a:ln>
        </p:spPr>
      </p:sp>
      <p:sp>
        <p:nvSpPr>
          <p:cNvPr id="4" name="Google Shape;370;p30">
            <a:extLst>
              <a:ext uri="{FF2B5EF4-FFF2-40B4-BE49-F238E27FC236}">
                <a16:creationId xmlns:a16="http://schemas.microsoft.com/office/drawing/2014/main" xmlns="" id="{9CDC18F9-94B8-03BF-C007-94C233F67F0D}"/>
              </a:ext>
            </a:extLst>
          </p:cNvPr>
          <p:cNvSpPr txBox="1"/>
          <p:nvPr/>
        </p:nvSpPr>
        <p:spPr>
          <a:xfrm>
            <a:off x="775628" y="1173230"/>
            <a:ext cx="10640743" cy="615553"/>
          </a:xfrm>
          <a:prstGeom prst="rect">
            <a:avLst/>
          </a:prstGeom>
          <a:noFill/>
          <a:ln>
            <a:noFill/>
          </a:ln>
        </p:spPr>
        <p:txBody>
          <a:bodyPr spcFirstLastPara="1" wrap="square" lIns="0" tIns="0" rIns="0" bIns="0" anchor="t" anchorCtr="0">
            <a:spAutoFit/>
          </a:bodyPr>
          <a:lstStyle/>
          <a:p>
            <a:r>
              <a:rPr lang="en-US" sz="4000" b="1" dirty="0">
                <a:ea typeface="Nunito"/>
                <a:cs typeface="Nunito"/>
                <a:sym typeface="Nunito"/>
              </a:rPr>
              <a:t>1. "If you were a bird, where would you fly?".   </a:t>
            </a:r>
            <a:endParaRPr sz="4000" b="1" dirty="0"/>
          </a:p>
        </p:txBody>
      </p:sp>
      <p:sp>
        <p:nvSpPr>
          <p:cNvPr id="5" name="Google Shape;370;p30">
            <a:extLst>
              <a:ext uri="{FF2B5EF4-FFF2-40B4-BE49-F238E27FC236}">
                <a16:creationId xmlns:a16="http://schemas.microsoft.com/office/drawing/2014/main" xmlns="" id="{7DD9DF5A-0DD4-64AF-8512-3F455D3560CB}"/>
              </a:ext>
            </a:extLst>
          </p:cNvPr>
          <p:cNvSpPr txBox="1"/>
          <p:nvPr/>
        </p:nvSpPr>
        <p:spPr>
          <a:xfrm>
            <a:off x="775628" y="2073793"/>
            <a:ext cx="11529015" cy="1231106"/>
          </a:xfrm>
          <a:prstGeom prst="rect">
            <a:avLst/>
          </a:prstGeom>
          <a:noFill/>
          <a:ln>
            <a:noFill/>
          </a:ln>
        </p:spPr>
        <p:txBody>
          <a:bodyPr spcFirstLastPara="1" wrap="square" lIns="0" tIns="0" rIns="0" bIns="0" anchor="t" anchorCtr="0">
            <a:spAutoFit/>
          </a:bodyPr>
          <a:lstStyle/>
          <a:p>
            <a:r>
              <a:rPr lang="en-US" sz="4000" b="1" dirty="0">
                <a:sym typeface="Nunito"/>
              </a:rPr>
              <a:t>2.  "If you could be any animal, what animal would you be?"</a:t>
            </a:r>
            <a:endParaRPr sz="4000" b="1" dirty="0"/>
          </a:p>
        </p:txBody>
      </p:sp>
      <p:sp>
        <p:nvSpPr>
          <p:cNvPr id="7" name="Google Shape;370;p30">
            <a:extLst>
              <a:ext uri="{FF2B5EF4-FFF2-40B4-BE49-F238E27FC236}">
                <a16:creationId xmlns:a16="http://schemas.microsoft.com/office/drawing/2014/main" xmlns="" id="{29EAAEA8-D95E-054C-30DC-4728ED2CA35A}"/>
              </a:ext>
            </a:extLst>
          </p:cNvPr>
          <p:cNvSpPr txBox="1"/>
          <p:nvPr/>
        </p:nvSpPr>
        <p:spPr>
          <a:xfrm>
            <a:off x="753480" y="3500884"/>
            <a:ext cx="11418694" cy="615553"/>
          </a:xfrm>
          <a:prstGeom prst="rect">
            <a:avLst/>
          </a:prstGeom>
          <a:noFill/>
          <a:ln>
            <a:noFill/>
          </a:ln>
        </p:spPr>
        <p:txBody>
          <a:bodyPr spcFirstLastPara="1" wrap="square" lIns="0" tIns="0" rIns="0" bIns="0" anchor="t" anchorCtr="0">
            <a:spAutoFit/>
          </a:bodyPr>
          <a:lstStyle/>
          <a:p>
            <a:r>
              <a:rPr lang="en-US" sz="4000" b="1" dirty="0">
                <a:sym typeface="Nunito"/>
              </a:rPr>
              <a:t>3. "If you had a time machine, where would you go?". </a:t>
            </a:r>
            <a:endParaRPr sz="4000" b="1" dirty="0"/>
          </a:p>
        </p:txBody>
      </p:sp>
      <p:sp>
        <p:nvSpPr>
          <p:cNvPr id="8" name="Google Shape;370;p30">
            <a:extLst>
              <a:ext uri="{FF2B5EF4-FFF2-40B4-BE49-F238E27FC236}">
                <a16:creationId xmlns:a16="http://schemas.microsoft.com/office/drawing/2014/main" xmlns="" id="{01664578-2C56-113F-D46B-A2F8321BBED0}"/>
              </a:ext>
            </a:extLst>
          </p:cNvPr>
          <p:cNvSpPr txBox="1"/>
          <p:nvPr/>
        </p:nvSpPr>
        <p:spPr>
          <a:xfrm>
            <a:off x="753480" y="4399288"/>
            <a:ext cx="10489095" cy="615553"/>
          </a:xfrm>
          <a:prstGeom prst="rect">
            <a:avLst/>
          </a:prstGeom>
          <a:noFill/>
          <a:ln>
            <a:noFill/>
          </a:ln>
        </p:spPr>
        <p:txBody>
          <a:bodyPr spcFirstLastPara="1" wrap="square" lIns="0" tIns="0" rIns="0" bIns="0" anchor="t" anchorCtr="0">
            <a:spAutoFit/>
          </a:bodyPr>
          <a:lstStyle/>
          <a:p>
            <a:r>
              <a:rPr lang="en-US" sz="4000" b="1" dirty="0">
                <a:sym typeface="Nunito"/>
              </a:rPr>
              <a:t>4. "If you lived on Mars, what would you do?" </a:t>
            </a:r>
            <a:endParaRPr sz="4000" b="1" dirty="0"/>
          </a:p>
        </p:txBody>
      </p:sp>
      <p:sp>
        <p:nvSpPr>
          <p:cNvPr id="9" name="Google Shape;370;p30">
            <a:extLst>
              <a:ext uri="{FF2B5EF4-FFF2-40B4-BE49-F238E27FC236}">
                <a16:creationId xmlns:a16="http://schemas.microsoft.com/office/drawing/2014/main" xmlns="" id="{9BD75AA5-2BAC-8B13-2D46-E395BEB5C1FC}"/>
              </a:ext>
            </a:extLst>
          </p:cNvPr>
          <p:cNvSpPr txBox="1"/>
          <p:nvPr/>
        </p:nvSpPr>
        <p:spPr>
          <a:xfrm>
            <a:off x="731325" y="5209423"/>
            <a:ext cx="11779355" cy="615553"/>
          </a:xfrm>
          <a:prstGeom prst="rect">
            <a:avLst/>
          </a:prstGeom>
          <a:noFill/>
          <a:ln>
            <a:noFill/>
          </a:ln>
        </p:spPr>
        <p:txBody>
          <a:bodyPr spcFirstLastPara="1" wrap="square" lIns="0" tIns="0" rIns="0" bIns="0" anchor="t" anchorCtr="0">
            <a:spAutoFit/>
          </a:bodyPr>
          <a:lstStyle/>
          <a:p>
            <a:r>
              <a:rPr lang="en-US" sz="4000" b="1" dirty="0">
                <a:sym typeface="Nunito"/>
              </a:rPr>
              <a:t>5. "If you won a million dollars, what would you buy?" </a:t>
            </a:r>
            <a:endParaRPr sz="4000" b="1" dirty="0"/>
          </a:p>
        </p:txBody>
      </p:sp>
    </p:spTree>
    <p:extLst>
      <p:ext uri="{BB962C8B-B14F-4D97-AF65-F5344CB8AC3E}">
        <p14:creationId xmlns:p14="http://schemas.microsoft.com/office/powerpoint/2010/main" val="2635136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8"/>
          <p:cNvSpPr/>
          <p:nvPr/>
        </p:nvSpPr>
        <p:spPr>
          <a:xfrm>
            <a:off x="-902071" y="-498527"/>
            <a:ext cx="13971813" cy="7855054"/>
          </a:xfrm>
          <a:custGeom>
            <a:avLst/>
            <a:gdLst/>
            <a:ahLst/>
            <a:cxnLst/>
            <a:rect l="l" t="t" r="r" b="b"/>
            <a:pathLst>
              <a:path w="20957720" h="11782581" extrusionOk="0">
                <a:moveTo>
                  <a:pt x="0" y="0"/>
                </a:moveTo>
                <a:lnTo>
                  <a:pt x="20957720" y="0"/>
                </a:lnTo>
                <a:lnTo>
                  <a:pt x="20957720" y="11782581"/>
                </a:lnTo>
                <a:lnTo>
                  <a:pt x="0" y="11782581"/>
                </a:lnTo>
                <a:lnTo>
                  <a:pt x="0" y="0"/>
                </a:lnTo>
                <a:close/>
              </a:path>
            </a:pathLst>
          </a:custGeom>
          <a:blipFill rotWithShape="1">
            <a:blip r:embed="rId5">
              <a:alphaModFix/>
            </a:blip>
            <a:stretch>
              <a:fillRect/>
            </a:stretch>
          </a:blipFill>
          <a:ln>
            <a:noFill/>
          </a:ln>
        </p:spPr>
      </p:sp>
      <p:sp>
        <p:nvSpPr>
          <p:cNvPr id="293" name="Google Shape;293;p28"/>
          <p:cNvSpPr/>
          <p:nvPr/>
        </p:nvSpPr>
        <p:spPr>
          <a:xfrm>
            <a:off x="254524" y="-119935"/>
            <a:ext cx="4559326" cy="1029171"/>
          </a:xfrm>
          <a:prstGeom prst="rect">
            <a:avLst/>
          </a:prstGeom>
          <a:solidFill>
            <a:srgbClr val="DB9703"/>
          </a:solidFill>
          <a:ln>
            <a:noFill/>
          </a:ln>
        </p:spPr>
        <p:txBody>
          <a:bodyPr spcFirstLastPara="1" wrap="square" lIns="60950" tIns="60950" rIns="60950" bIns="60950" anchor="ctr" anchorCtr="0">
            <a:noAutofit/>
          </a:bodyPr>
          <a:lstStyle/>
          <a:p>
            <a:endParaRPr sz="1200"/>
          </a:p>
        </p:txBody>
      </p:sp>
      <p:sp>
        <p:nvSpPr>
          <p:cNvPr id="299" name="Google Shape;299;p28"/>
          <p:cNvSpPr/>
          <p:nvPr/>
        </p:nvSpPr>
        <p:spPr>
          <a:xfrm rot="-7715888">
            <a:off x="4888333" y="2581818"/>
            <a:ext cx="594655" cy="476805"/>
          </a:xfrm>
          <a:custGeom>
            <a:avLst/>
            <a:gdLst/>
            <a:ahLst/>
            <a:cxnLst/>
            <a:rect l="l" t="t" r="r" b="b"/>
            <a:pathLst>
              <a:path w="891982" h="715207" extrusionOk="0">
                <a:moveTo>
                  <a:pt x="0" y="0"/>
                </a:moveTo>
                <a:lnTo>
                  <a:pt x="891981" y="0"/>
                </a:lnTo>
                <a:lnTo>
                  <a:pt x="891981" y="715207"/>
                </a:lnTo>
                <a:lnTo>
                  <a:pt x="0" y="715207"/>
                </a:lnTo>
                <a:lnTo>
                  <a:pt x="0" y="0"/>
                </a:lnTo>
                <a:close/>
              </a:path>
            </a:pathLst>
          </a:custGeom>
          <a:blipFill rotWithShape="1">
            <a:blip r:embed="rId6">
              <a:alphaModFix/>
            </a:blip>
            <a:stretch>
              <a:fillRect/>
            </a:stretch>
          </a:blipFill>
          <a:ln>
            <a:noFill/>
          </a:ln>
        </p:spPr>
      </p:sp>
      <p:sp>
        <p:nvSpPr>
          <p:cNvPr id="302" name="Google Shape;302;p28"/>
          <p:cNvSpPr/>
          <p:nvPr/>
        </p:nvSpPr>
        <p:spPr>
          <a:xfrm>
            <a:off x="9764423" y="6633519"/>
            <a:ext cx="1187161" cy="224481"/>
          </a:xfrm>
          <a:custGeom>
            <a:avLst/>
            <a:gdLst/>
            <a:ahLst/>
            <a:cxnLst/>
            <a:rect l="l" t="t" r="r" b="b"/>
            <a:pathLst>
              <a:path w="1780741" h="336722" extrusionOk="0">
                <a:moveTo>
                  <a:pt x="0" y="0"/>
                </a:moveTo>
                <a:lnTo>
                  <a:pt x="1780742" y="0"/>
                </a:lnTo>
                <a:lnTo>
                  <a:pt x="1780742" y="336723"/>
                </a:lnTo>
                <a:lnTo>
                  <a:pt x="0" y="336723"/>
                </a:lnTo>
                <a:lnTo>
                  <a:pt x="0" y="0"/>
                </a:lnTo>
                <a:close/>
              </a:path>
            </a:pathLst>
          </a:custGeom>
          <a:blipFill rotWithShape="1">
            <a:blip r:embed="rId7">
              <a:alphaModFix/>
            </a:blip>
            <a:stretch>
              <a:fillRect/>
            </a:stretch>
          </a:blipFill>
          <a:ln>
            <a:noFill/>
          </a:ln>
        </p:spPr>
      </p:sp>
      <p:sp>
        <p:nvSpPr>
          <p:cNvPr id="303" name="Google Shape;303;p28"/>
          <p:cNvSpPr/>
          <p:nvPr/>
        </p:nvSpPr>
        <p:spPr>
          <a:xfrm>
            <a:off x="11434520" y="5863746"/>
            <a:ext cx="520687" cy="520687"/>
          </a:xfrm>
          <a:custGeom>
            <a:avLst/>
            <a:gdLst/>
            <a:ahLst/>
            <a:cxnLst/>
            <a:rect l="l" t="t" r="r" b="b"/>
            <a:pathLst>
              <a:path w="781031" h="781031" extrusionOk="0">
                <a:moveTo>
                  <a:pt x="0" y="0"/>
                </a:moveTo>
                <a:lnTo>
                  <a:pt x="781031" y="0"/>
                </a:lnTo>
                <a:lnTo>
                  <a:pt x="781031" y="781030"/>
                </a:lnTo>
                <a:lnTo>
                  <a:pt x="0" y="781030"/>
                </a:lnTo>
                <a:lnTo>
                  <a:pt x="0" y="0"/>
                </a:lnTo>
                <a:close/>
              </a:path>
            </a:pathLst>
          </a:custGeom>
          <a:blipFill rotWithShape="1">
            <a:blip r:embed="rId8">
              <a:alphaModFix/>
            </a:blip>
            <a:stretch>
              <a:fillRect/>
            </a:stretch>
          </a:blipFill>
          <a:ln>
            <a:noFill/>
          </a:ln>
        </p:spPr>
      </p:sp>
      <p:sp>
        <p:nvSpPr>
          <p:cNvPr id="305" name="Google Shape;305;p28"/>
          <p:cNvSpPr/>
          <p:nvPr/>
        </p:nvSpPr>
        <p:spPr>
          <a:xfrm>
            <a:off x="568901" y="1959750"/>
            <a:ext cx="409071" cy="563882"/>
          </a:xfrm>
          <a:custGeom>
            <a:avLst/>
            <a:gdLst/>
            <a:ahLst/>
            <a:cxnLst/>
            <a:rect l="l" t="t" r="r" b="b"/>
            <a:pathLst>
              <a:path w="613606" h="845823" extrusionOk="0">
                <a:moveTo>
                  <a:pt x="0" y="0"/>
                </a:moveTo>
                <a:lnTo>
                  <a:pt x="613606" y="0"/>
                </a:lnTo>
                <a:lnTo>
                  <a:pt x="613606" y="845823"/>
                </a:lnTo>
                <a:lnTo>
                  <a:pt x="0" y="845823"/>
                </a:lnTo>
                <a:lnTo>
                  <a:pt x="0" y="0"/>
                </a:lnTo>
                <a:close/>
              </a:path>
            </a:pathLst>
          </a:custGeom>
          <a:blipFill rotWithShape="1">
            <a:blip r:embed="rId9">
              <a:alphaModFix/>
            </a:blip>
            <a:stretch>
              <a:fillRect/>
            </a:stretch>
          </a:blipFill>
          <a:ln>
            <a:noFill/>
          </a:ln>
        </p:spPr>
      </p:sp>
      <p:sp>
        <p:nvSpPr>
          <p:cNvPr id="307" name="Google Shape;307;p28"/>
          <p:cNvSpPr txBox="1"/>
          <p:nvPr/>
        </p:nvSpPr>
        <p:spPr>
          <a:xfrm>
            <a:off x="177388" y="86204"/>
            <a:ext cx="4636462" cy="664797"/>
          </a:xfrm>
          <a:prstGeom prst="rect">
            <a:avLst/>
          </a:prstGeom>
          <a:noFill/>
          <a:ln>
            <a:noFill/>
          </a:ln>
        </p:spPr>
        <p:txBody>
          <a:bodyPr spcFirstLastPara="1" wrap="square" lIns="0" tIns="0" rIns="0" bIns="0" anchor="t" anchorCtr="0">
            <a:spAutoFit/>
          </a:bodyPr>
          <a:lstStyle/>
          <a:p>
            <a:pPr algn="ctr">
              <a:lnSpc>
                <a:spcPct val="120000"/>
              </a:lnSpc>
            </a:pPr>
            <a:r>
              <a:rPr lang="en-US" sz="3600" b="1" dirty="0">
                <a:solidFill>
                  <a:srgbClr val="FFFBEC"/>
                </a:solidFill>
                <a:latin typeface="Arial"/>
                <a:ea typeface="Arial"/>
                <a:cs typeface="Arial"/>
                <a:sym typeface="Arial"/>
              </a:rPr>
              <a:t> a. Listen and repeat  </a:t>
            </a:r>
            <a:endParaRPr sz="3600" b="1" dirty="0"/>
          </a:p>
        </p:txBody>
      </p:sp>
      <p:pic>
        <p:nvPicPr>
          <p:cNvPr id="1026" name="Picture 2" descr="Tiếng Anh 10 Smart World Unit 8 Lesson 2 (trang 67, 68, 69)">
            <a:extLst>
              <a:ext uri="{FF2B5EF4-FFF2-40B4-BE49-F238E27FC236}">
                <a16:creationId xmlns:a16="http://schemas.microsoft.com/office/drawing/2014/main" xmlns="" id="{9A23E6C2-5121-E7DF-5264-C7662B55BD6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73701" y="1023273"/>
            <a:ext cx="8352728" cy="5610246"/>
          </a:xfrm>
          <a:prstGeom prst="rect">
            <a:avLst/>
          </a:prstGeom>
          <a:noFill/>
          <a:extLst>
            <a:ext uri="{909E8E84-426E-40DD-AFC4-6F175D3DCCD1}">
              <a14:hiddenFill xmlns:a14="http://schemas.microsoft.com/office/drawing/2010/main">
                <a:solidFill>
                  <a:srgbClr val="FFFFFF"/>
                </a:solidFill>
              </a14:hiddenFill>
            </a:ext>
          </a:extLst>
        </p:spPr>
      </p:pic>
      <p:pic>
        <p:nvPicPr>
          <p:cNvPr id="2" name="unit-8-lesson-2-ex2">
            <a:hlinkClick r:id="" action="ppaction://media"/>
            <a:extLst>
              <a:ext uri="{FF2B5EF4-FFF2-40B4-BE49-F238E27FC236}">
                <a16:creationId xmlns:a16="http://schemas.microsoft.com/office/drawing/2014/main" xmlns="" id="{171AB198-7548-5AB2-8F76-AA4687F54AD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405946" y="56583"/>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
                                            <p:txEl>
                                              <p:pRg st="0" end="0"/>
                                            </p:txEl>
                                          </p:spTgt>
                                        </p:tgtEl>
                                        <p:attrNameLst>
                                          <p:attrName>style.visibility</p:attrName>
                                        </p:attrNameLst>
                                      </p:cBhvr>
                                      <p:to>
                                        <p:strVal val="visible"/>
                                      </p:to>
                                    </p:set>
                                    <p:anim calcmode="lin" valueType="num">
                                      <p:cBhvr additive="base">
                                        <p:cTn id="7" dur="500"/>
                                        <p:tgtEl>
                                          <p:spTgt spid="30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66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29"/>
          <p:cNvSpPr/>
          <p:nvPr/>
        </p:nvSpPr>
        <p:spPr>
          <a:xfrm>
            <a:off x="-379897" y="-419886"/>
            <a:ext cx="13971813" cy="7855054"/>
          </a:xfrm>
          <a:custGeom>
            <a:avLst/>
            <a:gdLst/>
            <a:ahLst/>
            <a:cxnLst/>
            <a:rect l="l" t="t" r="r" b="b"/>
            <a:pathLst>
              <a:path w="20957720" h="11782581" extrusionOk="0">
                <a:moveTo>
                  <a:pt x="0" y="0"/>
                </a:moveTo>
                <a:lnTo>
                  <a:pt x="20957720" y="0"/>
                </a:lnTo>
                <a:lnTo>
                  <a:pt x="20957720" y="11782581"/>
                </a:lnTo>
                <a:lnTo>
                  <a:pt x="0" y="11782581"/>
                </a:lnTo>
                <a:lnTo>
                  <a:pt x="0" y="0"/>
                </a:lnTo>
                <a:close/>
              </a:path>
            </a:pathLst>
          </a:custGeom>
          <a:blipFill rotWithShape="1">
            <a:blip r:embed="rId3">
              <a:alphaModFix/>
            </a:blip>
            <a:stretch>
              <a:fillRect/>
            </a:stretch>
          </a:blipFill>
          <a:ln>
            <a:noFill/>
          </a:ln>
        </p:spPr>
      </p:sp>
      <p:sp>
        <p:nvSpPr>
          <p:cNvPr id="320" name="Google Shape;320;p29"/>
          <p:cNvSpPr/>
          <p:nvPr/>
        </p:nvSpPr>
        <p:spPr>
          <a:xfrm>
            <a:off x="360891" y="367645"/>
            <a:ext cx="12034309" cy="6067123"/>
          </a:xfrm>
          <a:prstGeom prst="rect">
            <a:avLst/>
          </a:prstGeom>
          <a:solidFill>
            <a:srgbClr val="FFFBEC"/>
          </a:solidFill>
          <a:ln>
            <a:noFill/>
          </a:ln>
        </p:spPr>
        <p:txBody>
          <a:bodyPr spcFirstLastPara="1" wrap="square" lIns="60950" tIns="30467" rIns="60950" bIns="30467" anchor="t" anchorCtr="0">
            <a:noAutofit/>
          </a:bodyPr>
          <a:lstStyle/>
          <a:p>
            <a:endParaRPr sz="1200">
              <a:solidFill>
                <a:schemeClr val="dk1"/>
              </a:solidFill>
              <a:latin typeface="Calibri"/>
              <a:ea typeface="Calibri"/>
              <a:cs typeface="Calibri"/>
              <a:sym typeface="Calibri"/>
            </a:endParaRPr>
          </a:p>
        </p:txBody>
      </p:sp>
      <p:sp>
        <p:nvSpPr>
          <p:cNvPr id="321" name="Google Shape;321;p29"/>
          <p:cNvSpPr/>
          <p:nvPr/>
        </p:nvSpPr>
        <p:spPr>
          <a:xfrm>
            <a:off x="257682" y="-603764"/>
            <a:ext cx="1575927" cy="1584571"/>
          </a:xfrm>
          <a:custGeom>
            <a:avLst/>
            <a:gdLst/>
            <a:ahLst/>
            <a:cxnLst/>
            <a:rect l="l" t="t" r="r" b="b"/>
            <a:pathLst>
              <a:path w="2363891" h="2376856" extrusionOk="0">
                <a:moveTo>
                  <a:pt x="0" y="0"/>
                </a:moveTo>
                <a:lnTo>
                  <a:pt x="2363891" y="0"/>
                </a:lnTo>
                <a:lnTo>
                  <a:pt x="2363891" y="2376856"/>
                </a:lnTo>
                <a:lnTo>
                  <a:pt x="0" y="2376856"/>
                </a:lnTo>
                <a:lnTo>
                  <a:pt x="0" y="0"/>
                </a:lnTo>
                <a:close/>
              </a:path>
            </a:pathLst>
          </a:custGeom>
          <a:blipFill rotWithShape="1">
            <a:blip r:embed="rId4">
              <a:alphaModFix/>
            </a:blip>
            <a:stretch>
              <a:fillRect/>
            </a:stretch>
          </a:blipFill>
          <a:ln>
            <a:noFill/>
          </a:ln>
        </p:spPr>
      </p:sp>
      <p:sp>
        <p:nvSpPr>
          <p:cNvPr id="324" name="Google Shape;324;p29"/>
          <p:cNvSpPr/>
          <p:nvPr/>
        </p:nvSpPr>
        <p:spPr>
          <a:xfrm rot="2508546">
            <a:off x="11514030" y="439635"/>
            <a:ext cx="906088" cy="362435"/>
          </a:xfrm>
          <a:custGeom>
            <a:avLst/>
            <a:gdLst/>
            <a:ahLst/>
            <a:cxnLst/>
            <a:rect l="l" t="t" r="r" b="b"/>
            <a:pathLst>
              <a:path w="1359132" h="543653" extrusionOk="0">
                <a:moveTo>
                  <a:pt x="0" y="0"/>
                </a:moveTo>
                <a:lnTo>
                  <a:pt x="1359132" y="0"/>
                </a:lnTo>
                <a:lnTo>
                  <a:pt x="1359132" y="543653"/>
                </a:lnTo>
                <a:lnTo>
                  <a:pt x="0" y="543653"/>
                </a:lnTo>
                <a:lnTo>
                  <a:pt x="0" y="0"/>
                </a:lnTo>
                <a:close/>
              </a:path>
            </a:pathLst>
          </a:custGeom>
          <a:blipFill rotWithShape="1">
            <a:blip r:embed="rId5">
              <a:alphaModFix/>
            </a:blip>
            <a:stretch>
              <a:fillRect/>
            </a:stretch>
          </a:blipFill>
          <a:ln>
            <a:noFill/>
          </a:ln>
        </p:spPr>
      </p:sp>
      <p:sp>
        <p:nvSpPr>
          <p:cNvPr id="326" name="Google Shape;326;p29"/>
          <p:cNvSpPr/>
          <p:nvPr/>
        </p:nvSpPr>
        <p:spPr>
          <a:xfrm>
            <a:off x="-189996" y="1179057"/>
            <a:ext cx="682129" cy="512217"/>
          </a:xfrm>
          <a:custGeom>
            <a:avLst/>
            <a:gdLst/>
            <a:ahLst/>
            <a:cxnLst/>
            <a:rect l="l" t="t" r="r" b="b"/>
            <a:pathLst>
              <a:path w="1023193" h="768325" extrusionOk="0">
                <a:moveTo>
                  <a:pt x="0" y="0"/>
                </a:moveTo>
                <a:lnTo>
                  <a:pt x="1023194" y="0"/>
                </a:lnTo>
                <a:lnTo>
                  <a:pt x="1023194" y="768325"/>
                </a:lnTo>
                <a:lnTo>
                  <a:pt x="0" y="768325"/>
                </a:lnTo>
                <a:lnTo>
                  <a:pt x="0" y="0"/>
                </a:lnTo>
                <a:close/>
              </a:path>
            </a:pathLst>
          </a:custGeom>
          <a:blipFill rotWithShape="1">
            <a:blip r:embed="rId6">
              <a:alphaModFix/>
            </a:blip>
            <a:stretch>
              <a:fillRect/>
            </a:stretch>
          </a:blipFill>
          <a:ln>
            <a:noFill/>
          </a:ln>
        </p:spPr>
      </p:sp>
      <p:sp>
        <p:nvSpPr>
          <p:cNvPr id="327" name="Google Shape;327;p29"/>
          <p:cNvSpPr/>
          <p:nvPr/>
        </p:nvSpPr>
        <p:spPr>
          <a:xfrm>
            <a:off x="19826" y="3976864"/>
            <a:ext cx="682129" cy="682129"/>
          </a:xfrm>
          <a:custGeom>
            <a:avLst/>
            <a:gdLst/>
            <a:ahLst/>
            <a:cxnLst/>
            <a:rect l="l" t="t" r="r" b="b"/>
            <a:pathLst>
              <a:path w="1023193" h="1023193" extrusionOk="0">
                <a:moveTo>
                  <a:pt x="0" y="0"/>
                </a:moveTo>
                <a:lnTo>
                  <a:pt x="1023193" y="0"/>
                </a:lnTo>
                <a:lnTo>
                  <a:pt x="1023193" y="1023193"/>
                </a:lnTo>
                <a:lnTo>
                  <a:pt x="0" y="1023193"/>
                </a:lnTo>
                <a:lnTo>
                  <a:pt x="0" y="0"/>
                </a:lnTo>
                <a:close/>
              </a:path>
            </a:pathLst>
          </a:custGeom>
          <a:blipFill rotWithShape="1">
            <a:blip r:embed="rId7">
              <a:alphaModFix/>
            </a:blip>
            <a:stretch>
              <a:fillRect/>
            </a:stretch>
          </a:blipFill>
          <a:ln>
            <a:noFill/>
          </a:ln>
        </p:spPr>
      </p:sp>
      <p:sp>
        <p:nvSpPr>
          <p:cNvPr id="328" name="Google Shape;328;p29"/>
          <p:cNvSpPr/>
          <p:nvPr/>
        </p:nvSpPr>
        <p:spPr>
          <a:xfrm rot="-2054655">
            <a:off x="10514708" y="294772"/>
            <a:ext cx="417863" cy="417863"/>
          </a:xfrm>
          <a:custGeom>
            <a:avLst/>
            <a:gdLst/>
            <a:ahLst/>
            <a:cxnLst/>
            <a:rect l="l" t="t" r="r" b="b"/>
            <a:pathLst>
              <a:path w="626794" h="626794" extrusionOk="0">
                <a:moveTo>
                  <a:pt x="0" y="0"/>
                </a:moveTo>
                <a:lnTo>
                  <a:pt x="626795" y="0"/>
                </a:lnTo>
                <a:lnTo>
                  <a:pt x="626795" y="626794"/>
                </a:lnTo>
                <a:lnTo>
                  <a:pt x="0" y="626794"/>
                </a:lnTo>
                <a:lnTo>
                  <a:pt x="0" y="0"/>
                </a:lnTo>
                <a:close/>
              </a:path>
            </a:pathLst>
          </a:custGeom>
          <a:blipFill rotWithShape="1">
            <a:blip r:embed="rId8">
              <a:alphaModFix/>
            </a:blip>
            <a:stretch>
              <a:fillRect/>
            </a:stretch>
          </a:blipFill>
          <a:ln>
            <a:noFill/>
          </a:ln>
        </p:spPr>
      </p:sp>
      <p:sp>
        <p:nvSpPr>
          <p:cNvPr id="2" name="TextBox 1">
            <a:extLst>
              <a:ext uri="{FF2B5EF4-FFF2-40B4-BE49-F238E27FC236}">
                <a16:creationId xmlns:a16="http://schemas.microsoft.com/office/drawing/2014/main" xmlns="" id="{C0F34DC9-7681-8B85-BED6-EE771C89E877}"/>
              </a:ext>
            </a:extLst>
          </p:cNvPr>
          <p:cNvSpPr txBox="1"/>
          <p:nvPr/>
        </p:nvSpPr>
        <p:spPr>
          <a:xfrm>
            <a:off x="900114" y="4017681"/>
            <a:ext cx="11519237" cy="1323439"/>
          </a:xfrm>
          <a:prstGeom prst="rect">
            <a:avLst/>
          </a:prstGeom>
          <a:noFill/>
        </p:spPr>
        <p:txBody>
          <a:bodyPr wrap="square" rtlCol="0">
            <a:spAutoFit/>
          </a:bodyPr>
          <a:lstStyle/>
          <a:p>
            <a:r>
              <a:rPr lang="en-US" sz="4000" b="1" dirty="0"/>
              <a:t>Example: “If I were a billionaire, I would donate money to environmental charities.”</a:t>
            </a:r>
          </a:p>
        </p:txBody>
      </p:sp>
      <p:sp>
        <p:nvSpPr>
          <p:cNvPr id="3" name="TextBox 2">
            <a:extLst>
              <a:ext uri="{FF2B5EF4-FFF2-40B4-BE49-F238E27FC236}">
                <a16:creationId xmlns:a16="http://schemas.microsoft.com/office/drawing/2014/main" xmlns="" id="{09082314-BC4A-221D-04C6-90CEBCA86168}"/>
              </a:ext>
            </a:extLst>
          </p:cNvPr>
          <p:cNvSpPr txBox="1"/>
          <p:nvPr/>
        </p:nvSpPr>
        <p:spPr>
          <a:xfrm>
            <a:off x="630502" y="1201563"/>
            <a:ext cx="11495086" cy="2554545"/>
          </a:xfrm>
          <a:prstGeom prst="rect">
            <a:avLst/>
          </a:prstGeom>
          <a:noFill/>
        </p:spPr>
        <p:txBody>
          <a:bodyPr wrap="square" rtlCol="0">
            <a:spAutoFit/>
          </a:bodyPr>
          <a:lstStyle/>
          <a:p>
            <a:r>
              <a:rPr lang="en-US" sz="4000" dirty="0">
                <a:cs typeface="Times New Roman" panose="02020603050405020304" pitchFamily="18" charset="0"/>
              </a:rPr>
              <a:t>We can use Second Conditional to talk about things that are not true now, and we don’t think will be true in the future. We sometimes use Second Conditional to talk about our hopes or dreams.</a:t>
            </a:r>
          </a:p>
        </p:txBody>
      </p:sp>
      <p:sp>
        <p:nvSpPr>
          <p:cNvPr id="6" name="TextBox 5">
            <a:extLst>
              <a:ext uri="{FF2B5EF4-FFF2-40B4-BE49-F238E27FC236}">
                <a16:creationId xmlns:a16="http://schemas.microsoft.com/office/drawing/2014/main" xmlns="" id="{C445E302-2397-AE16-0351-033D7766F2D6}"/>
              </a:ext>
            </a:extLst>
          </p:cNvPr>
          <p:cNvSpPr txBox="1"/>
          <p:nvPr/>
        </p:nvSpPr>
        <p:spPr>
          <a:xfrm>
            <a:off x="1867415" y="471171"/>
            <a:ext cx="6985262" cy="707886"/>
          </a:xfrm>
          <a:prstGeom prst="rect">
            <a:avLst/>
          </a:prstGeom>
          <a:noFill/>
        </p:spPr>
        <p:txBody>
          <a:bodyPr wrap="square">
            <a:spAutoFit/>
          </a:bodyPr>
          <a:lstStyle/>
          <a:p>
            <a:r>
              <a:rPr lang="en-US" sz="4000" b="1" dirty="0">
                <a:solidFill>
                  <a:srgbClr val="002060"/>
                </a:solidFill>
                <a:cs typeface="Times New Roman" panose="02020603050405020304" pitchFamily="18" charset="0"/>
              </a:rPr>
              <a:t>Meaning and Use: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8">
          <a:extLst>
            <a:ext uri="{FF2B5EF4-FFF2-40B4-BE49-F238E27FC236}">
              <a16:creationId xmlns:a16="http://schemas.microsoft.com/office/drawing/2014/main" xmlns="" id="{67E0553C-2A09-B8CA-FD12-F4DE7525412B}"/>
            </a:ext>
          </a:extLst>
        </p:cNvPr>
        <p:cNvGrpSpPr/>
        <p:nvPr/>
      </p:nvGrpSpPr>
      <p:grpSpPr>
        <a:xfrm>
          <a:off x="0" y="0"/>
          <a:ext cx="0" cy="0"/>
          <a:chOff x="0" y="0"/>
          <a:chExt cx="0" cy="0"/>
        </a:xfrm>
      </p:grpSpPr>
      <p:sp>
        <p:nvSpPr>
          <p:cNvPr id="319" name="Google Shape;319;p29">
            <a:extLst>
              <a:ext uri="{FF2B5EF4-FFF2-40B4-BE49-F238E27FC236}">
                <a16:creationId xmlns:a16="http://schemas.microsoft.com/office/drawing/2014/main" xmlns="" id="{9AC3FD38-3E4C-6573-7ECA-8E68350D923C}"/>
              </a:ext>
            </a:extLst>
          </p:cNvPr>
          <p:cNvSpPr/>
          <p:nvPr/>
        </p:nvSpPr>
        <p:spPr>
          <a:xfrm>
            <a:off x="-379897" y="-419886"/>
            <a:ext cx="13971813" cy="7855054"/>
          </a:xfrm>
          <a:custGeom>
            <a:avLst/>
            <a:gdLst/>
            <a:ahLst/>
            <a:cxnLst/>
            <a:rect l="l" t="t" r="r" b="b"/>
            <a:pathLst>
              <a:path w="20957720" h="11782581" extrusionOk="0">
                <a:moveTo>
                  <a:pt x="0" y="0"/>
                </a:moveTo>
                <a:lnTo>
                  <a:pt x="20957720" y="0"/>
                </a:lnTo>
                <a:lnTo>
                  <a:pt x="20957720" y="11782581"/>
                </a:lnTo>
                <a:lnTo>
                  <a:pt x="0" y="11782581"/>
                </a:lnTo>
                <a:lnTo>
                  <a:pt x="0" y="0"/>
                </a:lnTo>
                <a:close/>
              </a:path>
            </a:pathLst>
          </a:custGeom>
          <a:blipFill rotWithShape="1">
            <a:blip r:embed="rId3">
              <a:alphaModFix/>
            </a:blip>
            <a:stretch>
              <a:fillRect/>
            </a:stretch>
          </a:blipFill>
          <a:ln>
            <a:noFill/>
          </a:ln>
        </p:spPr>
      </p:sp>
      <p:sp>
        <p:nvSpPr>
          <p:cNvPr id="320" name="Google Shape;320;p29">
            <a:extLst>
              <a:ext uri="{FF2B5EF4-FFF2-40B4-BE49-F238E27FC236}">
                <a16:creationId xmlns:a16="http://schemas.microsoft.com/office/drawing/2014/main" xmlns="" id="{0005FA8D-A8DC-3334-043C-7D3C3F3837E0}"/>
              </a:ext>
            </a:extLst>
          </p:cNvPr>
          <p:cNvSpPr/>
          <p:nvPr/>
        </p:nvSpPr>
        <p:spPr>
          <a:xfrm>
            <a:off x="79513" y="367645"/>
            <a:ext cx="12315687" cy="6067123"/>
          </a:xfrm>
          <a:prstGeom prst="rect">
            <a:avLst/>
          </a:prstGeom>
          <a:solidFill>
            <a:srgbClr val="FFFBEC"/>
          </a:solidFill>
          <a:ln>
            <a:noFill/>
          </a:ln>
        </p:spPr>
        <p:txBody>
          <a:bodyPr spcFirstLastPara="1" wrap="square" lIns="60950" tIns="30467" rIns="60950" bIns="30467" anchor="t" anchorCtr="0">
            <a:noAutofit/>
          </a:bodyPr>
          <a:lstStyle/>
          <a:p>
            <a:endParaRPr sz="1200">
              <a:solidFill>
                <a:schemeClr val="dk1"/>
              </a:solidFill>
              <a:latin typeface="Calibri"/>
              <a:ea typeface="Calibri"/>
              <a:cs typeface="Calibri"/>
              <a:sym typeface="Calibri"/>
            </a:endParaRPr>
          </a:p>
        </p:txBody>
      </p:sp>
      <p:sp>
        <p:nvSpPr>
          <p:cNvPr id="321" name="Google Shape;321;p29">
            <a:extLst>
              <a:ext uri="{FF2B5EF4-FFF2-40B4-BE49-F238E27FC236}">
                <a16:creationId xmlns:a16="http://schemas.microsoft.com/office/drawing/2014/main" xmlns="" id="{DADA22F2-519C-8544-F767-5C341810D252}"/>
              </a:ext>
            </a:extLst>
          </p:cNvPr>
          <p:cNvSpPr/>
          <p:nvPr/>
        </p:nvSpPr>
        <p:spPr>
          <a:xfrm>
            <a:off x="257682" y="-603764"/>
            <a:ext cx="1575927" cy="1584571"/>
          </a:xfrm>
          <a:custGeom>
            <a:avLst/>
            <a:gdLst/>
            <a:ahLst/>
            <a:cxnLst/>
            <a:rect l="l" t="t" r="r" b="b"/>
            <a:pathLst>
              <a:path w="2363891" h="2376856" extrusionOk="0">
                <a:moveTo>
                  <a:pt x="0" y="0"/>
                </a:moveTo>
                <a:lnTo>
                  <a:pt x="2363891" y="0"/>
                </a:lnTo>
                <a:lnTo>
                  <a:pt x="2363891" y="2376856"/>
                </a:lnTo>
                <a:lnTo>
                  <a:pt x="0" y="2376856"/>
                </a:lnTo>
                <a:lnTo>
                  <a:pt x="0" y="0"/>
                </a:lnTo>
                <a:close/>
              </a:path>
            </a:pathLst>
          </a:custGeom>
          <a:blipFill rotWithShape="1">
            <a:blip r:embed="rId4">
              <a:alphaModFix/>
            </a:blip>
            <a:stretch>
              <a:fillRect/>
            </a:stretch>
          </a:blipFill>
          <a:ln>
            <a:noFill/>
          </a:ln>
        </p:spPr>
      </p:sp>
      <p:sp>
        <p:nvSpPr>
          <p:cNvPr id="324" name="Google Shape;324;p29">
            <a:extLst>
              <a:ext uri="{FF2B5EF4-FFF2-40B4-BE49-F238E27FC236}">
                <a16:creationId xmlns:a16="http://schemas.microsoft.com/office/drawing/2014/main" xmlns="" id="{F50C9CF2-5E71-CAD0-3D50-FDB19F442E67}"/>
              </a:ext>
            </a:extLst>
          </p:cNvPr>
          <p:cNvSpPr/>
          <p:nvPr/>
        </p:nvSpPr>
        <p:spPr>
          <a:xfrm rot="2508546">
            <a:off x="11514030" y="439635"/>
            <a:ext cx="906088" cy="362435"/>
          </a:xfrm>
          <a:custGeom>
            <a:avLst/>
            <a:gdLst/>
            <a:ahLst/>
            <a:cxnLst/>
            <a:rect l="l" t="t" r="r" b="b"/>
            <a:pathLst>
              <a:path w="1359132" h="543653" extrusionOk="0">
                <a:moveTo>
                  <a:pt x="0" y="0"/>
                </a:moveTo>
                <a:lnTo>
                  <a:pt x="1359132" y="0"/>
                </a:lnTo>
                <a:lnTo>
                  <a:pt x="1359132" y="543653"/>
                </a:lnTo>
                <a:lnTo>
                  <a:pt x="0" y="543653"/>
                </a:lnTo>
                <a:lnTo>
                  <a:pt x="0" y="0"/>
                </a:lnTo>
                <a:close/>
              </a:path>
            </a:pathLst>
          </a:custGeom>
          <a:blipFill rotWithShape="1">
            <a:blip r:embed="rId5">
              <a:alphaModFix/>
            </a:blip>
            <a:stretch>
              <a:fillRect/>
            </a:stretch>
          </a:blipFill>
          <a:ln>
            <a:noFill/>
          </a:ln>
        </p:spPr>
      </p:sp>
      <p:sp>
        <p:nvSpPr>
          <p:cNvPr id="326" name="Google Shape;326;p29">
            <a:extLst>
              <a:ext uri="{FF2B5EF4-FFF2-40B4-BE49-F238E27FC236}">
                <a16:creationId xmlns:a16="http://schemas.microsoft.com/office/drawing/2014/main" xmlns="" id="{603509DC-CB7C-2256-8170-CE1FE7E364E4}"/>
              </a:ext>
            </a:extLst>
          </p:cNvPr>
          <p:cNvSpPr/>
          <p:nvPr/>
        </p:nvSpPr>
        <p:spPr>
          <a:xfrm>
            <a:off x="-189996" y="1179057"/>
            <a:ext cx="682129" cy="512217"/>
          </a:xfrm>
          <a:custGeom>
            <a:avLst/>
            <a:gdLst/>
            <a:ahLst/>
            <a:cxnLst/>
            <a:rect l="l" t="t" r="r" b="b"/>
            <a:pathLst>
              <a:path w="1023193" h="768325" extrusionOk="0">
                <a:moveTo>
                  <a:pt x="0" y="0"/>
                </a:moveTo>
                <a:lnTo>
                  <a:pt x="1023194" y="0"/>
                </a:lnTo>
                <a:lnTo>
                  <a:pt x="1023194" y="768325"/>
                </a:lnTo>
                <a:lnTo>
                  <a:pt x="0" y="768325"/>
                </a:lnTo>
                <a:lnTo>
                  <a:pt x="0" y="0"/>
                </a:lnTo>
                <a:close/>
              </a:path>
            </a:pathLst>
          </a:custGeom>
          <a:blipFill rotWithShape="1">
            <a:blip r:embed="rId6">
              <a:alphaModFix/>
            </a:blip>
            <a:stretch>
              <a:fillRect/>
            </a:stretch>
          </a:blipFill>
          <a:ln>
            <a:noFill/>
          </a:ln>
        </p:spPr>
      </p:sp>
      <p:sp>
        <p:nvSpPr>
          <p:cNvPr id="327" name="Google Shape;327;p29">
            <a:extLst>
              <a:ext uri="{FF2B5EF4-FFF2-40B4-BE49-F238E27FC236}">
                <a16:creationId xmlns:a16="http://schemas.microsoft.com/office/drawing/2014/main" xmlns="" id="{9647A579-FD99-E41E-5510-F2E8B8C55B88}"/>
              </a:ext>
            </a:extLst>
          </p:cNvPr>
          <p:cNvSpPr/>
          <p:nvPr/>
        </p:nvSpPr>
        <p:spPr>
          <a:xfrm>
            <a:off x="210350" y="2670424"/>
            <a:ext cx="682129" cy="682129"/>
          </a:xfrm>
          <a:custGeom>
            <a:avLst/>
            <a:gdLst/>
            <a:ahLst/>
            <a:cxnLst/>
            <a:rect l="l" t="t" r="r" b="b"/>
            <a:pathLst>
              <a:path w="1023193" h="1023193" extrusionOk="0">
                <a:moveTo>
                  <a:pt x="0" y="0"/>
                </a:moveTo>
                <a:lnTo>
                  <a:pt x="1023193" y="0"/>
                </a:lnTo>
                <a:lnTo>
                  <a:pt x="1023193" y="1023193"/>
                </a:lnTo>
                <a:lnTo>
                  <a:pt x="0" y="1023193"/>
                </a:lnTo>
                <a:lnTo>
                  <a:pt x="0" y="0"/>
                </a:lnTo>
                <a:close/>
              </a:path>
            </a:pathLst>
          </a:custGeom>
          <a:blipFill rotWithShape="1">
            <a:blip r:embed="rId7">
              <a:alphaModFix/>
            </a:blip>
            <a:stretch>
              <a:fillRect/>
            </a:stretch>
          </a:blipFill>
          <a:ln>
            <a:noFill/>
          </a:ln>
        </p:spPr>
      </p:sp>
      <p:sp>
        <p:nvSpPr>
          <p:cNvPr id="328" name="Google Shape;328;p29">
            <a:extLst>
              <a:ext uri="{FF2B5EF4-FFF2-40B4-BE49-F238E27FC236}">
                <a16:creationId xmlns:a16="http://schemas.microsoft.com/office/drawing/2014/main" xmlns="" id="{B3AA0031-6576-D7D8-2E2D-B3CA339C2D68}"/>
              </a:ext>
            </a:extLst>
          </p:cNvPr>
          <p:cNvSpPr/>
          <p:nvPr/>
        </p:nvSpPr>
        <p:spPr>
          <a:xfrm rot="-2054655">
            <a:off x="10514708" y="294772"/>
            <a:ext cx="417863" cy="417863"/>
          </a:xfrm>
          <a:custGeom>
            <a:avLst/>
            <a:gdLst/>
            <a:ahLst/>
            <a:cxnLst/>
            <a:rect l="l" t="t" r="r" b="b"/>
            <a:pathLst>
              <a:path w="626794" h="626794" extrusionOk="0">
                <a:moveTo>
                  <a:pt x="0" y="0"/>
                </a:moveTo>
                <a:lnTo>
                  <a:pt x="626795" y="0"/>
                </a:lnTo>
                <a:lnTo>
                  <a:pt x="626795" y="626794"/>
                </a:lnTo>
                <a:lnTo>
                  <a:pt x="0" y="626794"/>
                </a:lnTo>
                <a:lnTo>
                  <a:pt x="0" y="0"/>
                </a:lnTo>
                <a:close/>
              </a:path>
            </a:pathLst>
          </a:custGeom>
          <a:blipFill rotWithShape="1">
            <a:blip r:embed="rId8">
              <a:alphaModFix/>
            </a:blip>
            <a:stretch>
              <a:fillRect/>
            </a:stretch>
          </a:blipFill>
          <a:ln>
            <a:noFill/>
          </a:ln>
        </p:spPr>
      </p:sp>
      <p:sp>
        <p:nvSpPr>
          <p:cNvPr id="2" name="TextBox 1">
            <a:extLst>
              <a:ext uri="{FF2B5EF4-FFF2-40B4-BE49-F238E27FC236}">
                <a16:creationId xmlns:a16="http://schemas.microsoft.com/office/drawing/2014/main" xmlns="" id="{AA5A0DE4-6663-D097-C8A2-26DFBFF11830}"/>
              </a:ext>
            </a:extLst>
          </p:cNvPr>
          <p:cNvSpPr txBox="1"/>
          <p:nvPr/>
        </p:nvSpPr>
        <p:spPr>
          <a:xfrm>
            <a:off x="741938" y="1435165"/>
            <a:ext cx="11903067" cy="2554545"/>
          </a:xfrm>
          <a:prstGeom prst="rect">
            <a:avLst/>
          </a:prstGeom>
          <a:noFill/>
        </p:spPr>
        <p:txBody>
          <a:bodyPr wrap="square" rtlCol="0">
            <a:spAutoFit/>
          </a:bodyPr>
          <a:lstStyle/>
          <a:p>
            <a:r>
              <a:rPr lang="en-US" sz="4000" b="1" dirty="0"/>
              <a:t>Example: “If I were a billionaire, I would donate</a:t>
            </a:r>
          </a:p>
          <a:p>
            <a:endParaRPr lang="en-US" sz="4000" b="1" dirty="0"/>
          </a:p>
          <a:p>
            <a:endParaRPr lang="en-US" sz="4000" b="1" dirty="0"/>
          </a:p>
          <a:p>
            <a:r>
              <a:rPr lang="en-US" sz="4000" b="1" dirty="0"/>
              <a:t> money to environmental charities.”</a:t>
            </a:r>
          </a:p>
        </p:txBody>
      </p:sp>
      <p:cxnSp>
        <p:nvCxnSpPr>
          <p:cNvPr id="4" name="Straight Connector 3">
            <a:extLst>
              <a:ext uri="{FF2B5EF4-FFF2-40B4-BE49-F238E27FC236}">
                <a16:creationId xmlns:a16="http://schemas.microsoft.com/office/drawing/2014/main" xmlns="" id="{05472A6C-7B26-DCBE-0B2C-CF499190D9B8}"/>
              </a:ext>
            </a:extLst>
          </p:cNvPr>
          <p:cNvCxnSpPr>
            <a:cxnSpLocks/>
          </p:cNvCxnSpPr>
          <p:nvPr/>
        </p:nvCxnSpPr>
        <p:spPr>
          <a:xfrm>
            <a:off x="3065029" y="2031232"/>
            <a:ext cx="4356169" cy="0"/>
          </a:xfrm>
          <a:prstGeom prst="line">
            <a:avLst/>
          </a:prstGeom>
          <a:ln w="57150">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5" name="Straight Connector 4">
            <a:extLst>
              <a:ext uri="{FF2B5EF4-FFF2-40B4-BE49-F238E27FC236}">
                <a16:creationId xmlns:a16="http://schemas.microsoft.com/office/drawing/2014/main" xmlns="" id="{F2ECC524-2BC3-FAB2-49A9-9FD2AF775F25}"/>
              </a:ext>
            </a:extLst>
          </p:cNvPr>
          <p:cNvCxnSpPr>
            <a:cxnSpLocks/>
          </p:cNvCxnSpPr>
          <p:nvPr/>
        </p:nvCxnSpPr>
        <p:spPr>
          <a:xfrm>
            <a:off x="7873685" y="2037990"/>
            <a:ext cx="2961861" cy="0"/>
          </a:xfrm>
          <a:prstGeom prst="line">
            <a:avLst/>
          </a:prstGeom>
          <a:ln w="57150"/>
        </p:spPr>
        <p:style>
          <a:lnRef idx="3">
            <a:schemeClr val="accent6"/>
          </a:lnRef>
          <a:fillRef idx="0">
            <a:schemeClr val="accent6"/>
          </a:fillRef>
          <a:effectRef idx="2">
            <a:schemeClr val="accent6"/>
          </a:effectRef>
          <a:fontRef idx="minor">
            <a:schemeClr val="tx1"/>
          </a:fontRef>
        </p:style>
      </p:cxnSp>
      <p:sp>
        <p:nvSpPr>
          <p:cNvPr id="8" name="TextBox 7">
            <a:extLst>
              <a:ext uri="{FF2B5EF4-FFF2-40B4-BE49-F238E27FC236}">
                <a16:creationId xmlns:a16="http://schemas.microsoft.com/office/drawing/2014/main" xmlns="" id="{57445368-EDD5-17C1-EB7D-C88FA875954F}"/>
              </a:ext>
            </a:extLst>
          </p:cNvPr>
          <p:cNvSpPr txBox="1"/>
          <p:nvPr/>
        </p:nvSpPr>
        <p:spPr>
          <a:xfrm>
            <a:off x="79513" y="4678945"/>
            <a:ext cx="11648661" cy="1323439"/>
          </a:xfrm>
          <a:prstGeom prst="rect">
            <a:avLst/>
          </a:prstGeom>
          <a:noFill/>
        </p:spPr>
        <p:txBody>
          <a:bodyPr wrap="square" rtlCol="0">
            <a:spAutoFit/>
          </a:bodyPr>
          <a:lstStyle/>
          <a:p>
            <a:r>
              <a:rPr lang="en-US" sz="4000" b="1" dirty="0">
                <a:solidFill>
                  <a:srgbClr val="002060"/>
                </a:solidFill>
              </a:rPr>
              <a:t>Form: </a:t>
            </a:r>
            <a:r>
              <a:rPr lang="en-US" sz="4000" b="1" dirty="0">
                <a:solidFill>
                  <a:srgbClr val="FF0000"/>
                </a:solidFill>
              </a:rPr>
              <a:t>If + S + V past simple, S + would/ could/ </a:t>
            </a:r>
            <a:r>
              <a:rPr lang="en-US" sz="4000" b="1">
                <a:solidFill>
                  <a:srgbClr val="FF0000"/>
                </a:solidFill>
              </a:rPr>
              <a:t>might + V </a:t>
            </a:r>
            <a:r>
              <a:rPr lang="en-US" sz="4000" b="1" dirty="0">
                <a:solidFill>
                  <a:srgbClr val="FF0000"/>
                </a:solidFill>
              </a:rPr>
              <a:t>– bare infinitive  </a:t>
            </a:r>
          </a:p>
        </p:txBody>
      </p:sp>
      <p:sp>
        <p:nvSpPr>
          <p:cNvPr id="3" name="TextBox 2">
            <a:extLst>
              <a:ext uri="{FF2B5EF4-FFF2-40B4-BE49-F238E27FC236}">
                <a16:creationId xmlns:a16="http://schemas.microsoft.com/office/drawing/2014/main" xmlns="" id="{6A083218-2D5A-D559-731C-4969B563B1CF}"/>
              </a:ext>
            </a:extLst>
          </p:cNvPr>
          <p:cNvSpPr txBox="1"/>
          <p:nvPr/>
        </p:nvSpPr>
        <p:spPr>
          <a:xfrm>
            <a:off x="4053159" y="2201621"/>
            <a:ext cx="2286815" cy="707886"/>
          </a:xfrm>
          <a:prstGeom prst="rect">
            <a:avLst/>
          </a:prstGeom>
          <a:noFill/>
        </p:spPr>
        <p:txBody>
          <a:bodyPr wrap="square" rtlCol="0">
            <a:spAutoFit/>
          </a:bodyPr>
          <a:lstStyle/>
          <a:p>
            <a:r>
              <a:rPr lang="en-US" sz="4000" b="1" dirty="0">
                <a:solidFill>
                  <a:schemeClr val="accent4"/>
                </a:solidFill>
              </a:rPr>
              <a:t>If clause</a:t>
            </a:r>
          </a:p>
        </p:txBody>
      </p:sp>
      <p:sp>
        <p:nvSpPr>
          <p:cNvPr id="6" name="TextBox 5">
            <a:extLst>
              <a:ext uri="{FF2B5EF4-FFF2-40B4-BE49-F238E27FC236}">
                <a16:creationId xmlns:a16="http://schemas.microsoft.com/office/drawing/2014/main" xmlns="" id="{51E54A9E-99C6-A81D-B039-FC40DFC77C5D}"/>
              </a:ext>
            </a:extLst>
          </p:cNvPr>
          <p:cNvSpPr txBox="1"/>
          <p:nvPr/>
        </p:nvSpPr>
        <p:spPr>
          <a:xfrm>
            <a:off x="8138842" y="2164565"/>
            <a:ext cx="3369737" cy="707886"/>
          </a:xfrm>
          <a:prstGeom prst="rect">
            <a:avLst/>
          </a:prstGeom>
          <a:noFill/>
        </p:spPr>
        <p:txBody>
          <a:bodyPr wrap="square" rtlCol="0">
            <a:spAutoFit/>
          </a:bodyPr>
          <a:lstStyle/>
          <a:p>
            <a:r>
              <a:rPr lang="en-US" sz="4000" b="1" dirty="0">
                <a:solidFill>
                  <a:schemeClr val="accent6">
                    <a:lumMod val="75000"/>
                  </a:schemeClr>
                </a:solidFill>
              </a:rPr>
              <a:t>Main clause</a:t>
            </a:r>
          </a:p>
        </p:txBody>
      </p:sp>
      <p:cxnSp>
        <p:nvCxnSpPr>
          <p:cNvPr id="10" name="Straight Connector 9">
            <a:extLst>
              <a:ext uri="{FF2B5EF4-FFF2-40B4-BE49-F238E27FC236}">
                <a16:creationId xmlns:a16="http://schemas.microsoft.com/office/drawing/2014/main" xmlns="" id="{EE98C5D0-34A5-F6B4-F348-383BF8EF459C}"/>
              </a:ext>
            </a:extLst>
          </p:cNvPr>
          <p:cNvCxnSpPr>
            <a:cxnSpLocks/>
          </p:cNvCxnSpPr>
          <p:nvPr/>
        </p:nvCxnSpPr>
        <p:spPr>
          <a:xfrm flipH="1">
            <a:off x="7585711" y="1421944"/>
            <a:ext cx="104911" cy="74225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68070876-5306-E5B5-C0E2-E59F4C53D198}"/>
              </a:ext>
            </a:extLst>
          </p:cNvPr>
          <p:cNvCxnSpPr>
            <a:cxnSpLocks/>
          </p:cNvCxnSpPr>
          <p:nvPr/>
        </p:nvCxnSpPr>
        <p:spPr>
          <a:xfrm>
            <a:off x="1056607" y="3901911"/>
            <a:ext cx="7082235" cy="0"/>
          </a:xfrm>
          <a:prstGeom prst="line">
            <a:avLst/>
          </a:prstGeom>
          <a:ln w="57150"/>
        </p:spPr>
        <p:style>
          <a:lnRef idx="3">
            <a:schemeClr val="accent6"/>
          </a:lnRef>
          <a:fillRef idx="0">
            <a:schemeClr val="accent6"/>
          </a:fillRef>
          <a:effectRef idx="2">
            <a:schemeClr val="accent6"/>
          </a:effectRef>
          <a:fontRef idx="minor">
            <a:schemeClr val="tx1"/>
          </a:fontRef>
        </p:style>
      </p:cxnSp>
      <p:sp>
        <p:nvSpPr>
          <p:cNvPr id="15" name="Oval 14">
            <a:extLst>
              <a:ext uri="{FF2B5EF4-FFF2-40B4-BE49-F238E27FC236}">
                <a16:creationId xmlns:a16="http://schemas.microsoft.com/office/drawing/2014/main" xmlns="" id="{91BE5D16-2205-E105-6F1A-DA04B8AC4B72}"/>
              </a:ext>
            </a:extLst>
          </p:cNvPr>
          <p:cNvSpPr/>
          <p:nvPr/>
        </p:nvSpPr>
        <p:spPr>
          <a:xfrm>
            <a:off x="3653201" y="1533223"/>
            <a:ext cx="1222513" cy="54588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xmlns="" id="{B13C08E0-FE51-B7AF-6D0B-D06BFE3D97BB}"/>
              </a:ext>
            </a:extLst>
          </p:cNvPr>
          <p:cNvSpPr/>
          <p:nvPr/>
        </p:nvSpPr>
        <p:spPr>
          <a:xfrm>
            <a:off x="7776181" y="1478300"/>
            <a:ext cx="3220635" cy="62954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FF2B6366-5A2D-E792-B6CD-D18A0F29B4FD}"/>
              </a:ext>
            </a:extLst>
          </p:cNvPr>
          <p:cNvSpPr txBox="1"/>
          <p:nvPr/>
        </p:nvSpPr>
        <p:spPr>
          <a:xfrm>
            <a:off x="3190216" y="757901"/>
            <a:ext cx="3503255" cy="707886"/>
          </a:xfrm>
          <a:prstGeom prst="rect">
            <a:avLst/>
          </a:prstGeom>
          <a:noFill/>
        </p:spPr>
        <p:txBody>
          <a:bodyPr wrap="square" rtlCol="0">
            <a:spAutoFit/>
          </a:bodyPr>
          <a:lstStyle/>
          <a:p>
            <a:r>
              <a:rPr lang="en-US" sz="4000" b="1" dirty="0">
                <a:solidFill>
                  <a:srgbClr val="7030A0"/>
                </a:solidFill>
              </a:rPr>
              <a:t>V past simple</a:t>
            </a:r>
          </a:p>
        </p:txBody>
      </p:sp>
      <p:sp>
        <p:nvSpPr>
          <p:cNvPr id="19" name="TextBox 18">
            <a:extLst>
              <a:ext uri="{FF2B5EF4-FFF2-40B4-BE49-F238E27FC236}">
                <a16:creationId xmlns:a16="http://schemas.microsoft.com/office/drawing/2014/main" xmlns="" id="{E89FBF95-7112-510B-6416-FF7B24706ADF}"/>
              </a:ext>
            </a:extLst>
          </p:cNvPr>
          <p:cNvSpPr txBox="1"/>
          <p:nvPr/>
        </p:nvSpPr>
        <p:spPr>
          <a:xfrm>
            <a:off x="7036536" y="725706"/>
            <a:ext cx="5575662" cy="707886"/>
          </a:xfrm>
          <a:prstGeom prst="rect">
            <a:avLst/>
          </a:prstGeom>
          <a:noFill/>
        </p:spPr>
        <p:txBody>
          <a:bodyPr wrap="square" rtlCol="0">
            <a:spAutoFit/>
          </a:bodyPr>
          <a:lstStyle/>
          <a:p>
            <a:r>
              <a:rPr lang="en-US" sz="4000" b="1" dirty="0">
                <a:solidFill>
                  <a:srgbClr val="7030A0"/>
                </a:solidFill>
              </a:rPr>
              <a:t>Would V- bare infinitive </a:t>
            </a:r>
          </a:p>
        </p:txBody>
      </p:sp>
    </p:spTree>
    <p:extLst>
      <p:ext uri="{BB962C8B-B14F-4D97-AF65-F5344CB8AC3E}">
        <p14:creationId xmlns:p14="http://schemas.microsoft.com/office/powerpoint/2010/main" val="257734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6" grpId="0"/>
      <p:bldP spid="15" grpId="0" animBg="1"/>
      <p:bldP spid="16" grpId="0" animBg="1"/>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8">
          <a:extLst>
            <a:ext uri="{FF2B5EF4-FFF2-40B4-BE49-F238E27FC236}">
              <a16:creationId xmlns:a16="http://schemas.microsoft.com/office/drawing/2014/main" xmlns="" id="{3BDA2475-DB3E-5A1E-D607-FD920000B086}"/>
            </a:ext>
          </a:extLst>
        </p:cNvPr>
        <p:cNvGrpSpPr/>
        <p:nvPr/>
      </p:nvGrpSpPr>
      <p:grpSpPr>
        <a:xfrm>
          <a:off x="0" y="0"/>
          <a:ext cx="0" cy="0"/>
          <a:chOff x="0" y="0"/>
          <a:chExt cx="0" cy="0"/>
        </a:xfrm>
      </p:grpSpPr>
      <p:sp>
        <p:nvSpPr>
          <p:cNvPr id="319" name="Google Shape;319;p29">
            <a:extLst>
              <a:ext uri="{FF2B5EF4-FFF2-40B4-BE49-F238E27FC236}">
                <a16:creationId xmlns:a16="http://schemas.microsoft.com/office/drawing/2014/main" xmlns="" id="{D1A0C0F4-7E94-6220-BA3E-E4044E04AE92}"/>
              </a:ext>
            </a:extLst>
          </p:cNvPr>
          <p:cNvSpPr/>
          <p:nvPr/>
        </p:nvSpPr>
        <p:spPr>
          <a:xfrm>
            <a:off x="-379897" y="-419886"/>
            <a:ext cx="13971813" cy="7855054"/>
          </a:xfrm>
          <a:custGeom>
            <a:avLst/>
            <a:gdLst/>
            <a:ahLst/>
            <a:cxnLst/>
            <a:rect l="l" t="t" r="r" b="b"/>
            <a:pathLst>
              <a:path w="20957720" h="11782581" extrusionOk="0">
                <a:moveTo>
                  <a:pt x="0" y="0"/>
                </a:moveTo>
                <a:lnTo>
                  <a:pt x="20957720" y="0"/>
                </a:lnTo>
                <a:lnTo>
                  <a:pt x="20957720" y="11782581"/>
                </a:lnTo>
                <a:lnTo>
                  <a:pt x="0" y="11782581"/>
                </a:lnTo>
                <a:lnTo>
                  <a:pt x="0" y="0"/>
                </a:lnTo>
                <a:close/>
              </a:path>
            </a:pathLst>
          </a:custGeom>
          <a:blipFill rotWithShape="1">
            <a:blip r:embed="rId3">
              <a:alphaModFix/>
            </a:blip>
            <a:stretch>
              <a:fillRect/>
            </a:stretch>
          </a:blipFill>
          <a:ln>
            <a:noFill/>
          </a:ln>
        </p:spPr>
      </p:sp>
      <p:sp>
        <p:nvSpPr>
          <p:cNvPr id="320" name="Google Shape;320;p29">
            <a:extLst>
              <a:ext uri="{FF2B5EF4-FFF2-40B4-BE49-F238E27FC236}">
                <a16:creationId xmlns:a16="http://schemas.microsoft.com/office/drawing/2014/main" xmlns="" id="{C55C370D-A3F3-2E4B-5BC4-EB9773AB22E6}"/>
              </a:ext>
            </a:extLst>
          </p:cNvPr>
          <p:cNvSpPr/>
          <p:nvPr/>
        </p:nvSpPr>
        <p:spPr>
          <a:xfrm>
            <a:off x="391260" y="435851"/>
            <a:ext cx="12034309" cy="6067123"/>
          </a:xfrm>
          <a:prstGeom prst="rect">
            <a:avLst/>
          </a:prstGeom>
          <a:solidFill>
            <a:srgbClr val="FFFBEC"/>
          </a:solidFill>
          <a:ln>
            <a:noFill/>
          </a:ln>
        </p:spPr>
        <p:txBody>
          <a:bodyPr spcFirstLastPara="1" wrap="square" lIns="60950" tIns="30467" rIns="60950" bIns="30467" anchor="t" anchorCtr="0">
            <a:noAutofit/>
          </a:bodyPr>
          <a:lstStyle/>
          <a:p>
            <a:endParaRPr sz="1200">
              <a:solidFill>
                <a:schemeClr val="dk1"/>
              </a:solidFill>
              <a:latin typeface="Calibri"/>
              <a:ea typeface="Calibri"/>
              <a:cs typeface="Calibri"/>
              <a:sym typeface="Calibri"/>
            </a:endParaRPr>
          </a:p>
        </p:txBody>
      </p:sp>
      <p:sp>
        <p:nvSpPr>
          <p:cNvPr id="321" name="Google Shape;321;p29">
            <a:extLst>
              <a:ext uri="{FF2B5EF4-FFF2-40B4-BE49-F238E27FC236}">
                <a16:creationId xmlns:a16="http://schemas.microsoft.com/office/drawing/2014/main" xmlns="" id="{E27EA981-1EC8-615E-457F-3021CCE6E76E}"/>
              </a:ext>
            </a:extLst>
          </p:cNvPr>
          <p:cNvSpPr/>
          <p:nvPr/>
        </p:nvSpPr>
        <p:spPr>
          <a:xfrm>
            <a:off x="257682" y="-603764"/>
            <a:ext cx="1575927" cy="1584571"/>
          </a:xfrm>
          <a:custGeom>
            <a:avLst/>
            <a:gdLst/>
            <a:ahLst/>
            <a:cxnLst/>
            <a:rect l="l" t="t" r="r" b="b"/>
            <a:pathLst>
              <a:path w="2363891" h="2376856" extrusionOk="0">
                <a:moveTo>
                  <a:pt x="0" y="0"/>
                </a:moveTo>
                <a:lnTo>
                  <a:pt x="2363891" y="0"/>
                </a:lnTo>
                <a:lnTo>
                  <a:pt x="2363891" y="2376856"/>
                </a:lnTo>
                <a:lnTo>
                  <a:pt x="0" y="2376856"/>
                </a:lnTo>
                <a:lnTo>
                  <a:pt x="0" y="0"/>
                </a:lnTo>
                <a:close/>
              </a:path>
            </a:pathLst>
          </a:custGeom>
          <a:blipFill rotWithShape="1">
            <a:blip r:embed="rId4">
              <a:alphaModFix/>
            </a:blip>
            <a:stretch>
              <a:fillRect/>
            </a:stretch>
          </a:blipFill>
          <a:ln>
            <a:noFill/>
          </a:ln>
        </p:spPr>
      </p:sp>
      <p:sp>
        <p:nvSpPr>
          <p:cNvPr id="324" name="Google Shape;324;p29">
            <a:extLst>
              <a:ext uri="{FF2B5EF4-FFF2-40B4-BE49-F238E27FC236}">
                <a16:creationId xmlns:a16="http://schemas.microsoft.com/office/drawing/2014/main" xmlns="" id="{9782C78B-AB24-9D8C-5B22-584E3E9B8079}"/>
              </a:ext>
            </a:extLst>
          </p:cNvPr>
          <p:cNvSpPr/>
          <p:nvPr/>
        </p:nvSpPr>
        <p:spPr>
          <a:xfrm rot="2508546">
            <a:off x="11514030" y="439635"/>
            <a:ext cx="906088" cy="362435"/>
          </a:xfrm>
          <a:custGeom>
            <a:avLst/>
            <a:gdLst/>
            <a:ahLst/>
            <a:cxnLst/>
            <a:rect l="l" t="t" r="r" b="b"/>
            <a:pathLst>
              <a:path w="1359132" h="543653" extrusionOk="0">
                <a:moveTo>
                  <a:pt x="0" y="0"/>
                </a:moveTo>
                <a:lnTo>
                  <a:pt x="1359132" y="0"/>
                </a:lnTo>
                <a:lnTo>
                  <a:pt x="1359132" y="543653"/>
                </a:lnTo>
                <a:lnTo>
                  <a:pt x="0" y="543653"/>
                </a:lnTo>
                <a:lnTo>
                  <a:pt x="0" y="0"/>
                </a:lnTo>
                <a:close/>
              </a:path>
            </a:pathLst>
          </a:custGeom>
          <a:blipFill rotWithShape="1">
            <a:blip r:embed="rId5">
              <a:alphaModFix/>
            </a:blip>
            <a:stretch>
              <a:fillRect/>
            </a:stretch>
          </a:blipFill>
          <a:ln>
            <a:noFill/>
          </a:ln>
        </p:spPr>
      </p:sp>
      <p:sp>
        <p:nvSpPr>
          <p:cNvPr id="326" name="Google Shape;326;p29">
            <a:extLst>
              <a:ext uri="{FF2B5EF4-FFF2-40B4-BE49-F238E27FC236}">
                <a16:creationId xmlns:a16="http://schemas.microsoft.com/office/drawing/2014/main" xmlns="" id="{5F536BDE-B84C-226C-9908-B8C0D8183B37}"/>
              </a:ext>
            </a:extLst>
          </p:cNvPr>
          <p:cNvSpPr/>
          <p:nvPr/>
        </p:nvSpPr>
        <p:spPr>
          <a:xfrm>
            <a:off x="-189996" y="1179057"/>
            <a:ext cx="682129" cy="512217"/>
          </a:xfrm>
          <a:custGeom>
            <a:avLst/>
            <a:gdLst/>
            <a:ahLst/>
            <a:cxnLst/>
            <a:rect l="l" t="t" r="r" b="b"/>
            <a:pathLst>
              <a:path w="1023193" h="768325" extrusionOk="0">
                <a:moveTo>
                  <a:pt x="0" y="0"/>
                </a:moveTo>
                <a:lnTo>
                  <a:pt x="1023194" y="0"/>
                </a:lnTo>
                <a:lnTo>
                  <a:pt x="1023194" y="768325"/>
                </a:lnTo>
                <a:lnTo>
                  <a:pt x="0" y="768325"/>
                </a:lnTo>
                <a:lnTo>
                  <a:pt x="0" y="0"/>
                </a:lnTo>
                <a:close/>
              </a:path>
            </a:pathLst>
          </a:custGeom>
          <a:blipFill rotWithShape="1">
            <a:blip r:embed="rId6">
              <a:alphaModFix/>
            </a:blip>
            <a:stretch>
              <a:fillRect/>
            </a:stretch>
          </a:blipFill>
          <a:ln>
            <a:noFill/>
          </a:ln>
        </p:spPr>
      </p:sp>
      <p:sp>
        <p:nvSpPr>
          <p:cNvPr id="327" name="Google Shape;327;p29">
            <a:extLst>
              <a:ext uri="{FF2B5EF4-FFF2-40B4-BE49-F238E27FC236}">
                <a16:creationId xmlns:a16="http://schemas.microsoft.com/office/drawing/2014/main" xmlns="" id="{BEC9F079-4988-B51E-6498-EDAFC50C4AC8}"/>
              </a:ext>
            </a:extLst>
          </p:cNvPr>
          <p:cNvSpPr/>
          <p:nvPr/>
        </p:nvSpPr>
        <p:spPr>
          <a:xfrm>
            <a:off x="210350" y="2670424"/>
            <a:ext cx="682129" cy="682129"/>
          </a:xfrm>
          <a:custGeom>
            <a:avLst/>
            <a:gdLst/>
            <a:ahLst/>
            <a:cxnLst/>
            <a:rect l="l" t="t" r="r" b="b"/>
            <a:pathLst>
              <a:path w="1023193" h="1023193" extrusionOk="0">
                <a:moveTo>
                  <a:pt x="0" y="0"/>
                </a:moveTo>
                <a:lnTo>
                  <a:pt x="1023193" y="0"/>
                </a:lnTo>
                <a:lnTo>
                  <a:pt x="1023193" y="1023193"/>
                </a:lnTo>
                <a:lnTo>
                  <a:pt x="0" y="1023193"/>
                </a:lnTo>
                <a:lnTo>
                  <a:pt x="0" y="0"/>
                </a:lnTo>
                <a:close/>
              </a:path>
            </a:pathLst>
          </a:custGeom>
          <a:blipFill rotWithShape="1">
            <a:blip r:embed="rId7">
              <a:alphaModFix/>
            </a:blip>
            <a:stretch>
              <a:fillRect/>
            </a:stretch>
          </a:blipFill>
          <a:ln>
            <a:noFill/>
          </a:ln>
        </p:spPr>
      </p:sp>
      <p:sp>
        <p:nvSpPr>
          <p:cNvPr id="328" name="Google Shape;328;p29">
            <a:extLst>
              <a:ext uri="{FF2B5EF4-FFF2-40B4-BE49-F238E27FC236}">
                <a16:creationId xmlns:a16="http://schemas.microsoft.com/office/drawing/2014/main" xmlns="" id="{C3993931-9876-96E3-A395-ED762FE1D2C5}"/>
              </a:ext>
            </a:extLst>
          </p:cNvPr>
          <p:cNvSpPr/>
          <p:nvPr/>
        </p:nvSpPr>
        <p:spPr>
          <a:xfrm rot="-2054655">
            <a:off x="10514708" y="294772"/>
            <a:ext cx="417863" cy="417863"/>
          </a:xfrm>
          <a:custGeom>
            <a:avLst/>
            <a:gdLst/>
            <a:ahLst/>
            <a:cxnLst/>
            <a:rect l="l" t="t" r="r" b="b"/>
            <a:pathLst>
              <a:path w="626794" h="626794" extrusionOk="0">
                <a:moveTo>
                  <a:pt x="0" y="0"/>
                </a:moveTo>
                <a:lnTo>
                  <a:pt x="626795" y="0"/>
                </a:lnTo>
                <a:lnTo>
                  <a:pt x="626795" y="626794"/>
                </a:lnTo>
                <a:lnTo>
                  <a:pt x="0" y="626794"/>
                </a:lnTo>
                <a:lnTo>
                  <a:pt x="0" y="0"/>
                </a:lnTo>
                <a:close/>
              </a:path>
            </a:pathLst>
          </a:custGeom>
          <a:blipFill rotWithShape="1">
            <a:blip r:embed="rId8">
              <a:alphaModFix/>
            </a:blip>
            <a:stretch>
              <a:fillRect/>
            </a:stretch>
          </a:blipFill>
          <a:ln>
            <a:noFill/>
          </a:ln>
        </p:spPr>
      </p:sp>
      <p:sp>
        <p:nvSpPr>
          <p:cNvPr id="2" name="TextBox 1">
            <a:extLst>
              <a:ext uri="{FF2B5EF4-FFF2-40B4-BE49-F238E27FC236}">
                <a16:creationId xmlns:a16="http://schemas.microsoft.com/office/drawing/2014/main" xmlns="" id="{4DE71B55-C781-58E7-6FF0-3AA6C797DF9E}"/>
              </a:ext>
            </a:extLst>
          </p:cNvPr>
          <p:cNvSpPr txBox="1"/>
          <p:nvPr/>
        </p:nvSpPr>
        <p:spPr>
          <a:xfrm>
            <a:off x="943854" y="1066649"/>
            <a:ext cx="10662791" cy="3785652"/>
          </a:xfrm>
          <a:prstGeom prst="rect">
            <a:avLst/>
          </a:prstGeom>
          <a:noFill/>
        </p:spPr>
        <p:txBody>
          <a:bodyPr wrap="square" rtlCol="0">
            <a:spAutoFit/>
          </a:bodyPr>
          <a:lstStyle/>
          <a:p>
            <a:r>
              <a:rPr lang="en-US" sz="4000" b="1" dirty="0">
                <a:solidFill>
                  <a:srgbClr val="7030A0"/>
                </a:solidFill>
              </a:rPr>
              <a:t>Example: </a:t>
            </a:r>
          </a:p>
          <a:p>
            <a:r>
              <a:rPr lang="en-US" sz="4000" b="1" dirty="0"/>
              <a:t>If I were a billionaire, I would donate money to environmental charities.</a:t>
            </a:r>
          </a:p>
          <a:p>
            <a:endParaRPr lang="en-US" sz="4000" b="1" dirty="0"/>
          </a:p>
          <a:p>
            <a:r>
              <a:rPr lang="en-US" sz="4000" b="1" dirty="0"/>
              <a:t>I would donate money to environmental charities if I were a billionaire</a:t>
            </a:r>
          </a:p>
        </p:txBody>
      </p:sp>
      <p:sp>
        <p:nvSpPr>
          <p:cNvPr id="11" name="Oval 10">
            <a:extLst>
              <a:ext uri="{FF2B5EF4-FFF2-40B4-BE49-F238E27FC236}">
                <a16:creationId xmlns:a16="http://schemas.microsoft.com/office/drawing/2014/main" xmlns="" id="{063796C7-DDE5-61AB-1027-F25454113743}"/>
              </a:ext>
            </a:extLst>
          </p:cNvPr>
          <p:cNvSpPr/>
          <p:nvPr/>
        </p:nvSpPr>
        <p:spPr>
          <a:xfrm>
            <a:off x="5330535" y="2026228"/>
            <a:ext cx="311728" cy="35329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0836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35"/>
          <p:cNvSpPr/>
          <p:nvPr/>
        </p:nvSpPr>
        <p:spPr>
          <a:xfrm>
            <a:off x="-889907" y="-498527"/>
            <a:ext cx="13971813" cy="7855054"/>
          </a:xfrm>
          <a:custGeom>
            <a:avLst/>
            <a:gdLst/>
            <a:ahLst/>
            <a:cxnLst/>
            <a:rect l="l" t="t" r="r" b="b"/>
            <a:pathLst>
              <a:path w="20957720" h="11782581" extrusionOk="0">
                <a:moveTo>
                  <a:pt x="0" y="0"/>
                </a:moveTo>
                <a:lnTo>
                  <a:pt x="20957720" y="0"/>
                </a:lnTo>
                <a:lnTo>
                  <a:pt x="20957720" y="11782581"/>
                </a:lnTo>
                <a:lnTo>
                  <a:pt x="0" y="11782581"/>
                </a:lnTo>
                <a:lnTo>
                  <a:pt x="0" y="0"/>
                </a:lnTo>
                <a:close/>
              </a:path>
            </a:pathLst>
          </a:custGeom>
          <a:blipFill rotWithShape="1">
            <a:blip r:embed="rId3">
              <a:alphaModFix/>
            </a:blip>
            <a:stretch>
              <a:fillRect/>
            </a:stretch>
          </a:blipFill>
          <a:ln>
            <a:noFill/>
          </a:ln>
        </p:spPr>
      </p:sp>
      <p:sp>
        <p:nvSpPr>
          <p:cNvPr id="431" name="Google Shape;431;p35"/>
          <p:cNvSpPr/>
          <p:nvPr/>
        </p:nvSpPr>
        <p:spPr>
          <a:xfrm rot="-5400000">
            <a:off x="5674151" y="-5159298"/>
            <a:ext cx="1100818" cy="11711118"/>
          </a:xfrm>
          <a:prstGeom prst="rect">
            <a:avLst/>
          </a:prstGeom>
          <a:solidFill>
            <a:srgbClr val="51604D"/>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432" name="Google Shape;432;p35"/>
          <p:cNvSpPr/>
          <p:nvPr/>
        </p:nvSpPr>
        <p:spPr>
          <a:xfrm rot="-5400000">
            <a:off x="5705445" y="-5201999"/>
            <a:ext cx="834556" cy="11547808"/>
          </a:xfrm>
          <a:prstGeom prst="rect">
            <a:avLst/>
          </a:prstGeom>
          <a:solidFill>
            <a:srgbClr val="FFFBEC"/>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433" name="Google Shape;433;p35"/>
          <p:cNvSpPr txBox="1"/>
          <p:nvPr/>
        </p:nvSpPr>
        <p:spPr>
          <a:xfrm>
            <a:off x="400995" y="102786"/>
            <a:ext cx="10329566" cy="886397"/>
          </a:xfrm>
          <a:prstGeom prst="rect">
            <a:avLst/>
          </a:prstGeom>
          <a:noFill/>
          <a:ln>
            <a:noFill/>
          </a:ln>
        </p:spPr>
        <p:txBody>
          <a:bodyPr spcFirstLastPara="1" wrap="square" lIns="0" tIns="0" rIns="0" bIns="0" anchor="t" anchorCtr="0">
            <a:spAutoFit/>
          </a:bodyPr>
          <a:lstStyle/>
          <a:p>
            <a:pPr algn="ctr" defTabSz="609630">
              <a:lnSpc>
                <a:spcPct val="120000"/>
              </a:lnSpc>
              <a:buClr>
                <a:srgbClr val="000000"/>
              </a:buClr>
            </a:pPr>
            <a:r>
              <a:rPr lang="en-US" sz="4800" b="1" kern="0" dirty="0">
                <a:solidFill>
                  <a:srgbClr val="9BBB59"/>
                </a:solidFill>
                <a:latin typeface="Rockwell"/>
                <a:ea typeface="Rockwell"/>
                <a:cs typeface="Rockwell"/>
                <a:sym typeface="Rockwell"/>
              </a:rPr>
              <a:t>b. Write sentences using prompts </a:t>
            </a:r>
            <a:endParaRPr sz="933" kern="0" dirty="0">
              <a:solidFill>
                <a:srgbClr val="000000"/>
              </a:solidFill>
              <a:latin typeface="Arial"/>
              <a:cs typeface="Arial"/>
              <a:sym typeface="Arial"/>
            </a:endParaRPr>
          </a:p>
        </p:txBody>
      </p:sp>
      <p:sp>
        <p:nvSpPr>
          <p:cNvPr id="434" name="Google Shape;434;p35"/>
          <p:cNvSpPr/>
          <p:nvPr/>
        </p:nvSpPr>
        <p:spPr>
          <a:xfrm>
            <a:off x="348819" y="1504157"/>
            <a:ext cx="11661194" cy="5133491"/>
          </a:xfrm>
          <a:prstGeom prst="rect">
            <a:avLst/>
          </a:prstGeom>
          <a:solidFill>
            <a:srgbClr val="DB9463"/>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435" name="Google Shape;435;p35"/>
          <p:cNvSpPr/>
          <p:nvPr/>
        </p:nvSpPr>
        <p:spPr>
          <a:xfrm>
            <a:off x="369001" y="1690179"/>
            <a:ext cx="11474180" cy="4766165"/>
          </a:xfrm>
          <a:prstGeom prst="rect">
            <a:avLst/>
          </a:prstGeom>
          <a:solidFill>
            <a:srgbClr val="FFFBEC"/>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437" name="Google Shape;437;p35"/>
          <p:cNvSpPr/>
          <p:nvPr/>
        </p:nvSpPr>
        <p:spPr>
          <a:xfrm rot="-9619511">
            <a:off x="-100290" y="1353407"/>
            <a:ext cx="776457" cy="821253"/>
          </a:xfrm>
          <a:custGeom>
            <a:avLst/>
            <a:gdLst/>
            <a:ahLst/>
            <a:cxnLst/>
            <a:rect l="l" t="t" r="r" b="b"/>
            <a:pathLst>
              <a:path w="1164686" h="1231880" extrusionOk="0">
                <a:moveTo>
                  <a:pt x="1164686" y="1231880"/>
                </a:moveTo>
                <a:lnTo>
                  <a:pt x="0" y="1231880"/>
                </a:lnTo>
                <a:lnTo>
                  <a:pt x="0" y="0"/>
                </a:lnTo>
                <a:lnTo>
                  <a:pt x="1164686" y="0"/>
                </a:lnTo>
                <a:lnTo>
                  <a:pt x="1164686" y="1231880"/>
                </a:lnTo>
                <a:close/>
              </a:path>
            </a:pathLst>
          </a:custGeom>
          <a:blipFill rotWithShape="1">
            <a:blip r:embed="rId4">
              <a:alphaModFix/>
            </a:blip>
            <a:stretch>
              <a:fillRect/>
            </a:stretch>
          </a:blipFill>
          <a:ln>
            <a:noFill/>
          </a:ln>
        </p:spPr>
      </p:sp>
      <p:sp>
        <p:nvSpPr>
          <p:cNvPr id="438" name="Google Shape;438;p35"/>
          <p:cNvSpPr/>
          <p:nvPr/>
        </p:nvSpPr>
        <p:spPr>
          <a:xfrm>
            <a:off x="11640941" y="5157034"/>
            <a:ext cx="1583430" cy="1643182"/>
          </a:xfrm>
          <a:custGeom>
            <a:avLst/>
            <a:gdLst/>
            <a:ahLst/>
            <a:cxnLst/>
            <a:rect l="l" t="t" r="r" b="b"/>
            <a:pathLst>
              <a:path w="2375145" h="2464773" extrusionOk="0">
                <a:moveTo>
                  <a:pt x="0" y="0"/>
                </a:moveTo>
                <a:lnTo>
                  <a:pt x="2375145" y="0"/>
                </a:lnTo>
                <a:lnTo>
                  <a:pt x="2375145" y="2464773"/>
                </a:lnTo>
                <a:lnTo>
                  <a:pt x="0" y="2464773"/>
                </a:lnTo>
                <a:lnTo>
                  <a:pt x="0" y="0"/>
                </a:lnTo>
                <a:close/>
              </a:path>
            </a:pathLst>
          </a:custGeom>
          <a:blipFill rotWithShape="1">
            <a:blip r:embed="rId5">
              <a:alphaModFix/>
            </a:blip>
            <a:stretch>
              <a:fillRect/>
            </a:stretch>
          </a:blipFill>
          <a:ln>
            <a:noFill/>
          </a:ln>
        </p:spPr>
      </p:sp>
      <p:sp>
        <p:nvSpPr>
          <p:cNvPr id="440" name="Google Shape;440;p35"/>
          <p:cNvSpPr/>
          <p:nvPr/>
        </p:nvSpPr>
        <p:spPr>
          <a:xfrm>
            <a:off x="12080119" y="57784"/>
            <a:ext cx="924303" cy="924303"/>
          </a:xfrm>
          <a:custGeom>
            <a:avLst/>
            <a:gdLst/>
            <a:ahLst/>
            <a:cxnLst/>
            <a:rect l="l" t="t" r="r" b="b"/>
            <a:pathLst>
              <a:path w="1386454" h="1386454" extrusionOk="0">
                <a:moveTo>
                  <a:pt x="0" y="0"/>
                </a:moveTo>
                <a:lnTo>
                  <a:pt x="1386455" y="0"/>
                </a:lnTo>
                <a:lnTo>
                  <a:pt x="1386455" y="1386455"/>
                </a:lnTo>
                <a:lnTo>
                  <a:pt x="0" y="1386455"/>
                </a:lnTo>
                <a:lnTo>
                  <a:pt x="0" y="0"/>
                </a:lnTo>
                <a:close/>
              </a:path>
            </a:pathLst>
          </a:custGeom>
          <a:blipFill rotWithShape="1">
            <a:blip r:embed="rId6">
              <a:alphaModFix/>
            </a:blip>
            <a:stretch>
              <a:fillRect/>
            </a:stretch>
          </a:blipFill>
          <a:ln>
            <a:noFill/>
          </a:ln>
        </p:spPr>
      </p:sp>
      <p:sp>
        <p:nvSpPr>
          <p:cNvPr id="442" name="Google Shape;442;p35"/>
          <p:cNvSpPr/>
          <p:nvPr/>
        </p:nvSpPr>
        <p:spPr>
          <a:xfrm>
            <a:off x="12080119" y="1260771"/>
            <a:ext cx="414814" cy="420162"/>
          </a:xfrm>
          <a:custGeom>
            <a:avLst/>
            <a:gdLst/>
            <a:ahLst/>
            <a:cxnLst/>
            <a:rect l="l" t="t" r="r" b="b"/>
            <a:pathLst>
              <a:path w="622221" h="630243" extrusionOk="0">
                <a:moveTo>
                  <a:pt x="0" y="0"/>
                </a:moveTo>
                <a:lnTo>
                  <a:pt x="622222" y="0"/>
                </a:lnTo>
                <a:lnTo>
                  <a:pt x="622222" y="630242"/>
                </a:lnTo>
                <a:lnTo>
                  <a:pt x="0" y="630242"/>
                </a:lnTo>
                <a:lnTo>
                  <a:pt x="0" y="0"/>
                </a:lnTo>
                <a:close/>
              </a:path>
            </a:pathLst>
          </a:custGeom>
          <a:blipFill rotWithShape="1">
            <a:blip r:embed="rId7">
              <a:alphaModFix/>
            </a:blip>
            <a:stretch>
              <a:fillRect/>
            </a:stretch>
          </a:blipFill>
          <a:ln>
            <a:noFill/>
          </a:ln>
        </p:spPr>
      </p:sp>
      <p:sp>
        <p:nvSpPr>
          <p:cNvPr id="453" name="Google Shape;453;p35"/>
          <p:cNvSpPr/>
          <p:nvPr/>
        </p:nvSpPr>
        <p:spPr>
          <a:xfrm>
            <a:off x="1055313" y="4095199"/>
            <a:ext cx="9053887" cy="822611"/>
          </a:xfrm>
          <a:prstGeom prst="ellipse">
            <a:avLst/>
          </a:prstGeom>
          <a:noFill/>
          <a:ln>
            <a:noFill/>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libri"/>
              <a:ea typeface="Calibri"/>
              <a:cs typeface="Calibri"/>
              <a:sym typeface="Calibri"/>
            </a:endParaRPr>
          </a:p>
        </p:txBody>
      </p:sp>
      <p:sp>
        <p:nvSpPr>
          <p:cNvPr id="2" name="TextBox 1">
            <a:extLst>
              <a:ext uri="{FF2B5EF4-FFF2-40B4-BE49-F238E27FC236}">
                <a16:creationId xmlns:a16="http://schemas.microsoft.com/office/drawing/2014/main" xmlns="" id="{867B1680-C132-833D-41B0-4B16A34041BC}"/>
              </a:ext>
            </a:extLst>
          </p:cNvPr>
          <p:cNvSpPr txBox="1"/>
          <p:nvPr/>
        </p:nvSpPr>
        <p:spPr>
          <a:xfrm>
            <a:off x="713875" y="1630292"/>
            <a:ext cx="10764248" cy="4401205"/>
          </a:xfrm>
          <a:prstGeom prst="rect">
            <a:avLst/>
          </a:prstGeom>
          <a:noFill/>
        </p:spPr>
        <p:txBody>
          <a:bodyPr wrap="square" rtlCol="0">
            <a:spAutoFit/>
          </a:bodyPr>
          <a:lstStyle/>
          <a:p>
            <a:pPr marL="514350" indent="-514350">
              <a:buAutoNum type="arabicPeriod"/>
            </a:pPr>
            <a:r>
              <a:rPr lang="en-US" sz="2800" dirty="0"/>
              <a:t>What/happen/if/trees/disappear? </a:t>
            </a:r>
          </a:p>
          <a:p>
            <a:pPr marL="457200" indent="-457200">
              <a:buFont typeface="Symbol" panose="05050102010706020507" pitchFamily="18" charset="2"/>
              <a:buChar char="Þ"/>
            </a:pPr>
            <a:r>
              <a:rPr lang="en-US" sz="2800" b="1" dirty="0"/>
              <a:t>What would happen if trees disappeared?</a:t>
            </a:r>
          </a:p>
          <a:p>
            <a:endParaRPr lang="en-US" sz="2800" dirty="0"/>
          </a:p>
          <a:p>
            <a:r>
              <a:rPr lang="en-US" sz="2800" dirty="0"/>
              <a:t>2. If/bees/disappear/we/not have/enough food.</a:t>
            </a:r>
          </a:p>
          <a:p>
            <a:endParaRPr lang="en-US" sz="2800" dirty="0"/>
          </a:p>
          <a:p>
            <a:r>
              <a:rPr lang="en-US" sz="2800" dirty="0"/>
              <a:t>3. We have more water/if/we/have/a machine/could/create/rain.</a:t>
            </a:r>
          </a:p>
          <a:p>
            <a:endParaRPr lang="en-US" sz="2800" dirty="0"/>
          </a:p>
          <a:p>
            <a:r>
              <a:rPr lang="en-US" sz="2800" dirty="0"/>
              <a:t>4. If/l/be/billionaire/use/money/clean oceans.</a:t>
            </a:r>
          </a:p>
          <a:p>
            <a:endParaRPr lang="en-US" sz="2800" dirty="0"/>
          </a:p>
          <a:p>
            <a:r>
              <a:rPr lang="en-US" sz="2800" dirty="0"/>
              <a:t>5. We/not need/to farm/if/we/get/meals/in pills.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9">
          <a:extLst>
            <a:ext uri="{FF2B5EF4-FFF2-40B4-BE49-F238E27FC236}">
              <a16:creationId xmlns:a16="http://schemas.microsoft.com/office/drawing/2014/main" xmlns="" id="{1267CFA3-CB70-A05A-C474-2C55B43853D1}"/>
            </a:ext>
          </a:extLst>
        </p:cNvPr>
        <p:cNvGrpSpPr/>
        <p:nvPr/>
      </p:nvGrpSpPr>
      <p:grpSpPr>
        <a:xfrm>
          <a:off x="0" y="0"/>
          <a:ext cx="0" cy="0"/>
          <a:chOff x="0" y="0"/>
          <a:chExt cx="0" cy="0"/>
        </a:xfrm>
      </p:grpSpPr>
      <p:sp>
        <p:nvSpPr>
          <p:cNvPr id="430" name="Google Shape;430;p35">
            <a:extLst>
              <a:ext uri="{FF2B5EF4-FFF2-40B4-BE49-F238E27FC236}">
                <a16:creationId xmlns:a16="http://schemas.microsoft.com/office/drawing/2014/main" xmlns="" id="{1FC88F32-1906-4E2D-74C9-43B58456D6E0}"/>
              </a:ext>
            </a:extLst>
          </p:cNvPr>
          <p:cNvSpPr/>
          <p:nvPr/>
        </p:nvSpPr>
        <p:spPr>
          <a:xfrm>
            <a:off x="-889907" y="-498527"/>
            <a:ext cx="13971813" cy="7855054"/>
          </a:xfrm>
          <a:custGeom>
            <a:avLst/>
            <a:gdLst/>
            <a:ahLst/>
            <a:cxnLst/>
            <a:rect l="l" t="t" r="r" b="b"/>
            <a:pathLst>
              <a:path w="20957720" h="11782581" extrusionOk="0">
                <a:moveTo>
                  <a:pt x="0" y="0"/>
                </a:moveTo>
                <a:lnTo>
                  <a:pt x="20957720" y="0"/>
                </a:lnTo>
                <a:lnTo>
                  <a:pt x="20957720" y="11782581"/>
                </a:lnTo>
                <a:lnTo>
                  <a:pt x="0" y="11782581"/>
                </a:lnTo>
                <a:lnTo>
                  <a:pt x="0" y="0"/>
                </a:lnTo>
                <a:close/>
              </a:path>
            </a:pathLst>
          </a:custGeom>
          <a:blipFill rotWithShape="1">
            <a:blip r:embed="rId3">
              <a:alphaModFix/>
            </a:blip>
            <a:stretch>
              <a:fillRect/>
            </a:stretch>
          </a:blipFill>
          <a:ln>
            <a:noFill/>
          </a:ln>
        </p:spPr>
      </p:sp>
      <p:sp>
        <p:nvSpPr>
          <p:cNvPr id="431" name="Google Shape;431;p35">
            <a:extLst>
              <a:ext uri="{FF2B5EF4-FFF2-40B4-BE49-F238E27FC236}">
                <a16:creationId xmlns:a16="http://schemas.microsoft.com/office/drawing/2014/main" xmlns="" id="{4AD8184E-047A-C3EE-3B1A-633FF425FE41}"/>
              </a:ext>
            </a:extLst>
          </p:cNvPr>
          <p:cNvSpPr/>
          <p:nvPr/>
        </p:nvSpPr>
        <p:spPr>
          <a:xfrm rot="-5400000">
            <a:off x="5674151" y="-5159298"/>
            <a:ext cx="1100818" cy="11711118"/>
          </a:xfrm>
          <a:prstGeom prst="rect">
            <a:avLst/>
          </a:prstGeom>
          <a:solidFill>
            <a:srgbClr val="51604D"/>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432" name="Google Shape;432;p35">
            <a:extLst>
              <a:ext uri="{FF2B5EF4-FFF2-40B4-BE49-F238E27FC236}">
                <a16:creationId xmlns:a16="http://schemas.microsoft.com/office/drawing/2014/main" xmlns="" id="{286BCE9A-C7A7-31D8-1996-B82B4E1481E3}"/>
              </a:ext>
            </a:extLst>
          </p:cNvPr>
          <p:cNvSpPr/>
          <p:nvPr/>
        </p:nvSpPr>
        <p:spPr>
          <a:xfrm rot="-5400000">
            <a:off x="5705445" y="-5201999"/>
            <a:ext cx="834556" cy="11547808"/>
          </a:xfrm>
          <a:prstGeom prst="rect">
            <a:avLst/>
          </a:prstGeom>
          <a:solidFill>
            <a:srgbClr val="FFFBEC"/>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433" name="Google Shape;433;p35">
            <a:extLst>
              <a:ext uri="{FF2B5EF4-FFF2-40B4-BE49-F238E27FC236}">
                <a16:creationId xmlns:a16="http://schemas.microsoft.com/office/drawing/2014/main" xmlns="" id="{361E8D5B-46E5-267E-CB87-CD016DB2BF60}"/>
              </a:ext>
            </a:extLst>
          </p:cNvPr>
          <p:cNvSpPr txBox="1"/>
          <p:nvPr/>
        </p:nvSpPr>
        <p:spPr>
          <a:xfrm>
            <a:off x="400995" y="102786"/>
            <a:ext cx="10329566" cy="886397"/>
          </a:xfrm>
          <a:prstGeom prst="rect">
            <a:avLst/>
          </a:prstGeom>
          <a:noFill/>
          <a:ln>
            <a:noFill/>
          </a:ln>
        </p:spPr>
        <p:txBody>
          <a:bodyPr spcFirstLastPara="1" wrap="square" lIns="0" tIns="0" rIns="0" bIns="0" anchor="t" anchorCtr="0">
            <a:spAutoFit/>
          </a:bodyPr>
          <a:lstStyle/>
          <a:p>
            <a:pPr algn="ctr" defTabSz="609630">
              <a:lnSpc>
                <a:spcPct val="120000"/>
              </a:lnSpc>
              <a:buClr>
                <a:srgbClr val="000000"/>
              </a:buClr>
            </a:pPr>
            <a:r>
              <a:rPr lang="en-US" sz="4800" b="1" kern="0" dirty="0">
                <a:solidFill>
                  <a:srgbClr val="9BBB59"/>
                </a:solidFill>
                <a:latin typeface="Rockwell"/>
                <a:ea typeface="Rockwell"/>
                <a:cs typeface="Rockwell"/>
                <a:sym typeface="Rockwell"/>
              </a:rPr>
              <a:t>b. Write sentences using prompts </a:t>
            </a:r>
            <a:endParaRPr sz="933" kern="0" dirty="0">
              <a:solidFill>
                <a:srgbClr val="000000"/>
              </a:solidFill>
              <a:latin typeface="Arial"/>
              <a:cs typeface="Arial"/>
              <a:sym typeface="Arial"/>
            </a:endParaRPr>
          </a:p>
        </p:txBody>
      </p:sp>
      <p:sp>
        <p:nvSpPr>
          <p:cNvPr id="434" name="Google Shape;434;p35">
            <a:extLst>
              <a:ext uri="{FF2B5EF4-FFF2-40B4-BE49-F238E27FC236}">
                <a16:creationId xmlns:a16="http://schemas.microsoft.com/office/drawing/2014/main" xmlns="" id="{E2CBC356-C28F-EF8F-E470-8884DF57512A}"/>
              </a:ext>
            </a:extLst>
          </p:cNvPr>
          <p:cNvSpPr/>
          <p:nvPr/>
        </p:nvSpPr>
        <p:spPr>
          <a:xfrm>
            <a:off x="348819" y="1504157"/>
            <a:ext cx="11661194" cy="5353843"/>
          </a:xfrm>
          <a:prstGeom prst="rect">
            <a:avLst/>
          </a:prstGeom>
          <a:solidFill>
            <a:srgbClr val="DB9463"/>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435" name="Google Shape;435;p35">
            <a:extLst>
              <a:ext uri="{FF2B5EF4-FFF2-40B4-BE49-F238E27FC236}">
                <a16:creationId xmlns:a16="http://schemas.microsoft.com/office/drawing/2014/main" xmlns="" id="{D5EED093-B2C7-B40D-0C9F-AE23227353A5}"/>
              </a:ext>
            </a:extLst>
          </p:cNvPr>
          <p:cNvSpPr/>
          <p:nvPr/>
        </p:nvSpPr>
        <p:spPr>
          <a:xfrm>
            <a:off x="369001" y="1690179"/>
            <a:ext cx="11474180" cy="5065035"/>
          </a:xfrm>
          <a:prstGeom prst="rect">
            <a:avLst/>
          </a:prstGeom>
          <a:solidFill>
            <a:srgbClr val="FFFBEC"/>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437" name="Google Shape;437;p35">
            <a:extLst>
              <a:ext uri="{FF2B5EF4-FFF2-40B4-BE49-F238E27FC236}">
                <a16:creationId xmlns:a16="http://schemas.microsoft.com/office/drawing/2014/main" xmlns="" id="{1CD3E0DF-5824-A236-CDF8-AF4B46157138}"/>
              </a:ext>
            </a:extLst>
          </p:cNvPr>
          <p:cNvSpPr/>
          <p:nvPr/>
        </p:nvSpPr>
        <p:spPr>
          <a:xfrm rot="-9619511">
            <a:off x="-100290" y="1353407"/>
            <a:ext cx="776457" cy="821253"/>
          </a:xfrm>
          <a:custGeom>
            <a:avLst/>
            <a:gdLst/>
            <a:ahLst/>
            <a:cxnLst/>
            <a:rect l="l" t="t" r="r" b="b"/>
            <a:pathLst>
              <a:path w="1164686" h="1231880" extrusionOk="0">
                <a:moveTo>
                  <a:pt x="1164686" y="1231880"/>
                </a:moveTo>
                <a:lnTo>
                  <a:pt x="0" y="1231880"/>
                </a:lnTo>
                <a:lnTo>
                  <a:pt x="0" y="0"/>
                </a:lnTo>
                <a:lnTo>
                  <a:pt x="1164686" y="0"/>
                </a:lnTo>
                <a:lnTo>
                  <a:pt x="1164686" y="1231880"/>
                </a:lnTo>
                <a:close/>
              </a:path>
            </a:pathLst>
          </a:custGeom>
          <a:blipFill rotWithShape="1">
            <a:blip r:embed="rId4">
              <a:alphaModFix/>
            </a:blip>
            <a:stretch>
              <a:fillRect/>
            </a:stretch>
          </a:blipFill>
          <a:ln>
            <a:noFill/>
          </a:ln>
        </p:spPr>
      </p:sp>
      <p:sp>
        <p:nvSpPr>
          <p:cNvPr id="438" name="Google Shape;438;p35">
            <a:extLst>
              <a:ext uri="{FF2B5EF4-FFF2-40B4-BE49-F238E27FC236}">
                <a16:creationId xmlns:a16="http://schemas.microsoft.com/office/drawing/2014/main" xmlns="" id="{B960FAD4-3CEF-8773-B566-71F826D93ABF}"/>
              </a:ext>
            </a:extLst>
          </p:cNvPr>
          <p:cNvSpPr/>
          <p:nvPr/>
        </p:nvSpPr>
        <p:spPr>
          <a:xfrm>
            <a:off x="11640941" y="5157034"/>
            <a:ext cx="1583430" cy="1643182"/>
          </a:xfrm>
          <a:custGeom>
            <a:avLst/>
            <a:gdLst/>
            <a:ahLst/>
            <a:cxnLst/>
            <a:rect l="l" t="t" r="r" b="b"/>
            <a:pathLst>
              <a:path w="2375145" h="2464773" extrusionOk="0">
                <a:moveTo>
                  <a:pt x="0" y="0"/>
                </a:moveTo>
                <a:lnTo>
                  <a:pt x="2375145" y="0"/>
                </a:lnTo>
                <a:lnTo>
                  <a:pt x="2375145" y="2464773"/>
                </a:lnTo>
                <a:lnTo>
                  <a:pt x="0" y="2464773"/>
                </a:lnTo>
                <a:lnTo>
                  <a:pt x="0" y="0"/>
                </a:lnTo>
                <a:close/>
              </a:path>
            </a:pathLst>
          </a:custGeom>
          <a:blipFill rotWithShape="1">
            <a:blip r:embed="rId5">
              <a:alphaModFix/>
            </a:blip>
            <a:stretch>
              <a:fillRect/>
            </a:stretch>
          </a:blipFill>
          <a:ln>
            <a:noFill/>
          </a:ln>
        </p:spPr>
      </p:sp>
      <p:sp>
        <p:nvSpPr>
          <p:cNvPr id="440" name="Google Shape;440;p35">
            <a:extLst>
              <a:ext uri="{FF2B5EF4-FFF2-40B4-BE49-F238E27FC236}">
                <a16:creationId xmlns:a16="http://schemas.microsoft.com/office/drawing/2014/main" xmlns="" id="{8E1FD9B9-F8B4-96A7-46CE-97B18FBF8B7A}"/>
              </a:ext>
            </a:extLst>
          </p:cNvPr>
          <p:cNvSpPr/>
          <p:nvPr/>
        </p:nvSpPr>
        <p:spPr>
          <a:xfrm>
            <a:off x="12080119" y="57784"/>
            <a:ext cx="924303" cy="924303"/>
          </a:xfrm>
          <a:custGeom>
            <a:avLst/>
            <a:gdLst/>
            <a:ahLst/>
            <a:cxnLst/>
            <a:rect l="l" t="t" r="r" b="b"/>
            <a:pathLst>
              <a:path w="1386454" h="1386454" extrusionOk="0">
                <a:moveTo>
                  <a:pt x="0" y="0"/>
                </a:moveTo>
                <a:lnTo>
                  <a:pt x="1386455" y="0"/>
                </a:lnTo>
                <a:lnTo>
                  <a:pt x="1386455" y="1386455"/>
                </a:lnTo>
                <a:lnTo>
                  <a:pt x="0" y="1386455"/>
                </a:lnTo>
                <a:lnTo>
                  <a:pt x="0" y="0"/>
                </a:lnTo>
                <a:close/>
              </a:path>
            </a:pathLst>
          </a:custGeom>
          <a:blipFill rotWithShape="1">
            <a:blip r:embed="rId6">
              <a:alphaModFix/>
            </a:blip>
            <a:stretch>
              <a:fillRect/>
            </a:stretch>
          </a:blipFill>
          <a:ln>
            <a:noFill/>
          </a:ln>
        </p:spPr>
      </p:sp>
      <p:sp>
        <p:nvSpPr>
          <p:cNvPr id="442" name="Google Shape;442;p35">
            <a:extLst>
              <a:ext uri="{FF2B5EF4-FFF2-40B4-BE49-F238E27FC236}">
                <a16:creationId xmlns:a16="http://schemas.microsoft.com/office/drawing/2014/main" xmlns="" id="{02B3F290-18FF-80D9-828A-0EBD562AD036}"/>
              </a:ext>
            </a:extLst>
          </p:cNvPr>
          <p:cNvSpPr/>
          <p:nvPr/>
        </p:nvSpPr>
        <p:spPr>
          <a:xfrm>
            <a:off x="12080119" y="1260771"/>
            <a:ext cx="414814" cy="420162"/>
          </a:xfrm>
          <a:custGeom>
            <a:avLst/>
            <a:gdLst/>
            <a:ahLst/>
            <a:cxnLst/>
            <a:rect l="l" t="t" r="r" b="b"/>
            <a:pathLst>
              <a:path w="622221" h="630243" extrusionOk="0">
                <a:moveTo>
                  <a:pt x="0" y="0"/>
                </a:moveTo>
                <a:lnTo>
                  <a:pt x="622222" y="0"/>
                </a:lnTo>
                <a:lnTo>
                  <a:pt x="622222" y="630242"/>
                </a:lnTo>
                <a:lnTo>
                  <a:pt x="0" y="630242"/>
                </a:lnTo>
                <a:lnTo>
                  <a:pt x="0" y="0"/>
                </a:lnTo>
                <a:close/>
              </a:path>
            </a:pathLst>
          </a:custGeom>
          <a:blipFill rotWithShape="1">
            <a:blip r:embed="rId7">
              <a:alphaModFix/>
            </a:blip>
            <a:stretch>
              <a:fillRect/>
            </a:stretch>
          </a:blipFill>
          <a:ln>
            <a:noFill/>
          </a:ln>
        </p:spPr>
      </p:sp>
      <p:sp>
        <p:nvSpPr>
          <p:cNvPr id="453" name="Google Shape;453;p35">
            <a:extLst>
              <a:ext uri="{FF2B5EF4-FFF2-40B4-BE49-F238E27FC236}">
                <a16:creationId xmlns:a16="http://schemas.microsoft.com/office/drawing/2014/main" xmlns="" id="{ABE44C40-582B-3904-C553-7C051A67151B}"/>
              </a:ext>
            </a:extLst>
          </p:cNvPr>
          <p:cNvSpPr/>
          <p:nvPr/>
        </p:nvSpPr>
        <p:spPr>
          <a:xfrm>
            <a:off x="1055313" y="4095199"/>
            <a:ext cx="9053887" cy="822611"/>
          </a:xfrm>
          <a:prstGeom prst="ellipse">
            <a:avLst/>
          </a:prstGeom>
          <a:noFill/>
          <a:ln>
            <a:noFill/>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libri"/>
              <a:ea typeface="Calibri"/>
              <a:cs typeface="Calibri"/>
              <a:sym typeface="Calibri"/>
            </a:endParaRPr>
          </a:p>
        </p:txBody>
      </p:sp>
      <p:sp>
        <p:nvSpPr>
          <p:cNvPr id="2" name="TextBox 1">
            <a:extLst>
              <a:ext uri="{FF2B5EF4-FFF2-40B4-BE49-F238E27FC236}">
                <a16:creationId xmlns:a16="http://schemas.microsoft.com/office/drawing/2014/main" xmlns="" id="{F373A6CA-568B-8B11-E8B3-681EF641C276}"/>
              </a:ext>
            </a:extLst>
          </p:cNvPr>
          <p:cNvSpPr txBox="1"/>
          <p:nvPr/>
        </p:nvSpPr>
        <p:spPr>
          <a:xfrm>
            <a:off x="713875" y="1630292"/>
            <a:ext cx="10764248" cy="4401205"/>
          </a:xfrm>
          <a:prstGeom prst="rect">
            <a:avLst/>
          </a:prstGeom>
          <a:noFill/>
        </p:spPr>
        <p:txBody>
          <a:bodyPr wrap="square" rtlCol="0">
            <a:spAutoFit/>
          </a:bodyPr>
          <a:lstStyle/>
          <a:p>
            <a:pPr marL="514350" indent="-514350">
              <a:buAutoNum type="arabicPeriod"/>
            </a:pPr>
            <a:r>
              <a:rPr lang="en-US" sz="2800" dirty="0"/>
              <a:t>What/happen/if/trees/disappear? </a:t>
            </a:r>
          </a:p>
          <a:p>
            <a:pPr marL="457200" indent="-457200">
              <a:buFont typeface="Symbol" panose="05050102010706020507" pitchFamily="18" charset="2"/>
              <a:buChar char="Þ"/>
            </a:pPr>
            <a:r>
              <a:rPr lang="en-US" sz="2800" b="1" dirty="0"/>
              <a:t>What would happen if trees disappeared?</a:t>
            </a:r>
            <a:endParaRPr lang="en-US" sz="2800" dirty="0"/>
          </a:p>
          <a:p>
            <a:r>
              <a:rPr lang="en-US" sz="2800" dirty="0"/>
              <a:t>2. If/bees/disappear/we/not have/enough food.</a:t>
            </a:r>
          </a:p>
          <a:p>
            <a:endParaRPr lang="en-US" sz="2800" dirty="0"/>
          </a:p>
          <a:p>
            <a:r>
              <a:rPr lang="en-US" sz="2800" dirty="0"/>
              <a:t>3. We have more water/if/we/have/a machine/could/create/rain.</a:t>
            </a:r>
          </a:p>
          <a:p>
            <a:endParaRPr lang="en-US" sz="2800" dirty="0"/>
          </a:p>
          <a:p>
            <a:endParaRPr lang="en-US" sz="2800" dirty="0"/>
          </a:p>
          <a:p>
            <a:r>
              <a:rPr lang="en-US" sz="2800" dirty="0"/>
              <a:t>4. If/l/be/billionaire/use/money/clean oceans.</a:t>
            </a:r>
          </a:p>
          <a:p>
            <a:endParaRPr lang="en-US" sz="2800" dirty="0"/>
          </a:p>
          <a:p>
            <a:r>
              <a:rPr lang="en-US" sz="2800" dirty="0"/>
              <a:t>5. We/not need/to farm/if/we/get/meals/in pills.</a:t>
            </a:r>
          </a:p>
        </p:txBody>
      </p:sp>
      <p:sp>
        <p:nvSpPr>
          <p:cNvPr id="3" name="TextBox 2">
            <a:extLst>
              <a:ext uri="{FF2B5EF4-FFF2-40B4-BE49-F238E27FC236}">
                <a16:creationId xmlns:a16="http://schemas.microsoft.com/office/drawing/2014/main" xmlns="" id="{61E7444B-1FCF-45D2-BD0C-160F52CE2DD2}"/>
              </a:ext>
            </a:extLst>
          </p:cNvPr>
          <p:cNvSpPr txBox="1"/>
          <p:nvPr/>
        </p:nvSpPr>
        <p:spPr>
          <a:xfrm>
            <a:off x="713875" y="2961167"/>
            <a:ext cx="9938809" cy="523220"/>
          </a:xfrm>
          <a:prstGeom prst="rect">
            <a:avLst/>
          </a:prstGeom>
          <a:noFill/>
        </p:spPr>
        <p:txBody>
          <a:bodyPr wrap="square" rtlCol="0">
            <a:spAutoFit/>
          </a:bodyPr>
          <a:lstStyle/>
          <a:p>
            <a:r>
              <a:rPr lang="en-US" sz="2800" b="1" dirty="0">
                <a:solidFill>
                  <a:srgbClr val="C00000"/>
                </a:solidFill>
              </a:rPr>
              <a:t>=&gt; If bees disappeared, we wouldn’t have enough food. </a:t>
            </a:r>
          </a:p>
        </p:txBody>
      </p:sp>
      <p:sp>
        <p:nvSpPr>
          <p:cNvPr id="4" name="TextBox 3">
            <a:extLst>
              <a:ext uri="{FF2B5EF4-FFF2-40B4-BE49-F238E27FC236}">
                <a16:creationId xmlns:a16="http://schemas.microsoft.com/office/drawing/2014/main" xmlns="" id="{9CC7EBEA-DA39-EF14-544E-37D2799175B4}"/>
              </a:ext>
            </a:extLst>
          </p:cNvPr>
          <p:cNvSpPr txBox="1"/>
          <p:nvPr/>
        </p:nvSpPr>
        <p:spPr>
          <a:xfrm>
            <a:off x="741838" y="3826872"/>
            <a:ext cx="11182752" cy="954107"/>
          </a:xfrm>
          <a:prstGeom prst="rect">
            <a:avLst/>
          </a:prstGeom>
          <a:noFill/>
        </p:spPr>
        <p:txBody>
          <a:bodyPr wrap="square" rtlCol="0">
            <a:spAutoFit/>
          </a:bodyPr>
          <a:lstStyle/>
          <a:p>
            <a:r>
              <a:rPr lang="en-US" sz="2800" b="1" dirty="0">
                <a:solidFill>
                  <a:srgbClr val="C00000"/>
                </a:solidFill>
              </a:rPr>
              <a:t>=&gt; We would have more water if we had a machine that could create rain.  </a:t>
            </a:r>
          </a:p>
        </p:txBody>
      </p:sp>
      <p:sp>
        <p:nvSpPr>
          <p:cNvPr id="5" name="TextBox 4">
            <a:extLst>
              <a:ext uri="{FF2B5EF4-FFF2-40B4-BE49-F238E27FC236}">
                <a16:creationId xmlns:a16="http://schemas.microsoft.com/office/drawing/2014/main" xmlns="" id="{58431A0F-A5F9-E609-FE0B-615EAF770806}"/>
              </a:ext>
            </a:extLst>
          </p:cNvPr>
          <p:cNvSpPr txBox="1"/>
          <p:nvPr/>
        </p:nvSpPr>
        <p:spPr>
          <a:xfrm>
            <a:off x="713875" y="5067979"/>
            <a:ext cx="11182752" cy="523220"/>
          </a:xfrm>
          <a:prstGeom prst="rect">
            <a:avLst/>
          </a:prstGeom>
          <a:noFill/>
        </p:spPr>
        <p:txBody>
          <a:bodyPr wrap="square" rtlCol="0">
            <a:spAutoFit/>
          </a:bodyPr>
          <a:lstStyle/>
          <a:p>
            <a:r>
              <a:rPr lang="en-US" sz="2800" b="1" dirty="0">
                <a:solidFill>
                  <a:srgbClr val="C00000"/>
                </a:solidFill>
              </a:rPr>
              <a:t>=&gt; If I were a billionaire, I would use my money to clean oceans.  </a:t>
            </a:r>
          </a:p>
        </p:txBody>
      </p:sp>
      <p:sp>
        <p:nvSpPr>
          <p:cNvPr id="6" name="TextBox 5">
            <a:extLst>
              <a:ext uri="{FF2B5EF4-FFF2-40B4-BE49-F238E27FC236}">
                <a16:creationId xmlns:a16="http://schemas.microsoft.com/office/drawing/2014/main" xmlns="" id="{DA25EDFD-39E3-4185-7B97-51A9591D948E}"/>
              </a:ext>
            </a:extLst>
          </p:cNvPr>
          <p:cNvSpPr txBox="1"/>
          <p:nvPr/>
        </p:nvSpPr>
        <p:spPr>
          <a:xfrm>
            <a:off x="741838" y="6045469"/>
            <a:ext cx="10467381" cy="523220"/>
          </a:xfrm>
          <a:prstGeom prst="rect">
            <a:avLst/>
          </a:prstGeom>
          <a:noFill/>
        </p:spPr>
        <p:txBody>
          <a:bodyPr wrap="square" rtlCol="0">
            <a:spAutoFit/>
          </a:bodyPr>
          <a:lstStyle/>
          <a:p>
            <a:r>
              <a:rPr lang="en-US" sz="2800" b="1" dirty="0">
                <a:solidFill>
                  <a:srgbClr val="C00000"/>
                </a:solidFill>
              </a:rPr>
              <a:t>=&gt; We wouldn’t need to farm if we got our meals in pills.  </a:t>
            </a:r>
          </a:p>
        </p:txBody>
      </p:sp>
    </p:spTree>
    <p:extLst>
      <p:ext uri="{BB962C8B-B14F-4D97-AF65-F5344CB8AC3E}">
        <p14:creationId xmlns:p14="http://schemas.microsoft.com/office/powerpoint/2010/main" val="87191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9">
          <a:extLst>
            <a:ext uri="{FF2B5EF4-FFF2-40B4-BE49-F238E27FC236}">
              <a16:creationId xmlns:a16="http://schemas.microsoft.com/office/drawing/2014/main" xmlns="" id="{6E745DB4-F932-638A-9314-6FD3FE37BA28}"/>
            </a:ext>
          </a:extLst>
        </p:cNvPr>
        <p:cNvGrpSpPr/>
        <p:nvPr/>
      </p:nvGrpSpPr>
      <p:grpSpPr>
        <a:xfrm>
          <a:off x="0" y="0"/>
          <a:ext cx="0" cy="0"/>
          <a:chOff x="0" y="0"/>
          <a:chExt cx="0" cy="0"/>
        </a:xfrm>
      </p:grpSpPr>
      <p:sp>
        <p:nvSpPr>
          <p:cNvPr id="430" name="Google Shape;430;p35">
            <a:extLst>
              <a:ext uri="{FF2B5EF4-FFF2-40B4-BE49-F238E27FC236}">
                <a16:creationId xmlns:a16="http://schemas.microsoft.com/office/drawing/2014/main" xmlns="" id="{BFA778B5-0127-78E4-0DE3-E1325CAC2CC7}"/>
              </a:ext>
            </a:extLst>
          </p:cNvPr>
          <p:cNvSpPr/>
          <p:nvPr/>
        </p:nvSpPr>
        <p:spPr>
          <a:xfrm>
            <a:off x="-889907" y="-498527"/>
            <a:ext cx="13971813" cy="7855054"/>
          </a:xfrm>
          <a:custGeom>
            <a:avLst/>
            <a:gdLst/>
            <a:ahLst/>
            <a:cxnLst/>
            <a:rect l="l" t="t" r="r" b="b"/>
            <a:pathLst>
              <a:path w="20957720" h="11782581" extrusionOk="0">
                <a:moveTo>
                  <a:pt x="0" y="0"/>
                </a:moveTo>
                <a:lnTo>
                  <a:pt x="20957720" y="0"/>
                </a:lnTo>
                <a:lnTo>
                  <a:pt x="20957720" y="11782581"/>
                </a:lnTo>
                <a:lnTo>
                  <a:pt x="0" y="11782581"/>
                </a:lnTo>
                <a:lnTo>
                  <a:pt x="0" y="0"/>
                </a:lnTo>
                <a:close/>
              </a:path>
            </a:pathLst>
          </a:custGeom>
          <a:blipFill rotWithShape="1">
            <a:blip r:embed="rId3">
              <a:alphaModFix/>
            </a:blip>
            <a:stretch>
              <a:fillRect/>
            </a:stretch>
          </a:blipFill>
          <a:ln>
            <a:noFill/>
          </a:ln>
        </p:spPr>
      </p:sp>
      <p:sp>
        <p:nvSpPr>
          <p:cNvPr id="431" name="Google Shape;431;p35">
            <a:extLst>
              <a:ext uri="{FF2B5EF4-FFF2-40B4-BE49-F238E27FC236}">
                <a16:creationId xmlns:a16="http://schemas.microsoft.com/office/drawing/2014/main" xmlns="" id="{003C21A9-B7FE-9AD8-3048-09A94C23A341}"/>
              </a:ext>
            </a:extLst>
          </p:cNvPr>
          <p:cNvSpPr/>
          <p:nvPr/>
        </p:nvSpPr>
        <p:spPr>
          <a:xfrm rot="-5400000">
            <a:off x="5674151" y="-5159298"/>
            <a:ext cx="1100818" cy="11711118"/>
          </a:xfrm>
          <a:prstGeom prst="rect">
            <a:avLst/>
          </a:prstGeom>
          <a:solidFill>
            <a:srgbClr val="51604D"/>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432" name="Google Shape;432;p35">
            <a:extLst>
              <a:ext uri="{FF2B5EF4-FFF2-40B4-BE49-F238E27FC236}">
                <a16:creationId xmlns:a16="http://schemas.microsoft.com/office/drawing/2014/main" xmlns="" id="{C0594CA8-AFA7-6345-9CD1-159E20D6C815}"/>
              </a:ext>
            </a:extLst>
          </p:cNvPr>
          <p:cNvSpPr/>
          <p:nvPr/>
        </p:nvSpPr>
        <p:spPr>
          <a:xfrm rot="-5400000">
            <a:off x="5705445" y="-5201999"/>
            <a:ext cx="834556" cy="11547808"/>
          </a:xfrm>
          <a:prstGeom prst="rect">
            <a:avLst/>
          </a:prstGeom>
          <a:solidFill>
            <a:srgbClr val="FFFBEC"/>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433" name="Google Shape;433;p35">
            <a:extLst>
              <a:ext uri="{FF2B5EF4-FFF2-40B4-BE49-F238E27FC236}">
                <a16:creationId xmlns:a16="http://schemas.microsoft.com/office/drawing/2014/main" xmlns="" id="{73F82635-5782-96E4-B7FE-C5AA41F2F732}"/>
              </a:ext>
            </a:extLst>
          </p:cNvPr>
          <p:cNvSpPr txBox="1"/>
          <p:nvPr/>
        </p:nvSpPr>
        <p:spPr>
          <a:xfrm>
            <a:off x="486304" y="63901"/>
            <a:ext cx="11386224" cy="1034129"/>
          </a:xfrm>
          <a:prstGeom prst="rect">
            <a:avLst/>
          </a:prstGeom>
          <a:noFill/>
          <a:ln>
            <a:noFill/>
          </a:ln>
        </p:spPr>
        <p:txBody>
          <a:bodyPr spcFirstLastPara="1" wrap="square" lIns="0" tIns="0" rIns="0" bIns="0" anchor="t" anchorCtr="0">
            <a:spAutoFit/>
          </a:bodyPr>
          <a:lstStyle/>
          <a:p>
            <a:pPr defTabSz="609630">
              <a:lnSpc>
                <a:spcPct val="120000"/>
              </a:lnSpc>
              <a:buClr>
                <a:srgbClr val="000000"/>
              </a:buClr>
            </a:pPr>
            <a:r>
              <a:rPr lang="en-US" sz="2800" b="1" kern="0" dirty="0">
                <a:solidFill>
                  <a:srgbClr val="9BBB59"/>
                </a:solidFill>
                <a:latin typeface="Rockwell"/>
                <a:ea typeface="Rockwell"/>
                <a:cs typeface="Rockwell"/>
                <a:sym typeface="Rockwell"/>
              </a:rPr>
              <a:t>c. Write sentences using the First Conditional or Second Conditional. Write two sentences for each situation. </a:t>
            </a:r>
            <a:endParaRPr sz="2800" kern="0" dirty="0">
              <a:solidFill>
                <a:srgbClr val="000000"/>
              </a:solidFill>
              <a:latin typeface="Arial"/>
              <a:cs typeface="Arial"/>
              <a:sym typeface="Arial"/>
            </a:endParaRPr>
          </a:p>
        </p:txBody>
      </p:sp>
      <p:sp>
        <p:nvSpPr>
          <p:cNvPr id="435" name="Google Shape;435;p35">
            <a:extLst>
              <a:ext uri="{FF2B5EF4-FFF2-40B4-BE49-F238E27FC236}">
                <a16:creationId xmlns:a16="http://schemas.microsoft.com/office/drawing/2014/main" xmlns="" id="{3621B31E-9434-10C9-6744-DD7E7488FDBB}"/>
              </a:ext>
            </a:extLst>
          </p:cNvPr>
          <p:cNvSpPr/>
          <p:nvPr/>
        </p:nvSpPr>
        <p:spPr>
          <a:xfrm>
            <a:off x="179109" y="1355788"/>
            <a:ext cx="12012891" cy="5502212"/>
          </a:xfrm>
          <a:prstGeom prst="rect">
            <a:avLst/>
          </a:prstGeom>
          <a:solidFill>
            <a:srgbClr val="FFFBEC"/>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437" name="Google Shape;437;p35">
            <a:extLst>
              <a:ext uri="{FF2B5EF4-FFF2-40B4-BE49-F238E27FC236}">
                <a16:creationId xmlns:a16="http://schemas.microsoft.com/office/drawing/2014/main" xmlns="" id="{2A2A1C85-C080-5EFF-9721-C2498BFB0534}"/>
              </a:ext>
            </a:extLst>
          </p:cNvPr>
          <p:cNvSpPr/>
          <p:nvPr/>
        </p:nvSpPr>
        <p:spPr>
          <a:xfrm rot="-9619511">
            <a:off x="-8239" y="1190936"/>
            <a:ext cx="776457" cy="821253"/>
          </a:xfrm>
          <a:custGeom>
            <a:avLst/>
            <a:gdLst/>
            <a:ahLst/>
            <a:cxnLst/>
            <a:rect l="l" t="t" r="r" b="b"/>
            <a:pathLst>
              <a:path w="1164686" h="1231880" extrusionOk="0">
                <a:moveTo>
                  <a:pt x="1164686" y="1231880"/>
                </a:moveTo>
                <a:lnTo>
                  <a:pt x="0" y="1231880"/>
                </a:lnTo>
                <a:lnTo>
                  <a:pt x="0" y="0"/>
                </a:lnTo>
                <a:lnTo>
                  <a:pt x="1164686" y="0"/>
                </a:lnTo>
                <a:lnTo>
                  <a:pt x="1164686" y="1231880"/>
                </a:lnTo>
                <a:close/>
              </a:path>
            </a:pathLst>
          </a:custGeom>
          <a:blipFill rotWithShape="1">
            <a:blip r:embed="rId4">
              <a:alphaModFix/>
            </a:blip>
            <a:stretch>
              <a:fillRect/>
            </a:stretch>
          </a:blipFill>
          <a:ln>
            <a:noFill/>
          </a:ln>
        </p:spPr>
      </p:sp>
      <p:sp>
        <p:nvSpPr>
          <p:cNvPr id="440" name="Google Shape;440;p35">
            <a:extLst>
              <a:ext uri="{FF2B5EF4-FFF2-40B4-BE49-F238E27FC236}">
                <a16:creationId xmlns:a16="http://schemas.microsoft.com/office/drawing/2014/main" xmlns="" id="{4D0842D0-C787-2931-540D-E00856A925F2}"/>
              </a:ext>
            </a:extLst>
          </p:cNvPr>
          <p:cNvSpPr/>
          <p:nvPr/>
        </p:nvSpPr>
        <p:spPr>
          <a:xfrm>
            <a:off x="12080119" y="57784"/>
            <a:ext cx="924303" cy="924303"/>
          </a:xfrm>
          <a:custGeom>
            <a:avLst/>
            <a:gdLst/>
            <a:ahLst/>
            <a:cxnLst/>
            <a:rect l="l" t="t" r="r" b="b"/>
            <a:pathLst>
              <a:path w="1386454" h="1386454" extrusionOk="0">
                <a:moveTo>
                  <a:pt x="0" y="0"/>
                </a:moveTo>
                <a:lnTo>
                  <a:pt x="1386455" y="0"/>
                </a:lnTo>
                <a:lnTo>
                  <a:pt x="1386455" y="1386455"/>
                </a:lnTo>
                <a:lnTo>
                  <a:pt x="0" y="1386455"/>
                </a:lnTo>
                <a:lnTo>
                  <a:pt x="0" y="0"/>
                </a:lnTo>
                <a:close/>
              </a:path>
            </a:pathLst>
          </a:custGeom>
          <a:blipFill rotWithShape="1">
            <a:blip r:embed="rId5">
              <a:alphaModFix/>
            </a:blip>
            <a:stretch>
              <a:fillRect/>
            </a:stretch>
          </a:blipFill>
          <a:ln>
            <a:noFill/>
          </a:ln>
        </p:spPr>
      </p:sp>
      <p:sp>
        <p:nvSpPr>
          <p:cNvPr id="442" name="Google Shape;442;p35">
            <a:extLst>
              <a:ext uri="{FF2B5EF4-FFF2-40B4-BE49-F238E27FC236}">
                <a16:creationId xmlns:a16="http://schemas.microsoft.com/office/drawing/2014/main" xmlns="" id="{5A0BD0C5-A2C6-AB14-E1AE-04185C3BA0F7}"/>
              </a:ext>
            </a:extLst>
          </p:cNvPr>
          <p:cNvSpPr/>
          <p:nvPr/>
        </p:nvSpPr>
        <p:spPr>
          <a:xfrm>
            <a:off x="12080119" y="1260771"/>
            <a:ext cx="414814" cy="420162"/>
          </a:xfrm>
          <a:custGeom>
            <a:avLst/>
            <a:gdLst/>
            <a:ahLst/>
            <a:cxnLst/>
            <a:rect l="l" t="t" r="r" b="b"/>
            <a:pathLst>
              <a:path w="622221" h="630243" extrusionOk="0">
                <a:moveTo>
                  <a:pt x="0" y="0"/>
                </a:moveTo>
                <a:lnTo>
                  <a:pt x="622222" y="0"/>
                </a:lnTo>
                <a:lnTo>
                  <a:pt x="622222" y="630242"/>
                </a:lnTo>
                <a:lnTo>
                  <a:pt x="0" y="630242"/>
                </a:lnTo>
                <a:lnTo>
                  <a:pt x="0" y="0"/>
                </a:lnTo>
                <a:close/>
              </a:path>
            </a:pathLst>
          </a:custGeom>
          <a:blipFill rotWithShape="1">
            <a:blip r:embed="rId6">
              <a:alphaModFix/>
            </a:blip>
            <a:stretch>
              <a:fillRect/>
            </a:stretch>
          </a:blipFill>
          <a:ln>
            <a:noFill/>
          </a:ln>
        </p:spPr>
      </p:sp>
      <p:sp>
        <p:nvSpPr>
          <p:cNvPr id="453" name="Google Shape;453;p35">
            <a:extLst>
              <a:ext uri="{FF2B5EF4-FFF2-40B4-BE49-F238E27FC236}">
                <a16:creationId xmlns:a16="http://schemas.microsoft.com/office/drawing/2014/main" xmlns="" id="{84609F02-FEE7-5EBB-3DB9-2B5F4C8E63EE}"/>
              </a:ext>
            </a:extLst>
          </p:cNvPr>
          <p:cNvSpPr/>
          <p:nvPr/>
        </p:nvSpPr>
        <p:spPr>
          <a:xfrm>
            <a:off x="1055313" y="4095199"/>
            <a:ext cx="9053887" cy="822611"/>
          </a:xfrm>
          <a:prstGeom prst="ellipse">
            <a:avLst/>
          </a:prstGeom>
          <a:noFill/>
          <a:ln>
            <a:noFill/>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libri"/>
              <a:ea typeface="Calibri"/>
              <a:cs typeface="Calibri"/>
              <a:sym typeface="Calibri"/>
            </a:endParaRPr>
          </a:p>
        </p:txBody>
      </p:sp>
      <p:sp>
        <p:nvSpPr>
          <p:cNvPr id="5" name="TextBox 4">
            <a:extLst>
              <a:ext uri="{FF2B5EF4-FFF2-40B4-BE49-F238E27FC236}">
                <a16:creationId xmlns:a16="http://schemas.microsoft.com/office/drawing/2014/main" xmlns="" id="{FF162B83-2492-DD23-48AD-C969100703D0}"/>
              </a:ext>
            </a:extLst>
          </p:cNvPr>
          <p:cNvSpPr txBox="1"/>
          <p:nvPr/>
        </p:nvSpPr>
        <p:spPr>
          <a:xfrm>
            <a:off x="1055313" y="1456521"/>
            <a:ext cx="10741989" cy="5401479"/>
          </a:xfrm>
          <a:prstGeom prst="rect">
            <a:avLst/>
          </a:prstGeom>
          <a:noFill/>
        </p:spPr>
        <p:txBody>
          <a:bodyPr wrap="square" rtlCol="0">
            <a:spAutoFit/>
          </a:bodyPr>
          <a:lstStyle/>
          <a:p>
            <a:r>
              <a:rPr lang="en-US" sz="1500" b="1" dirty="0"/>
              <a:t>1. Plastic food packaging causes plastic pollution. Food packaging can't be eaten.</a:t>
            </a:r>
          </a:p>
          <a:p>
            <a:endParaRPr lang="en-US" sz="1500" b="1" dirty="0"/>
          </a:p>
          <a:p>
            <a:r>
              <a:rPr lang="en-US" sz="1500" b="1" dirty="0"/>
              <a:t>If-clause first: If food packaging could be eaten, we would reduce plastic pollution.</a:t>
            </a:r>
          </a:p>
          <a:p>
            <a:endParaRPr lang="en-US" sz="1500" b="1" dirty="0"/>
          </a:p>
          <a:p>
            <a:r>
              <a:rPr lang="en-US" sz="1500" b="1" dirty="0"/>
              <a:t>If-clause last: We would reduce plastic pollution if food packaging could be eaten.</a:t>
            </a:r>
          </a:p>
          <a:p>
            <a:endParaRPr lang="en-US" sz="1500" b="1" dirty="0"/>
          </a:p>
          <a:p>
            <a:r>
              <a:rPr lang="en-US" sz="1500" b="1" dirty="0"/>
              <a:t>2. We can't compost plastic. Plastic ends up in landfills and oceans.</a:t>
            </a:r>
          </a:p>
          <a:p>
            <a:endParaRPr lang="en-US" sz="1500" b="1" dirty="0"/>
          </a:p>
          <a:p>
            <a:r>
              <a:rPr lang="en-US" sz="1500" b="1" dirty="0"/>
              <a:t>If-clause first: _________________________________________________________________</a:t>
            </a:r>
          </a:p>
          <a:p>
            <a:endParaRPr lang="en-US" sz="1500" b="1" dirty="0"/>
          </a:p>
          <a:p>
            <a:r>
              <a:rPr lang="en-US" sz="1500" b="1" dirty="0"/>
              <a:t>If-clause last: __________________________________________________________________</a:t>
            </a:r>
          </a:p>
          <a:p>
            <a:endParaRPr lang="en-US" sz="1500" b="1" dirty="0"/>
          </a:p>
          <a:p>
            <a:r>
              <a:rPr lang="en-US" sz="1500" b="1" dirty="0"/>
              <a:t>3. We use lots of energy and water to grow food. Scientists can't make food in their labs yet.</a:t>
            </a:r>
          </a:p>
          <a:p>
            <a:endParaRPr lang="en-US" sz="1500" b="1" dirty="0"/>
          </a:p>
          <a:p>
            <a:r>
              <a:rPr lang="en-US" sz="1500" b="1" dirty="0"/>
              <a:t>If-clause first: __________________________________________________________________</a:t>
            </a:r>
          </a:p>
          <a:p>
            <a:endParaRPr lang="en-US" sz="1500" b="1" dirty="0"/>
          </a:p>
          <a:p>
            <a:r>
              <a:rPr lang="en-US" sz="1500" b="1" dirty="0"/>
              <a:t>If-clause last: ___________________________________________________________________</a:t>
            </a:r>
          </a:p>
          <a:p>
            <a:endParaRPr lang="en-US" sz="1500" b="1" dirty="0"/>
          </a:p>
          <a:p>
            <a:r>
              <a:rPr lang="en-US" sz="1500" b="1" dirty="0"/>
              <a:t>4. We use lots of plastic. There's lots of trash.</a:t>
            </a:r>
          </a:p>
          <a:p>
            <a:endParaRPr lang="en-US" sz="1500" b="1" dirty="0"/>
          </a:p>
          <a:p>
            <a:r>
              <a:rPr lang="en-US" sz="1500" b="1" dirty="0"/>
              <a:t>If-clause first: ___________________________________________________________________</a:t>
            </a:r>
          </a:p>
          <a:p>
            <a:endParaRPr lang="en-US" sz="1500" b="1" dirty="0"/>
          </a:p>
          <a:p>
            <a:r>
              <a:rPr lang="en-US" sz="1500" b="1" dirty="0"/>
              <a:t>If-clause last: ____________________________________________________________________ </a:t>
            </a:r>
          </a:p>
        </p:txBody>
      </p:sp>
    </p:spTree>
    <p:extLst>
      <p:ext uri="{BB962C8B-B14F-4D97-AF65-F5344CB8AC3E}">
        <p14:creationId xmlns:p14="http://schemas.microsoft.com/office/powerpoint/2010/main" val="342910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3">
                                            <p:txEl>
                                              <p:pRg st="0" end="0"/>
                                            </p:txEl>
                                          </p:spTgt>
                                        </p:tgtEl>
                                        <p:attrNameLst>
                                          <p:attrName>style.visibility</p:attrName>
                                        </p:attrNameLst>
                                      </p:cBhvr>
                                      <p:to>
                                        <p:strVal val="visible"/>
                                      </p:to>
                                    </p:set>
                                    <p:animEffect transition="in" filter="fade">
                                      <p:cBhvr>
                                        <p:cTn id="7" dur="1000"/>
                                        <p:tgtEl>
                                          <p:spTgt spid="4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0"/>
            <a:ext cx="12306528" cy="6935107"/>
          </a:xfrm>
          <a:custGeom>
            <a:avLst/>
            <a:gdLst/>
            <a:ahLst/>
            <a:cxnLst/>
            <a:rect l="l" t="t" r="r" b="b"/>
            <a:pathLst>
              <a:path w="24613056" h="13870213">
                <a:moveTo>
                  <a:pt x="0" y="0"/>
                </a:moveTo>
                <a:lnTo>
                  <a:pt x="24613056" y="0"/>
                </a:lnTo>
                <a:lnTo>
                  <a:pt x="24613056" y="13870213"/>
                </a:lnTo>
                <a:lnTo>
                  <a:pt x="0" y="13870213"/>
                </a:lnTo>
                <a:lnTo>
                  <a:pt x="0" y="0"/>
                </a:lnTo>
                <a:close/>
              </a:path>
            </a:pathLst>
          </a:custGeom>
          <a:blipFill>
            <a:blip r:embed="rId4">
              <a:extLst>
                <a:ext uri="{96DAC541-7B7A-43D3-8B79-37D633B846F1}">
                  <asvg:svgBlip xmlns:asvg="http://schemas.microsoft.com/office/drawing/2016/SVG/main" xmlns="" r:embed="rId5"/>
                </a:ext>
              </a:extLst>
            </a:blip>
            <a:stretch>
              <a:fillRect l="-25064" r="-22085" b="-46880"/>
            </a:stretch>
          </a:blipFill>
        </p:spPr>
        <p:txBody>
          <a:bodyPr/>
          <a:lstStyle/>
          <a:p>
            <a:endParaRPr lang="vi-VN" sz="1200"/>
          </a:p>
        </p:txBody>
      </p:sp>
      <p:pic>
        <p:nvPicPr>
          <p:cNvPr id="5" name="MyStupidHeart-KidVersion-8770303">
            <a:hlinkClick r:id="" action="ppaction://media"/>
            <a:extLst>
              <a:ext uri="{FF2B5EF4-FFF2-40B4-BE49-F238E27FC236}">
                <a16:creationId xmlns:a16="http://schemas.microsoft.com/office/drawing/2014/main" xmlns="" id="{2185E866-03B7-3E59-6BDC-F81E833DAD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85748" y="1593557"/>
            <a:ext cx="487363" cy="487363"/>
          </a:xfrm>
          <a:prstGeom prst="rect">
            <a:avLst/>
          </a:prstGeom>
        </p:spPr>
      </p:pic>
      <p:sp>
        <p:nvSpPr>
          <p:cNvPr id="6" name="Oval 5">
            <a:hlinkClick r:id="rId7" action="ppaction://hlinksldjump"/>
            <a:extLst>
              <a:ext uri="{FF2B5EF4-FFF2-40B4-BE49-F238E27FC236}">
                <a16:creationId xmlns:a16="http://schemas.microsoft.com/office/drawing/2014/main" xmlns="" id="{842B30F6-F091-4835-574A-50D8A6AFA282}"/>
              </a:ext>
            </a:extLst>
          </p:cNvPr>
          <p:cNvSpPr/>
          <p:nvPr/>
        </p:nvSpPr>
        <p:spPr>
          <a:xfrm>
            <a:off x="339365" y="4892914"/>
            <a:ext cx="1067174" cy="994528"/>
          </a:xfrm>
          <a:prstGeom prst="ellipse">
            <a:avLst/>
          </a:prstGeom>
          <a:solidFill>
            <a:srgbClr val="60A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FCEA1BD9-B7BF-B068-88B3-C430ABABBC4E}"/>
              </a:ext>
            </a:extLst>
          </p:cNvPr>
          <p:cNvSpPr txBox="1"/>
          <p:nvPr/>
        </p:nvSpPr>
        <p:spPr>
          <a:xfrm>
            <a:off x="684416" y="5001545"/>
            <a:ext cx="377072" cy="707886"/>
          </a:xfrm>
          <a:prstGeom prst="rect">
            <a:avLst/>
          </a:prstGeom>
          <a:noFill/>
        </p:spPr>
        <p:txBody>
          <a:bodyPr wrap="square" rtlCol="0">
            <a:spAutoFit/>
          </a:bodyPr>
          <a:lstStyle/>
          <a:p>
            <a:r>
              <a:rPr lang="en-US" sz="4000" dirty="0"/>
              <a:t>1</a:t>
            </a:r>
          </a:p>
        </p:txBody>
      </p:sp>
      <p:sp>
        <p:nvSpPr>
          <p:cNvPr id="10" name="Oval 9">
            <a:hlinkClick r:id="rId8" action="ppaction://hlinksldjump"/>
            <a:extLst>
              <a:ext uri="{FF2B5EF4-FFF2-40B4-BE49-F238E27FC236}">
                <a16:creationId xmlns:a16="http://schemas.microsoft.com/office/drawing/2014/main" xmlns="" id="{10858778-3A33-E459-F56F-15ABCBFBF42E}"/>
              </a:ext>
            </a:extLst>
          </p:cNvPr>
          <p:cNvSpPr/>
          <p:nvPr/>
        </p:nvSpPr>
        <p:spPr>
          <a:xfrm>
            <a:off x="2658611" y="4914054"/>
            <a:ext cx="1067174" cy="994528"/>
          </a:xfrm>
          <a:prstGeom prst="ellipse">
            <a:avLst/>
          </a:prstGeom>
          <a:solidFill>
            <a:srgbClr val="60A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hlinkClick r:id="rId9" action="ppaction://hlinksldjump"/>
            <a:extLst>
              <a:ext uri="{FF2B5EF4-FFF2-40B4-BE49-F238E27FC236}">
                <a16:creationId xmlns:a16="http://schemas.microsoft.com/office/drawing/2014/main" xmlns="" id="{20CEB111-2CF0-D090-0585-AF3DCA5760A8}"/>
              </a:ext>
            </a:extLst>
          </p:cNvPr>
          <p:cNvSpPr/>
          <p:nvPr/>
        </p:nvSpPr>
        <p:spPr>
          <a:xfrm>
            <a:off x="5202830" y="4858224"/>
            <a:ext cx="988160" cy="994528"/>
          </a:xfrm>
          <a:prstGeom prst="ellipse">
            <a:avLst/>
          </a:prstGeom>
          <a:solidFill>
            <a:srgbClr val="60A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hlinkClick r:id="rId10" action="ppaction://hlinksldjump"/>
            <a:extLst>
              <a:ext uri="{FF2B5EF4-FFF2-40B4-BE49-F238E27FC236}">
                <a16:creationId xmlns:a16="http://schemas.microsoft.com/office/drawing/2014/main" xmlns="" id="{36D0A457-C4AE-ADF6-0491-9CA6AC4FA0B6}"/>
              </a:ext>
            </a:extLst>
          </p:cNvPr>
          <p:cNvSpPr/>
          <p:nvPr/>
        </p:nvSpPr>
        <p:spPr>
          <a:xfrm>
            <a:off x="7766519" y="4863290"/>
            <a:ext cx="988160" cy="950538"/>
          </a:xfrm>
          <a:prstGeom prst="ellipse">
            <a:avLst/>
          </a:prstGeom>
          <a:solidFill>
            <a:srgbClr val="60A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hlinkClick r:id="rId11" action="ppaction://hlinksldjump"/>
            <a:extLst>
              <a:ext uri="{FF2B5EF4-FFF2-40B4-BE49-F238E27FC236}">
                <a16:creationId xmlns:a16="http://schemas.microsoft.com/office/drawing/2014/main" xmlns="" id="{F1F29993-DD04-7F37-F388-0D7541371040}"/>
              </a:ext>
            </a:extLst>
          </p:cNvPr>
          <p:cNvSpPr/>
          <p:nvPr/>
        </p:nvSpPr>
        <p:spPr>
          <a:xfrm>
            <a:off x="10294345" y="4858224"/>
            <a:ext cx="988159" cy="981961"/>
          </a:xfrm>
          <a:prstGeom prst="ellipse">
            <a:avLst/>
          </a:prstGeom>
          <a:solidFill>
            <a:srgbClr val="60A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2F55CF78-CBD7-3F85-B59A-C8B28704B3B5}"/>
              </a:ext>
            </a:extLst>
          </p:cNvPr>
          <p:cNvSpPr txBox="1"/>
          <p:nvPr/>
        </p:nvSpPr>
        <p:spPr>
          <a:xfrm>
            <a:off x="2980095" y="5036235"/>
            <a:ext cx="424206" cy="707886"/>
          </a:xfrm>
          <a:prstGeom prst="rect">
            <a:avLst/>
          </a:prstGeom>
          <a:noFill/>
        </p:spPr>
        <p:txBody>
          <a:bodyPr wrap="square" rtlCol="0">
            <a:spAutoFit/>
          </a:bodyPr>
          <a:lstStyle/>
          <a:p>
            <a:r>
              <a:rPr lang="en-US" sz="4000" dirty="0"/>
              <a:t>2</a:t>
            </a:r>
          </a:p>
        </p:txBody>
      </p:sp>
      <p:sp>
        <p:nvSpPr>
          <p:cNvPr id="15" name="TextBox 14">
            <a:extLst>
              <a:ext uri="{FF2B5EF4-FFF2-40B4-BE49-F238E27FC236}">
                <a16:creationId xmlns:a16="http://schemas.microsoft.com/office/drawing/2014/main" xmlns="" id="{6EAB743C-1AD1-82BF-463C-2A34666231AD}"/>
              </a:ext>
            </a:extLst>
          </p:cNvPr>
          <p:cNvSpPr txBox="1"/>
          <p:nvPr/>
        </p:nvSpPr>
        <p:spPr>
          <a:xfrm>
            <a:off x="5481404" y="5014010"/>
            <a:ext cx="355076" cy="707886"/>
          </a:xfrm>
          <a:prstGeom prst="rect">
            <a:avLst/>
          </a:prstGeom>
          <a:noFill/>
        </p:spPr>
        <p:txBody>
          <a:bodyPr wrap="square" rtlCol="0">
            <a:spAutoFit/>
          </a:bodyPr>
          <a:lstStyle/>
          <a:p>
            <a:r>
              <a:rPr lang="en-US" sz="4000" dirty="0"/>
              <a:t>3</a:t>
            </a:r>
          </a:p>
        </p:txBody>
      </p:sp>
      <p:sp>
        <p:nvSpPr>
          <p:cNvPr id="16" name="TextBox 15">
            <a:extLst>
              <a:ext uri="{FF2B5EF4-FFF2-40B4-BE49-F238E27FC236}">
                <a16:creationId xmlns:a16="http://schemas.microsoft.com/office/drawing/2014/main" xmlns="" id="{80D93DF3-C621-0465-8654-6B35259C7835}"/>
              </a:ext>
            </a:extLst>
          </p:cNvPr>
          <p:cNvSpPr txBox="1"/>
          <p:nvPr/>
        </p:nvSpPr>
        <p:spPr>
          <a:xfrm>
            <a:off x="8024184" y="5011148"/>
            <a:ext cx="492320" cy="707886"/>
          </a:xfrm>
          <a:prstGeom prst="rect">
            <a:avLst/>
          </a:prstGeom>
          <a:noFill/>
        </p:spPr>
        <p:txBody>
          <a:bodyPr wrap="square" rtlCol="0">
            <a:spAutoFit/>
          </a:bodyPr>
          <a:lstStyle/>
          <a:p>
            <a:r>
              <a:rPr lang="en-US" sz="4000" dirty="0"/>
              <a:t>4</a:t>
            </a:r>
          </a:p>
        </p:txBody>
      </p:sp>
      <p:sp>
        <p:nvSpPr>
          <p:cNvPr id="17" name="TextBox 16">
            <a:extLst>
              <a:ext uri="{FF2B5EF4-FFF2-40B4-BE49-F238E27FC236}">
                <a16:creationId xmlns:a16="http://schemas.microsoft.com/office/drawing/2014/main" xmlns="" id="{670E945A-26EE-69A2-C9A8-EBC8E44FAE9C}"/>
              </a:ext>
            </a:extLst>
          </p:cNvPr>
          <p:cNvSpPr txBox="1"/>
          <p:nvPr/>
        </p:nvSpPr>
        <p:spPr>
          <a:xfrm>
            <a:off x="10585748" y="4984616"/>
            <a:ext cx="405352" cy="707886"/>
          </a:xfrm>
          <a:prstGeom prst="rect">
            <a:avLst/>
          </a:prstGeom>
          <a:noFill/>
        </p:spPr>
        <p:txBody>
          <a:bodyPr wrap="square" rtlCol="0">
            <a:spAutoFit/>
          </a:bodyPr>
          <a:lstStyle/>
          <a:p>
            <a:r>
              <a:rPr lang="en-US" sz="4000" dirty="0"/>
              <a:t>5</a:t>
            </a:r>
          </a:p>
        </p:txBody>
      </p:sp>
      <p:pic>
        <p:nvPicPr>
          <p:cNvPr id="1028" name="Picture 4" descr="Pass the Ball">
            <a:extLst>
              <a:ext uri="{FF2B5EF4-FFF2-40B4-BE49-F238E27FC236}">
                <a16:creationId xmlns:a16="http://schemas.microsoft.com/office/drawing/2014/main" xmlns="" id="{B8C45E66-252D-B04D-7C0E-E911CA4D587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26599" y="114962"/>
            <a:ext cx="7538801" cy="4244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13142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4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9">
          <a:extLst>
            <a:ext uri="{FF2B5EF4-FFF2-40B4-BE49-F238E27FC236}">
              <a16:creationId xmlns:a16="http://schemas.microsoft.com/office/drawing/2014/main" xmlns="" id="{02B5DC26-C865-D634-9BEB-D8C3CD94E995}"/>
            </a:ext>
          </a:extLst>
        </p:cNvPr>
        <p:cNvGrpSpPr/>
        <p:nvPr/>
      </p:nvGrpSpPr>
      <p:grpSpPr>
        <a:xfrm>
          <a:off x="0" y="0"/>
          <a:ext cx="0" cy="0"/>
          <a:chOff x="0" y="0"/>
          <a:chExt cx="0" cy="0"/>
        </a:xfrm>
      </p:grpSpPr>
      <p:sp>
        <p:nvSpPr>
          <p:cNvPr id="430" name="Google Shape;430;p35">
            <a:extLst>
              <a:ext uri="{FF2B5EF4-FFF2-40B4-BE49-F238E27FC236}">
                <a16:creationId xmlns:a16="http://schemas.microsoft.com/office/drawing/2014/main" xmlns="" id="{BFAE3C2D-1A59-273F-35E1-AC88CE8530C5}"/>
              </a:ext>
            </a:extLst>
          </p:cNvPr>
          <p:cNvSpPr/>
          <p:nvPr/>
        </p:nvSpPr>
        <p:spPr>
          <a:xfrm>
            <a:off x="-889907" y="-498527"/>
            <a:ext cx="13971813" cy="7855054"/>
          </a:xfrm>
          <a:custGeom>
            <a:avLst/>
            <a:gdLst/>
            <a:ahLst/>
            <a:cxnLst/>
            <a:rect l="l" t="t" r="r" b="b"/>
            <a:pathLst>
              <a:path w="20957720" h="11782581" extrusionOk="0">
                <a:moveTo>
                  <a:pt x="0" y="0"/>
                </a:moveTo>
                <a:lnTo>
                  <a:pt x="20957720" y="0"/>
                </a:lnTo>
                <a:lnTo>
                  <a:pt x="20957720" y="11782581"/>
                </a:lnTo>
                <a:lnTo>
                  <a:pt x="0" y="11782581"/>
                </a:lnTo>
                <a:lnTo>
                  <a:pt x="0" y="0"/>
                </a:lnTo>
                <a:close/>
              </a:path>
            </a:pathLst>
          </a:custGeom>
          <a:blipFill rotWithShape="1">
            <a:blip r:embed="rId3">
              <a:alphaModFix/>
            </a:blip>
            <a:stretch>
              <a:fillRect/>
            </a:stretch>
          </a:blipFill>
          <a:ln>
            <a:noFill/>
          </a:ln>
        </p:spPr>
      </p:sp>
      <p:sp>
        <p:nvSpPr>
          <p:cNvPr id="431" name="Google Shape;431;p35">
            <a:extLst>
              <a:ext uri="{FF2B5EF4-FFF2-40B4-BE49-F238E27FC236}">
                <a16:creationId xmlns:a16="http://schemas.microsoft.com/office/drawing/2014/main" xmlns="" id="{0EBBB28C-BD2A-1530-520E-A5B18C85EE5D}"/>
              </a:ext>
            </a:extLst>
          </p:cNvPr>
          <p:cNvSpPr/>
          <p:nvPr/>
        </p:nvSpPr>
        <p:spPr>
          <a:xfrm rot="-5400000">
            <a:off x="5674151" y="-5159298"/>
            <a:ext cx="1100818" cy="11711118"/>
          </a:xfrm>
          <a:prstGeom prst="rect">
            <a:avLst/>
          </a:prstGeom>
          <a:solidFill>
            <a:srgbClr val="51604D"/>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432" name="Google Shape;432;p35">
            <a:extLst>
              <a:ext uri="{FF2B5EF4-FFF2-40B4-BE49-F238E27FC236}">
                <a16:creationId xmlns:a16="http://schemas.microsoft.com/office/drawing/2014/main" xmlns="" id="{15354903-ACE7-3D76-562E-DBA1E5B86718}"/>
              </a:ext>
            </a:extLst>
          </p:cNvPr>
          <p:cNvSpPr/>
          <p:nvPr/>
        </p:nvSpPr>
        <p:spPr>
          <a:xfrm rot="-5400000">
            <a:off x="5705445" y="-5201999"/>
            <a:ext cx="834556" cy="11547808"/>
          </a:xfrm>
          <a:prstGeom prst="rect">
            <a:avLst/>
          </a:prstGeom>
          <a:solidFill>
            <a:srgbClr val="FFFBEC"/>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434" name="Google Shape;434;p35">
            <a:extLst>
              <a:ext uri="{FF2B5EF4-FFF2-40B4-BE49-F238E27FC236}">
                <a16:creationId xmlns:a16="http://schemas.microsoft.com/office/drawing/2014/main" xmlns="" id="{27B09333-78C9-86C8-DC87-7F5DB515AA04}"/>
              </a:ext>
            </a:extLst>
          </p:cNvPr>
          <p:cNvSpPr/>
          <p:nvPr/>
        </p:nvSpPr>
        <p:spPr>
          <a:xfrm>
            <a:off x="348819" y="1504157"/>
            <a:ext cx="11661194" cy="5133491"/>
          </a:xfrm>
          <a:prstGeom prst="rect">
            <a:avLst/>
          </a:prstGeom>
          <a:solidFill>
            <a:srgbClr val="DB9463"/>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435" name="Google Shape;435;p35">
            <a:extLst>
              <a:ext uri="{FF2B5EF4-FFF2-40B4-BE49-F238E27FC236}">
                <a16:creationId xmlns:a16="http://schemas.microsoft.com/office/drawing/2014/main" xmlns="" id="{DFBFB901-B792-E838-238C-8BA383081F46}"/>
              </a:ext>
            </a:extLst>
          </p:cNvPr>
          <p:cNvSpPr/>
          <p:nvPr/>
        </p:nvSpPr>
        <p:spPr>
          <a:xfrm>
            <a:off x="369001" y="1690179"/>
            <a:ext cx="11474180" cy="4766165"/>
          </a:xfrm>
          <a:prstGeom prst="rect">
            <a:avLst/>
          </a:prstGeom>
          <a:solidFill>
            <a:srgbClr val="FFFBEC"/>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437" name="Google Shape;437;p35">
            <a:extLst>
              <a:ext uri="{FF2B5EF4-FFF2-40B4-BE49-F238E27FC236}">
                <a16:creationId xmlns:a16="http://schemas.microsoft.com/office/drawing/2014/main" xmlns="" id="{BE5D8455-E6AC-1E21-69B2-2AB889CB8D39}"/>
              </a:ext>
            </a:extLst>
          </p:cNvPr>
          <p:cNvSpPr/>
          <p:nvPr/>
        </p:nvSpPr>
        <p:spPr>
          <a:xfrm rot="-9619511">
            <a:off x="-100290" y="1353407"/>
            <a:ext cx="776457" cy="821253"/>
          </a:xfrm>
          <a:custGeom>
            <a:avLst/>
            <a:gdLst/>
            <a:ahLst/>
            <a:cxnLst/>
            <a:rect l="l" t="t" r="r" b="b"/>
            <a:pathLst>
              <a:path w="1164686" h="1231880" extrusionOk="0">
                <a:moveTo>
                  <a:pt x="1164686" y="1231880"/>
                </a:moveTo>
                <a:lnTo>
                  <a:pt x="0" y="1231880"/>
                </a:lnTo>
                <a:lnTo>
                  <a:pt x="0" y="0"/>
                </a:lnTo>
                <a:lnTo>
                  <a:pt x="1164686" y="0"/>
                </a:lnTo>
                <a:lnTo>
                  <a:pt x="1164686" y="1231880"/>
                </a:lnTo>
                <a:close/>
              </a:path>
            </a:pathLst>
          </a:custGeom>
          <a:blipFill rotWithShape="1">
            <a:blip r:embed="rId4">
              <a:alphaModFix/>
            </a:blip>
            <a:stretch>
              <a:fillRect/>
            </a:stretch>
          </a:blipFill>
          <a:ln>
            <a:noFill/>
          </a:ln>
        </p:spPr>
      </p:sp>
      <p:sp>
        <p:nvSpPr>
          <p:cNvPr id="438" name="Google Shape;438;p35">
            <a:extLst>
              <a:ext uri="{FF2B5EF4-FFF2-40B4-BE49-F238E27FC236}">
                <a16:creationId xmlns:a16="http://schemas.microsoft.com/office/drawing/2014/main" xmlns="" id="{0FCF289A-8434-7011-9AD7-DDD9C655D00D}"/>
              </a:ext>
            </a:extLst>
          </p:cNvPr>
          <p:cNvSpPr/>
          <p:nvPr/>
        </p:nvSpPr>
        <p:spPr>
          <a:xfrm>
            <a:off x="11640941" y="5157034"/>
            <a:ext cx="1583430" cy="1643182"/>
          </a:xfrm>
          <a:custGeom>
            <a:avLst/>
            <a:gdLst/>
            <a:ahLst/>
            <a:cxnLst/>
            <a:rect l="l" t="t" r="r" b="b"/>
            <a:pathLst>
              <a:path w="2375145" h="2464773" extrusionOk="0">
                <a:moveTo>
                  <a:pt x="0" y="0"/>
                </a:moveTo>
                <a:lnTo>
                  <a:pt x="2375145" y="0"/>
                </a:lnTo>
                <a:lnTo>
                  <a:pt x="2375145" y="2464773"/>
                </a:lnTo>
                <a:lnTo>
                  <a:pt x="0" y="2464773"/>
                </a:lnTo>
                <a:lnTo>
                  <a:pt x="0" y="0"/>
                </a:lnTo>
                <a:close/>
              </a:path>
            </a:pathLst>
          </a:custGeom>
          <a:blipFill rotWithShape="1">
            <a:blip r:embed="rId5">
              <a:alphaModFix/>
            </a:blip>
            <a:stretch>
              <a:fillRect/>
            </a:stretch>
          </a:blipFill>
          <a:ln>
            <a:noFill/>
          </a:ln>
        </p:spPr>
      </p:sp>
      <p:sp>
        <p:nvSpPr>
          <p:cNvPr id="440" name="Google Shape;440;p35">
            <a:extLst>
              <a:ext uri="{FF2B5EF4-FFF2-40B4-BE49-F238E27FC236}">
                <a16:creationId xmlns:a16="http://schemas.microsoft.com/office/drawing/2014/main" xmlns="" id="{FB53ED23-27AB-5E59-639F-018E942CFC75}"/>
              </a:ext>
            </a:extLst>
          </p:cNvPr>
          <p:cNvSpPr/>
          <p:nvPr/>
        </p:nvSpPr>
        <p:spPr>
          <a:xfrm>
            <a:off x="12080119" y="57784"/>
            <a:ext cx="924303" cy="924303"/>
          </a:xfrm>
          <a:custGeom>
            <a:avLst/>
            <a:gdLst/>
            <a:ahLst/>
            <a:cxnLst/>
            <a:rect l="l" t="t" r="r" b="b"/>
            <a:pathLst>
              <a:path w="1386454" h="1386454" extrusionOk="0">
                <a:moveTo>
                  <a:pt x="0" y="0"/>
                </a:moveTo>
                <a:lnTo>
                  <a:pt x="1386455" y="0"/>
                </a:lnTo>
                <a:lnTo>
                  <a:pt x="1386455" y="1386455"/>
                </a:lnTo>
                <a:lnTo>
                  <a:pt x="0" y="1386455"/>
                </a:lnTo>
                <a:lnTo>
                  <a:pt x="0" y="0"/>
                </a:lnTo>
                <a:close/>
              </a:path>
            </a:pathLst>
          </a:custGeom>
          <a:blipFill rotWithShape="1">
            <a:blip r:embed="rId6">
              <a:alphaModFix/>
            </a:blip>
            <a:stretch>
              <a:fillRect/>
            </a:stretch>
          </a:blipFill>
          <a:ln>
            <a:noFill/>
          </a:ln>
        </p:spPr>
      </p:sp>
      <p:sp>
        <p:nvSpPr>
          <p:cNvPr id="442" name="Google Shape;442;p35">
            <a:extLst>
              <a:ext uri="{FF2B5EF4-FFF2-40B4-BE49-F238E27FC236}">
                <a16:creationId xmlns:a16="http://schemas.microsoft.com/office/drawing/2014/main" xmlns="" id="{03CD366F-A326-6869-1601-A4A12C2D3A6A}"/>
              </a:ext>
            </a:extLst>
          </p:cNvPr>
          <p:cNvSpPr/>
          <p:nvPr/>
        </p:nvSpPr>
        <p:spPr>
          <a:xfrm>
            <a:off x="12080119" y="1260771"/>
            <a:ext cx="414814" cy="420162"/>
          </a:xfrm>
          <a:custGeom>
            <a:avLst/>
            <a:gdLst/>
            <a:ahLst/>
            <a:cxnLst/>
            <a:rect l="l" t="t" r="r" b="b"/>
            <a:pathLst>
              <a:path w="622221" h="630243" extrusionOk="0">
                <a:moveTo>
                  <a:pt x="0" y="0"/>
                </a:moveTo>
                <a:lnTo>
                  <a:pt x="622222" y="0"/>
                </a:lnTo>
                <a:lnTo>
                  <a:pt x="622222" y="630242"/>
                </a:lnTo>
                <a:lnTo>
                  <a:pt x="0" y="630242"/>
                </a:lnTo>
                <a:lnTo>
                  <a:pt x="0" y="0"/>
                </a:lnTo>
                <a:close/>
              </a:path>
            </a:pathLst>
          </a:custGeom>
          <a:blipFill rotWithShape="1">
            <a:blip r:embed="rId7">
              <a:alphaModFix/>
            </a:blip>
            <a:stretch>
              <a:fillRect/>
            </a:stretch>
          </a:blipFill>
          <a:ln>
            <a:noFill/>
          </a:ln>
        </p:spPr>
      </p:sp>
      <p:sp>
        <p:nvSpPr>
          <p:cNvPr id="453" name="Google Shape;453;p35">
            <a:extLst>
              <a:ext uri="{FF2B5EF4-FFF2-40B4-BE49-F238E27FC236}">
                <a16:creationId xmlns:a16="http://schemas.microsoft.com/office/drawing/2014/main" xmlns="" id="{6C2987A2-0831-B52D-6A35-C78D5BD2F23D}"/>
              </a:ext>
            </a:extLst>
          </p:cNvPr>
          <p:cNvSpPr/>
          <p:nvPr/>
        </p:nvSpPr>
        <p:spPr>
          <a:xfrm>
            <a:off x="1055313" y="4095199"/>
            <a:ext cx="9053887" cy="822611"/>
          </a:xfrm>
          <a:prstGeom prst="ellipse">
            <a:avLst/>
          </a:prstGeom>
          <a:noFill/>
          <a:ln>
            <a:noFill/>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libri"/>
              <a:ea typeface="Calibri"/>
              <a:cs typeface="Calibri"/>
              <a:sym typeface="Calibri"/>
            </a:endParaRPr>
          </a:p>
        </p:txBody>
      </p:sp>
      <p:sp>
        <p:nvSpPr>
          <p:cNvPr id="2" name="TextBox 1">
            <a:extLst>
              <a:ext uri="{FF2B5EF4-FFF2-40B4-BE49-F238E27FC236}">
                <a16:creationId xmlns:a16="http://schemas.microsoft.com/office/drawing/2014/main" xmlns="" id="{4A9F92D0-AB62-E464-3C4E-9A274E0D9EB3}"/>
              </a:ext>
            </a:extLst>
          </p:cNvPr>
          <p:cNvSpPr txBox="1"/>
          <p:nvPr/>
        </p:nvSpPr>
        <p:spPr>
          <a:xfrm>
            <a:off x="713875" y="1630292"/>
            <a:ext cx="10764248" cy="3970318"/>
          </a:xfrm>
          <a:prstGeom prst="rect">
            <a:avLst/>
          </a:prstGeom>
          <a:noFill/>
        </p:spPr>
        <p:txBody>
          <a:bodyPr wrap="square" rtlCol="0">
            <a:spAutoFit/>
          </a:bodyPr>
          <a:lstStyle/>
          <a:p>
            <a:endParaRPr lang="en-US" sz="2800" dirty="0"/>
          </a:p>
          <a:p>
            <a:r>
              <a:rPr lang="en-US" sz="2800" dirty="0"/>
              <a:t>2. We can't compost plastic. Plastic ends up in landfills and oceans.</a:t>
            </a:r>
          </a:p>
          <a:p>
            <a:endParaRPr lang="en-US" sz="2800" dirty="0"/>
          </a:p>
          <a:p>
            <a:r>
              <a:rPr lang="en-US" sz="2800" dirty="0"/>
              <a:t>If-clause first: ___________________________________________</a:t>
            </a:r>
          </a:p>
          <a:p>
            <a:endParaRPr lang="en-US" sz="2800" dirty="0"/>
          </a:p>
          <a:p>
            <a:r>
              <a:rPr lang="en-US" sz="2800" dirty="0"/>
              <a:t>If-clause last: ___________________________________________ </a:t>
            </a:r>
          </a:p>
        </p:txBody>
      </p:sp>
      <p:sp>
        <p:nvSpPr>
          <p:cNvPr id="3" name="Google Shape;433;p35">
            <a:extLst>
              <a:ext uri="{FF2B5EF4-FFF2-40B4-BE49-F238E27FC236}">
                <a16:creationId xmlns:a16="http://schemas.microsoft.com/office/drawing/2014/main" xmlns="" id="{97ADBA5C-859F-6F08-2CD7-64D1DE66C401}"/>
              </a:ext>
            </a:extLst>
          </p:cNvPr>
          <p:cNvSpPr txBox="1"/>
          <p:nvPr/>
        </p:nvSpPr>
        <p:spPr>
          <a:xfrm>
            <a:off x="486304" y="63901"/>
            <a:ext cx="11386224" cy="1034129"/>
          </a:xfrm>
          <a:prstGeom prst="rect">
            <a:avLst/>
          </a:prstGeom>
          <a:noFill/>
          <a:ln>
            <a:noFill/>
          </a:ln>
        </p:spPr>
        <p:txBody>
          <a:bodyPr spcFirstLastPara="1" wrap="square" lIns="0" tIns="0" rIns="0" bIns="0" anchor="t" anchorCtr="0">
            <a:spAutoFit/>
          </a:bodyPr>
          <a:lstStyle/>
          <a:p>
            <a:pPr defTabSz="609630">
              <a:lnSpc>
                <a:spcPct val="120000"/>
              </a:lnSpc>
              <a:buClr>
                <a:srgbClr val="000000"/>
              </a:buClr>
            </a:pPr>
            <a:r>
              <a:rPr lang="en-US" sz="2800" b="1" kern="0" dirty="0">
                <a:solidFill>
                  <a:srgbClr val="9BBB59"/>
                </a:solidFill>
                <a:latin typeface="Rockwell"/>
                <a:ea typeface="Rockwell"/>
                <a:cs typeface="Rockwell"/>
                <a:sym typeface="Rockwell"/>
              </a:rPr>
              <a:t>c. Write sentences using the First Conditional or Second Conditional. Write two sentences for each situation. </a:t>
            </a:r>
            <a:endParaRPr sz="2800" kern="0" dirty="0">
              <a:solidFill>
                <a:srgbClr val="000000"/>
              </a:solidFill>
              <a:latin typeface="Arial"/>
              <a:cs typeface="Arial"/>
              <a:sym typeface="Arial"/>
            </a:endParaRPr>
          </a:p>
        </p:txBody>
      </p:sp>
      <p:sp>
        <p:nvSpPr>
          <p:cNvPr id="4" name="TextBox 3">
            <a:extLst>
              <a:ext uri="{FF2B5EF4-FFF2-40B4-BE49-F238E27FC236}">
                <a16:creationId xmlns:a16="http://schemas.microsoft.com/office/drawing/2014/main" xmlns="" id="{CD9B27F4-0CCC-508F-310D-600CF620E0A4}"/>
              </a:ext>
            </a:extLst>
          </p:cNvPr>
          <p:cNvSpPr txBox="1"/>
          <p:nvPr/>
        </p:nvSpPr>
        <p:spPr>
          <a:xfrm>
            <a:off x="713875" y="3767025"/>
            <a:ext cx="11860832" cy="461665"/>
          </a:xfrm>
          <a:prstGeom prst="rect">
            <a:avLst/>
          </a:prstGeom>
          <a:noFill/>
        </p:spPr>
        <p:txBody>
          <a:bodyPr wrap="square" rtlCol="0">
            <a:spAutoFit/>
          </a:bodyPr>
          <a:lstStyle/>
          <a:p>
            <a:r>
              <a:rPr lang="en-US" sz="2400" b="1" dirty="0">
                <a:solidFill>
                  <a:srgbClr val="FF0000"/>
                </a:solidFill>
              </a:rPr>
              <a:t>If we could compost plastic, it wouldn’t end up in landfills and oceans.</a:t>
            </a:r>
          </a:p>
        </p:txBody>
      </p:sp>
      <p:sp>
        <p:nvSpPr>
          <p:cNvPr id="5" name="TextBox 4">
            <a:extLst>
              <a:ext uri="{FF2B5EF4-FFF2-40B4-BE49-F238E27FC236}">
                <a16:creationId xmlns:a16="http://schemas.microsoft.com/office/drawing/2014/main" xmlns="" id="{D5E83B02-FD45-F570-3D24-BA63999E1309}"/>
              </a:ext>
            </a:extLst>
          </p:cNvPr>
          <p:cNvSpPr txBox="1"/>
          <p:nvPr/>
        </p:nvSpPr>
        <p:spPr>
          <a:xfrm>
            <a:off x="685128" y="5000536"/>
            <a:ext cx="11860832" cy="461665"/>
          </a:xfrm>
          <a:prstGeom prst="rect">
            <a:avLst/>
          </a:prstGeom>
          <a:noFill/>
        </p:spPr>
        <p:txBody>
          <a:bodyPr wrap="square" rtlCol="0">
            <a:spAutoFit/>
          </a:bodyPr>
          <a:lstStyle/>
          <a:p>
            <a:r>
              <a:rPr lang="en-US" sz="2400" b="1" dirty="0">
                <a:solidFill>
                  <a:srgbClr val="FF0000"/>
                </a:solidFill>
              </a:rPr>
              <a:t>Plastic wouldn’t end up in landfills and oceans if we could compost plastic.</a:t>
            </a:r>
          </a:p>
        </p:txBody>
      </p:sp>
    </p:spTree>
    <p:extLst>
      <p:ext uri="{BB962C8B-B14F-4D97-AF65-F5344CB8AC3E}">
        <p14:creationId xmlns:p14="http://schemas.microsoft.com/office/powerpoint/2010/main" val="23613923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9">
          <a:extLst>
            <a:ext uri="{FF2B5EF4-FFF2-40B4-BE49-F238E27FC236}">
              <a16:creationId xmlns:a16="http://schemas.microsoft.com/office/drawing/2014/main" xmlns="" id="{6CE63A3B-3781-256A-039D-C47D8088088F}"/>
            </a:ext>
          </a:extLst>
        </p:cNvPr>
        <p:cNvGrpSpPr/>
        <p:nvPr/>
      </p:nvGrpSpPr>
      <p:grpSpPr>
        <a:xfrm>
          <a:off x="0" y="0"/>
          <a:ext cx="0" cy="0"/>
          <a:chOff x="0" y="0"/>
          <a:chExt cx="0" cy="0"/>
        </a:xfrm>
      </p:grpSpPr>
      <p:sp>
        <p:nvSpPr>
          <p:cNvPr id="430" name="Google Shape;430;p35">
            <a:extLst>
              <a:ext uri="{FF2B5EF4-FFF2-40B4-BE49-F238E27FC236}">
                <a16:creationId xmlns:a16="http://schemas.microsoft.com/office/drawing/2014/main" xmlns="" id="{1A23D506-324E-56B2-2C47-9CA3233D63A9}"/>
              </a:ext>
            </a:extLst>
          </p:cNvPr>
          <p:cNvSpPr/>
          <p:nvPr/>
        </p:nvSpPr>
        <p:spPr>
          <a:xfrm>
            <a:off x="-889907" y="-498527"/>
            <a:ext cx="13971813" cy="7855054"/>
          </a:xfrm>
          <a:custGeom>
            <a:avLst/>
            <a:gdLst/>
            <a:ahLst/>
            <a:cxnLst/>
            <a:rect l="l" t="t" r="r" b="b"/>
            <a:pathLst>
              <a:path w="20957720" h="11782581" extrusionOk="0">
                <a:moveTo>
                  <a:pt x="0" y="0"/>
                </a:moveTo>
                <a:lnTo>
                  <a:pt x="20957720" y="0"/>
                </a:lnTo>
                <a:lnTo>
                  <a:pt x="20957720" y="11782581"/>
                </a:lnTo>
                <a:lnTo>
                  <a:pt x="0" y="11782581"/>
                </a:lnTo>
                <a:lnTo>
                  <a:pt x="0" y="0"/>
                </a:lnTo>
                <a:close/>
              </a:path>
            </a:pathLst>
          </a:custGeom>
          <a:blipFill rotWithShape="1">
            <a:blip r:embed="rId3">
              <a:alphaModFix/>
            </a:blip>
            <a:stretch>
              <a:fillRect/>
            </a:stretch>
          </a:blipFill>
          <a:ln>
            <a:noFill/>
          </a:ln>
        </p:spPr>
      </p:sp>
      <p:sp>
        <p:nvSpPr>
          <p:cNvPr id="431" name="Google Shape;431;p35">
            <a:extLst>
              <a:ext uri="{FF2B5EF4-FFF2-40B4-BE49-F238E27FC236}">
                <a16:creationId xmlns:a16="http://schemas.microsoft.com/office/drawing/2014/main" xmlns="" id="{1238DFAA-54E6-C2A8-300F-9BBA10F83D8A}"/>
              </a:ext>
            </a:extLst>
          </p:cNvPr>
          <p:cNvSpPr/>
          <p:nvPr/>
        </p:nvSpPr>
        <p:spPr>
          <a:xfrm rot="-5400000">
            <a:off x="5674151" y="-5159298"/>
            <a:ext cx="1100818" cy="11711118"/>
          </a:xfrm>
          <a:prstGeom prst="rect">
            <a:avLst/>
          </a:prstGeom>
          <a:solidFill>
            <a:srgbClr val="51604D"/>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432" name="Google Shape;432;p35">
            <a:extLst>
              <a:ext uri="{FF2B5EF4-FFF2-40B4-BE49-F238E27FC236}">
                <a16:creationId xmlns:a16="http://schemas.microsoft.com/office/drawing/2014/main" xmlns="" id="{322FD275-9D3E-AD7B-A8BC-11794FDA51AF}"/>
              </a:ext>
            </a:extLst>
          </p:cNvPr>
          <p:cNvSpPr/>
          <p:nvPr/>
        </p:nvSpPr>
        <p:spPr>
          <a:xfrm rot="-5400000">
            <a:off x="5705445" y="-5201999"/>
            <a:ext cx="834556" cy="11547808"/>
          </a:xfrm>
          <a:prstGeom prst="rect">
            <a:avLst/>
          </a:prstGeom>
          <a:solidFill>
            <a:srgbClr val="FFFBEC"/>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434" name="Google Shape;434;p35">
            <a:extLst>
              <a:ext uri="{FF2B5EF4-FFF2-40B4-BE49-F238E27FC236}">
                <a16:creationId xmlns:a16="http://schemas.microsoft.com/office/drawing/2014/main" xmlns="" id="{BE4A5769-E918-F00C-2FF1-B4A2701FA364}"/>
              </a:ext>
            </a:extLst>
          </p:cNvPr>
          <p:cNvSpPr/>
          <p:nvPr/>
        </p:nvSpPr>
        <p:spPr>
          <a:xfrm>
            <a:off x="393963" y="1470852"/>
            <a:ext cx="11661194" cy="5133491"/>
          </a:xfrm>
          <a:prstGeom prst="rect">
            <a:avLst/>
          </a:prstGeom>
          <a:solidFill>
            <a:srgbClr val="DB9463"/>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435" name="Google Shape;435;p35">
            <a:extLst>
              <a:ext uri="{FF2B5EF4-FFF2-40B4-BE49-F238E27FC236}">
                <a16:creationId xmlns:a16="http://schemas.microsoft.com/office/drawing/2014/main" xmlns="" id="{4B5D9854-8157-C8B4-9A7C-BF52255A9655}"/>
              </a:ext>
            </a:extLst>
          </p:cNvPr>
          <p:cNvSpPr/>
          <p:nvPr/>
        </p:nvSpPr>
        <p:spPr>
          <a:xfrm>
            <a:off x="369001" y="1690179"/>
            <a:ext cx="11474180" cy="4766165"/>
          </a:xfrm>
          <a:prstGeom prst="rect">
            <a:avLst/>
          </a:prstGeom>
          <a:solidFill>
            <a:srgbClr val="FFFBEC"/>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437" name="Google Shape;437;p35">
            <a:extLst>
              <a:ext uri="{FF2B5EF4-FFF2-40B4-BE49-F238E27FC236}">
                <a16:creationId xmlns:a16="http://schemas.microsoft.com/office/drawing/2014/main" xmlns="" id="{E19061F5-71C9-CD07-DBAF-54E4B6FF1652}"/>
              </a:ext>
            </a:extLst>
          </p:cNvPr>
          <p:cNvSpPr/>
          <p:nvPr/>
        </p:nvSpPr>
        <p:spPr>
          <a:xfrm rot="-9619511">
            <a:off x="-100290" y="1353407"/>
            <a:ext cx="776457" cy="821253"/>
          </a:xfrm>
          <a:custGeom>
            <a:avLst/>
            <a:gdLst/>
            <a:ahLst/>
            <a:cxnLst/>
            <a:rect l="l" t="t" r="r" b="b"/>
            <a:pathLst>
              <a:path w="1164686" h="1231880" extrusionOk="0">
                <a:moveTo>
                  <a:pt x="1164686" y="1231880"/>
                </a:moveTo>
                <a:lnTo>
                  <a:pt x="0" y="1231880"/>
                </a:lnTo>
                <a:lnTo>
                  <a:pt x="0" y="0"/>
                </a:lnTo>
                <a:lnTo>
                  <a:pt x="1164686" y="0"/>
                </a:lnTo>
                <a:lnTo>
                  <a:pt x="1164686" y="1231880"/>
                </a:lnTo>
                <a:close/>
              </a:path>
            </a:pathLst>
          </a:custGeom>
          <a:blipFill rotWithShape="1">
            <a:blip r:embed="rId4">
              <a:alphaModFix/>
            </a:blip>
            <a:stretch>
              <a:fillRect/>
            </a:stretch>
          </a:blipFill>
          <a:ln>
            <a:noFill/>
          </a:ln>
        </p:spPr>
      </p:sp>
      <p:sp>
        <p:nvSpPr>
          <p:cNvPr id="438" name="Google Shape;438;p35">
            <a:extLst>
              <a:ext uri="{FF2B5EF4-FFF2-40B4-BE49-F238E27FC236}">
                <a16:creationId xmlns:a16="http://schemas.microsoft.com/office/drawing/2014/main" xmlns="" id="{CEC4D443-3D55-140F-C850-54DE02DA2564}"/>
              </a:ext>
            </a:extLst>
          </p:cNvPr>
          <p:cNvSpPr/>
          <p:nvPr/>
        </p:nvSpPr>
        <p:spPr>
          <a:xfrm>
            <a:off x="11640941" y="5157034"/>
            <a:ext cx="1583430" cy="1643182"/>
          </a:xfrm>
          <a:custGeom>
            <a:avLst/>
            <a:gdLst/>
            <a:ahLst/>
            <a:cxnLst/>
            <a:rect l="l" t="t" r="r" b="b"/>
            <a:pathLst>
              <a:path w="2375145" h="2464773" extrusionOk="0">
                <a:moveTo>
                  <a:pt x="0" y="0"/>
                </a:moveTo>
                <a:lnTo>
                  <a:pt x="2375145" y="0"/>
                </a:lnTo>
                <a:lnTo>
                  <a:pt x="2375145" y="2464773"/>
                </a:lnTo>
                <a:lnTo>
                  <a:pt x="0" y="2464773"/>
                </a:lnTo>
                <a:lnTo>
                  <a:pt x="0" y="0"/>
                </a:lnTo>
                <a:close/>
              </a:path>
            </a:pathLst>
          </a:custGeom>
          <a:blipFill rotWithShape="1">
            <a:blip r:embed="rId5">
              <a:alphaModFix/>
            </a:blip>
            <a:stretch>
              <a:fillRect/>
            </a:stretch>
          </a:blipFill>
          <a:ln>
            <a:noFill/>
          </a:ln>
        </p:spPr>
      </p:sp>
      <p:sp>
        <p:nvSpPr>
          <p:cNvPr id="440" name="Google Shape;440;p35">
            <a:extLst>
              <a:ext uri="{FF2B5EF4-FFF2-40B4-BE49-F238E27FC236}">
                <a16:creationId xmlns:a16="http://schemas.microsoft.com/office/drawing/2014/main" xmlns="" id="{078F4EA7-514F-1C0D-E389-40FCCE7DA29C}"/>
              </a:ext>
            </a:extLst>
          </p:cNvPr>
          <p:cNvSpPr/>
          <p:nvPr/>
        </p:nvSpPr>
        <p:spPr>
          <a:xfrm>
            <a:off x="12080119" y="57784"/>
            <a:ext cx="924303" cy="924303"/>
          </a:xfrm>
          <a:custGeom>
            <a:avLst/>
            <a:gdLst/>
            <a:ahLst/>
            <a:cxnLst/>
            <a:rect l="l" t="t" r="r" b="b"/>
            <a:pathLst>
              <a:path w="1386454" h="1386454" extrusionOk="0">
                <a:moveTo>
                  <a:pt x="0" y="0"/>
                </a:moveTo>
                <a:lnTo>
                  <a:pt x="1386455" y="0"/>
                </a:lnTo>
                <a:lnTo>
                  <a:pt x="1386455" y="1386455"/>
                </a:lnTo>
                <a:lnTo>
                  <a:pt x="0" y="1386455"/>
                </a:lnTo>
                <a:lnTo>
                  <a:pt x="0" y="0"/>
                </a:lnTo>
                <a:close/>
              </a:path>
            </a:pathLst>
          </a:custGeom>
          <a:blipFill rotWithShape="1">
            <a:blip r:embed="rId6">
              <a:alphaModFix/>
            </a:blip>
            <a:stretch>
              <a:fillRect/>
            </a:stretch>
          </a:blipFill>
          <a:ln>
            <a:noFill/>
          </a:ln>
        </p:spPr>
      </p:sp>
      <p:sp>
        <p:nvSpPr>
          <p:cNvPr id="442" name="Google Shape;442;p35">
            <a:extLst>
              <a:ext uri="{FF2B5EF4-FFF2-40B4-BE49-F238E27FC236}">
                <a16:creationId xmlns:a16="http://schemas.microsoft.com/office/drawing/2014/main" xmlns="" id="{68373237-BEE5-3128-2837-75916DD0EF8D}"/>
              </a:ext>
            </a:extLst>
          </p:cNvPr>
          <p:cNvSpPr/>
          <p:nvPr/>
        </p:nvSpPr>
        <p:spPr>
          <a:xfrm>
            <a:off x="12080119" y="1260771"/>
            <a:ext cx="414814" cy="420162"/>
          </a:xfrm>
          <a:custGeom>
            <a:avLst/>
            <a:gdLst/>
            <a:ahLst/>
            <a:cxnLst/>
            <a:rect l="l" t="t" r="r" b="b"/>
            <a:pathLst>
              <a:path w="622221" h="630243" extrusionOk="0">
                <a:moveTo>
                  <a:pt x="0" y="0"/>
                </a:moveTo>
                <a:lnTo>
                  <a:pt x="622222" y="0"/>
                </a:lnTo>
                <a:lnTo>
                  <a:pt x="622222" y="630242"/>
                </a:lnTo>
                <a:lnTo>
                  <a:pt x="0" y="630242"/>
                </a:lnTo>
                <a:lnTo>
                  <a:pt x="0" y="0"/>
                </a:lnTo>
                <a:close/>
              </a:path>
            </a:pathLst>
          </a:custGeom>
          <a:blipFill rotWithShape="1">
            <a:blip r:embed="rId7">
              <a:alphaModFix/>
            </a:blip>
            <a:stretch>
              <a:fillRect/>
            </a:stretch>
          </a:blipFill>
          <a:ln>
            <a:noFill/>
          </a:ln>
        </p:spPr>
      </p:sp>
      <p:sp>
        <p:nvSpPr>
          <p:cNvPr id="453" name="Google Shape;453;p35">
            <a:extLst>
              <a:ext uri="{FF2B5EF4-FFF2-40B4-BE49-F238E27FC236}">
                <a16:creationId xmlns:a16="http://schemas.microsoft.com/office/drawing/2014/main" xmlns="" id="{9604BD62-9A30-9898-07A0-86A960DC9796}"/>
              </a:ext>
            </a:extLst>
          </p:cNvPr>
          <p:cNvSpPr/>
          <p:nvPr/>
        </p:nvSpPr>
        <p:spPr>
          <a:xfrm>
            <a:off x="1055313" y="4095199"/>
            <a:ext cx="9053887" cy="822611"/>
          </a:xfrm>
          <a:prstGeom prst="ellipse">
            <a:avLst/>
          </a:prstGeom>
          <a:noFill/>
          <a:ln>
            <a:noFill/>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libri"/>
              <a:ea typeface="Calibri"/>
              <a:cs typeface="Calibri"/>
              <a:sym typeface="Calibri"/>
            </a:endParaRPr>
          </a:p>
        </p:txBody>
      </p:sp>
      <p:sp>
        <p:nvSpPr>
          <p:cNvPr id="2" name="TextBox 1">
            <a:extLst>
              <a:ext uri="{FF2B5EF4-FFF2-40B4-BE49-F238E27FC236}">
                <a16:creationId xmlns:a16="http://schemas.microsoft.com/office/drawing/2014/main" xmlns="" id="{2DD1CC97-4494-D9F7-9E07-24EEE90E09E1}"/>
              </a:ext>
            </a:extLst>
          </p:cNvPr>
          <p:cNvSpPr txBox="1"/>
          <p:nvPr/>
        </p:nvSpPr>
        <p:spPr>
          <a:xfrm>
            <a:off x="681438" y="1498376"/>
            <a:ext cx="10764248" cy="5262979"/>
          </a:xfrm>
          <a:prstGeom prst="rect">
            <a:avLst/>
          </a:prstGeom>
          <a:noFill/>
        </p:spPr>
        <p:txBody>
          <a:bodyPr wrap="square" rtlCol="0">
            <a:spAutoFit/>
          </a:bodyPr>
          <a:lstStyle/>
          <a:p>
            <a:endParaRPr lang="en-US" sz="2800" dirty="0"/>
          </a:p>
          <a:p>
            <a:r>
              <a:rPr lang="en-US" sz="2800" dirty="0"/>
              <a:t>3. We use lots of energy and water to grow food. Scientists can't make food in their labs yet.</a:t>
            </a:r>
          </a:p>
          <a:p>
            <a:endParaRPr lang="en-US" sz="2800" dirty="0"/>
          </a:p>
          <a:p>
            <a:r>
              <a:rPr lang="en-US" sz="2800" dirty="0"/>
              <a:t>If-clause first: _____________________________________________________</a:t>
            </a:r>
          </a:p>
          <a:p>
            <a:r>
              <a:rPr lang="en-US" sz="2800" dirty="0"/>
              <a:t>_____________________________________________________</a:t>
            </a:r>
          </a:p>
          <a:p>
            <a:endParaRPr lang="en-US" sz="2800" dirty="0"/>
          </a:p>
          <a:p>
            <a:r>
              <a:rPr lang="en-US" sz="2800" dirty="0"/>
              <a:t>If-clause last: __________________________________________________________________________________________________________</a:t>
            </a:r>
          </a:p>
          <a:p>
            <a:endParaRPr lang="en-US" sz="2800" dirty="0"/>
          </a:p>
        </p:txBody>
      </p:sp>
      <p:sp>
        <p:nvSpPr>
          <p:cNvPr id="3" name="Google Shape;433;p35">
            <a:extLst>
              <a:ext uri="{FF2B5EF4-FFF2-40B4-BE49-F238E27FC236}">
                <a16:creationId xmlns:a16="http://schemas.microsoft.com/office/drawing/2014/main" xmlns="" id="{6877567C-0538-9D4D-123C-242547EE9810}"/>
              </a:ext>
            </a:extLst>
          </p:cNvPr>
          <p:cNvSpPr txBox="1"/>
          <p:nvPr/>
        </p:nvSpPr>
        <p:spPr>
          <a:xfrm>
            <a:off x="486304" y="63901"/>
            <a:ext cx="11386224" cy="1034129"/>
          </a:xfrm>
          <a:prstGeom prst="rect">
            <a:avLst/>
          </a:prstGeom>
          <a:noFill/>
          <a:ln>
            <a:noFill/>
          </a:ln>
        </p:spPr>
        <p:txBody>
          <a:bodyPr spcFirstLastPara="1" wrap="square" lIns="0" tIns="0" rIns="0" bIns="0" anchor="t" anchorCtr="0">
            <a:spAutoFit/>
          </a:bodyPr>
          <a:lstStyle/>
          <a:p>
            <a:pPr defTabSz="609630">
              <a:lnSpc>
                <a:spcPct val="120000"/>
              </a:lnSpc>
              <a:buClr>
                <a:srgbClr val="000000"/>
              </a:buClr>
            </a:pPr>
            <a:r>
              <a:rPr lang="en-US" sz="2800" b="1" kern="0" dirty="0">
                <a:solidFill>
                  <a:srgbClr val="9BBB59"/>
                </a:solidFill>
                <a:latin typeface="Rockwell"/>
                <a:ea typeface="Rockwell"/>
                <a:cs typeface="Rockwell"/>
                <a:sym typeface="Rockwell"/>
              </a:rPr>
              <a:t>c. Write sentences using the First Conditional or Second Conditional. Write two sentences for each situation. </a:t>
            </a:r>
            <a:endParaRPr sz="2800" kern="0" dirty="0">
              <a:solidFill>
                <a:srgbClr val="000000"/>
              </a:solidFill>
              <a:latin typeface="Arial"/>
              <a:cs typeface="Arial"/>
              <a:sym typeface="Arial"/>
            </a:endParaRPr>
          </a:p>
        </p:txBody>
      </p:sp>
      <p:sp>
        <p:nvSpPr>
          <p:cNvPr id="4" name="TextBox 3">
            <a:extLst>
              <a:ext uri="{FF2B5EF4-FFF2-40B4-BE49-F238E27FC236}">
                <a16:creationId xmlns:a16="http://schemas.microsoft.com/office/drawing/2014/main" xmlns="" id="{1B20B4B8-9A48-3924-E764-B1B1E774DBC8}"/>
              </a:ext>
            </a:extLst>
          </p:cNvPr>
          <p:cNvSpPr txBox="1"/>
          <p:nvPr/>
        </p:nvSpPr>
        <p:spPr>
          <a:xfrm>
            <a:off x="697656" y="3651690"/>
            <a:ext cx="10796685" cy="830997"/>
          </a:xfrm>
          <a:prstGeom prst="rect">
            <a:avLst/>
          </a:prstGeom>
          <a:noFill/>
        </p:spPr>
        <p:txBody>
          <a:bodyPr wrap="square" rtlCol="0">
            <a:spAutoFit/>
          </a:bodyPr>
          <a:lstStyle/>
          <a:p>
            <a:r>
              <a:rPr lang="en-US" sz="2400" b="1" dirty="0">
                <a:solidFill>
                  <a:srgbClr val="FF0000"/>
                </a:solidFill>
              </a:rPr>
              <a:t>If scientists could make food in their labs, we wouldn’t use lots of energy and water to grow food.</a:t>
            </a:r>
          </a:p>
        </p:txBody>
      </p:sp>
      <p:sp>
        <p:nvSpPr>
          <p:cNvPr id="5" name="TextBox 4">
            <a:extLst>
              <a:ext uri="{FF2B5EF4-FFF2-40B4-BE49-F238E27FC236}">
                <a16:creationId xmlns:a16="http://schemas.microsoft.com/office/drawing/2014/main" xmlns="" id="{A08424F5-95BF-4E78-5E17-D13DBA3FF8A2}"/>
              </a:ext>
            </a:extLst>
          </p:cNvPr>
          <p:cNvSpPr txBox="1"/>
          <p:nvPr/>
        </p:nvSpPr>
        <p:spPr>
          <a:xfrm>
            <a:off x="713877" y="5387148"/>
            <a:ext cx="10796685" cy="830997"/>
          </a:xfrm>
          <a:prstGeom prst="rect">
            <a:avLst/>
          </a:prstGeom>
          <a:noFill/>
        </p:spPr>
        <p:txBody>
          <a:bodyPr wrap="square" rtlCol="0">
            <a:spAutoFit/>
          </a:bodyPr>
          <a:lstStyle/>
          <a:p>
            <a:r>
              <a:rPr lang="en-US" sz="2400" b="1" dirty="0">
                <a:solidFill>
                  <a:srgbClr val="FF0000"/>
                </a:solidFill>
              </a:rPr>
              <a:t>We wouldn’t use lots of energy and water to grow food if scientists could make food in their labs.</a:t>
            </a:r>
          </a:p>
        </p:txBody>
      </p:sp>
    </p:spTree>
    <p:extLst>
      <p:ext uri="{BB962C8B-B14F-4D97-AF65-F5344CB8AC3E}">
        <p14:creationId xmlns:p14="http://schemas.microsoft.com/office/powerpoint/2010/main" val="2921350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9">
          <a:extLst>
            <a:ext uri="{FF2B5EF4-FFF2-40B4-BE49-F238E27FC236}">
              <a16:creationId xmlns:a16="http://schemas.microsoft.com/office/drawing/2014/main" xmlns="" id="{B5DCCD24-863E-6109-4849-B8CF18A9F6F1}"/>
            </a:ext>
          </a:extLst>
        </p:cNvPr>
        <p:cNvGrpSpPr/>
        <p:nvPr/>
      </p:nvGrpSpPr>
      <p:grpSpPr>
        <a:xfrm>
          <a:off x="0" y="0"/>
          <a:ext cx="0" cy="0"/>
          <a:chOff x="0" y="0"/>
          <a:chExt cx="0" cy="0"/>
        </a:xfrm>
      </p:grpSpPr>
      <p:sp>
        <p:nvSpPr>
          <p:cNvPr id="430" name="Google Shape;430;p35">
            <a:extLst>
              <a:ext uri="{FF2B5EF4-FFF2-40B4-BE49-F238E27FC236}">
                <a16:creationId xmlns:a16="http://schemas.microsoft.com/office/drawing/2014/main" xmlns="" id="{5C84C187-3714-DAD0-DFF8-BC863BFFD7E1}"/>
              </a:ext>
            </a:extLst>
          </p:cNvPr>
          <p:cNvSpPr/>
          <p:nvPr/>
        </p:nvSpPr>
        <p:spPr>
          <a:xfrm>
            <a:off x="-889907" y="-498527"/>
            <a:ext cx="13971813" cy="7855054"/>
          </a:xfrm>
          <a:custGeom>
            <a:avLst/>
            <a:gdLst/>
            <a:ahLst/>
            <a:cxnLst/>
            <a:rect l="l" t="t" r="r" b="b"/>
            <a:pathLst>
              <a:path w="20957720" h="11782581" extrusionOk="0">
                <a:moveTo>
                  <a:pt x="0" y="0"/>
                </a:moveTo>
                <a:lnTo>
                  <a:pt x="20957720" y="0"/>
                </a:lnTo>
                <a:lnTo>
                  <a:pt x="20957720" y="11782581"/>
                </a:lnTo>
                <a:lnTo>
                  <a:pt x="0" y="11782581"/>
                </a:lnTo>
                <a:lnTo>
                  <a:pt x="0" y="0"/>
                </a:lnTo>
                <a:close/>
              </a:path>
            </a:pathLst>
          </a:custGeom>
          <a:blipFill rotWithShape="1">
            <a:blip r:embed="rId3">
              <a:alphaModFix/>
            </a:blip>
            <a:stretch>
              <a:fillRect/>
            </a:stretch>
          </a:blipFill>
          <a:ln>
            <a:noFill/>
          </a:ln>
        </p:spPr>
      </p:sp>
      <p:sp>
        <p:nvSpPr>
          <p:cNvPr id="431" name="Google Shape;431;p35">
            <a:extLst>
              <a:ext uri="{FF2B5EF4-FFF2-40B4-BE49-F238E27FC236}">
                <a16:creationId xmlns:a16="http://schemas.microsoft.com/office/drawing/2014/main" xmlns="" id="{8F59E3AF-CAB8-55DA-CA24-C7926F1319CC}"/>
              </a:ext>
            </a:extLst>
          </p:cNvPr>
          <p:cNvSpPr/>
          <p:nvPr/>
        </p:nvSpPr>
        <p:spPr>
          <a:xfrm rot="-5400000">
            <a:off x="5674151" y="-5159298"/>
            <a:ext cx="1100818" cy="11711118"/>
          </a:xfrm>
          <a:prstGeom prst="rect">
            <a:avLst/>
          </a:prstGeom>
          <a:solidFill>
            <a:srgbClr val="51604D"/>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432" name="Google Shape;432;p35">
            <a:extLst>
              <a:ext uri="{FF2B5EF4-FFF2-40B4-BE49-F238E27FC236}">
                <a16:creationId xmlns:a16="http://schemas.microsoft.com/office/drawing/2014/main" xmlns="" id="{CDAD4335-D581-51CD-9241-BC7487FC3F8B}"/>
              </a:ext>
            </a:extLst>
          </p:cNvPr>
          <p:cNvSpPr/>
          <p:nvPr/>
        </p:nvSpPr>
        <p:spPr>
          <a:xfrm rot="-5400000">
            <a:off x="5705445" y="-5201999"/>
            <a:ext cx="834556" cy="11547808"/>
          </a:xfrm>
          <a:prstGeom prst="rect">
            <a:avLst/>
          </a:prstGeom>
          <a:solidFill>
            <a:srgbClr val="FFFBEC"/>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434" name="Google Shape;434;p35">
            <a:extLst>
              <a:ext uri="{FF2B5EF4-FFF2-40B4-BE49-F238E27FC236}">
                <a16:creationId xmlns:a16="http://schemas.microsoft.com/office/drawing/2014/main" xmlns="" id="{36310FEA-5580-6D5E-6B44-EE6196768A27}"/>
              </a:ext>
            </a:extLst>
          </p:cNvPr>
          <p:cNvSpPr/>
          <p:nvPr/>
        </p:nvSpPr>
        <p:spPr>
          <a:xfrm>
            <a:off x="348819" y="1504157"/>
            <a:ext cx="11661194" cy="5133491"/>
          </a:xfrm>
          <a:prstGeom prst="rect">
            <a:avLst/>
          </a:prstGeom>
          <a:solidFill>
            <a:srgbClr val="DB9463"/>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435" name="Google Shape;435;p35">
            <a:extLst>
              <a:ext uri="{FF2B5EF4-FFF2-40B4-BE49-F238E27FC236}">
                <a16:creationId xmlns:a16="http://schemas.microsoft.com/office/drawing/2014/main" xmlns="" id="{674CA399-FE12-27E6-895F-6E66DF82350F}"/>
              </a:ext>
            </a:extLst>
          </p:cNvPr>
          <p:cNvSpPr/>
          <p:nvPr/>
        </p:nvSpPr>
        <p:spPr>
          <a:xfrm>
            <a:off x="369001" y="1690179"/>
            <a:ext cx="11474180" cy="4766165"/>
          </a:xfrm>
          <a:prstGeom prst="rect">
            <a:avLst/>
          </a:prstGeom>
          <a:solidFill>
            <a:srgbClr val="FFFBEC"/>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437" name="Google Shape;437;p35">
            <a:extLst>
              <a:ext uri="{FF2B5EF4-FFF2-40B4-BE49-F238E27FC236}">
                <a16:creationId xmlns:a16="http://schemas.microsoft.com/office/drawing/2014/main" xmlns="" id="{7EDEE9B9-B32C-086E-7247-9A7D96C6AAE1}"/>
              </a:ext>
            </a:extLst>
          </p:cNvPr>
          <p:cNvSpPr/>
          <p:nvPr/>
        </p:nvSpPr>
        <p:spPr>
          <a:xfrm rot="-9619511">
            <a:off x="-100290" y="1353407"/>
            <a:ext cx="776457" cy="821253"/>
          </a:xfrm>
          <a:custGeom>
            <a:avLst/>
            <a:gdLst/>
            <a:ahLst/>
            <a:cxnLst/>
            <a:rect l="l" t="t" r="r" b="b"/>
            <a:pathLst>
              <a:path w="1164686" h="1231880" extrusionOk="0">
                <a:moveTo>
                  <a:pt x="1164686" y="1231880"/>
                </a:moveTo>
                <a:lnTo>
                  <a:pt x="0" y="1231880"/>
                </a:lnTo>
                <a:lnTo>
                  <a:pt x="0" y="0"/>
                </a:lnTo>
                <a:lnTo>
                  <a:pt x="1164686" y="0"/>
                </a:lnTo>
                <a:lnTo>
                  <a:pt x="1164686" y="1231880"/>
                </a:lnTo>
                <a:close/>
              </a:path>
            </a:pathLst>
          </a:custGeom>
          <a:blipFill rotWithShape="1">
            <a:blip r:embed="rId4">
              <a:alphaModFix/>
            </a:blip>
            <a:stretch>
              <a:fillRect/>
            </a:stretch>
          </a:blipFill>
          <a:ln>
            <a:noFill/>
          </a:ln>
        </p:spPr>
      </p:sp>
      <p:sp>
        <p:nvSpPr>
          <p:cNvPr id="438" name="Google Shape;438;p35">
            <a:extLst>
              <a:ext uri="{FF2B5EF4-FFF2-40B4-BE49-F238E27FC236}">
                <a16:creationId xmlns:a16="http://schemas.microsoft.com/office/drawing/2014/main" xmlns="" id="{E131DDF9-2137-336E-3057-45E73E104696}"/>
              </a:ext>
            </a:extLst>
          </p:cNvPr>
          <p:cNvSpPr/>
          <p:nvPr/>
        </p:nvSpPr>
        <p:spPr>
          <a:xfrm>
            <a:off x="11640941" y="5157034"/>
            <a:ext cx="1583430" cy="1643182"/>
          </a:xfrm>
          <a:custGeom>
            <a:avLst/>
            <a:gdLst/>
            <a:ahLst/>
            <a:cxnLst/>
            <a:rect l="l" t="t" r="r" b="b"/>
            <a:pathLst>
              <a:path w="2375145" h="2464773" extrusionOk="0">
                <a:moveTo>
                  <a:pt x="0" y="0"/>
                </a:moveTo>
                <a:lnTo>
                  <a:pt x="2375145" y="0"/>
                </a:lnTo>
                <a:lnTo>
                  <a:pt x="2375145" y="2464773"/>
                </a:lnTo>
                <a:lnTo>
                  <a:pt x="0" y="2464773"/>
                </a:lnTo>
                <a:lnTo>
                  <a:pt x="0" y="0"/>
                </a:lnTo>
                <a:close/>
              </a:path>
            </a:pathLst>
          </a:custGeom>
          <a:blipFill rotWithShape="1">
            <a:blip r:embed="rId5">
              <a:alphaModFix/>
            </a:blip>
            <a:stretch>
              <a:fillRect/>
            </a:stretch>
          </a:blipFill>
          <a:ln>
            <a:noFill/>
          </a:ln>
        </p:spPr>
      </p:sp>
      <p:sp>
        <p:nvSpPr>
          <p:cNvPr id="440" name="Google Shape;440;p35">
            <a:extLst>
              <a:ext uri="{FF2B5EF4-FFF2-40B4-BE49-F238E27FC236}">
                <a16:creationId xmlns:a16="http://schemas.microsoft.com/office/drawing/2014/main" xmlns="" id="{F90729BE-BB24-1438-B3D2-EEE8806CDD94}"/>
              </a:ext>
            </a:extLst>
          </p:cNvPr>
          <p:cNvSpPr/>
          <p:nvPr/>
        </p:nvSpPr>
        <p:spPr>
          <a:xfrm>
            <a:off x="12080119" y="57784"/>
            <a:ext cx="924303" cy="924303"/>
          </a:xfrm>
          <a:custGeom>
            <a:avLst/>
            <a:gdLst/>
            <a:ahLst/>
            <a:cxnLst/>
            <a:rect l="l" t="t" r="r" b="b"/>
            <a:pathLst>
              <a:path w="1386454" h="1386454" extrusionOk="0">
                <a:moveTo>
                  <a:pt x="0" y="0"/>
                </a:moveTo>
                <a:lnTo>
                  <a:pt x="1386455" y="0"/>
                </a:lnTo>
                <a:lnTo>
                  <a:pt x="1386455" y="1386455"/>
                </a:lnTo>
                <a:lnTo>
                  <a:pt x="0" y="1386455"/>
                </a:lnTo>
                <a:lnTo>
                  <a:pt x="0" y="0"/>
                </a:lnTo>
                <a:close/>
              </a:path>
            </a:pathLst>
          </a:custGeom>
          <a:blipFill rotWithShape="1">
            <a:blip r:embed="rId6">
              <a:alphaModFix/>
            </a:blip>
            <a:stretch>
              <a:fillRect/>
            </a:stretch>
          </a:blipFill>
          <a:ln>
            <a:noFill/>
          </a:ln>
        </p:spPr>
      </p:sp>
      <p:sp>
        <p:nvSpPr>
          <p:cNvPr id="442" name="Google Shape;442;p35">
            <a:extLst>
              <a:ext uri="{FF2B5EF4-FFF2-40B4-BE49-F238E27FC236}">
                <a16:creationId xmlns:a16="http://schemas.microsoft.com/office/drawing/2014/main" xmlns="" id="{C1BB1200-C57E-99E8-7BEA-920F1C0ADEF4}"/>
              </a:ext>
            </a:extLst>
          </p:cNvPr>
          <p:cNvSpPr/>
          <p:nvPr/>
        </p:nvSpPr>
        <p:spPr>
          <a:xfrm>
            <a:off x="12080119" y="1260771"/>
            <a:ext cx="414814" cy="420162"/>
          </a:xfrm>
          <a:custGeom>
            <a:avLst/>
            <a:gdLst/>
            <a:ahLst/>
            <a:cxnLst/>
            <a:rect l="l" t="t" r="r" b="b"/>
            <a:pathLst>
              <a:path w="622221" h="630243" extrusionOk="0">
                <a:moveTo>
                  <a:pt x="0" y="0"/>
                </a:moveTo>
                <a:lnTo>
                  <a:pt x="622222" y="0"/>
                </a:lnTo>
                <a:lnTo>
                  <a:pt x="622222" y="630242"/>
                </a:lnTo>
                <a:lnTo>
                  <a:pt x="0" y="630242"/>
                </a:lnTo>
                <a:lnTo>
                  <a:pt x="0" y="0"/>
                </a:lnTo>
                <a:close/>
              </a:path>
            </a:pathLst>
          </a:custGeom>
          <a:blipFill rotWithShape="1">
            <a:blip r:embed="rId7">
              <a:alphaModFix/>
            </a:blip>
            <a:stretch>
              <a:fillRect/>
            </a:stretch>
          </a:blipFill>
          <a:ln>
            <a:noFill/>
          </a:ln>
        </p:spPr>
      </p:sp>
      <p:sp>
        <p:nvSpPr>
          <p:cNvPr id="453" name="Google Shape;453;p35">
            <a:extLst>
              <a:ext uri="{FF2B5EF4-FFF2-40B4-BE49-F238E27FC236}">
                <a16:creationId xmlns:a16="http://schemas.microsoft.com/office/drawing/2014/main" xmlns="" id="{E36C9447-AB86-304E-2193-044E49A97954}"/>
              </a:ext>
            </a:extLst>
          </p:cNvPr>
          <p:cNvSpPr/>
          <p:nvPr/>
        </p:nvSpPr>
        <p:spPr>
          <a:xfrm>
            <a:off x="1055313" y="4095199"/>
            <a:ext cx="9053887" cy="822611"/>
          </a:xfrm>
          <a:prstGeom prst="ellipse">
            <a:avLst/>
          </a:prstGeom>
          <a:noFill/>
          <a:ln>
            <a:noFill/>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libri"/>
              <a:ea typeface="Calibri"/>
              <a:cs typeface="Calibri"/>
              <a:sym typeface="Calibri"/>
            </a:endParaRPr>
          </a:p>
        </p:txBody>
      </p:sp>
      <p:sp>
        <p:nvSpPr>
          <p:cNvPr id="2" name="TextBox 1">
            <a:extLst>
              <a:ext uri="{FF2B5EF4-FFF2-40B4-BE49-F238E27FC236}">
                <a16:creationId xmlns:a16="http://schemas.microsoft.com/office/drawing/2014/main" xmlns="" id="{10904402-86C2-79B4-C7E0-B7E62BDC9483}"/>
              </a:ext>
            </a:extLst>
          </p:cNvPr>
          <p:cNvSpPr txBox="1"/>
          <p:nvPr/>
        </p:nvSpPr>
        <p:spPr>
          <a:xfrm>
            <a:off x="713875" y="2240154"/>
            <a:ext cx="10764248" cy="3108543"/>
          </a:xfrm>
          <a:prstGeom prst="rect">
            <a:avLst/>
          </a:prstGeom>
          <a:noFill/>
        </p:spPr>
        <p:txBody>
          <a:bodyPr wrap="square" rtlCol="0">
            <a:spAutoFit/>
          </a:bodyPr>
          <a:lstStyle/>
          <a:p>
            <a:r>
              <a:rPr lang="en-US" sz="2800" dirty="0"/>
              <a:t>4. We use lots of plastic. There's lots of trash.</a:t>
            </a:r>
          </a:p>
          <a:p>
            <a:endParaRPr lang="en-US" sz="2800" dirty="0"/>
          </a:p>
          <a:p>
            <a:r>
              <a:rPr lang="en-US" sz="2800" dirty="0"/>
              <a:t>If-clause first: ___________________________________________</a:t>
            </a:r>
          </a:p>
          <a:p>
            <a:endParaRPr lang="en-US" sz="2800" dirty="0"/>
          </a:p>
          <a:p>
            <a:r>
              <a:rPr lang="en-US" sz="2800" dirty="0"/>
              <a:t>If-clause last:</a:t>
            </a:r>
          </a:p>
          <a:p>
            <a:r>
              <a:rPr lang="en-US" sz="2800" dirty="0"/>
              <a:t> _________________________________________ </a:t>
            </a:r>
          </a:p>
        </p:txBody>
      </p:sp>
      <p:sp>
        <p:nvSpPr>
          <p:cNvPr id="3" name="Google Shape;433;p35">
            <a:extLst>
              <a:ext uri="{FF2B5EF4-FFF2-40B4-BE49-F238E27FC236}">
                <a16:creationId xmlns:a16="http://schemas.microsoft.com/office/drawing/2014/main" xmlns="" id="{12ED02D5-C34E-BDDD-5E64-C41A23F06989}"/>
              </a:ext>
            </a:extLst>
          </p:cNvPr>
          <p:cNvSpPr txBox="1"/>
          <p:nvPr/>
        </p:nvSpPr>
        <p:spPr>
          <a:xfrm>
            <a:off x="486304" y="63901"/>
            <a:ext cx="11386224" cy="1034129"/>
          </a:xfrm>
          <a:prstGeom prst="rect">
            <a:avLst/>
          </a:prstGeom>
          <a:noFill/>
          <a:ln>
            <a:noFill/>
          </a:ln>
        </p:spPr>
        <p:txBody>
          <a:bodyPr spcFirstLastPara="1" wrap="square" lIns="0" tIns="0" rIns="0" bIns="0" anchor="t" anchorCtr="0">
            <a:spAutoFit/>
          </a:bodyPr>
          <a:lstStyle/>
          <a:p>
            <a:pPr defTabSz="609630">
              <a:lnSpc>
                <a:spcPct val="120000"/>
              </a:lnSpc>
              <a:buClr>
                <a:srgbClr val="000000"/>
              </a:buClr>
            </a:pPr>
            <a:r>
              <a:rPr lang="en-US" sz="2800" b="1" kern="0" dirty="0">
                <a:solidFill>
                  <a:srgbClr val="9BBB59"/>
                </a:solidFill>
                <a:latin typeface="Rockwell"/>
                <a:ea typeface="Rockwell"/>
                <a:cs typeface="Rockwell"/>
                <a:sym typeface="Rockwell"/>
              </a:rPr>
              <a:t>c. Write sentences using the First Conditional or Second Conditional. Write two sentences for each situation. </a:t>
            </a:r>
            <a:endParaRPr sz="2800" kern="0" dirty="0">
              <a:solidFill>
                <a:srgbClr val="000000"/>
              </a:solidFill>
              <a:latin typeface="Arial"/>
              <a:cs typeface="Arial"/>
              <a:sym typeface="Arial"/>
            </a:endParaRPr>
          </a:p>
        </p:txBody>
      </p:sp>
      <p:sp>
        <p:nvSpPr>
          <p:cNvPr id="4" name="TextBox 3">
            <a:extLst>
              <a:ext uri="{FF2B5EF4-FFF2-40B4-BE49-F238E27FC236}">
                <a16:creationId xmlns:a16="http://schemas.microsoft.com/office/drawing/2014/main" xmlns="" id="{8778A0B3-E620-F445-AA04-19B64FB160D2}"/>
              </a:ext>
            </a:extLst>
          </p:cNvPr>
          <p:cNvSpPr txBox="1"/>
          <p:nvPr/>
        </p:nvSpPr>
        <p:spPr>
          <a:xfrm>
            <a:off x="713875" y="3470966"/>
            <a:ext cx="11860832" cy="461665"/>
          </a:xfrm>
          <a:prstGeom prst="rect">
            <a:avLst/>
          </a:prstGeom>
          <a:noFill/>
        </p:spPr>
        <p:txBody>
          <a:bodyPr wrap="square" rtlCol="0">
            <a:spAutoFit/>
          </a:bodyPr>
          <a:lstStyle/>
          <a:p>
            <a:r>
              <a:rPr lang="en-US" sz="2400" b="1" dirty="0">
                <a:solidFill>
                  <a:srgbClr val="FF0000"/>
                </a:solidFill>
              </a:rPr>
              <a:t>If we use less plastic, there will be less trash.  </a:t>
            </a:r>
          </a:p>
        </p:txBody>
      </p:sp>
      <p:sp>
        <p:nvSpPr>
          <p:cNvPr id="5" name="TextBox 4">
            <a:extLst>
              <a:ext uri="{FF2B5EF4-FFF2-40B4-BE49-F238E27FC236}">
                <a16:creationId xmlns:a16="http://schemas.microsoft.com/office/drawing/2014/main" xmlns="" id="{6C3C206C-B0F9-78EA-B742-4B345050E1A7}"/>
              </a:ext>
            </a:extLst>
          </p:cNvPr>
          <p:cNvSpPr txBox="1"/>
          <p:nvPr/>
        </p:nvSpPr>
        <p:spPr>
          <a:xfrm>
            <a:off x="713875" y="4768262"/>
            <a:ext cx="9646649" cy="461665"/>
          </a:xfrm>
          <a:prstGeom prst="rect">
            <a:avLst/>
          </a:prstGeom>
          <a:noFill/>
        </p:spPr>
        <p:txBody>
          <a:bodyPr wrap="square" rtlCol="0">
            <a:spAutoFit/>
          </a:bodyPr>
          <a:lstStyle/>
          <a:p>
            <a:r>
              <a:rPr lang="en-US" sz="2400" b="1" dirty="0">
                <a:solidFill>
                  <a:srgbClr val="FF0000"/>
                </a:solidFill>
              </a:rPr>
              <a:t>There will be less trash if we use less plastic.  </a:t>
            </a:r>
          </a:p>
        </p:txBody>
      </p:sp>
    </p:spTree>
    <p:extLst>
      <p:ext uri="{BB962C8B-B14F-4D97-AF65-F5344CB8AC3E}">
        <p14:creationId xmlns:p14="http://schemas.microsoft.com/office/powerpoint/2010/main" val="2232683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31"/>
          <p:cNvSpPr/>
          <p:nvPr/>
        </p:nvSpPr>
        <p:spPr>
          <a:xfrm>
            <a:off x="-908276" y="-584200"/>
            <a:ext cx="13971813" cy="7855054"/>
          </a:xfrm>
          <a:custGeom>
            <a:avLst/>
            <a:gdLst/>
            <a:ahLst/>
            <a:cxnLst/>
            <a:rect l="l" t="t" r="r" b="b"/>
            <a:pathLst>
              <a:path w="20957720" h="11782581" extrusionOk="0">
                <a:moveTo>
                  <a:pt x="0" y="0"/>
                </a:moveTo>
                <a:lnTo>
                  <a:pt x="20957721" y="0"/>
                </a:lnTo>
                <a:lnTo>
                  <a:pt x="20957721" y="11782580"/>
                </a:lnTo>
                <a:lnTo>
                  <a:pt x="0" y="11782580"/>
                </a:lnTo>
                <a:lnTo>
                  <a:pt x="0" y="0"/>
                </a:lnTo>
                <a:close/>
              </a:path>
            </a:pathLst>
          </a:custGeom>
          <a:blipFill rotWithShape="1">
            <a:blip r:embed="rId3">
              <a:alphaModFix/>
            </a:blip>
            <a:stretch>
              <a:fillRect/>
            </a:stretch>
          </a:blipFill>
          <a:ln>
            <a:noFill/>
          </a:ln>
        </p:spPr>
      </p:sp>
      <p:sp>
        <p:nvSpPr>
          <p:cNvPr id="379" name="Google Shape;379;p31"/>
          <p:cNvSpPr/>
          <p:nvPr/>
        </p:nvSpPr>
        <p:spPr>
          <a:xfrm>
            <a:off x="434176" y="851797"/>
            <a:ext cx="11912275" cy="2178359"/>
          </a:xfrm>
          <a:custGeom>
            <a:avLst/>
            <a:gdLst/>
            <a:ahLst/>
            <a:cxnLst/>
            <a:rect l="l" t="t" r="r" b="b"/>
            <a:pathLst>
              <a:path w="10272099" h="3478028" extrusionOk="0">
                <a:moveTo>
                  <a:pt x="9765660" y="3461109"/>
                </a:moveTo>
                <a:cubicBezTo>
                  <a:pt x="9765660" y="3461109"/>
                  <a:pt x="9528664" y="3451139"/>
                  <a:pt x="9166524" y="3464583"/>
                </a:cubicBezTo>
                <a:cubicBezTo>
                  <a:pt x="8804387" y="3478028"/>
                  <a:pt x="490924" y="3478028"/>
                  <a:pt x="490924" y="3478028"/>
                </a:cubicBezTo>
                <a:cubicBezTo>
                  <a:pt x="245502" y="3478028"/>
                  <a:pt x="32509" y="3380760"/>
                  <a:pt x="31032" y="3220646"/>
                </a:cubicBezTo>
                <a:cubicBezTo>
                  <a:pt x="31032" y="3220646"/>
                  <a:pt x="0" y="192540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9719112" y="0"/>
                  <a:pt x="9719112" y="0"/>
                </a:cubicBezTo>
                <a:cubicBezTo>
                  <a:pt x="10031012" y="0"/>
                  <a:pt x="10264440" y="101069"/>
                  <a:pt x="10256583" y="303616"/>
                </a:cubicBezTo>
                <a:cubicBezTo>
                  <a:pt x="10256583" y="303616"/>
                  <a:pt x="10254588" y="1808153"/>
                  <a:pt x="10263344" y="2521058"/>
                </a:cubicBezTo>
                <a:cubicBezTo>
                  <a:pt x="10272099" y="2814360"/>
                  <a:pt x="10225550" y="3147431"/>
                  <a:pt x="10225550" y="3147431"/>
                </a:cubicBezTo>
                <a:cubicBezTo>
                  <a:pt x="10222586" y="3327456"/>
                  <a:pt x="10011082" y="3461109"/>
                  <a:pt x="9765660" y="3461109"/>
                </a:cubicBezTo>
                <a:close/>
              </a:path>
            </a:pathLst>
          </a:custGeom>
          <a:solidFill>
            <a:srgbClr val="C2D59B"/>
          </a:solidFill>
          <a:ln>
            <a:noFill/>
          </a:ln>
        </p:spPr>
        <p:txBody>
          <a:bodyPr spcFirstLastPara="1" wrap="square" lIns="60950" tIns="60950" rIns="60950" bIns="60950" anchor="ctr" anchorCtr="0">
            <a:noAutofit/>
          </a:bodyPr>
          <a:lstStyle/>
          <a:p>
            <a:endParaRPr sz="1200"/>
          </a:p>
        </p:txBody>
      </p:sp>
      <p:sp>
        <p:nvSpPr>
          <p:cNvPr id="381" name="Google Shape;381;p31"/>
          <p:cNvSpPr txBox="1"/>
          <p:nvPr/>
        </p:nvSpPr>
        <p:spPr>
          <a:xfrm>
            <a:off x="889964" y="1088841"/>
            <a:ext cx="11000697" cy="1476045"/>
          </a:xfrm>
          <a:prstGeom prst="rect">
            <a:avLst/>
          </a:prstGeom>
          <a:noFill/>
          <a:ln>
            <a:noFill/>
          </a:ln>
        </p:spPr>
        <p:txBody>
          <a:bodyPr spcFirstLastPara="1" wrap="square" lIns="0" tIns="0" rIns="0" bIns="0" anchor="t" anchorCtr="0">
            <a:spAutoFit/>
          </a:bodyPr>
          <a:lstStyle/>
          <a:p>
            <a:pPr>
              <a:lnSpc>
                <a:spcPct val="109375"/>
              </a:lnSpc>
            </a:pPr>
            <a:r>
              <a:rPr lang="en-US" sz="4400" b="1" dirty="0">
                <a:solidFill>
                  <a:srgbClr val="253140"/>
                </a:solidFill>
                <a:latin typeface="Times New Roman"/>
                <a:ea typeface="Times New Roman"/>
                <a:cs typeface="Times New Roman"/>
                <a:sym typeface="Times New Roman"/>
              </a:rPr>
              <a:t>d. </a:t>
            </a:r>
            <a:r>
              <a:rPr lang="en-US" sz="4400" b="1" dirty="0">
                <a:solidFill>
                  <a:srgbClr val="3F3151"/>
                </a:solidFill>
                <a:latin typeface="Times New Roman"/>
                <a:ea typeface="Times New Roman"/>
                <a:cs typeface="Times New Roman"/>
                <a:sym typeface="Times New Roman"/>
              </a:rPr>
              <a:t>In pairs: Say what you would do to help the environment if you were your town's mayor.   </a:t>
            </a:r>
            <a:endParaRPr sz="4400" dirty="0"/>
          </a:p>
        </p:txBody>
      </p:sp>
      <p:sp>
        <p:nvSpPr>
          <p:cNvPr id="384" name="Google Shape;384;p31"/>
          <p:cNvSpPr/>
          <p:nvPr/>
        </p:nvSpPr>
        <p:spPr>
          <a:xfrm>
            <a:off x="11967995" y="2488295"/>
            <a:ext cx="991223" cy="1473440"/>
          </a:xfrm>
          <a:custGeom>
            <a:avLst/>
            <a:gdLst/>
            <a:ahLst/>
            <a:cxnLst/>
            <a:rect l="l" t="t" r="r" b="b"/>
            <a:pathLst>
              <a:path w="1486835" h="2210160" extrusionOk="0">
                <a:moveTo>
                  <a:pt x="0" y="0"/>
                </a:moveTo>
                <a:lnTo>
                  <a:pt x="1486835" y="0"/>
                </a:lnTo>
                <a:lnTo>
                  <a:pt x="1486835" y="2210159"/>
                </a:lnTo>
                <a:lnTo>
                  <a:pt x="0" y="2210159"/>
                </a:lnTo>
                <a:lnTo>
                  <a:pt x="0" y="0"/>
                </a:lnTo>
                <a:close/>
              </a:path>
            </a:pathLst>
          </a:custGeom>
          <a:blipFill rotWithShape="1">
            <a:blip r:embed="rId4">
              <a:alphaModFix/>
            </a:blip>
            <a:stretch>
              <a:fillRect/>
            </a:stretch>
          </a:blipFill>
          <a:ln>
            <a:noFill/>
          </a:ln>
        </p:spPr>
      </p:sp>
      <p:sp>
        <p:nvSpPr>
          <p:cNvPr id="385" name="Google Shape;385;p31"/>
          <p:cNvSpPr/>
          <p:nvPr/>
        </p:nvSpPr>
        <p:spPr>
          <a:xfrm rot="6084239">
            <a:off x="12061974" y="1747603"/>
            <a:ext cx="1181721" cy="386745"/>
          </a:xfrm>
          <a:custGeom>
            <a:avLst/>
            <a:gdLst/>
            <a:ahLst/>
            <a:cxnLst/>
            <a:rect l="l" t="t" r="r" b="b"/>
            <a:pathLst>
              <a:path w="1772582" h="580118" extrusionOk="0">
                <a:moveTo>
                  <a:pt x="0" y="0"/>
                </a:moveTo>
                <a:lnTo>
                  <a:pt x="1772582" y="0"/>
                </a:lnTo>
                <a:lnTo>
                  <a:pt x="1772582" y="580117"/>
                </a:lnTo>
                <a:lnTo>
                  <a:pt x="0" y="580117"/>
                </a:lnTo>
                <a:lnTo>
                  <a:pt x="0" y="0"/>
                </a:lnTo>
                <a:close/>
              </a:path>
            </a:pathLst>
          </a:custGeom>
          <a:blipFill rotWithShape="1">
            <a:blip r:embed="rId5">
              <a:alphaModFix/>
            </a:blip>
            <a:stretch>
              <a:fillRect/>
            </a:stretch>
          </a:blipFill>
          <a:ln>
            <a:noFill/>
          </a:ln>
        </p:spPr>
      </p:sp>
      <p:sp>
        <p:nvSpPr>
          <p:cNvPr id="386" name="Google Shape;386;p31"/>
          <p:cNvSpPr/>
          <p:nvPr/>
        </p:nvSpPr>
        <p:spPr>
          <a:xfrm>
            <a:off x="4330617" y="2743517"/>
            <a:ext cx="1752163" cy="331318"/>
          </a:xfrm>
          <a:custGeom>
            <a:avLst/>
            <a:gdLst/>
            <a:ahLst/>
            <a:cxnLst/>
            <a:rect l="l" t="t" r="r" b="b"/>
            <a:pathLst>
              <a:path w="2628244" h="496977" extrusionOk="0">
                <a:moveTo>
                  <a:pt x="0" y="0"/>
                </a:moveTo>
                <a:lnTo>
                  <a:pt x="2628244" y="0"/>
                </a:lnTo>
                <a:lnTo>
                  <a:pt x="2628244" y="496977"/>
                </a:lnTo>
                <a:lnTo>
                  <a:pt x="0" y="496977"/>
                </a:lnTo>
                <a:lnTo>
                  <a:pt x="0" y="0"/>
                </a:lnTo>
                <a:close/>
              </a:path>
            </a:pathLst>
          </a:custGeom>
          <a:blipFill rotWithShape="1">
            <a:blip r:embed="rId6">
              <a:alphaModFix/>
            </a:blip>
            <a:stretch>
              <a:fillRect/>
            </a:stretch>
          </a:blipFill>
          <a:ln>
            <a:noFill/>
          </a:ln>
        </p:spPr>
      </p:sp>
      <p:sp>
        <p:nvSpPr>
          <p:cNvPr id="391" name="Google Shape;391;p31"/>
          <p:cNvSpPr/>
          <p:nvPr/>
        </p:nvSpPr>
        <p:spPr>
          <a:xfrm>
            <a:off x="570477" y="2998601"/>
            <a:ext cx="2751847" cy="1894714"/>
          </a:xfrm>
          <a:prstGeom prst="rect">
            <a:avLst/>
          </a:prstGeom>
          <a:noFill/>
          <a:ln>
            <a:noFill/>
          </a:ln>
        </p:spPr>
      </p:sp>
      <p:sp>
        <p:nvSpPr>
          <p:cNvPr id="393" name="Google Shape;393;p31"/>
          <p:cNvSpPr/>
          <p:nvPr/>
        </p:nvSpPr>
        <p:spPr>
          <a:xfrm>
            <a:off x="3838370" y="3950790"/>
            <a:ext cx="3222503" cy="1933502"/>
          </a:xfrm>
          <a:prstGeom prst="rect">
            <a:avLst/>
          </a:prstGeom>
          <a:noFill/>
          <a:ln>
            <a:noFill/>
          </a:ln>
        </p:spPr>
      </p:sp>
      <p:pic>
        <p:nvPicPr>
          <p:cNvPr id="3" name="Picture 2">
            <a:extLst>
              <a:ext uri="{FF2B5EF4-FFF2-40B4-BE49-F238E27FC236}">
                <a16:creationId xmlns:a16="http://schemas.microsoft.com/office/drawing/2014/main" xmlns="" id="{275989D6-B98F-7594-CD17-0E824EE9E195}"/>
              </a:ext>
            </a:extLst>
          </p:cNvPr>
          <p:cNvPicPr>
            <a:picLocks noChangeAspect="1"/>
          </p:cNvPicPr>
          <p:nvPr/>
        </p:nvPicPr>
        <p:blipFill>
          <a:blip r:embed="rId7"/>
          <a:stretch>
            <a:fillRect/>
          </a:stretch>
        </p:blipFill>
        <p:spPr>
          <a:xfrm>
            <a:off x="1268011" y="3673713"/>
            <a:ext cx="9182901" cy="27774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1">
                                            <p:txEl>
                                              <p:pRg st="0" end="0"/>
                                            </p:txEl>
                                          </p:spTgt>
                                        </p:tgtEl>
                                        <p:attrNameLst>
                                          <p:attrName>style.visibility</p:attrName>
                                        </p:attrNameLst>
                                      </p:cBhvr>
                                      <p:to>
                                        <p:strVal val="visible"/>
                                      </p:to>
                                    </p:set>
                                    <p:animEffect transition="in" filter="fade">
                                      <p:cBhvr>
                                        <p:cTn id="7" dur="1000"/>
                                        <p:tgtEl>
                                          <p:spTgt spid="38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9">
          <a:extLst>
            <a:ext uri="{FF2B5EF4-FFF2-40B4-BE49-F238E27FC236}">
              <a16:creationId xmlns:a16="http://schemas.microsoft.com/office/drawing/2014/main" xmlns="" id="{B6D019EF-0AAD-A0FC-D685-4E1E492A0922}"/>
            </a:ext>
          </a:extLst>
        </p:cNvPr>
        <p:cNvGrpSpPr/>
        <p:nvPr/>
      </p:nvGrpSpPr>
      <p:grpSpPr>
        <a:xfrm>
          <a:off x="0" y="0"/>
          <a:ext cx="0" cy="0"/>
          <a:chOff x="0" y="0"/>
          <a:chExt cx="0" cy="0"/>
        </a:xfrm>
      </p:grpSpPr>
      <p:sp>
        <p:nvSpPr>
          <p:cNvPr id="430" name="Google Shape;430;p35">
            <a:extLst>
              <a:ext uri="{FF2B5EF4-FFF2-40B4-BE49-F238E27FC236}">
                <a16:creationId xmlns:a16="http://schemas.microsoft.com/office/drawing/2014/main" xmlns="" id="{209424C6-795D-8EB1-912A-8AA595454738}"/>
              </a:ext>
            </a:extLst>
          </p:cNvPr>
          <p:cNvSpPr/>
          <p:nvPr/>
        </p:nvSpPr>
        <p:spPr>
          <a:xfrm>
            <a:off x="-889907" y="-498527"/>
            <a:ext cx="13971813" cy="7855054"/>
          </a:xfrm>
          <a:custGeom>
            <a:avLst/>
            <a:gdLst/>
            <a:ahLst/>
            <a:cxnLst/>
            <a:rect l="l" t="t" r="r" b="b"/>
            <a:pathLst>
              <a:path w="20957720" h="11782581" extrusionOk="0">
                <a:moveTo>
                  <a:pt x="0" y="0"/>
                </a:moveTo>
                <a:lnTo>
                  <a:pt x="20957720" y="0"/>
                </a:lnTo>
                <a:lnTo>
                  <a:pt x="20957720" y="11782581"/>
                </a:lnTo>
                <a:lnTo>
                  <a:pt x="0" y="11782581"/>
                </a:lnTo>
                <a:lnTo>
                  <a:pt x="0" y="0"/>
                </a:lnTo>
                <a:close/>
              </a:path>
            </a:pathLst>
          </a:custGeom>
          <a:blipFill rotWithShape="1">
            <a:blip r:embed="rId3">
              <a:alphaModFix/>
            </a:blip>
            <a:stretch>
              <a:fillRect/>
            </a:stretch>
          </a:blipFill>
          <a:ln>
            <a:noFill/>
          </a:ln>
        </p:spPr>
      </p:sp>
      <p:sp>
        <p:nvSpPr>
          <p:cNvPr id="431" name="Google Shape;431;p35">
            <a:extLst>
              <a:ext uri="{FF2B5EF4-FFF2-40B4-BE49-F238E27FC236}">
                <a16:creationId xmlns:a16="http://schemas.microsoft.com/office/drawing/2014/main" xmlns="" id="{748BC364-5AF7-4C07-779B-62DD1AC37312}"/>
              </a:ext>
            </a:extLst>
          </p:cNvPr>
          <p:cNvSpPr/>
          <p:nvPr/>
        </p:nvSpPr>
        <p:spPr>
          <a:xfrm rot="-5400000">
            <a:off x="5674151" y="-5159298"/>
            <a:ext cx="1100818" cy="11711118"/>
          </a:xfrm>
          <a:prstGeom prst="rect">
            <a:avLst/>
          </a:prstGeom>
          <a:solidFill>
            <a:srgbClr val="51604D"/>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432" name="Google Shape;432;p35">
            <a:extLst>
              <a:ext uri="{FF2B5EF4-FFF2-40B4-BE49-F238E27FC236}">
                <a16:creationId xmlns:a16="http://schemas.microsoft.com/office/drawing/2014/main" xmlns="" id="{5164760E-2593-42D1-05A4-BFE77C6966ED}"/>
              </a:ext>
            </a:extLst>
          </p:cNvPr>
          <p:cNvSpPr/>
          <p:nvPr/>
        </p:nvSpPr>
        <p:spPr>
          <a:xfrm rot="-5400000">
            <a:off x="5705445" y="-5201999"/>
            <a:ext cx="834556" cy="11547808"/>
          </a:xfrm>
          <a:prstGeom prst="rect">
            <a:avLst/>
          </a:prstGeom>
          <a:solidFill>
            <a:srgbClr val="FFFBEC"/>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434" name="Google Shape;434;p35">
            <a:extLst>
              <a:ext uri="{FF2B5EF4-FFF2-40B4-BE49-F238E27FC236}">
                <a16:creationId xmlns:a16="http://schemas.microsoft.com/office/drawing/2014/main" xmlns="" id="{795454AE-389E-54AF-C20B-5FC51FDE2C07}"/>
              </a:ext>
            </a:extLst>
          </p:cNvPr>
          <p:cNvSpPr/>
          <p:nvPr/>
        </p:nvSpPr>
        <p:spPr>
          <a:xfrm>
            <a:off x="181987" y="1504157"/>
            <a:ext cx="11828026" cy="5353843"/>
          </a:xfrm>
          <a:prstGeom prst="rect">
            <a:avLst/>
          </a:prstGeom>
          <a:solidFill>
            <a:srgbClr val="DB9463"/>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435" name="Google Shape;435;p35">
            <a:extLst>
              <a:ext uri="{FF2B5EF4-FFF2-40B4-BE49-F238E27FC236}">
                <a16:creationId xmlns:a16="http://schemas.microsoft.com/office/drawing/2014/main" xmlns="" id="{5B151E5C-9AC1-C7EF-E79B-ED28D27EFDD6}"/>
              </a:ext>
            </a:extLst>
          </p:cNvPr>
          <p:cNvSpPr/>
          <p:nvPr/>
        </p:nvSpPr>
        <p:spPr>
          <a:xfrm>
            <a:off x="369001" y="1690179"/>
            <a:ext cx="11474180" cy="4947469"/>
          </a:xfrm>
          <a:prstGeom prst="rect">
            <a:avLst/>
          </a:prstGeom>
          <a:solidFill>
            <a:srgbClr val="FFFBEC"/>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437" name="Google Shape;437;p35">
            <a:extLst>
              <a:ext uri="{FF2B5EF4-FFF2-40B4-BE49-F238E27FC236}">
                <a16:creationId xmlns:a16="http://schemas.microsoft.com/office/drawing/2014/main" xmlns="" id="{6EB7057D-7E95-02A5-009F-0C308E27A637}"/>
              </a:ext>
            </a:extLst>
          </p:cNvPr>
          <p:cNvSpPr/>
          <p:nvPr/>
        </p:nvSpPr>
        <p:spPr>
          <a:xfrm rot="-9619511">
            <a:off x="-100290" y="1353407"/>
            <a:ext cx="776457" cy="821253"/>
          </a:xfrm>
          <a:custGeom>
            <a:avLst/>
            <a:gdLst/>
            <a:ahLst/>
            <a:cxnLst/>
            <a:rect l="l" t="t" r="r" b="b"/>
            <a:pathLst>
              <a:path w="1164686" h="1231880" extrusionOk="0">
                <a:moveTo>
                  <a:pt x="1164686" y="1231880"/>
                </a:moveTo>
                <a:lnTo>
                  <a:pt x="0" y="1231880"/>
                </a:lnTo>
                <a:lnTo>
                  <a:pt x="0" y="0"/>
                </a:lnTo>
                <a:lnTo>
                  <a:pt x="1164686" y="0"/>
                </a:lnTo>
                <a:lnTo>
                  <a:pt x="1164686" y="1231880"/>
                </a:lnTo>
                <a:close/>
              </a:path>
            </a:pathLst>
          </a:custGeom>
          <a:blipFill rotWithShape="1">
            <a:blip r:embed="rId4">
              <a:alphaModFix/>
            </a:blip>
            <a:stretch>
              <a:fillRect/>
            </a:stretch>
          </a:blipFill>
          <a:ln>
            <a:noFill/>
          </a:ln>
        </p:spPr>
      </p:sp>
      <p:sp>
        <p:nvSpPr>
          <p:cNvPr id="438" name="Google Shape;438;p35">
            <a:extLst>
              <a:ext uri="{FF2B5EF4-FFF2-40B4-BE49-F238E27FC236}">
                <a16:creationId xmlns:a16="http://schemas.microsoft.com/office/drawing/2014/main" xmlns="" id="{A311459A-BA79-AB85-F0A4-E1B440DA1688}"/>
              </a:ext>
            </a:extLst>
          </p:cNvPr>
          <p:cNvSpPr/>
          <p:nvPr/>
        </p:nvSpPr>
        <p:spPr>
          <a:xfrm>
            <a:off x="11640941" y="5157034"/>
            <a:ext cx="1583430" cy="1643182"/>
          </a:xfrm>
          <a:custGeom>
            <a:avLst/>
            <a:gdLst/>
            <a:ahLst/>
            <a:cxnLst/>
            <a:rect l="l" t="t" r="r" b="b"/>
            <a:pathLst>
              <a:path w="2375145" h="2464773" extrusionOk="0">
                <a:moveTo>
                  <a:pt x="0" y="0"/>
                </a:moveTo>
                <a:lnTo>
                  <a:pt x="2375145" y="0"/>
                </a:lnTo>
                <a:lnTo>
                  <a:pt x="2375145" y="2464773"/>
                </a:lnTo>
                <a:lnTo>
                  <a:pt x="0" y="2464773"/>
                </a:lnTo>
                <a:lnTo>
                  <a:pt x="0" y="0"/>
                </a:lnTo>
                <a:close/>
              </a:path>
            </a:pathLst>
          </a:custGeom>
          <a:blipFill rotWithShape="1">
            <a:blip r:embed="rId5">
              <a:alphaModFix/>
            </a:blip>
            <a:stretch>
              <a:fillRect/>
            </a:stretch>
          </a:blipFill>
          <a:ln>
            <a:noFill/>
          </a:ln>
        </p:spPr>
      </p:sp>
      <p:sp>
        <p:nvSpPr>
          <p:cNvPr id="440" name="Google Shape;440;p35">
            <a:extLst>
              <a:ext uri="{FF2B5EF4-FFF2-40B4-BE49-F238E27FC236}">
                <a16:creationId xmlns:a16="http://schemas.microsoft.com/office/drawing/2014/main" xmlns="" id="{3313EA09-62E5-6175-C7C3-693723933A9B}"/>
              </a:ext>
            </a:extLst>
          </p:cNvPr>
          <p:cNvSpPr/>
          <p:nvPr/>
        </p:nvSpPr>
        <p:spPr>
          <a:xfrm>
            <a:off x="12080119" y="57784"/>
            <a:ext cx="924303" cy="924303"/>
          </a:xfrm>
          <a:custGeom>
            <a:avLst/>
            <a:gdLst/>
            <a:ahLst/>
            <a:cxnLst/>
            <a:rect l="l" t="t" r="r" b="b"/>
            <a:pathLst>
              <a:path w="1386454" h="1386454" extrusionOk="0">
                <a:moveTo>
                  <a:pt x="0" y="0"/>
                </a:moveTo>
                <a:lnTo>
                  <a:pt x="1386455" y="0"/>
                </a:lnTo>
                <a:lnTo>
                  <a:pt x="1386455" y="1386455"/>
                </a:lnTo>
                <a:lnTo>
                  <a:pt x="0" y="1386455"/>
                </a:lnTo>
                <a:lnTo>
                  <a:pt x="0" y="0"/>
                </a:lnTo>
                <a:close/>
              </a:path>
            </a:pathLst>
          </a:custGeom>
          <a:blipFill rotWithShape="1">
            <a:blip r:embed="rId6">
              <a:alphaModFix/>
            </a:blip>
            <a:stretch>
              <a:fillRect/>
            </a:stretch>
          </a:blipFill>
          <a:ln>
            <a:noFill/>
          </a:ln>
        </p:spPr>
      </p:sp>
      <p:sp>
        <p:nvSpPr>
          <p:cNvPr id="442" name="Google Shape;442;p35">
            <a:extLst>
              <a:ext uri="{FF2B5EF4-FFF2-40B4-BE49-F238E27FC236}">
                <a16:creationId xmlns:a16="http://schemas.microsoft.com/office/drawing/2014/main" xmlns="" id="{8BB999B9-49EC-5C1B-9D28-28D9A3E0ECB5}"/>
              </a:ext>
            </a:extLst>
          </p:cNvPr>
          <p:cNvSpPr/>
          <p:nvPr/>
        </p:nvSpPr>
        <p:spPr>
          <a:xfrm>
            <a:off x="12080119" y="1260771"/>
            <a:ext cx="414814" cy="420162"/>
          </a:xfrm>
          <a:custGeom>
            <a:avLst/>
            <a:gdLst/>
            <a:ahLst/>
            <a:cxnLst/>
            <a:rect l="l" t="t" r="r" b="b"/>
            <a:pathLst>
              <a:path w="622221" h="630243" extrusionOk="0">
                <a:moveTo>
                  <a:pt x="0" y="0"/>
                </a:moveTo>
                <a:lnTo>
                  <a:pt x="622222" y="0"/>
                </a:lnTo>
                <a:lnTo>
                  <a:pt x="622222" y="630242"/>
                </a:lnTo>
                <a:lnTo>
                  <a:pt x="0" y="630242"/>
                </a:lnTo>
                <a:lnTo>
                  <a:pt x="0" y="0"/>
                </a:lnTo>
                <a:close/>
              </a:path>
            </a:pathLst>
          </a:custGeom>
          <a:blipFill rotWithShape="1">
            <a:blip r:embed="rId7">
              <a:alphaModFix/>
            </a:blip>
            <a:stretch>
              <a:fillRect/>
            </a:stretch>
          </a:blipFill>
          <a:ln>
            <a:noFill/>
          </a:ln>
        </p:spPr>
      </p:sp>
      <p:sp>
        <p:nvSpPr>
          <p:cNvPr id="453" name="Google Shape;453;p35">
            <a:extLst>
              <a:ext uri="{FF2B5EF4-FFF2-40B4-BE49-F238E27FC236}">
                <a16:creationId xmlns:a16="http://schemas.microsoft.com/office/drawing/2014/main" xmlns="" id="{582E5CF0-FAED-9166-3EED-F80036CCD77C}"/>
              </a:ext>
            </a:extLst>
          </p:cNvPr>
          <p:cNvSpPr/>
          <p:nvPr/>
        </p:nvSpPr>
        <p:spPr>
          <a:xfrm>
            <a:off x="1055313" y="4095199"/>
            <a:ext cx="9053887" cy="822611"/>
          </a:xfrm>
          <a:prstGeom prst="ellipse">
            <a:avLst/>
          </a:prstGeom>
          <a:noFill/>
          <a:ln>
            <a:noFill/>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libri"/>
              <a:ea typeface="Calibri"/>
              <a:cs typeface="Calibri"/>
              <a:sym typeface="Calibri"/>
            </a:endParaRPr>
          </a:p>
        </p:txBody>
      </p:sp>
      <p:sp>
        <p:nvSpPr>
          <p:cNvPr id="2" name="TextBox 1">
            <a:extLst>
              <a:ext uri="{FF2B5EF4-FFF2-40B4-BE49-F238E27FC236}">
                <a16:creationId xmlns:a16="http://schemas.microsoft.com/office/drawing/2014/main" xmlns="" id="{9D0F4254-971C-6CDA-F9A6-978D20CE6297}"/>
              </a:ext>
            </a:extLst>
          </p:cNvPr>
          <p:cNvSpPr txBox="1"/>
          <p:nvPr/>
        </p:nvSpPr>
        <p:spPr>
          <a:xfrm>
            <a:off x="522462" y="1571431"/>
            <a:ext cx="10951647" cy="5693866"/>
          </a:xfrm>
          <a:prstGeom prst="rect">
            <a:avLst/>
          </a:prstGeom>
          <a:noFill/>
        </p:spPr>
        <p:txBody>
          <a:bodyPr wrap="square" rtlCol="0">
            <a:spAutoFit/>
          </a:bodyPr>
          <a:lstStyle/>
          <a:p>
            <a:pPr>
              <a:lnSpc>
                <a:spcPct val="150000"/>
              </a:lnSpc>
            </a:pPr>
            <a:r>
              <a:rPr lang="en-US" sz="2800" dirty="0"/>
              <a:t>1. Loren won’t be lost now if he bought a city map before starting his trip.</a:t>
            </a:r>
          </a:p>
          <a:p>
            <a:pPr>
              <a:lnSpc>
                <a:spcPct val="150000"/>
              </a:lnSpc>
            </a:pPr>
            <a:r>
              <a:rPr lang="en-US" sz="2800" dirty="0"/>
              <a:t>2. If Sam talks about her problems to a close friend, she would feel much better right now.</a:t>
            </a:r>
          </a:p>
          <a:p>
            <a:pPr>
              <a:lnSpc>
                <a:spcPct val="150000"/>
              </a:lnSpc>
            </a:pPr>
            <a:r>
              <a:rPr lang="en-US" sz="2800" dirty="0"/>
              <a:t>3. If he speak English fluently, he would apply for the international company now.</a:t>
            </a:r>
          </a:p>
          <a:p>
            <a:pPr>
              <a:lnSpc>
                <a:spcPct val="150000"/>
              </a:lnSpc>
            </a:pPr>
            <a:r>
              <a:rPr lang="en-US" sz="2800" dirty="0"/>
              <a:t>4. If I are you right now, I would go to the party with Jean tonight.</a:t>
            </a:r>
          </a:p>
          <a:p>
            <a:pPr>
              <a:lnSpc>
                <a:spcPct val="150000"/>
              </a:lnSpc>
            </a:pPr>
            <a:r>
              <a:rPr lang="en-US" sz="2800" dirty="0"/>
              <a:t>5. I will feel delighted now if I went out with you this morning.</a:t>
            </a:r>
          </a:p>
          <a:p>
            <a:endParaRPr lang="en-US" sz="2800" dirty="0"/>
          </a:p>
        </p:txBody>
      </p:sp>
      <p:sp>
        <p:nvSpPr>
          <p:cNvPr id="3" name="Google Shape;433;p35">
            <a:extLst>
              <a:ext uri="{FF2B5EF4-FFF2-40B4-BE49-F238E27FC236}">
                <a16:creationId xmlns:a16="http://schemas.microsoft.com/office/drawing/2014/main" xmlns="" id="{50D501AE-EA7A-48EA-FFAB-6FDE20F2954B}"/>
              </a:ext>
            </a:extLst>
          </p:cNvPr>
          <p:cNvSpPr txBox="1"/>
          <p:nvPr/>
        </p:nvSpPr>
        <p:spPr>
          <a:xfrm>
            <a:off x="658842" y="203605"/>
            <a:ext cx="11386224" cy="1477328"/>
          </a:xfrm>
          <a:prstGeom prst="rect">
            <a:avLst/>
          </a:prstGeom>
          <a:noFill/>
          <a:ln>
            <a:noFill/>
          </a:ln>
        </p:spPr>
        <p:txBody>
          <a:bodyPr spcFirstLastPara="1" wrap="square" lIns="0" tIns="0" rIns="0" bIns="0" anchor="t" anchorCtr="0">
            <a:spAutoFit/>
          </a:bodyPr>
          <a:lstStyle/>
          <a:p>
            <a:pPr defTabSz="609630">
              <a:lnSpc>
                <a:spcPct val="120000"/>
              </a:lnSpc>
              <a:buClr>
                <a:srgbClr val="000000"/>
              </a:buClr>
            </a:pPr>
            <a:r>
              <a:rPr lang="en-US" sz="4000" b="1" kern="0" dirty="0">
                <a:solidFill>
                  <a:srgbClr val="9BBB59"/>
                </a:solidFill>
                <a:latin typeface="Rockwell"/>
                <a:ea typeface="Rockwell"/>
                <a:cs typeface="Rockwell"/>
                <a:sym typeface="Rockwell"/>
              </a:rPr>
              <a:t>Find and correct the mistakes.</a:t>
            </a:r>
          </a:p>
          <a:p>
            <a:pPr defTabSz="609630">
              <a:lnSpc>
                <a:spcPct val="120000"/>
              </a:lnSpc>
              <a:buClr>
                <a:srgbClr val="000000"/>
              </a:buClr>
            </a:pPr>
            <a:endParaRPr sz="4000" kern="0" dirty="0">
              <a:solidFill>
                <a:srgbClr val="000000"/>
              </a:solidFill>
              <a:latin typeface="Arial"/>
              <a:cs typeface="Arial"/>
              <a:sym typeface="Arial"/>
            </a:endParaRPr>
          </a:p>
        </p:txBody>
      </p:sp>
      <p:sp>
        <p:nvSpPr>
          <p:cNvPr id="6" name="TextBox 5">
            <a:extLst>
              <a:ext uri="{FF2B5EF4-FFF2-40B4-BE49-F238E27FC236}">
                <a16:creationId xmlns:a16="http://schemas.microsoft.com/office/drawing/2014/main" xmlns="" id="{8F98EC61-CA4D-50C4-4579-C79DC7176AE2}"/>
              </a:ext>
            </a:extLst>
          </p:cNvPr>
          <p:cNvSpPr txBox="1"/>
          <p:nvPr/>
        </p:nvSpPr>
        <p:spPr>
          <a:xfrm>
            <a:off x="1312426" y="2255578"/>
            <a:ext cx="6007604" cy="523220"/>
          </a:xfrm>
          <a:prstGeom prst="rect">
            <a:avLst/>
          </a:prstGeom>
          <a:noFill/>
        </p:spPr>
        <p:txBody>
          <a:bodyPr wrap="square" rtlCol="0">
            <a:spAutoFit/>
          </a:bodyPr>
          <a:lstStyle/>
          <a:p>
            <a:r>
              <a:rPr lang="en-US" sz="2800" dirty="0">
                <a:solidFill>
                  <a:srgbClr val="FF0000"/>
                </a:solidFill>
              </a:rPr>
              <a:t>won't be lost → wouldn't be lost</a:t>
            </a:r>
          </a:p>
        </p:txBody>
      </p:sp>
      <p:sp>
        <p:nvSpPr>
          <p:cNvPr id="7" name="TextBox 6">
            <a:extLst>
              <a:ext uri="{FF2B5EF4-FFF2-40B4-BE49-F238E27FC236}">
                <a16:creationId xmlns:a16="http://schemas.microsoft.com/office/drawing/2014/main" xmlns="" id="{63CD414F-EAE5-F231-61B6-B6EA1F600324}"/>
              </a:ext>
            </a:extLst>
          </p:cNvPr>
          <p:cNvSpPr txBox="1"/>
          <p:nvPr/>
        </p:nvSpPr>
        <p:spPr>
          <a:xfrm>
            <a:off x="4157140" y="3555983"/>
            <a:ext cx="2850232" cy="523220"/>
          </a:xfrm>
          <a:prstGeom prst="rect">
            <a:avLst/>
          </a:prstGeom>
          <a:noFill/>
        </p:spPr>
        <p:txBody>
          <a:bodyPr wrap="square" rtlCol="0">
            <a:spAutoFit/>
          </a:bodyPr>
          <a:lstStyle/>
          <a:p>
            <a:r>
              <a:rPr lang="en-US" sz="2800" dirty="0">
                <a:solidFill>
                  <a:srgbClr val="FF0000"/>
                </a:solidFill>
              </a:rPr>
              <a:t>talks → talked</a:t>
            </a:r>
          </a:p>
        </p:txBody>
      </p:sp>
      <p:sp>
        <p:nvSpPr>
          <p:cNvPr id="8" name="TextBox 7">
            <a:extLst>
              <a:ext uri="{FF2B5EF4-FFF2-40B4-BE49-F238E27FC236}">
                <a16:creationId xmlns:a16="http://schemas.microsoft.com/office/drawing/2014/main" xmlns="" id="{327F250A-E351-3B0E-5973-068DA6A68EB1}"/>
              </a:ext>
            </a:extLst>
          </p:cNvPr>
          <p:cNvSpPr txBox="1"/>
          <p:nvPr/>
        </p:nvSpPr>
        <p:spPr>
          <a:xfrm>
            <a:off x="2925021" y="4810855"/>
            <a:ext cx="4093242" cy="523220"/>
          </a:xfrm>
          <a:prstGeom prst="rect">
            <a:avLst/>
          </a:prstGeom>
          <a:noFill/>
        </p:spPr>
        <p:txBody>
          <a:bodyPr wrap="square" rtlCol="0">
            <a:spAutoFit/>
          </a:bodyPr>
          <a:lstStyle/>
          <a:p>
            <a:r>
              <a:rPr lang="en-US" sz="2800" dirty="0">
                <a:solidFill>
                  <a:srgbClr val="FF0000"/>
                </a:solidFill>
              </a:rPr>
              <a:t>speak → spoken</a:t>
            </a:r>
          </a:p>
        </p:txBody>
      </p:sp>
      <p:sp>
        <p:nvSpPr>
          <p:cNvPr id="9" name="TextBox 8">
            <a:extLst>
              <a:ext uri="{FF2B5EF4-FFF2-40B4-BE49-F238E27FC236}">
                <a16:creationId xmlns:a16="http://schemas.microsoft.com/office/drawing/2014/main" xmlns="" id="{59F4E494-084E-A67E-E8C1-896C1BF45CF6}"/>
              </a:ext>
            </a:extLst>
          </p:cNvPr>
          <p:cNvSpPr txBox="1"/>
          <p:nvPr/>
        </p:nvSpPr>
        <p:spPr>
          <a:xfrm>
            <a:off x="9231014" y="5157291"/>
            <a:ext cx="2850232" cy="523220"/>
          </a:xfrm>
          <a:prstGeom prst="rect">
            <a:avLst/>
          </a:prstGeom>
          <a:noFill/>
        </p:spPr>
        <p:txBody>
          <a:bodyPr wrap="square" rtlCol="0">
            <a:spAutoFit/>
          </a:bodyPr>
          <a:lstStyle/>
          <a:p>
            <a:r>
              <a:rPr lang="en-US" sz="2800" dirty="0">
                <a:solidFill>
                  <a:srgbClr val="FF0000"/>
                </a:solidFill>
              </a:rPr>
              <a:t>are → were</a:t>
            </a:r>
          </a:p>
        </p:txBody>
      </p:sp>
      <p:sp>
        <p:nvSpPr>
          <p:cNvPr id="10" name="TextBox 9">
            <a:extLst>
              <a:ext uri="{FF2B5EF4-FFF2-40B4-BE49-F238E27FC236}">
                <a16:creationId xmlns:a16="http://schemas.microsoft.com/office/drawing/2014/main" xmlns="" id="{5D9EBB48-0D5A-5CC7-3AEE-95FF7C3613A1}"/>
              </a:ext>
            </a:extLst>
          </p:cNvPr>
          <p:cNvSpPr txBox="1"/>
          <p:nvPr/>
        </p:nvSpPr>
        <p:spPr>
          <a:xfrm>
            <a:off x="8132645" y="5937998"/>
            <a:ext cx="3739326" cy="523220"/>
          </a:xfrm>
          <a:prstGeom prst="rect">
            <a:avLst/>
          </a:prstGeom>
          <a:noFill/>
        </p:spPr>
        <p:txBody>
          <a:bodyPr wrap="square" rtlCol="0">
            <a:spAutoFit/>
          </a:bodyPr>
          <a:lstStyle/>
          <a:p>
            <a:r>
              <a:rPr lang="en-US" sz="2800" dirty="0">
                <a:solidFill>
                  <a:srgbClr val="FF0000"/>
                </a:solidFill>
              </a:rPr>
              <a:t>will feel → would feel</a:t>
            </a:r>
          </a:p>
        </p:txBody>
      </p:sp>
      <p:cxnSp>
        <p:nvCxnSpPr>
          <p:cNvPr id="12" name="Straight Connector 11">
            <a:extLst>
              <a:ext uri="{FF2B5EF4-FFF2-40B4-BE49-F238E27FC236}">
                <a16:creationId xmlns:a16="http://schemas.microsoft.com/office/drawing/2014/main" xmlns="" id="{7ADFDB58-881A-DD4F-ADD9-D1864AEB3D88}"/>
              </a:ext>
            </a:extLst>
          </p:cNvPr>
          <p:cNvCxnSpPr>
            <a:cxnSpLocks/>
          </p:cNvCxnSpPr>
          <p:nvPr/>
        </p:nvCxnSpPr>
        <p:spPr>
          <a:xfrm>
            <a:off x="2038905" y="2189911"/>
            <a:ext cx="1918308" cy="36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9FAA0745-5A75-632F-E164-3C811BC169D7}"/>
              </a:ext>
            </a:extLst>
          </p:cNvPr>
          <p:cNvCxnSpPr>
            <a:cxnSpLocks/>
          </p:cNvCxnSpPr>
          <p:nvPr/>
        </p:nvCxnSpPr>
        <p:spPr>
          <a:xfrm>
            <a:off x="2123454" y="3429000"/>
            <a:ext cx="801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C85FFA75-FE6F-448F-4316-8071408E9E3D}"/>
              </a:ext>
            </a:extLst>
          </p:cNvPr>
          <p:cNvCxnSpPr>
            <a:cxnSpLocks/>
          </p:cNvCxnSpPr>
          <p:nvPr/>
        </p:nvCxnSpPr>
        <p:spPr>
          <a:xfrm>
            <a:off x="1746307" y="4719909"/>
            <a:ext cx="10264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BE641ECE-D412-C319-3800-8ABE22516BCE}"/>
              </a:ext>
            </a:extLst>
          </p:cNvPr>
          <p:cNvCxnSpPr>
            <a:cxnSpLocks/>
          </p:cNvCxnSpPr>
          <p:nvPr/>
        </p:nvCxnSpPr>
        <p:spPr>
          <a:xfrm>
            <a:off x="1409799" y="5996866"/>
            <a:ext cx="7136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5A2A363F-A15A-DB32-3489-DE9F35D784C8}"/>
              </a:ext>
            </a:extLst>
          </p:cNvPr>
          <p:cNvCxnSpPr>
            <a:cxnSpLocks/>
          </p:cNvCxnSpPr>
          <p:nvPr/>
        </p:nvCxnSpPr>
        <p:spPr>
          <a:xfrm>
            <a:off x="1096927" y="6637648"/>
            <a:ext cx="12984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34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down)">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down)">
                                      <p:cBhvr>
                                        <p:cTn id="5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6">
          <a:extLst>
            <a:ext uri="{FF2B5EF4-FFF2-40B4-BE49-F238E27FC236}">
              <a16:creationId xmlns:a16="http://schemas.microsoft.com/office/drawing/2014/main" xmlns="" id="{54B8AA2C-9E90-1C63-BCC1-2FF9C33B710A}"/>
            </a:ext>
          </a:extLst>
        </p:cNvPr>
        <p:cNvGrpSpPr/>
        <p:nvPr/>
      </p:nvGrpSpPr>
      <p:grpSpPr>
        <a:xfrm>
          <a:off x="0" y="0"/>
          <a:ext cx="0" cy="0"/>
          <a:chOff x="0" y="0"/>
          <a:chExt cx="0" cy="0"/>
        </a:xfrm>
      </p:grpSpPr>
      <p:sp>
        <p:nvSpPr>
          <p:cNvPr id="377" name="Google Shape;377;p31">
            <a:extLst>
              <a:ext uri="{FF2B5EF4-FFF2-40B4-BE49-F238E27FC236}">
                <a16:creationId xmlns:a16="http://schemas.microsoft.com/office/drawing/2014/main" xmlns="" id="{07011D2B-6244-6FAA-E332-29DF3604860A}"/>
              </a:ext>
            </a:extLst>
          </p:cNvPr>
          <p:cNvSpPr/>
          <p:nvPr/>
        </p:nvSpPr>
        <p:spPr>
          <a:xfrm>
            <a:off x="-908276" y="-584200"/>
            <a:ext cx="13971813" cy="7855054"/>
          </a:xfrm>
          <a:custGeom>
            <a:avLst/>
            <a:gdLst/>
            <a:ahLst/>
            <a:cxnLst/>
            <a:rect l="l" t="t" r="r" b="b"/>
            <a:pathLst>
              <a:path w="20957720" h="11782581" extrusionOk="0">
                <a:moveTo>
                  <a:pt x="0" y="0"/>
                </a:moveTo>
                <a:lnTo>
                  <a:pt x="20957721" y="0"/>
                </a:lnTo>
                <a:lnTo>
                  <a:pt x="20957721" y="11782580"/>
                </a:lnTo>
                <a:lnTo>
                  <a:pt x="0" y="11782580"/>
                </a:lnTo>
                <a:lnTo>
                  <a:pt x="0" y="0"/>
                </a:lnTo>
                <a:close/>
              </a:path>
            </a:pathLst>
          </a:custGeom>
          <a:blipFill rotWithShape="1">
            <a:blip r:embed="rId3">
              <a:alphaModFix/>
            </a:blip>
            <a:stretch>
              <a:fillRect/>
            </a:stretch>
          </a:blipFill>
          <a:ln>
            <a:noFill/>
          </a:ln>
        </p:spPr>
      </p:sp>
      <p:sp>
        <p:nvSpPr>
          <p:cNvPr id="379" name="Google Shape;379;p31">
            <a:extLst>
              <a:ext uri="{FF2B5EF4-FFF2-40B4-BE49-F238E27FC236}">
                <a16:creationId xmlns:a16="http://schemas.microsoft.com/office/drawing/2014/main" xmlns="" id="{F0B61854-F1A6-9AB2-2AC3-7D3E4EF9E48B}"/>
              </a:ext>
            </a:extLst>
          </p:cNvPr>
          <p:cNvSpPr/>
          <p:nvPr/>
        </p:nvSpPr>
        <p:spPr>
          <a:xfrm>
            <a:off x="434176" y="851797"/>
            <a:ext cx="11912275" cy="4682658"/>
          </a:xfrm>
          <a:custGeom>
            <a:avLst/>
            <a:gdLst/>
            <a:ahLst/>
            <a:cxnLst/>
            <a:rect l="l" t="t" r="r" b="b"/>
            <a:pathLst>
              <a:path w="10272099" h="3478028" extrusionOk="0">
                <a:moveTo>
                  <a:pt x="9765660" y="3461109"/>
                </a:moveTo>
                <a:cubicBezTo>
                  <a:pt x="9765660" y="3461109"/>
                  <a:pt x="9528664" y="3451139"/>
                  <a:pt x="9166524" y="3464583"/>
                </a:cubicBezTo>
                <a:cubicBezTo>
                  <a:pt x="8804387" y="3478028"/>
                  <a:pt x="490924" y="3478028"/>
                  <a:pt x="490924" y="3478028"/>
                </a:cubicBezTo>
                <a:cubicBezTo>
                  <a:pt x="245502" y="3478028"/>
                  <a:pt x="32509" y="3380760"/>
                  <a:pt x="31032" y="3220646"/>
                </a:cubicBezTo>
                <a:cubicBezTo>
                  <a:pt x="31032" y="3220646"/>
                  <a:pt x="0" y="192540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9719112" y="0"/>
                  <a:pt x="9719112" y="0"/>
                </a:cubicBezTo>
                <a:cubicBezTo>
                  <a:pt x="10031012" y="0"/>
                  <a:pt x="10264440" y="101069"/>
                  <a:pt x="10256583" y="303616"/>
                </a:cubicBezTo>
                <a:cubicBezTo>
                  <a:pt x="10256583" y="303616"/>
                  <a:pt x="10254588" y="1808153"/>
                  <a:pt x="10263344" y="2521058"/>
                </a:cubicBezTo>
                <a:cubicBezTo>
                  <a:pt x="10272099" y="2814360"/>
                  <a:pt x="10225550" y="3147431"/>
                  <a:pt x="10225550" y="3147431"/>
                </a:cubicBezTo>
                <a:cubicBezTo>
                  <a:pt x="10222586" y="3327456"/>
                  <a:pt x="10011082" y="3461109"/>
                  <a:pt x="9765660" y="3461109"/>
                </a:cubicBezTo>
                <a:close/>
              </a:path>
            </a:pathLst>
          </a:custGeom>
          <a:solidFill>
            <a:srgbClr val="C2D59B"/>
          </a:solidFill>
          <a:ln>
            <a:noFill/>
          </a:ln>
        </p:spPr>
        <p:txBody>
          <a:bodyPr spcFirstLastPara="1" wrap="square" lIns="60950" tIns="60950" rIns="60950" bIns="60950" anchor="ctr" anchorCtr="0">
            <a:noAutofit/>
          </a:bodyPr>
          <a:lstStyle/>
          <a:p>
            <a:endParaRPr sz="1200"/>
          </a:p>
        </p:txBody>
      </p:sp>
      <p:sp>
        <p:nvSpPr>
          <p:cNvPr id="381" name="Google Shape;381;p31">
            <a:extLst>
              <a:ext uri="{FF2B5EF4-FFF2-40B4-BE49-F238E27FC236}">
                <a16:creationId xmlns:a16="http://schemas.microsoft.com/office/drawing/2014/main" xmlns="" id="{2993C1C5-806C-B8AF-31CF-104169FCE610}"/>
              </a:ext>
            </a:extLst>
          </p:cNvPr>
          <p:cNvSpPr txBox="1"/>
          <p:nvPr/>
        </p:nvSpPr>
        <p:spPr>
          <a:xfrm>
            <a:off x="889964" y="1460475"/>
            <a:ext cx="11000697" cy="2952090"/>
          </a:xfrm>
          <a:prstGeom prst="rect">
            <a:avLst/>
          </a:prstGeom>
          <a:noFill/>
          <a:ln>
            <a:noFill/>
          </a:ln>
        </p:spPr>
        <p:txBody>
          <a:bodyPr spcFirstLastPara="1" wrap="square" lIns="0" tIns="0" rIns="0" bIns="0" anchor="t" anchorCtr="0">
            <a:spAutoFit/>
          </a:bodyPr>
          <a:lstStyle/>
          <a:p>
            <a:pPr marL="571500" indent="-571500">
              <a:lnSpc>
                <a:spcPct val="109375"/>
              </a:lnSpc>
              <a:buFontTx/>
              <a:buChar char="-"/>
            </a:pPr>
            <a:r>
              <a:rPr lang="en-US" sz="4400" b="1" dirty="0">
                <a:solidFill>
                  <a:srgbClr val="253140"/>
                </a:solidFill>
                <a:latin typeface="Times New Roman"/>
                <a:ea typeface="Times New Roman"/>
                <a:cs typeface="Times New Roman"/>
                <a:sym typeface="Times New Roman"/>
              </a:rPr>
              <a:t>Prepare the next lesson: Lesson 2.3 – Pronunciation &amp; Speaking (page 69).</a:t>
            </a:r>
          </a:p>
          <a:p>
            <a:pPr marL="571500" indent="-571500">
              <a:lnSpc>
                <a:spcPct val="109375"/>
              </a:lnSpc>
              <a:buFontTx/>
              <a:buChar char="-"/>
            </a:pPr>
            <a:r>
              <a:rPr lang="en-US" sz="4400" b="1" dirty="0">
                <a:solidFill>
                  <a:srgbClr val="253140"/>
                </a:solidFill>
                <a:latin typeface="Times New Roman"/>
                <a:ea typeface="Times New Roman"/>
                <a:cs typeface="Times New Roman"/>
                <a:sym typeface="Times New Roman"/>
              </a:rPr>
              <a:t>Do exercise: Write five sentences about your dreams using the Second conditional. </a:t>
            </a:r>
            <a:endParaRPr sz="4400" dirty="0"/>
          </a:p>
        </p:txBody>
      </p:sp>
      <p:sp>
        <p:nvSpPr>
          <p:cNvPr id="384" name="Google Shape;384;p31">
            <a:extLst>
              <a:ext uri="{FF2B5EF4-FFF2-40B4-BE49-F238E27FC236}">
                <a16:creationId xmlns:a16="http://schemas.microsoft.com/office/drawing/2014/main" xmlns="" id="{DDF713E1-D9C2-4614-13A8-DAE65ADE9362}"/>
              </a:ext>
            </a:extLst>
          </p:cNvPr>
          <p:cNvSpPr/>
          <p:nvPr/>
        </p:nvSpPr>
        <p:spPr>
          <a:xfrm>
            <a:off x="11621523" y="4532763"/>
            <a:ext cx="991223" cy="1473440"/>
          </a:xfrm>
          <a:custGeom>
            <a:avLst/>
            <a:gdLst/>
            <a:ahLst/>
            <a:cxnLst/>
            <a:rect l="l" t="t" r="r" b="b"/>
            <a:pathLst>
              <a:path w="1486835" h="2210160" extrusionOk="0">
                <a:moveTo>
                  <a:pt x="0" y="0"/>
                </a:moveTo>
                <a:lnTo>
                  <a:pt x="1486835" y="0"/>
                </a:lnTo>
                <a:lnTo>
                  <a:pt x="1486835" y="2210159"/>
                </a:lnTo>
                <a:lnTo>
                  <a:pt x="0" y="2210159"/>
                </a:lnTo>
                <a:lnTo>
                  <a:pt x="0" y="0"/>
                </a:lnTo>
                <a:close/>
              </a:path>
            </a:pathLst>
          </a:custGeom>
          <a:blipFill rotWithShape="1">
            <a:blip r:embed="rId4">
              <a:alphaModFix/>
            </a:blip>
            <a:stretch>
              <a:fillRect/>
            </a:stretch>
          </a:blipFill>
          <a:ln>
            <a:noFill/>
          </a:ln>
        </p:spPr>
      </p:sp>
      <p:sp>
        <p:nvSpPr>
          <p:cNvPr id="385" name="Google Shape;385;p31">
            <a:extLst>
              <a:ext uri="{FF2B5EF4-FFF2-40B4-BE49-F238E27FC236}">
                <a16:creationId xmlns:a16="http://schemas.microsoft.com/office/drawing/2014/main" xmlns="" id="{B6EBBA30-46C6-6412-185A-F0958FBB5D37}"/>
              </a:ext>
            </a:extLst>
          </p:cNvPr>
          <p:cNvSpPr/>
          <p:nvPr/>
        </p:nvSpPr>
        <p:spPr>
          <a:xfrm rot="6084239">
            <a:off x="12061974" y="1747603"/>
            <a:ext cx="1181721" cy="386745"/>
          </a:xfrm>
          <a:custGeom>
            <a:avLst/>
            <a:gdLst/>
            <a:ahLst/>
            <a:cxnLst/>
            <a:rect l="l" t="t" r="r" b="b"/>
            <a:pathLst>
              <a:path w="1772582" h="580118" extrusionOk="0">
                <a:moveTo>
                  <a:pt x="0" y="0"/>
                </a:moveTo>
                <a:lnTo>
                  <a:pt x="1772582" y="0"/>
                </a:lnTo>
                <a:lnTo>
                  <a:pt x="1772582" y="580117"/>
                </a:lnTo>
                <a:lnTo>
                  <a:pt x="0" y="580117"/>
                </a:lnTo>
                <a:lnTo>
                  <a:pt x="0" y="0"/>
                </a:lnTo>
                <a:close/>
              </a:path>
            </a:pathLst>
          </a:custGeom>
          <a:blipFill rotWithShape="1">
            <a:blip r:embed="rId5">
              <a:alphaModFix/>
            </a:blip>
            <a:stretch>
              <a:fillRect/>
            </a:stretch>
          </a:blipFill>
          <a:ln>
            <a:noFill/>
          </a:ln>
        </p:spPr>
      </p:sp>
      <p:sp>
        <p:nvSpPr>
          <p:cNvPr id="386" name="Google Shape;386;p31">
            <a:extLst>
              <a:ext uri="{FF2B5EF4-FFF2-40B4-BE49-F238E27FC236}">
                <a16:creationId xmlns:a16="http://schemas.microsoft.com/office/drawing/2014/main" xmlns="" id="{97D62AEB-5A69-94A2-07F0-7AA91A7AD3D0}"/>
              </a:ext>
            </a:extLst>
          </p:cNvPr>
          <p:cNvSpPr/>
          <p:nvPr/>
        </p:nvSpPr>
        <p:spPr>
          <a:xfrm>
            <a:off x="2734183" y="5523707"/>
            <a:ext cx="1752163" cy="331318"/>
          </a:xfrm>
          <a:custGeom>
            <a:avLst/>
            <a:gdLst/>
            <a:ahLst/>
            <a:cxnLst/>
            <a:rect l="l" t="t" r="r" b="b"/>
            <a:pathLst>
              <a:path w="2628244" h="496977" extrusionOk="0">
                <a:moveTo>
                  <a:pt x="0" y="0"/>
                </a:moveTo>
                <a:lnTo>
                  <a:pt x="2628244" y="0"/>
                </a:lnTo>
                <a:lnTo>
                  <a:pt x="2628244" y="496977"/>
                </a:lnTo>
                <a:lnTo>
                  <a:pt x="0" y="496977"/>
                </a:lnTo>
                <a:lnTo>
                  <a:pt x="0" y="0"/>
                </a:lnTo>
                <a:close/>
              </a:path>
            </a:pathLst>
          </a:custGeom>
          <a:blipFill rotWithShape="1">
            <a:blip r:embed="rId6">
              <a:alphaModFix/>
            </a:blip>
            <a:stretch>
              <a:fillRect/>
            </a:stretch>
          </a:blipFill>
          <a:ln>
            <a:noFill/>
          </a:ln>
        </p:spPr>
      </p:sp>
      <p:sp>
        <p:nvSpPr>
          <p:cNvPr id="391" name="Google Shape;391;p31">
            <a:extLst>
              <a:ext uri="{FF2B5EF4-FFF2-40B4-BE49-F238E27FC236}">
                <a16:creationId xmlns:a16="http://schemas.microsoft.com/office/drawing/2014/main" xmlns="" id="{08072D1B-1FCF-AAA5-0E46-55443800C7FE}"/>
              </a:ext>
            </a:extLst>
          </p:cNvPr>
          <p:cNvSpPr/>
          <p:nvPr/>
        </p:nvSpPr>
        <p:spPr>
          <a:xfrm>
            <a:off x="570477" y="2998601"/>
            <a:ext cx="2751847" cy="1894714"/>
          </a:xfrm>
          <a:prstGeom prst="rect">
            <a:avLst/>
          </a:prstGeom>
          <a:noFill/>
          <a:ln>
            <a:noFill/>
          </a:ln>
        </p:spPr>
      </p:sp>
      <p:sp>
        <p:nvSpPr>
          <p:cNvPr id="393" name="Google Shape;393;p31">
            <a:extLst>
              <a:ext uri="{FF2B5EF4-FFF2-40B4-BE49-F238E27FC236}">
                <a16:creationId xmlns:a16="http://schemas.microsoft.com/office/drawing/2014/main" xmlns="" id="{153C3CB2-2FC4-729F-077E-EAAF884281C9}"/>
              </a:ext>
            </a:extLst>
          </p:cNvPr>
          <p:cNvSpPr/>
          <p:nvPr/>
        </p:nvSpPr>
        <p:spPr>
          <a:xfrm>
            <a:off x="3838370" y="3950790"/>
            <a:ext cx="3222503" cy="1933502"/>
          </a:xfrm>
          <a:prstGeom prst="rect">
            <a:avLst/>
          </a:prstGeom>
          <a:noFill/>
          <a:ln>
            <a:noFill/>
          </a:ln>
        </p:spPr>
      </p:sp>
    </p:spTree>
    <p:extLst>
      <p:ext uri="{BB962C8B-B14F-4D97-AF65-F5344CB8AC3E}">
        <p14:creationId xmlns:p14="http://schemas.microsoft.com/office/powerpoint/2010/main" val="5101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1">
                                            <p:txEl>
                                              <p:pRg st="0" end="0"/>
                                            </p:txEl>
                                          </p:spTgt>
                                        </p:tgtEl>
                                        <p:attrNameLst>
                                          <p:attrName>style.visibility</p:attrName>
                                        </p:attrNameLst>
                                      </p:cBhvr>
                                      <p:to>
                                        <p:strVal val="visible"/>
                                      </p:to>
                                    </p:set>
                                    <p:animEffect transition="in" filter="fade">
                                      <p:cBhvr>
                                        <p:cTn id="7" dur="1000"/>
                                        <p:tgtEl>
                                          <p:spTgt spid="38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1">
                                            <p:txEl>
                                              <p:pRg st="1" end="1"/>
                                            </p:txEl>
                                          </p:spTgt>
                                        </p:tgtEl>
                                        <p:attrNameLst>
                                          <p:attrName>style.visibility</p:attrName>
                                        </p:attrNameLst>
                                      </p:cBhvr>
                                      <p:to>
                                        <p:strVal val="visible"/>
                                      </p:to>
                                    </p:set>
                                    <p:animEffect transition="in" filter="fade">
                                      <p:cBhvr>
                                        <p:cTn id="12" dur="1000"/>
                                        <p:tgtEl>
                                          <p:spTgt spid="38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9">
          <a:extLst>
            <a:ext uri="{FF2B5EF4-FFF2-40B4-BE49-F238E27FC236}">
              <a16:creationId xmlns:a16="http://schemas.microsoft.com/office/drawing/2014/main" xmlns="" id="{7CA8B950-6766-6C05-6C8E-E7E2B9378432}"/>
            </a:ext>
          </a:extLst>
        </p:cNvPr>
        <p:cNvGrpSpPr/>
        <p:nvPr/>
      </p:nvGrpSpPr>
      <p:grpSpPr>
        <a:xfrm>
          <a:off x="0" y="0"/>
          <a:ext cx="0" cy="0"/>
          <a:chOff x="0" y="0"/>
          <a:chExt cx="0" cy="0"/>
        </a:xfrm>
      </p:grpSpPr>
      <p:sp>
        <p:nvSpPr>
          <p:cNvPr id="430" name="Google Shape;430;p35">
            <a:extLst>
              <a:ext uri="{FF2B5EF4-FFF2-40B4-BE49-F238E27FC236}">
                <a16:creationId xmlns:a16="http://schemas.microsoft.com/office/drawing/2014/main" xmlns="" id="{4459BD4F-3E7F-5295-8595-7F8294AC1E29}"/>
              </a:ext>
            </a:extLst>
          </p:cNvPr>
          <p:cNvSpPr/>
          <p:nvPr/>
        </p:nvSpPr>
        <p:spPr>
          <a:xfrm>
            <a:off x="-889907" y="-498527"/>
            <a:ext cx="13971813" cy="7855054"/>
          </a:xfrm>
          <a:custGeom>
            <a:avLst/>
            <a:gdLst/>
            <a:ahLst/>
            <a:cxnLst/>
            <a:rect l="l" t="t" r="r" b="b"/>
            <a:pathLst>
              <a:path w="20957720" h="11782581" extrusionOk="0">
                <a:moveTo>
                  <a:pt x="0" y="0"/>
                </a:moveTo>
                <a:lnTo>
                  <a:pt x="20957720" y="0"/>
                </a:lnTo>
                <a:lnTo>
                  <a:pt x="20957720" y="11782581"/>
                </a:lnTo>
                <a:lnTo>
                  <a:pt x="0" y="11782581"/>
                </a:lnTo>
                <a:lnTo>
                  <a:pt x="0" y="0"/>
                </a:lnTo>
                <a:close/>
              </a:path>
            </a:pathLst>
          </a:custGeom>
          <a:blipFill rotWithShape="1">
            <a:blip r:embed="rId3">
              <a:alphaModFix/>
            </a:blip>
            <a:stretch>
              <a:fillRect/>
            </a:stretch>
          </a:blipFill>
          <a:ln>
            <a:noFill/>
          </a:ln>
        </p:spPr>
      </p:sp>
      <p:sp>
        <p:nvSpPr>
          <p:cNvPr id="431" name="Google Shape;431;p35">
            <a:extLst>
              <a:ext uri="{FF2B5EF4-FFF2-40B4-BE49-F238E27FC236}">
                <a16:creationId xmlns:a16="http://schemas.microsoft.com/office/drawing/2014/main" xmlns="" id="{364A95FD-E302-2EDC-5F00-A910ADCE2F1D}"/>
              </a:ext>
            </a:extLst>
          </p:cNvPr>
          <p:cNvSpPr/>
          <p:nvPr/>
        </p:nvSpPr>
        <p:spPr>
          <a:xfrm rot="-5400000">
            <a:off x="5752998" y="-5495265"/>
            <a:ext cx="1100818" cy="12383052"/>
          </a:xfrm>
          <a:prstGeom prst="rect">
            <a:avLst/>
          </a:prstGeom>
          <a:solidFill>
            <a:srgbClr val="51604D"/>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432" name="Google Shape;432;p35">
            <a:extLst>
              <a:ext uri="{FF2B5EF4-FFF2-40B4-BE49-F238E27FC236}">
                <a16:creationId xmlns:a16="http://schemas.microsoft.com/office/drawing/2014/main" xmlns="" id="{ABD886BA-AC2E-0C96-F045-2F49D53048D1}"/>
              </a:ext>
            </a:extLst>
          </p:cNvPr>
          <p:cNvSpPr/>
          <p:nvPr/>
        </p:nvSpPr>
        <p:spPr>
          <a:xfrm rot="-5400000">
            <a:off x="5913745" y="-5410299"/>
            <a:ext cx="834556" cy="11964408"/>
          </a:xfrm>
          <a:prstGeom prst="rect">
            <a:avLst/>
          </a:prstGeom>
          <a:solidFill>
            <a:srgbClr val="FFFBEC"/>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434" name="Google Shape;434;p35">
            <a:extLst>
              <a:ext uri="{FF2B5EF4-FFF2-40B4-BE49-F238E27FC236}">
                <a16:creationId xmlns:a16="http://schemas.microsoft.com/office/drawing/2014/main" xmlns="" id="{BBBA1C29-187F-826C-1C06-8F4DB58E29DA}"/>
              </a:ext>
            </a:extLst>
          </p:cNvPr>
          <p:cNvSpPr/>
          <p:nvPr/>
        </p:nvSpPr>
        <p:spPr>
          <a:xfrm>
            <a:off x="181987" y="1504157"/>
            <a:ext cx="11828026" cy="5353843"/>
          </a:xfrm>
          <a:prstGeom prst="rect">
            <a:avLst/>
          </a:prstGeom>
          <a:solidFill>
            <a:srgbClr val="DB9463"/>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435" name="Google Shape;435;p35">
            <a:extLst>
              <a:ext uri="{FF2B5EF4-FFF2-40B4-BE49-F238E27FC236}">
                <a16:creationId xmlns:a16="http://schemas.microsoft.com/office/drawing/2014/main" xmlns="" id="{1428C596-1FB5-EF64-7B02-1FEF34AE1D28}"/>
              </a:ext>
            </a:extLst>
          </p:cNvPr>
          <p:cNvSpPr/>
          <p:nvPr/>
        </p:nvSpPr>
        <p:spPr>
          <a:xfrm>
            <a:off x="369001" y="1690179"/>
            <a:ext cx="11474180" cy="4947469"/>
          </a:xfrm>
          <a:prstGeom prst="rect">
            <a:avLst/>
          </a:prstGeom>
          <a:solidFill>
            <a:srgbClr val="FFFBEC"/>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437" name="Google Shape;437;p35">
            <a:extLst>
              <a:ext uri="{FF2B5EF4-FFF2-40B4-BE49-F238E27FC236}">
                <a16:creationId xmlns:a16="http://schemas.microsoft.com/office/drawing/2014/main" xmlns="" id="{02DF4E2C-3E58-488A-08FE-C32410B74AD9}"/>
              </a:ext>
            </a:extLst>
          </p:cNvPr>
          <p:cNvSpPr/>
          <p:nvPr/>
        </p:nvSpPr>
        <p:spPr>
          <a:xfrm rot="-9619511">
            <a:off x="-100290" y="1353407"/>
            <a:ext cx="776457" cy="821253"/>
          </a:xfrm>
          <a:custGeom>
            <a:avLst/>
            <a:gdLst/>
            <a:ahLst/>
            <a:cxnLst/>
            <a:rect l="l" t="t" r="r" b="b"/>
            <a:pathLst>
              <a:path w="1164686" h="1231880" extrusionOk="0">
                <a:moveTo>
                  <a:pt x="1164686" y="1231880"/>
                </a:moveTo>
                <a:lnTo>
                  <a:pt x="0" y="1231880"/>
                </a:lnTo>
                <a:lnTo>
                  <a:pt x="0" y="0"/>
                </a:lnTo>
                <a:lnTo>
                  <a:pt x="1164686" y="0"/>
                </a:lnTo>
                <a:lnTo>
                  <a:pt x="1164686" y="1231880"/>
                </a:lnTo>
                <a:close/>
              </a:path>
            </a:pathLst>
          </a:custGeom>
          <a:blipFill rotWithShape="1">
            <a:blip r:embed="rId4">
              <a:alphaModFix/>
            </a:blip>
            <a:stretch>
              <a:fillRect/>
            </a:stretch>
          </a:blipFill>
          <a:ln>
            <a:noFill/>
          </a:ln>
        </p:spPr>
      </p:sp>
      <p:sp>
        <p:nvSpPr>
          <p:cNvPr id="438" name="Google Shape;438;p35">
            <a:extLst>
              <a:ext uri="{FF2B5EF4-FFF2-40B4-BE49-F238E27FC236}">
                <a16:creationId xmlns:a16="http://schemas.microsoft.com/office/drawing/2014/main" xmlns="" id="{73C9D100-E2C6-B34E-AB52-E965F0E80EE2}"/>
              </a:ext>
            </a:extLst>
          </p:cNvPr>
          <p:cNvSpPr/>
          <p:nvPr/>
        </p:nvSpPr>
        <p:spPr>
          <a:xfrm>
            <a:off x="11640941" y="5157034"/>
            <a:ext cx="1583430" cy="1643182"/>
          </a:xfrm>
          <a:custGeom>
            <a:avLst/>
            <a:gdLst/>
            <a:ahLst/>
            <a:cxnLst/>
            <a:rect l="l" t="t" r="r" b="b"/>
            <a:pathLst>
              <a:path w="2375145" h="2464773" extrusionOk="0">
                <a:moveTo>
                  <a:pt x="0" y="0"/>
                </a:moveTo>
                <a:lnTo>
                  <a:pt x="2375145" y="0"/>
                </a:lnTo>
                <a:lnTo>
                  <a:pt x="2375145" y="2464773"/>
                </a:lnTo>
                <a:lnTo>
                  <a:pt x="0" y="2464773"/>
                </a:lnTo>
                <a:lnTo>
                  <a:pt x="0" y="0"/>
                </a:lnTo>
                <a:close/>
              </a:path>
            </a:pathLst>
          </a:custGeom>
          <a:blipFill rotWithShape="1">
            <a:blip r:embed="rId5">
              <a:alphaModFix/>
            </a:blip>
            <a:stretch>
              <a:fillRect/>
            </a:stretch>
          </a:blipFill>
          <a:ln>
            <a:noFill/>
          </a:ln>
        </p:spPr>
      </p:sp>
      <p:sp>
        <p:nvSpPr>
          <p:cNvPr id="440" name="Google Shape;440;p35">
            <a:extLst>
              <a:ext uri="{FF2B5EF4-FFF2-40B4-BE49-F238E27FC236}">
                <a16:creationId xmlns:a16="http://schemas.microsoft.com/office/drawing/2014/main" xmlns="" id="{C840DC19-2463-C687-E360-2E25DC185334}"/>
              </a:ext>
            </a:extLst>
          </p:cNvPr>
          <p:cNvSpPr/>
          <p:nvPr/>
        </p:nvSpPr>
        <p:spPr>
          <a:xfrm>
            <a:off x="12118861" y="-352398"/>
            <a:ext cx="924303" cy="924303"/>
          </a:xfrm>
          <a:custGeom>
            <a:avLst/>
            <a:gdLst/>
            <a:ahLst/>
            <a:cxnLst/>
            <a:rect l="l" t="t" r="r" b="b"/>
            <a:pathLst>
              <a:path w="1386454" h="1386454" extrusionOk="0">
                <a:moveTo>
                  <a:pt x="0" y="0"/>
                </a:moveTo>
                <a:lnTo>
                  <a:pt x="1386455" y="0"/>
                </a:lnTo>
                <a:lnTo>
                  <a:pt x="1386455" y="1386455"/>
                </a:lnTo>
                <a:lnTo>
                  <a:pt x="0" y="1386455"/>
                </a:lnTo>
                <a:lnTo>
                  <a:pt x="0" y="0"/>
                </a:lnTo>
                <a:close/>
              </a:path>
            </a:pathLst>
          </a:custGeom>
          <a:blipFill rotWithShape="1">
            <a:blip r:embed="rId6">
              <a:alphaModFix/>
            </a:blip>
            <a:stretch>
              <a:fillRect/>
            </a:stretch>
          </a:blipFill>
          <a:ln>
            <a:noFill/>
          </a:ln>
        </p:spPr>
      </p:sp>
      <p:sp>
        <p:nvSpPr>
          <p:cNvPr id="442" name="Google Shape;442;p35">
            <a:extLst>
              <a:ext uri="{FF2B5EF4-FFF2-40B4-BE49-F238E27FC236}">
                <a16:creationId xmlns:a16="http://schemas.microsoft.com/office/drawing/2014/main" xmlns="" id="{BA258C6D-8EBC-7339-94BE-A9A7DBD1F0C8}"/>
              </a:ext>
            </a:extLst>
          </p:cNvPr>
          <p:cNvSpPr/>
          <p:nvPr/>
        </p:nvSpPr>
        <p:spPr>
          <a:xfrm>
            <a:off x="12080119" y="1260771"/>
            <a:ext cx="414814" cy="420162"/>
          </a:xfrm>
          <a:custGeom>
            <a:avLst/>
            <a:gdLst/>
            <a:ahLst/>
            <a:cxnLst/>
            <a:rect l="l" t="t" r="r" b="b"/>
            <a:pathLst>
              <a:path w="622221" h="630243" extrusionOk="0">
                <a:moveTo>
                  <a:pt x="0" y="0"/>
                </a:moveTo>
                <a:lnTo>
                  <a:pt x="622222" y="0"/>
                </a:lnTo>
                <a:lnTo>
                  <a:pt x="622222" y="630242"/>
                </a:lnTo>
                <a:lnTo>
                  <a:pt x="0" y="630242"/>
                </a:lnTo>
                <a:lnTo>
                  <a:pt x="0" y="0"/>
                </a:lnTo>
                <a:close/>
              </a:path>
            </a:pathLst>
          </a:custGeom>
          <a:blipFill rotWithShape="1">
            <a:blip r:embed="rId7">
              <a:alphaModFix/>
            </a:blip>
            <a:stretch>
              <a:fillRect/>
            </a:stretch>
          </a:blipFill>
          <a:ln>
            <a:noFill/>
          </a:ln>
        </p:spPr>
      </p:sp>
      <p:sp>
        <p:nvSpPr>
          <p:cNvPr id="453" name="Google Shape;453;p35">
            <a:extLst>
              <a:ext uri="{FF2B5EF4-FFF2-40B4-BE49-F238E27FC236}">
                <a16:creationId xmlns:a16="http://schemas.microsoft.com/office/drawing/2014/main" xmlns="" id="{F9C0FC94-7309-43C8-65E7-3E4E363EE574}"/>
              </a:ext>
            </a:extLst>
          </p:cNvPr>
          <p:cNvSpPr/>
          <p:nvPr/>
        </p:nvSpPr>
        <p:spPr>
          <a:xfrm>
            <a:off x="1055313" y="4095199"/>
            <a:ext cx="9053887" cy="822611"/>
          </a:xfrm>
          <a:prstGeom prst="ellipse">
            <a:avLst/>
          </a:prstGeom>
          <a:noFill/>
          <a:ln>
            <a:noFill/>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libri"/>
              <a:ea typeface="Calibri"/>
              <a:cs typeface="Calibri"/>
              <a:sym typeface="Calibri"/>
            </a:endParaRPr>
          </a:p>
        </p:txBody>
      </p:sp>
      <p:sp>
        <p:nvSpPr>
          <p:cNvPr id="2" name="TextBox 1">
            <a:extLst>
              <a:ext uri="{FF2B5EF4-FFF2-40B4-BE49-F238E27FC236}">
                <a16:creationId xmlns:a16="http://schemas.microsoft.com/office/drawing/2014/main" xmlns="" id="{5A8A81A9-306F-41E6-7759-20A88D3CB4AF}"/>
              </a:ext>
            </a:extLst>
          </p:cNvPr>
          <p:cNvSpPr txBox="1"/>
          <p:nvPr/>
        </p:nvSpPr>
        <p:spPr>
          <a:xfrm>
            <a:off x="488982" y="1899408"/>
            <a:ext cx="11521031" cy="3890489"/>
          </a:xfrm>
          <a:prstGeom prst="rect">
            <a:avLst/>
          </a:prstGeom>
          <a:noFill/>
        </p:spPr>
        <p:txBody>
          <a:bodyPr wrap="square" rtlCol="0">
            <a:spAutoFit/>
          </a:bodyPr>
          <a:lstStyle/>
          <a:p>
            <a:pPr>
              <a:lnSpc>
                <a:spcPct val="150000"/>
              </a:lnSpc>
            </a:pPr>
            <a:r>
              <a:rPr lang="en-US" sz="2800" dirty="0"/>
              <a:t>1. My boss doesn’t let me take a rest. I feel exhausted now. </a:t>
            </a:r>
          </a:p>
          <a:p>
            <a:pPr>
              <a:lnSpc>
                <a:spcPct val="150000"/>
              </a:lnSpc>
            </a:pPr>
            <a:r>
              <a:rPr lang="en-US" sz="2800" dirty="0"/>
              <a:t>2. I’m not going to buy this car for you because it wastes too much money.</a:t>
            </a:r>
          </a:p>
          <a:p>
            <a:pPr>
              <a:lnSpc>
                <a:spcPct val="150000"/>
              </a:lnSpc>
            </a:pPr>
            <a:r>
              <a:rPr lang="en-US" sz="2800" dirty="0"/>
              <a:t>3. The weather is not good today. We can’t go out for a walk. </a:t>
            </a:r>
          </a:p>
          <a:p>
            <a:pPr>
              <a:lnSpc>
                <a:spcPct val="150000"/>
              </a:lnSpc>
            </a:pPr>
            <a:r>
              <a:rPr lang="en-US" sz="2800" dirty="0"/>
              <a:t>4. They don’t tell her the truth. She is very upset now. </a:t>
            </a:r>
          </a:p>
          <a:p>
            <a:pPr>
              <a:lnSpc>
                <a:spcPct val="150000"/>
              </a:lnSpc>
            </a:pPr>
            <a:r>
              <a:rPr lang="en-US" sz="2800" dirty="0"/>
              <a:t>5. I don’t know Ronald’s address so I can’t send him the party invitation</a:t>
            </a:r>
          </a:p>
        </p:txBody>
      </p:sp>
      <p:sp>
        <p:nvSpPr>
          <p:cNvPr id="3" name="Google Shape;433;p35">
            <a:extLst>
              <a:ext uri="{FF2B5EF4-FFF2-40B4-BE49-F238E27FC236}">
                <a16:creationId xmlns:a16="http://schemas.microsoft.com/office/drawing/2014/main" xmlns="" id="{ECF7B778-5010-F668-A94C-007000F0EF9C}"/>
              </a:ext>
            </a:extLst>
          </p:cNvPr>
          <p:cNvSpPr txBox="1"/>
          <p:nvPr/>
        </p:nvSpPr>
        <p:spPr>
          <a:xfrm>
            <a:off x="320777" y="219959"/>
            <a:ext cx="12645131" cy="738664"/>
          </a:xfrm>
          <a:prstGeom prst="rect">
            <a:avLst/>
          </a:prstGeom>
          <a:noFill/>
          <a:ln>
            <a:noFill/>
          </a:ln>
        </p:spPr>
        <p:txBody>
          <a:bodyPr spcFirstLastPara="1" wrap="square" lIns="0" tIns="0" rIns="0" bIns="0" anchor="t" anchorCtr="0">
            <a:spAutoFit/>
          </a:bodyPr>
          <a:lstStyle/>
          <a:p>
            <a:pPr defTabSz="609630">
              <a:lnSpc>
                <a:spcPct val="120000"/>
              </a:lnSpc>
              <a:buClr>
                <a:srgbClr val="000000"/>
              </a:buClr>
            </a:pPr>
            <a:r>
              <a:rPr lang="en-US" sz="4000" kern="0" dirty="0">
                <a:solidFill>
                  <a:srgbClr val="FF0000"/>
                </a:solidFill>
                <a:latin typeface="Arial"/>
                <a:cs typeface="Arial"/>
                <a:sym typeface="Arial"/>
              </a:rPr>
              <a:t>Rewrite the sentences using “if”.</a:t>
            </a:r>
            <a:endParaRPr sz="4000" kern="0" dirty="0">
              <a:solidFill>
                <a:srgbClr val="FF0000"/>
              </a:solidFill>
              <a:latin typeface="Arial"/>
              <a:cs typeface="Arial"/>
              <a:sym typeface="Arial"/>
            </a:endParaRPr>
          </a:p>
        </p:txBody>
      </p:sp>
    </p:spTree>
    <p:extLst>
      <p:ext uri="{BB962C8B-B14F-4D97-AF65-F5344CB8AC3E}">
        <p14:creationId xmlns:p14="http://schemas.microsoft.com/office/powerpoint/2010/main" val="4134015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30"/>
          <p:cNvSpPr/>
          <p:nvPr/>
        </p:nvSpPr>
        <p:spPr>
          <a:xfrm>
            <a:off x="-956740" y="-631260"/>
            <a:ext cx="13971813" cy="7855054"/>
          </a:xfrm>
          <a:custGeom>
            <a:avLst/>
            <a:gdLst/>
            <a:ahLst/>
            <a:cxnLst/>
            <a:rect l="l" t="t" r="r" b="b"/>
            <a:pathLst>
              <a:path w="20957720" h="11782581" extrusionOk="0">
                <a:moveTo>
                  <a:pt x="0" y="0"/>
                </a:moveTo>
                <a:lnTo>
                  <a:pt x="20957720" y="0"/>
                </a:lnTo>
                <a:lnTo>
                  <a:pt x="20957720" y="11782581"/>
                </a:lnTo>
                <a:lnTo>
                  <a:pt x="0" y="11782581"/>
                </a:lnTo>
                <a:lnTo>
                  <a:pt x="0" y="0"/>
                </a:lnTo>
                <a:close/>
              </a:path>
            </a:pathLst>
          </a:custGeom>
          <a:blipFill rotWithShape="1">
            <a:blip r:embed="rId3">
              <a:alphaModFix/>
            </a:blip>
            <a:stretch>
              <a:fillRect/>
            </a:stretch>
          </a:blipFill>
          <a:ln>
            <a:noFill/>
          </a:ln>
        </p:spPr>
      </p:sp>
      <p:sp>
        <p:nvSpPr>
          <p:cNvPr id="345" name="Google Shape;345;p30"/>
          <p:cNvSpPr/>
          <p:nvPr/>
        </p:nvSpPr>
        <p:spPr>
          <a:xfrm>
            <a:off x="199496" y="778992"/>
            <a:ext cx="11528677" cy="5711260"/>
          </a:xfrm>
          <a:custGeom>
            <a:avLst/>
            <a:gdLst/>
            <a:ahLst/>
            <a:cxnLst/>
            <a:rect l="l" t="t" r="r" b="b"/>
            <a:pathLst>
              <a:path w="5490351" h="2884445" extrusionOk="0">
                <a:moveTo>
                  <a:pt x="5365891" y="2884445"/>
                </a:moveTo>
                <a:lnTo>
                  <a:pt x="124460" y="2884445"/>
                </a:lnTo>
                <a:cubicBezTo>
                  <a:pt x="55880" y="2884445"/>
                  <a:pt x="0" y="2828565"/>
                  <a:pt x="0" y="2759985"/>
                </a:cubicBezTo>
                <a:lnTo>
                  <a:pt x="0" y="124460"/>
                </a:lnTo>
                <a:cubicBezTo>
                  <a:pt x="0" y="55880"/>
                  <a:pt x="55880" y="0"/>
                  <a:pt x="124460" y="0"/>
                </a:cubicBezTo>
                <a:lnTo>
                  <a:pt x="5365891" y="0"/>
                </a:lnTo>
                <a:cubicBezTo>
                  <a:pt x="5434471" y="0"/>
                  <a:pt x="5490351" y="55880"/>
                  <a:pt x="5490351" y="124460"/>
                </a:cubicBezTo>
                <a:lnTo>
                  <a:pt x="5490351" y="2759985"/>
                </a:lnTo>
                <a:cubicBezTo>
                  <a:pt x="5490351" y="2828565"/>
                  <a:pt x="5434471" y="2884445"/>
                  <a:pt x="5365891" y="2884445"/>
                </a:cubicBezTo>
                <a:close/>
              </a:path>
            </a:pathLst>
          </a:custGeom>
          <a:solidFill>
            <a:srgbClr val="DB9463"/>
          </a:solidFill>
          <a:ln>
            <a:noFill/>
          </a:ln>
        </p:spPr>
        <p:txBody>
          <a:bodyPr spcFirstLastPara="1" wrap="square" lIns="60950" tIns="60950" rIns="60950" bIns="60950" anchor="ctr" anchorCtr="0">
            <a:noAutofit/>
          </a:bodyPr>
          <a:lstStyle/>
          <a:p>
            <a:endParaRPr sz="1200"/>
          </a:p>
        </p:txBody>
      </p:sp>
      <p:sp>
        <p:nvSpPr>
          <p:cNvPr id="346" name="Google Shape;346;p30"/>
          <p:cNvSpPr/>
          <p:nvPr/>
        </p:nvSpPr>
        <p:spPr>
          <a:xfrm rot="10800000">
            <a:off x="6096000" y="1217966"/>
            <a:ext cx="4331488" cy="521823"/>
          </a:xfrm>
          <a:custGeom>
            <a:avLst/>
            <a:gdLst/>
            <a:ahLst/>
            <a:cxnLst/>
            <a:rect l="l" t="t" r="r" b="b"/>
            <a:pathLst>
              <a:path w="50358511" h="6066790" extrusionOk="0">
                <a:moveTo>
                  <a:pt x="1692910" y="0"/>
                </a:moveTo>
                <a:lnTo>
                  <a:pt x="1692910" y="6065520"/>
                </a:lnTo>
                <a:cubicBezTo>
                  <a:pt x="1710690" y="6066790"/>
                  <a:pt x="1728470" y="6066790"/>
                  <a:pt x="1746250" y="6066790"/>
                </a:cubicBezTo>
                <a:lnTo>
                  <a:pt x="48602100" y="6066790"/>
                </a:lnTo>
                <a:lnTo>
                  <a:pt x="48602100" y="0"/>
                </a:lnTo>
                <a:lnTo>
                  <a:pt x="1692910" y="0"/>
                </a:lnTo>
                <a:close/>
                <a:moveTo>
                  <a:pt x="49059300" y="0"/>
                </a:moveTo>
                <a:lnTo>
                  <a:pt x="48602100" y="0"/>
                </a:lnTo>
                <a:lnTo>
                  <a:pt x="48602100" y="6065520"/>
                </a:lnTo>
                <a:lnTo>
                  <a:pt x="48612261" y="6065520"/>
                </a:lnTo>
                <a:cubicBezTo>
                  <a:pt x="49351400" y="6065520"/>
                  <a:pt x="50000371" y="5462270"/>
                  <a:pt x="50053711" y="4725670"/>
                </a:cubicBezTo>
                <a:lnTo>
                  <a:pt x="50303900" y="1338580"/>
                </a:lnTo>
                <a:cubicBezTo>
                  <a:pt x="50358511" y="603250"/>
                  <a:pt x="49798443" y="0"/>
                  <a:pt x="4905930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DB9463"/>
          </a:solidFill>
          <a:ln>
            <a:noFill/>
          </a:ln>
        </p:spPr>
        <p:txBody>
          <a:bodyPr spcFirstLastPara="1" wrap="square" lIns="60950" tIns="60950" rIns="60950" bIns="60950" anchor="ctr" anchorCtr="0">
            <a:noAutofit/>
          </a:bodyPr>
          <a:lstStyle/>
          <a:p>
            <a:endParaRPr sz="1200"/>
          </a:p>
        </p:txBody>
      </p:sp>
      <p:sp>
        <p:nvSpPr>
          <p:cNvPr id="347" name="Google Shape;347;p30"/>
          <p:cNvSpPr/>
          <p:nvPr/>
        </p:nvSpPr>
        <p:spPr>
          <a:xfrm>
            <a:off x="463827" y="1166172"/>
            <a:ext cx="11057653" cy="5085541"/>
          </a:xfrm>
          <a:custGeom>
            <a:avLst/>
            <a:gdLst/>
            <a:ahLst/>
            <a:cxnLst/>
            <a:rect l="l" t="t" r="r" b="b"/>
            <a:pathLst>
              <a:path w="5490351" h="2890997" extrusionOk="0">
                <a:moveTo>
                  <a:pt x="5365891" y="2890997"/>
                </a:moveTo>
                <a:lnTo>
                  <a:pt x="124460" y="2890997"/>
                </a:lnTo>
                <a:cubicBezTo>
                  <a:pt x="55880" y="2890997"/>
                  <a:pt x="0" y="2835117"/>
                  <a:pt x="0" y="2766537"/>
                </a:cubicBezTo>
                <a:lnTo>
                  <a:pt x="0" y="124460"/>
                </a:lnTo>
                <a:cubicBezTo>
                  <a:pt x="0" y="55880"/>
                  <a:pt x="55880" y="0"/>
                  <a:pt x="124460" y="0"/>
                </a:cubicBezTo>
                <a:lnTo>
                  <a:pt x="5365891" y="0"/>
                </a:lnTo>
                <a:cubicBezTo>
                  <a:pt x="5434471" y="0"/>
                  <a:pt x="5490351" y="55880"/>
                  <a:pt x="5490351" y="124460"/>
                </a:cubicBezTo>
                <a:lnTo>
                  <a:pt x="5490351" y="2766537"/>
                </a:lnTo>
                <a:cubicBezTo>
                  <a:pt x="5490351" y="2835117"/>
                  <a:pt x="5434471" y="2890997"/>
                  <a:pt x="5365891" y="2890997"/>
                </a:cubicBezTo>
                <a:close/>
              </a:path>
            </a:pathLst>
          </a:custGeom>
          <a:solidFill>
            <a:srgbClr val="51604D"/>
          </a:solidFill>
          <a:ln>
            <a:noFill/>
          </a:ln>
        </p:spPr>
        <p:txBody>
          <a:bodyPr spcFirstLastPara="1" wrap="square" lIns="60950" tIns="60950" rIns="60950" bIns="60950" anchor="ctr" anchorCtr="0">
            <a:noAutofit/>
          </a:bodyPr>
          <a:lstStyle/>
          <a:p>
            <a:endParaRPr sz="1200"/>
          </a:p>
        </p:txBody>
      </p:sp>
      <p:sp>
        <p:nvSpPr>
          <p:cNvPr id="348" name="Google Shape;348;p30"/>
          <p:cNvSpPr/>
          <p:nvPr/>
        </p:nvSpPr>
        <p:spPr>
          <a:xfrm rot="10800000">
            <a:off x="6169898" y="884986"/>
            <a:ext cx="4331488" cy="521823"/>
          </a:xfrm>
          <a:custGeom>
            <a:avLst/>
            <a:gdLst/>
            <a:ahLst/>
            <a:cxnLst/>
            <a:rect l="l" t="t" r="r" b="b"/>
            <a:pathLst>
              <a:path w="50358511" h="6066790" extrusionOk="0">
                <a:moveTo>
                  <a:pt x="1692910" y="0"/>
                </a:moveTo>
                <a:lnTo>
                  <a:pt x="1692910" y="6065520"/>
                </a:lnTo>
                <a:cubicBezTo>
                  <a:pt x="1710690" y="6066790"/>
                  <a:pt x="1728470" y="6066790"/>
                  <a:pt x="1746250" y="6066790"/>
                </a:cubicBezTo>
                <a:lnTo>
                  <a:pt x="48602100" y="6066790"/>
                </a:lnTo>
                <a:lnTo>
                  <a:pt x="48602100" y="0"/>
                </a:lnTo>
                <a:lnTo>
                  <a:pt x="1692910" y="0"/>
                </a:lnTo>
                <a:close/>
                <a:moveTo>
                  <a:pt x="49059300" y="0"/>
                </a:moveTo>
                <a:lnTo>
                  <a:pt x="48602100" y="0"/>
                </a:lnTo>
                <a:lnTo>
                  <a:pt x="48602100" y="6065520"/>
                </a:lnTo>
                <a:lnTo>
                  <a:pt x="48612261" y="6065520"/>
                </a:lnTo>
                <a:cubicBezTo>
                  <a:pt x="49351400" y="6065520"/>
                  <a:pt x="50000371" y="5462270"/>
                  <a:pt x="50053711" y="4725670"/>
                </a:cubicBezTo>
                <a:lnTo>
                  <a:pt x="50303900" y="1338580"/>
                </a:lnTo>
                <a:cubicBezTo>
                  <a:pt x="50358511" y="603250"/>
                  <a:pt x="49798443" y="0"/>
                  <a:pt x="4905930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a:ln>
            <a:noFill/>
          </a:ln>
        </p:spPr>
        <p:txBody>
          <a:bodyPr spcFirstLastPara="1" wrap="square" lIns="60950" tIns="60950" rIns="60950" bIns="60950" anchor="ctr" anchorCtr="0">
            <a:noAutofit/>
          </a:bodyPr>
          <a:lstStyle/>
          <a:p>
            <a:endParaRPr sz="1200"/>
          </a:p>
        </p:txBody>
      </p:sp>
      <p:sp>
        <p:nvSpPr>
          <p:cNvPr id="349" name="Google Shape;349;p30"/>
          <p:cNvSpPr/>
          <p:nvPr/>
        </p:nvSpPr>
        <p:spPr>
          <a:xfrm>
            <a:off x="1028072" y="-150483"/>
            <a:ext cx="6861869" cy="1045107"/>
          </a:xfrm>
          <a:custGeom>
            <a:avLst/>
            <a:gdLst/>
            <a:ahLst/>
            <a:cxnLst/>
            <a:rect l="l" t="t" r="r" b="b"/>
            <a:pathLst>
              <a:path w="2264464" h="758564" extrusionOk="0">
                <a:moveTo>
                  <a:pt x="2140004" y="758563"/>
                </a:moveTo>
                <a:lnTo>
                  <a:pt x="124460" y="758563"/>
                </a:lnTo>
                <a:cubicBezTo>
                  <a:pt x="55880" y="758563"/>
                  <a:pt x="0" y="702683"/>
                  <a:pt x="0" y="634103"/>
                </a:cubicBezTo>
                <a:lnTo>
                  <a:pt x="0" y="124460"/>
                </a:lnTo>
                <a:cubicBezTo>
                  <a:pt x="0" y="55880"/>
                  <a:pt x="55880" y="0"/>
                  <a:pt x="124460" y="0"/>
                </a:cubicBezTo>
                <a:lnTo>
                  <a:pt x="2140004" y="0"/>
                </a:lnTo>
                <a:cubicBezTo>
                  <a:pt x="2208584" y="0"/>
                  <a:pt x="2264464" y="55880"/>
                  <a:pt x="2264464" y="124460"/>
                </a:cubicBezTo>
                <a:lnTo>
                  <a:pt x="2264464" y="634103"/>
                </a:lnTo>
                <a:cubicBezTo>
                  <a:pt x="2264464" y="702683"/>
                  <a:pt x="2208584" y="758564"/>
                  <a:pt x="2140004" y="758564"/>
                </a:cubicBezTo>
                <a:close/>
              </a:path>
            </a:pathLst>
          </a:custGeom>
          <a:solidFill>
            <a:srgbClr val="FFFBEC"/>
          </a:solidFill>
          <a:ln>
            <a:noFill/>
          </a:ln>
        </p:spPr>
        <p:txBody>
          <a:bodyPr spcFirstLastPara="1" wrap="square" lIns="60950" tIns="60950" rIns="60950" bIns="60950" anchor="ctr" anchorCtr="0">
            <a:noAutofit/>
          </a:bodyPr>
          <a:lstStyle/>
          <a:p>
            <a:endParaRPr sz="1200"/>
          </a:p>
        </p:txBody>
      </p:sp>
      <p:sp>
        <p:nvSpPr>
          <p:cNvPr id="351" name="Google Shape;351;p30">
            <a:hlinkClick r:id="rId4" action="ppaction://hlinksldjump"/>
          </p:cNvPr>
          <p:cNvSpPr/>
          <p:nvPr/>
        </p:nvSpPr>
        <p:spPr>
          <a:xfrm>
            <a:off x="10197702" y="4800224"/>
            <a:ext cx="2853814" cy="2117011"/>
          </a:xfrm>
          <a:custGeom>
            <a:avLst/>
            <a:gdLst/>
            <a:ahLst/>
            <a:cxnLst/>
            <a:rect l="l" t="t" r="r" b="b"/>
            <a:pathLst>
              <a:path w="4280721" h="3175517" extrusionOk="0">
                <a:moveTo>
                  <a:pt x="0" y="0"/>
                </a:moveTo>
                <a:lnTo>
                  <a:pt x="4280721" y="0"/>
                </a:lnTo>
                <a:lnTo>
                  <a:pt x="4280721" y="3175517"/>
                </a:lnTo>
                <a:lnTo>
                  <a:pt x="0" y="3175517"/>
                </a:lnTo>
                <a:lnTo>
                  <a:pt x="0" y="0"/>
                </a:lnTo>
                <a:close/>
              </a:path>
            </a:pathLst>
          </a:custGeom>
          <a:blipFill rotWithShape="1">
            <a:blip r:embed="rId5">
              <a:alphaModFix/>
            </a:blip>
            <a:stretch>
              <a:fillRect/>
            </a:stretch>
          </a:blipFill>
          <a:ln>
            <a:noFill/>
          </a:ln>
        </p:spPr>
      </p:sp>
      <p:sp>
        <p:nvSpPr>
          <p:cNvPr id="354" name="Google Shape;354;p30"/>
          <p:cNvSpPr/>
          <p:nvPr/>
        </p:nvSpPr>
        <p:spPr>
          <a:xfrm rot="909638">
            <a:off x="10032829" y="450831"/>
            <a:ext cx="1874206" cy="903027"/>
          </a:xfrm>
          <a:custGeom>
            <a:avLst/>
            <a:gdLst/>
            <a:ahLst/>
            <a:cxnLst/>
            <a:rect l="l" t="t" r="r" b="b"/>
            <a:pathLst>
              <a:path w="2811309" h="1354540" extrusionOk="0">
                <a:moveTo>
                  <a:pt x="0" y="0"/>
                </a:moveTo>
                <a:lnTo>
                  <a:pt x="2811309" y="0"/>
                </a:lnTo>
                <a:lnTo>
                  <a:pt x="2811309" y="1354540"/>
                </a:lnTo>
                <a:lnTo>
                  <a:pt x="0" y="1354540"/>
                </a:lnTo>
                <a:lnTo>
                  <a:pt x="0" y="0"/>
                </a:lnTo>
                <a:close/>
              </a:path>
            </a:pathLst>
          </a:custGeom>
          <a:blipFill rotWithShape="1">
            <a:blip r:embed="rId6">
              <a:alphaModFix/>
            </a:blip>
            <a:stretch>
              <a:fillRect/>
            </a:stretch>
          </a:blipFill>
          <a:ln>
            <a:noFill/>
          </a:ln>
        </p:spPr>
      </p:sp>
      <p:sp>
        <p:nvSpPr>
          <p:cNvPr id="359" name="Google Shape;359;p30"/>
          <p:cNvSpPr/>
          <p:nvPr/>
        </p:nvSpPr>
        <p:spPr>
          <a:xfrm>
            <a:off x="5703203" y="221468"/>
            <a:ext cx="353095" cy="1042345"/>
          </a:xfrm>
          <a:custGeom>
            <a:avLst/>
            <a:gdLst/>
            <a:ahLst/>
            <a:cxnLst/>
            <a:rect l="l" t="t" r="r" b="b"/>
            <a:pathLst>
              <a:path w="529642" h="1563518" extrusionOk="0">
                <a:moveTo>
                  <a:pt x="0" y="0"/>
                </a:moveTo>
                <a:lnTo>
                  <a:pt x="529642" y="0"/>
                </a:lnTo>
                <a:lnTo>
                  <a:pt x="529642" y="1563518"/>
                </a:lnTo>
                <a:lnTo>
                  <a:pt x="0" y="1563518"/>
                </a:lnTo>
                <a:lnTo>
                  <a:pt x="0" y="0"/>
                </a:lnTo>
                <a:close/>
              </a:path>
            </a:pathLst>
          </a:custGeom>
          <a:blipFill rotWithShape="1">
            <a:blip r:embed="rId7">
              <a:alphaModFix/>
            </a:blip>
            <a:stretch>
              <a:fillRect/>
            </a:stretch>
          </a:blipFill>
          <a:ln>
            <a:noFill/>
          </a:ln>
        </p:spPr>
      </p:sp>
      <p:sp>
        <p:nvSpPr>
          <p:cNvPr id="370" name="Google Shape;370;p30"/>
          <p:cNvSpPr txBox="1"/>
          <p:nvPr/>
        </p:nvSpPr>
        <p:spPr>
          <a:xfrm>
            <a:off x="775628" y="1340800"/>
            <a:ext cx="10640743" cy="1846659"/>
          </a:xfrm>
          <a:prstGeom prst="rect">
            <a:avLst/>
          </a:prstGeom>
          <a:noFill/>
          <a:ln>
            <a:noFill/>
          </a:ln>
        </p:spPr>
        <p:txBody>
          <a:bodyPr spcFirstLastPara="1" wrap="square" lIns="0" tIns="0" rIns="0" bIns="0" anchor="t" anchorCtr="0">
            <a:spAutoFit/>
          </a:bodyPr>
          <a:lstStyle/>
          <a:p>
            <a:r>
              <a:rPr lang="en-US" sz="6000" b="1" dirty="0">
                <a:solidFill>
                  <a:srgbClr val="FFFFFF"/>
                </a:solidFill>
                <a:ea typeface="Nunito"/>
                <a:cs typeface="Nunito"/>
                <a:sym typeface="Nunito"/>
              </a:rPr>
              <a:t>1. "If you were a bird, where would you fly?".   </a:t>
            </a:r>
            <a:endParaRPr sz="6000" b="1" dirty="0"/>
          </a:p>
        </p:txBody>
      </p:sp>
      <p:pic>
        <p:nvPicPr>
          <p:cNvPr id="2" name="Picture 18">
            <a:extLst>
              <a:ext uri="{FF2B5EF4-FFF2-40B4-BE49-F238E27FC236}">
                <a16:creationId xmlns:a16="http://schemas.microsoft.com/office/drawing/2014/main" xmlns="" id="{CEF13EF7-221A-8295-55FB-3BA5207AABD1}"/>
              </a:ext>
            </a:extLst>
          </p:cNvPr>
          <p:cNvPicPr>
            <a:picLocks noChangeAspect="1"/>
          </p:cNvPicPr>
          <p:nvPr/>
        </p:nvPicPr>
        <p:blipFill>
          <a:blip r:embed="rId8"/>
          <a:srcRect/>
          <a:stretch>
            <a:fillRect/>
          </a:stretch>
        </p:blipFill>
        <p:spPr>
          <a:xfrm>
            <a:off x="3928203" y="3463506"/>
            <a:ext cx="3550000" cy="2840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B3B1856-7FE7-ED09-B301-3923B7EDEFB8}"/>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xmlns="" id="{D47E3C95-13E0-EE36-9CCC-FECB754D0A7F}"/>
              </a:ext>
            </a:extLst>
          </p:cNvPr>
          <p:cNvSpPr/>
          <p:nvPr/>
        </p:nvSpPr>
        <p:spPr>
          <a:xfrm>
            <a:off x="0" y="0"/>
            <a:ext cx="12306528" cy="6935107"/>
          </a:xfrm>
          <a:custGeom>
            <a:avLst/>
            <a:gdLst/>
            <a:ahLst/>
            <a:cxnLst/>
            <a:rect l="l" t="t" r="r" b="b"/>
            <a:pathLst>
              <a:path w="24613056" h="13870213">
                <a:moveTo>
                  <a:pt x="0" y="0"/>
                </a:moveTo>
                <a:lnTo>
                  <a:pt x="24613056" y="0"/>
                </a:lnTo>
                <a:lnTo>
                  <a:pt x="24613056" y="13870213"/>
                </a:lnTo>
                <a:lnTo>
                  <a:pt x="0" y="13870213"/>
                </a:lnTo>
                <a:lnTo>
                  <a:pt x="0" y="0"/>
                </a:lnTo>
                <a:close/>
              </a:path>
            </a:pathLst>
          </a:custGeom>
          <a:blipFill>
            <a:blip r:embed="rId4">
              <a:extLst>
                <a:ext uri="{96DAC541-7B7A-43D3-8B79-37D633B846F1}">
                  <asvg:svgBlip xmlns:asvg="http://schemas.microsoft.com/office/drawing/2016/SVG/main" xmlns="" r:embed="rId5"/>
                </a:ext>
              </a:extLst>
            </a:blip>
            <a:stretch>
              <a:fillRect l="-25064" r="-22085" b="-46880"/>
            </a:stretch>
          </a:blipFill>
        </p:spPr>
        <p:txBody>
          <a:bodyPr/>
          <a:lstStyle/>
          <a:p>
            <a:endParaRPr lang="vi-VN" sz="1200"/>
          </a:p>
        </p:txBody>
      </p:sp>
      <p:pic>
        <p:nvPicPr>
          <p:cNvPr id="5" name="MyStupidHeart-KidVersion-8770303">
            <a:hlinkClick r:id="" action="ppaction://media"/>
            <a:extLst>
              <a:ext uri="{FF2B5EF4-FFF2-40B4-BE49-F238E27FC236}">
                <a16:creationId xmlns:a16="http://schemas.microsoft.com/office/drawing/2014/main" xmlns="" id="{5DFDE140-FA6B-B3E5-B120-5E704D2380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85748" y="1593557"/>
            <a:ext cx="487363" cy="487363"/>
          </a:xfrm>
          <a:prstGeom prst="rect">
            <a:avLst/>
          </a:prstGeom>
        </p:spPr>
      </p:pic>
      <p:sp>
        <p:nvSpPr>
          <p:cNvPr id="10" name="Oval 9">
            <a:hlinkClick r:id="rId7" action="ppaction://hlinksldjump"/>
            <a:extLst>
              <a:ext uri="{FF2B5EF4-FFF2-40B4-BE49-F238E27FC236}">
                <a16:creationId xmlns:a16="http://schemas.microsoft.com/office/drawing/2014/main" xmlns="" id="{F92E74C7-2E72-229D-A24A-226DBF638111}"/>
              </a:ext>
            </a:extLst>
          </p:cNvPr>
          <p:cNvSpPr/>
          <p:nvPr/>
        </p:nvSpPr>
        <p:spPr>
          <a:xfrm>
            <a:off x="2658611" y="4914054"/>
            <a:ext cx="1067174" cy="994528"/>
          </a:xfrm>
          <a:prstGeom prst="ellipse">
            <a:avLst/>
          </a:prstGeom>
          <a:solidFill>
            <a:srgbClr val="60A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hlinkClick r:id="rId8" action="ppaction://hlinksldjump"/>
            <a:extLst>
              <a:ext uri="{FF2B5EF4-FFF2-40B4-BE49-F238E27FC236}">
                <a16:creationId xmlns:a16="http://schemas.microsoft.com/office/drawing/2014/main" xmlns="" id="{677D941F-B06A-53B0-E521-8FF01BF87D1D}"/>
              </a:ext>
            </a:extLst>
          </p:cNvPr>
          <p:cNvSpPr/>
          <p:nvPr/>
        </p:nvSpPr>
        <p:spPr>
          <a:xfrm>
            <a:off x="5202830" y="4858224"/>
            <a:ext cx="988160" cy="994528"/>
          </a:xfrm>
          <a:prstGeom prst="ellipse">
            <a:avLst/>
          </a:prstGeom>
          <a:solidFill>
            <a:srgbClr val="60A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hlinkClick r:id="rId9" action="ppaction://hlinksldjump"/>
            <a:extLst>
              <a:ext uri="{FF2B5EF4-FFF2-40B4-BE49-F238E27FC236}">
                <a16:creationId xmlns:a16="http://schemas.microsoft.com/office/drawing/2014/main" xmlns="" id="{325D20BC-FB8F-C6D5-CBDA-B8EEFEA39B96}"/>
              </a:ext>
            </a:extLst>
          </p:cNvPr>
          <p:cNvSpPr/>
          <p:nvPr/>
        </p:nvSpPr>
        <p:spPr>
          <a:xfrm>
            <a:off x="7766519" y="4863290"/>
            <a:ext cx="988160" cy="950538"/>
          </a:xfrm>
          <a:prstGeom prst="ellipse">
            <a:avLst/>
          </a:prstGeom>
          <a:solidFill>
            <a:srgbClr val="60A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hlinkClick r:id="rId10" action="ppaction://hlinksldjump"/>
            <a:extLst>
              <a:ext uri="{FF2B5EF4-FFF2-40B4-BE49-F238E27FC236}">
                <a16:creationId xmlns:a16="http://schemas.microsoft.com/office/drawing/2014/main" xmlns="" id="{8987335E-917F-7190-6CC5-586D030335E9}"/>
              </a:ext>
            </a:extLst>
          </p:cNvPr>
          <p:cNvSpPr/>
          <p:nvPr/>
        </p:nvSpPr>
        <p:spPr>
          <a:xfrm>
            <a:off x="10294345" y="4858224"/>
            <a:ext cx="988159" cy="981961"/>
          </a:xfrm>
          <a:prstGeom prst="ellipse">
            <a:avLst/>
          </a:prstGeom>
          <a:solidFill>
            <a:srgbClr val="60A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4246A5CA-3C69-2F76-2CDE-87F52B5CC701}"/>
              </a:ext>
            </a:extLst>
          </p:cNvPr>
          <p:cNvSpPr txBox="1"/>
          <p:nvPr/>
        </p:nvSpPr>
        <p:spPr>
          <a:xfrm>
            <a:off x="2980095" y="5036235"/>
            <a:ext cx="424206" cy="707886"/>
          </a:xfrm>
          <a:prstGeom prst="rect">
            <a:avLst/>
          </a:prstGeom>
          <a:noFill/>
        </p:spPr>
        <p:txBody>
          <a:bodyPr wrap="square" rtlCol="0">
            <a:spAutoFit/>
          </a:bodyPr>
          <a:lstStyle/>
          <a:p>
            <a:r>
              <a:rPr lang="en-US" sz="4000" dirty="0"/>
              <a:t>2</a:t>
            </a:r>
          </a:p>
        </p:txBody>
      </p:sp>
      <p:sp>
        <p:nvSpPr>
          <p:cNvPr id="15" name="TextBox 14">
            <a:extLst>
              <a:ext uri="{FF2B5EF4-FFF2-40B4-BE49-F238E27FC236}">
                <a16:creationId xmlns:a16="http://schemas.microsoft.com/office/drawing/2014/main" xmlns="" id="{4F253CA0-7B65-D4FA-04A9-8E9D1E8DB1E4}"/>
              </a:ext>
            </a:extLst>
          </p:cNvPr>
          <p:cNvSpPr txBox="1"/>
          <p:nvPr/>
        </p:nvSpPr>
        <p:spPr>
          <a:xfrm>
            <a:off x="5481404" y="5014010"/>
            <a:ext cx="355076" cy="707886"/>
          </a:xfrm>
          <a:prstGeom prst="rect">
            <a:avLst/>
          </a:prstGeom>
          <a:noFill/>
        </p:spPr>
        <p:txBody>
          <a:bodyPr wrap="square" rtlCol="0">
            <a:spAutoFit/>
          </a:bodyPr>
          <a:lstStyle/>
          <a:p>
            <a:r>
              <a:rPr lang="en-US" sz="4000" dirty="0"/>
              <a:t>3</a:t>
            </a:r>
          </a:p>
        </p:txBody>
      </p:sp>
      <p:sp>
        <p:nvSpPr>
          <p:cNvPr id="16" name="TextBox 15">
            <a:extLst>
              <a:ext uri="{FF2B5EF4-FFF2-40B4-BE49-F238E27FC236}">
                <a16:creationId xmlns:a16="http://schemas.microsoft.com/office/drawing/2014/main" xmlns="" id="{E577554C-EA7A-85DE-DF62-C156AD1E9003}"/>
              </a:ext>
            </a:extLst>
          </p:cNvPr>
          <p:cNvSpPr txBox="1"/>
          <p:nvPr/>
        </p:nvSpPr>
        <p:spPr>
          <a:xfrm>
            <a:off x="8024184" y="5011148"/>
            <a:ext cx="492320" cy="707886"/>
          </a:xfrm>
          <a:prstGeom prst="rect">
            <a:avLst/>
          </a:prstGeom>
          <a:noFill/>
        </p:spPr>
        <p:txBody>
          <a:bodyPr wrap="square" rtlCol="0">
            <a:spAutoFit/>
          </a:bodyPr>
          <a:lstStyle/>
          <a:p>
            <a:r>
              <a:rPr lang="en-US" sz="4000" dirty="0"/>
              <a:t>4</a:t>
            </a:r>
          </a:p>
        </p:txBody>
      </p:sp>
      <p:sp>
        <p:nvSpPr>
          <p:cNvPr id="17" name="TextBox 16">
            <a:extLst>
              <a:ext uri="{FF2B5EF4-FFF2-40B4-BE49-F238E27FC236}">
                <a16:creationId xmlns:a16="http://schemas.microsoft.com/office/drawing/2014/main" xmlns="" id="{D0C7FC73-A88E-CCD6-2924-7D56F00BA450}"/>
              </a:ext>
            </a:extLst>
          </p:cNvPr>
          <p:cNvSpPr txBox="1"/>
          <p:nvPr/>
        </p:nvSpPr>
        <p:spPr>
          <a:xfrm>
            <a:off x="10585748" y="4984616"/>
            <a:ext cx="405352" cy="707886"/>
          </a:xfrm>
          <a:prstGeom prst="rect">
            <a:avLst/>
          </a:prstGeom>
          <a:noFill/>
        </p:spPr>
        <p:txBody>
          <a:bodyPr wrap="square" rtlCol="0">
            <a:spAutoFit/>
          </a:bodyPr>
          <a:lstStyle/>
          <a:p>
            <a:r>
              <a:rPr lang="en-US" sz="4000" dirty="0"/>
              <a:t>5</a:t>
            </a:r>
          </a:p>
        </p:txBody>
      </p:sp>
      <p:pic>
        <p:nvPicPr>
          <p:cNvPr id="1028" name="Picture 4" descr="Pass the Ball">
            <a:extLst>
              <a:ext uri="{FF2B5EF4-FFF2-40B4-BE49-F238E27FC236}">
                <a16:creationId xmlns:a16="http://schemas.microsoft.com/office/drawing/2014/main" xmlns="" id="{871F66EB-22B4-8580-3ECC-6E3B927B126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26599" y="114962"/>
            <a:ext cx="7538801" cy="4244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71293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4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3">
          <a:extLst>
            <a:ext uri="{FF2B5EF4-FFF2-40B4-BE49-F238E27FC236}">
              <a16:creationId xmlns:a16="http://schemas.microsoft.com/office/drawing/2014/main" xmlns="" id="{4878E885-61A8-9F47-271C-B96C25DE46EF}"/>
            </a:ext>
          </a:extLst>
        </p:cNvPr>
        <p:cNvGrpSpPr/>
        <p:nvPr/>
      </p:nvGrpSpPr>
      <p:grpSpPr>
        <a:xfrm>
          <a:off x="0" y="0"/>
          <a:ext cx="0" cy="0"/>
          <a:chOff x="0" y="0"/>
          <a:chExt cx="0" cy="0"/>
        </a:xfrm>
      </p:grpSpPr>
      <p:sp>
        <p:nvSpPr>
          <p:cNvPr id="344" name="Google Shape;344;p30">
            <a:extLst>
              <a:ext uri="{FF2B5EF4-FFF2-40B4-BE49-F238E27FC236}">
                <a16:creationId xmlns:a16="http://schemas.microsoft.com/office/drawing/2014/main" xmlns="" id="{A104C1C0-294F-2046-A756-7526104D7232}"/>
              </a:ext>
            </a:extLst>
          </p:cNvPr>
          <p:cNvSpPr/>
          <p:nvPr/>
        </p:nvSpPr>
        <p:spPr>
          <a:xfrm>
            <a:off x="-956740" y="-631260"/>
            <a:ext cx="13971813" cy="7855054"/>
          </a:xfrm>
          <a:custGeom>
            <a:avLst/>
            <a:gdLst/>
            <a:ahLst/>
            <a:cxnLst/>
            <a:rect l="l" t="t" r="r" b="b"/>
            <a:pathLst>
              <a:path w="20957720" h="11782581" extrusionOk="0">
                <a:moveTo>
                  <a:pt x="0" y="0"/>
                </a:moveTo>
                <a:lnTo>
                  <a:pt x="20957720" y="0"/>
                </a:lnTo>
                <a:lnTo>
                  <a:pt x="20957720" y="11782581"/>
                </a:lnTo>
                <a:lnTo>
                  <a:pt x="0" y="11782581"/>
                </a:lnTo>
                <a:lnTo>
                  <a:pt x="0" y="0"/>
                </a:lnTo>
                <a:close/>
              </a:path>
            </a:pathLst>
          </a:custGeom>
          <a:blipFill rotWithShape="1">
            <a:blip r:embed="rId3">
              <a:alphaModFix/>
            </a:blip>
            <a:stretch>
              <a:fillRect/>
            </a:stretch>
          </a:blipFill>
          <a:ln>
            <a:noFill/>
          </a:ln>
        </p:spPr>
      </p:sp>
      <p:sp>
        <p:nvSpPr>
          <p:cNvPr id="345" name="Google Shape;345;p30">
            <a:extLst>
              <a:ext uri="{FF2B5EF4-FFF2-40B4-BE49-F238E27FC236}">
                <a16:creationId xmlns:a16="http://schemas.microsoft.com/office/drawing/2014/main" xmlns="" id="{76055C16-93C6-8199-34BD-04AF38242E8E}"/>
              </a:ext>
            </a:extLst>
          </p:cNvPr>
          <p:cNvSpPr/>
          <p:nvPr/>
        </p:nvSpPr>
        <p:spPr>
          <a:xfrm>
            <a:off x="299496" y="1060288"/>
            <a:ext cx="11279591" cy="5429964"/>
          </a:xfrm>
          <a:custGeom>
            <a:avLst/>
            <a:gdLst/>
            <a:ahLst/>
            <a:cxnLst/>
            <a:rect l="l" t="t" r="r" b="b"/>
            <a:pathLst>
              <a:path w="5490351" h="2884445" extrusionOk="0">
                <a:moveTo>
                  <a:pt x="5365891" y="2884445"/>
                </a:moveTo>
                <a:lnTo>
                  <a:pt x="124460" y="2884445"/>
                </a:lnTo>
                <a:cubicBezTo>
                  <a:pt x="55880" y="2884445"/>
                  <a:pt x="0" y="2828565"/>
                  <a:pt x="0" y="2759985"/>
                </a:cubicBezTo>
                <a:lnTo>
                  <a:pt x="0" y="124460"/>
                </a:lnTo>
                <a:cubicBezTo>
                  <a:pt x="0" y="55880"/>
                  <a:pt x="55880" y="0"/>
                  <a:pt x="124460" y="0"/>
                </a:cubicBezTo>
                <a:lnTo>
                  <a:pt x="5365891" y="0"/>
                </a:lnTo>
                <a:cubicBezTo>
                  <a:pt x="5434471" y="0"/>
                  <a:pt x="5490351" y="55880"/>
                  <a:pt x="5490351" y="124460"/>
                </a:cubicBezTo>
                <a:lnTo>
                  <a:pt x="5490351" y="2759985"/>
                </a:lnTo>
                <a:cubicBezTo>
                  <a:pt x="5490351" y="2828565"/>
                  <a:pt x="5434471" y="2884445"/>
                  <a:pt x="5365891" y="2884445"/>
                </a:cubicBezTo>
                <a:close/>
              </a:path>
            </a:pathLst>
          </a:custGeom>
          <a:solidFill>
            <a:srgbClr val="DB9463"/>
          </a:solidFill>
          <a:ln>
            <a:noFill/>
          </a:ln>
        </p:spPr>
        <p:txBody>
          <a:bodyPr spcFirstLastPara="1" wrap="square" lIns="60950" tIns="60950" rIns="60950" bIns="60950" anchor="ctr" anchorCtr="0">
            <a:noAutofit/>
          </a:bodyPr>
          <a:lstStyle/>
          <a:p>
            <a:endParaRPr sz="1200"/>
          </a:p>
        </p:txBody>
      </p:sp>
      <p:sp>
        <p:nvSpPr>
          <p:cNvPr id="346" name="Google Shape;346;p30">
            <a:extLst>
              <a:ext uri="{FF2B5EF4-FFF2-40B4-BE49-F238E27FC236}">
                <a16:creationId xmlns:a16="http://schemas.microsoft.com/office/drawing/2014/main" xmlns="" id="{4ECEE0C3-BDDE-CCBB-4C1F-C9CBD8846ACF}"/>
              </a:ext>
            </a:extLst>
          </p:cNvPr>
          <p:cNvSpPr/>
          <p:nvPr/>
        </p:nvSpPr>
        <p:spPr>
          <a:xfrm rot="10800000">
            <a:off x="6024797" y="764337"/>
            <a:ext cx="4331488" cy="521823"/>
          </a:xfrm>
          <a:custGeom>
            <a:avLst/>
            <a:gdLst/>
            <a:ahLst/>
            <a:cxnLst/>
            <a:rect l="l" t="t" r="r" b="b"/>
            <a:pathLst>
              <a:path w="50358511" h="6066790" extrusionOk="0">
                <a:moveTo>
                  <a:pt x="1692910" y="0"/>
                </a:moveTo>
                <a:lnTo>
                  <a:pt x="1692910" y="6065520"/>
                </a:lnTo>
                <a:cubicBezTo>
                  <a:pt x="1710690" y="6066790"/>
                  <a:pt x="1728470" y="6066790"/>
                  <a:pt x="1746250" y="6066790"/>
                </a:cubicBezTo>
                <a:lnTo>
                  <a:pt x="48602100" y="6066790"/>
                </a:lnTo>
                <a:lnTo>
                  <a:pt x="48602100" y="0"/>
                </a:lnTo>
                <a:lnTo>
                  <a:pt x="1692910" y="0"/>
                </a:lnTo>
                <a:close/>
                <a:moveTo>
                  <a:pt x="49059300" y="0"/>
                </a:moveTo>
                <a:lnTo>
                  <a:pt x="48602100" y="0"/>
                </a:lnTo>
                <a:lnTo>
                  <a:pt x="48602100" y="6065520"/>
                </a:lnTo>
                <a:lnTo>
                  <a:pt x="48612261" y="6065520"/>
                </a:lnTo>
                <a:cubicBezTo>
                  <a:pt x="49351400" y="6065520"/>
                  <a:pt x="50000371" y="5462270"/>
                  <a:pt x="50053711" y="4725670"/>
                </a:cubicBezTo>
                <a:lnTo>
                  <a:pt x="50303900" y="1338580"/>
                </a:lnTo>
                <a:cubicBezTo>
                  <a:pt x="50358511" y="603250"/>
                  <a:pt x="49798443" y="0"/>
                  <a:pt x="4905930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DB9463"/>
          </a:solidFill>
          <a:ln>
            <a:noFill/>
          </a:ln>
        </p:spPr>
        <p:txBody>
          <a:bodyPr spcFirstLastPara="1" wrap="square" lIns="60950" tIns="60950" rIns="60950" bIns="60950" anchor="ctr" anchorCtr="0">
            <a:noAutofit/>
          </a:bodyPr>
          <a:lstStyle/>
          <a:p>
            <a:endParaRPr sz="1200"/>
          </a:p>
        </p:txBody>
      </p:sp>
      <p:sp>
        <p:nvSpPr>
          <p:cNvPr id="347" name="Google Shape;347;p30">
            <a:extLst>
              <a:ext uri="{FF2B5EF4-FFF2-40B4-BE49-F238E27FC236}">
                <a16:creationId xmlns:a16="http://schemas.microsoft.com/office/drawing/2014/main" xmlns="" id="{8438E5A8-9A74-D62B-D05E-18A1AC0B111D}"/>
              </a:ext>
            </a:extLst>
          </p:cNvPr>
          <p:cNvSpPr/>
          <p:nvPr/>
        </p:nvSpPr>
        <p:spPr>
          <a:xfrm>
            <a:off x="612913" y="1356133"/>
            <a:ext cx="10585067" cy="4855824"/>
          </a:xfrm>
          <a:custGeom>
            <a:avLst/>
            <a:gdLst/>
            <a:ahLst/>
            <a:cxnLst/>
            <a:rect l="l" t="t" r="r" b="b"/>
            <a:pathLst>
              <a:path w="5490351" h="2890997" extrusionOk="0">
                <a:moveTo>
                  <a:pt x="5365891" y="2890997"/>
                </a:moveTo>
                <a:lnTo>
                  <a:pt x="124460" y="2890997"/>
                </a:lnTo>
                <a:cubicBezTo>
                  <a:pt x="55880" y="2890997"/>
                  <a:pt x="0" y="2835117"/>
                  <a:pt x="0" y="2766537"/>
                </a:cubicBezTo>
                <a:lnTo>
                  <a:pt x="0" y="124460"/>
                </a:lnTo>
                <a:cubicBezTo>
                  <a:pt x="0" y="55880"/>
                  <a:pt x="55880" y="0"/>
                  <a:pt x="124460" y="0"/>
                </a:cubicBezTo>
                <a:lnTo>
                  <a:pt x="5365891" y="0"/>
                </a:lnTo>
                <a:cubicBezTo>
                  <a:pt x="5434471" y="0"/>
                  <a:pt x="5490351" y="55880"/>
                  <a:pt x="5490351" y="124460"/>
                </a:cubicBezTo>
                <a:lnTo>
                  <a:pt x="5490351" y="2766537"/>
                </a:lnTo>
                <a:cubicBezTo>
                  <a:pt x="5490351" y="2835117"/>
                  <a:pt x="5434471" y="2890997"/>
                  <a:pt x="5365891" y="2890997"/>
                </a:cubicBezTo>
                <a:close/>
              </a:path>
            </a:pathLst>
          </a:custGeom>
          <a:solidFill>
            <a:srgbClr val="51604D"/>
          </a:solidFill>
          <a:ln>
            <a:noFill/>
          </a:ln>
        </p:spPr>
        <p:txBody>
          <a:bodyPr spcFirstLastPara="1" wrap="square" lIns="60950" tIns="60950" rIns="60950" bIns="60950" anchor="ctr" anchorCtr="0">
            <a:noAutofit/>
          </a:bodyPr>
          <a:lstStyle/>
          <a:p>
            <a:endParaRPr sz="1200"/>
          </a:p>
        </p:txBody>
      </p:sp>
      <p:sp>
        <p:nvSpPr>
          <p:cNvPr id="348" name="Google Shape;348;p30">
            <a:extLst>
              <a:ext uri="{FF2B5EF4-FFF2-40B4-BE49-F238E27FC236}">
                <a16:creationId xmlns:a16="http://schemas.microsoft.com/office/drawing/2014/main" xmlns="" id="{76B68725-D030-A41F-BDC4-82CDD2E3F5DC}"/>
              </a:ext>
            </a:extLst>
          </p:cNvPr>
          <p:cNvSpPr/>
          <p:nvPr/>
        </p:nvSpPr>
        <p:spPr>
          <a:xfrm rot="10800000">
            <a:off x="6024797" y="994304"/>
            <a:ext cx="4331488" cy="521823"/>
          </a:xfrm>
          <a:custGeom>
            <a:avLst/>
            <a:gdLst/>
            <a:ahLst/>
            <a:cxnLst/>
            <a:rect l="l" t="t" r="r" b="b"/>
            <a:pathLst>
              <a:path w="50358511" h="6066790" extrusionOk="0">
                <a:moveTo>
                  <a:pt x="1692910" y="0"/>
                </a:moveTo>
                <a:lnTo>
                  <a:pt x="1692910" y="6065520"/>
                </a:lnTo>
                <a:cubicBezTo>
                  <a:pt x="1710690" y="6066790"/>
                  <a:pt x="1728470" y="6066790"/>
                  <a:pt x="1746250" y="6066790"/>
                </a:cubicBezTo>
                <a:lnTo>
                  <a:pt x="48602100" y="6066790"/>
                </a:lnTo>
                <a:lnTo>
                  <a:pt x="48602100" y="0"/>
                </a:lnTo>
                <a:lnTo>
                  <a:pt x="1692910" y="0"/>
                </a:lnTo>
                <a:close/>
                <a:moveTo>
                  <a:pt x="49059300" y="0"/>
                </a:moveTo>
                <a:lnTo>
                  <a:pt x="48602100" y="0"/>
                </a:lnTo>
                <a:lnTo>
                  <a:pt x="48602100" y="6065520"/>
                </a:lnTo>
                <a:lnTo>
                  <a:pt x="48612261" y="6065520"/>
                </a:lnTo>
                <a:cubicBezTo>
                  <a:pt x="49351400" y="6065520"/>
                  <a:pt x="50000371" y="5462270"/>
                  <a:pt x="50053711" y="4725670"/>
                </a:cubicBezTo>
                <a:lnTo>
                  <a:pt x="50303900" y="1338580"/>
                </a:lnTo>
                <a:cubicBezTo>
                  <a:pt x="50358511" y="603250"/>
                  <a:pt x="49798443" y="0"/>
                  <a:pt x="4905930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a:ln>
            <a:noFill/>
          </a:ln>
        </p:spPr>
        <p:txBody>
          <a:bodyPr spcFirstLastPara="1" wrap="square" lIns="60950" tIns="60950" rIns="60950" bIns="60950" anchor="ctr" anchorCtr="0">
            <a:noAutofit/>
          </a:bodyPr>
          <a:lstStyle/>
          <a:p>
            <a:endParaRPr sz="1200"/>
          </a:p>
        </p:txBody>
      </p:sp>
      <p:sp>
        <p:nvSpPr>
          <p:cNvPr id="349" name="Google Shape;349;p30">
            <a:extLst>
              <a:ext uri="{FF2B5EF4-FFF2-40B4-BE49-F238E27FC236}">
                <a16:creationId xmlns:a16="http://schemas.microsoft.com/office/drawing/2014/main" xmlns="" id="{E2A23DC6-D404-0A6B-F4BB-9DBB799A6816}"/>
              </a:ext>
            </a:extLst>
          </p:cNvPr>
          <p:cNvSpPr/>
          <p:nvPr/>
        </p:nvSpPr>
        <p:spPr>
          <a:xfrm>
            <a:off x="1179917" y="-54791"/>
            <a:ext cx="6861869" cy="1045107"/>
          </a:xfrm>
          <a:custGeom>
            <a:avLst/>
            <a:gdLst/>
            <a:ahLst/>
            <a:cxnLst/>
            <a:rect l="l" t="t" r="r" b="b"/>
            <a:pathLst>
              <a:path w="2264464" h="758564" extrusionOk="0">
                <a:moveTo>
                  <a:pt x="2140004" y="758563"/>
                </a:moveTo>
                <a:lnTo>
                  <a:pt x="124460" y="758563"/>
                </a:lnTo>
                <a:cubicBezTo>
                  <a:pt x="55880" y="758563"/>
                  <a:pt x="0" y="702683"/>
                  <a:pt x="0" y="634103"/>
                </a:cubicBezTo>
                <a:lnTo>
                  <a:pt x="0" y="124460"/>
                </a:lnTo>
                <a:cubicBezTo>
                  <a:pt x="0" y="55880"/>
                  <a:pt x="55880" y="0"/>
                  <a:pt x="124460" y="0"/>
                </a:cubicBezTo>
                <a:lnTo>
                  <a:pt x="2140004" y="0"/>
                </a:lnTo>
                <a:cubicBezTo>
                  <a:pt x="2208584" y="0"/>
                  <a:pt x="2264464" y="55880"/>
                  <a:pt x="2264464" y="124460"/>
                </a:cubicBezTo>
                <a:lnTo>
                  <a:pt x="2264464" y="634103"/>
                </a:lnTo>
                <a:cubicBezTo>
                  <a:pt x="2264464" y="702683"/>
                  <a:pt x="2208584" y="758564"/>
                  <a:pt x="2140004" y="758564"/>
                </a:cubicBezTo>
                <a:close/>
              </a:path>
            </a:pathLst>
          </a:custGeom>
          <a:solidFill>
            <a:srgbClr val="FFFBEC"/>
          </a:solidFill>
          <a:ln>
            <a:noFill/>
          </a:ln>
        </p:spPr>
        <p:txBody>
          <a:bodyPr spcFirstLastPara="1" wrap="square" lIns="60950" tIns="60950" rIns="60950" bIns="60950" anchor="ctr" anchorCtr="0">
            <a:noAutofit/>
          </a:bodyPr>
          <a:lstStyle/>
          <a:p>
            <a:endParaRPr sz="1200"/>
          </a:p>
        </p:txBody>
      </p:sp>
      <p:sp>
        <p:nvSpPr>
          <p:cNvPr id="351" name="Google Shape;351;p30">
            <a:hlinkClick r:id="rId4" action="ppaction://hlinksldjump"/>
            <a:extLst>
              <a:ext uri="{FF2B5EF4-FFF2-40B4-BE49-F238E27FC236}">
                <a16:creationId xmlns:a16="http://schemas.microsoft.com/office/drawing/2014/main" xmlns="" id="{220B8136-F66D-608E-BE45-AFA5F7767D37}"/>
              </a:ext>
            </a:extLst>
          </p:cNvPr>
          <p:cNvSpPr/>
          <p:nvPr/>
        </p:nvSpPr>
        <p:spPr>
          <a:xfrm>
            <a:off x="9038690" y="4740989"/>
            <a:ext cx="2853814" cy="2117011"/>
          </a:xfrm>
          <a:custGeom>
            <a:avLst/>
            <a:gdLst/>
            <a:ahLst/>
            <a:cxnLst/>
            <a:rect l="l" t="t" r="r" b="b"/>
            <a:pathLst>
              <a:path w="4280721" h="3175517" extrusionOk="0">
                <a:moveTo>
                  <a:pt x="0" y="0"/>
                </a:moveTo>
                <a:lnTo>
                  <a:pt x="4280721" y="0"/>
                </a:lnTo>
                <a:lnTo>
                  <a:pt x="4280721" y="3175517"/>
                </a:lnTo>
                <a:lnTo>
                  <a:pt x="0" y="3175517"/>
                </a:lnTo>
                <a:lnTo>
                  <a:pt x="0" y="0"/>
                </a:lnTo>
                <a:close/>
              </a:path>
            </a:pathLst>
          </a:custGeom>
          <a:blipFill rotWithShape="1">
            <a:blip r:embed="rId5">
              <a:alphaModFix/>
            </a:blip>
            <a:stretch>
              <a:fillRect/>
            </a:stretch>
          </a:blipFill>
          <a:ln>
            <a:noFill/>
          </a:ln>
        </p:spPr>
      </p:sp>
      <p:sp>
        <p:nvSpPr>
          <p:cNvPr id="354" name="Google Shape;354;p30">
            <a:extLst>
              <a:ext uri="{FF2B5EF4-FFF2-40B4-BE49-F238E27FC236}">
                <a16:creationId xmlns:a16="http://schemas.microsoft.com/office/drawing/2014/main" xmlns="" id="{CD79D916-3A55-840C-E19A-03A409F1B2E6}"/>
              </a:ext>
            </a:extLst>
          </p:cNvPr>
          <p:cNvSpPr/>
          <p:nvPr/>
        </p:nvSpPr>
        <p:spPr>
          <a:xfrm rot="909638">
            <a:off x="9832295" y="691047"/>
            <a:ext cx="1874206" cy="903027"/>
          </a:xfrm>
          <a:custGeom>
            <a:avLst/>
            <a:gdLst/>
            <a:ahLst/>
            <a:cxnLst/>
            <a:rect l="l" t="t" r="r" b="b"/>
            <a:pathLst>
              <a:path w="2811309" h="1354540" extrusionOk="0">
                <a:moveTo>
                  <a:pt x="0" y="0"/>
                </a:moveTo>
                <a:lnTo>
                  <a:pt x="2811309" y="0"/>
                </a:lnTo>
                <a:lnTo>
                  <a:pt x="2811309" y="1354540"/>
                </a:lnTo>
                <a:lnTo>
                  <a:pt x="0" y="1354540"/>
                </a:lnTo>
                <a:lnTo>
                  <a:pt x="0" y="0"/>
                </a:lnTo>
                <a:close/>
              </a:path>
            </a:pathLst>
          </a:custGeom>
          <a:blipFill rotWithShape="1">
            <a:blip r:embed="rId6">
              <a:alphaModFix/>
            </a:blip>
            <a:stretch>
              <a:fillRect/>
            </a:stretch>
          </a:blipFill>
          <a:ln>
            <a:noFill/>
          </a:ln>
        </p:spPr>
      </p:sp>
      <p:sp>
        <p:nvSpPr>
          <p:cNvPr id="359" name="Google Shape;359;p30">
            <a:extLst>
              <a:ext uri="{FF2B5EF4-FFF2-40B4-BE49-F238E27FC236}">
                <a16:creationId xmlns:a16="http://schemas.microsoft.com/office/drawing/2014/main" xmlns="" id="{4BDB21DC-ED2E-0F71-F7FD-E03DE699E66A}"/>
              </a:ext>
            </a:extLst>
          </p:cNvPr>
          <p:cNvSpPr/>
          <p:nvPr/>
        </p:nvSpPr>
        <p:spPr>
          <a:xfrm>
            <a:off x="5458819" y="578242"/>
            <a:ext cx="353095" cy="1042345"/>
          </a:xfrm>
          <a:custGeom>
            <a:avLst/>
            <a:gdLst/>
            <a:ahLst/>
            <a:cxnLst/>
            <a:rect l="l" t="t" r="r" b="b"/>
            <a:pathLst>
              <a:path w="529642" h="1563518" extrusionOk="0">
                <a:moveTo>
                  <a:pt x="0" y="0"/>
                </a:moveTo>
                <a:lnTo>
                  <a:pt x="529642" y="0"/>
                </a:lnTo>
                <a:lnTo>
                  <a:pt x="529642" y="1563518"/>
                </a:lnTo>
                <a:lnTo>
                  <a:pt x="0" y="1563518"/>
                </a:lnTo>
                <a:lnTo>
                  <a:pt x="0" y="0"/>
                </a:lnTo>
                <a:close/>
              </a:path>
            </a:pathLst>
          </a:custGeom>
          <a:blipFill rotWithShape="1">
            <a:blip r:embed="rId7">
              <a:alphaModFix/>
            </a:blip>
            <a:stretch>
              <a:fillRect/>
            </a:stretch>
          </a:blipFill>
          <a:ln>
            <a:noFill/>
          </a:ln>
        </p:spPr>
      </p:sp>
      <p:sp>
        <p:nvSpPr>
          <p:cNvPr id="370" name="Google Shape;370;p30">
            <a:extLst>
              <a:ext uri="{FF2B5EF4-FFF2-40B4-BE49-F238E27FC236}">
                <a16:creationId xmlns:a16="http://schemas.microsoft.com/office/drawing/2014/main" xmlns="" id="{37731D9A-4ABB-5034-30D8-C92258755B0C}"/>
              </a:ext>
            </a:extLst>
          </p:cNvPr>
          <p:cNvSpPr txBox="1"/>
          <p:nvPr/>
        </p:nvSpPr>
        <p:spPr>
          <a:xfrm>
            <a:off x="1083309" y="1402226"/>
            <a:ext cx="10025381" cy="1846659"/>
          </a:xfrm>
          <a:prstGeom prst="rect">
            <a:avLst/>
          </a:prstGeom>
          <a:noFill/>
          <a:ln>
            <a:noFill/>
          </a:ln>
        </p:spPr>
        <p:txBody>
          <a:bodyPr spcFirstLastPara="1" wrap="square" lIns="0" tIns="0" rIns="0" bIns="0" anchor="t" anchorCtr="0">
            <a:spAutoFit/>
          </a:bodyPr>
          <a:lstStyle/>
          <a:p>
            <a:r>
              <a:rPr lang="en-US" sz="6000" b="1" dirty="0">
                <a:solidFill>
                  <a:srgbClr val="FFFFFF"/>
                </a:solidFill>
                <a:sym typeface="Nunito"/>
              </a:rPr>
              <a:t>2.  "If you could be any animal, what animal would you be?"</a:t>
            </a:r>
            <a:endParaRPr sz="6000" b="1" dirty="0"/>
          </a:p>
        </p:txBody>
      </p:sp>
      <p:sp>
        <p:nvSpPr>
          <p:cNvPr id="2" name="Freeform 14">
            <a:extLst>
              <a:ext uri="{FF2B5EF4-FFF2-40B4-BE49-F238E27FC236}">
                <a16:creationId xmlns:a16="http://schemas.microsoft.com/office/drawing/2014/main" xmlns="" id="{8A018398-7A0B-848B-8007-B16449E95423}"/>
              </a:ext>
            </a:extLst>
          </p:cNvPr>
          <p:cNvSpPr/>
          <p:nvPr/>
        </p:nvSpPr>
        <p:spPr>
          <a:xfrm>
            <a:off x="3231445" y="3130204"/>
            <a:ext cx="4787377" cy="3013860"/>
          </a:xfrm>
          <a:custGeom>
            <a:avLst/>
            <a:gdLst/>
            <a:ahLst/>
            <a:cxnLst/>
            <a:rect l="l" t="t" r="r" b="b"/>
            <a:pathLst>
              <a:path w="5040500" h="3692167">
                <a:moveTo>
                  <a:pt x="0" y="0"/>
                </a:moveTo>
                <a:lnTo>
                  <a:pt x="5040501" y="0"/>
                </a:lnTo>
                <a:lnTo>
                  <a:pt x="5040501" y="3692167"/>
                </a:lnTo>
                <a:lnTo>
                  <a:pt x="0" y="3692167"/>
                </a:lnTo>
                <a:lnTo>
                  <a:pt x="0" y="0"/>
                </a:lnTo>
                <a:close/>
              </a:path>
            </a:pathLst>
          </a:custGeom>
          <a:blipFill>
            <a:blip r:embed="rId8"/>
            <a:stretch>
              <a:fillRect/>
            </a:stretch>
          </a:blipFill>
        </p:spPr>
      </p:sp>
    </p:spTree>
    <p:extLst>
      <p:ext uri="{BB962C8B-B14F-4D97-AF65-F5344CB8AC3E}">
        <p14:creationId xmlns:p14="http://schemas.microsoft.com/office/powerpoint/2010/main" val="1477935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CF57938-F580-9832-3D56-0D12D42CF551}"/>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xmlns="" id="{7F2A1F72-07ED-4205-480B-5F18D776C603}"/>
              </a:ext>
            </a:extLst>
          </p:cNvPr>
          <p:cNvSpPr/>
          <p:nvPr/>
        </p:nvSpPr>
        <p:spPr>
          <a:xfrm>
            <a:off x="0" y="0"/>
            <a:ext cx="12306528" cy="6935107"/>
          </a:xfrm>
          <a:custGeom>
            <a:avLst/>
            <a:gdLst/>
            <a:ahLst/>
            <a:cxnLst/>
            <a:rect l="l" t="t" r="r" b="b"/>
            <a:pathLst>
              <a:path w="24613056" h="13870213">
                <a:moveTo>
                  <a:pt x="0" y="0"/>
                </a:moveTo>
                <a:lnTo>
                  <a:pt x="24613056" y="0"/>
                </a:lnTo>
                <a:lnTo>
                  <a:pt x="24613056" y="13870213"/>
                </a:lnTo>
                <a:lnTo>
                  <a:pt x="0" y="13870213"/>
                </a:lnTo>
                <a:lnTo>
                  <a:pt x="0" y="0"/>
                </a:lnTo>
                <a:close/>
              </a:path>
            </a:pathLst>
          </a:custGeom>
          <a:blipFill>
            <a:blip r:embed="rId4">
              <a:extLst>
                <a:ext uri="{96DAC541-7B7A-43D3-8B79-37D633B846F1}">
                  <asvg:svgBlip xmlns:asvg="http://schemas.microsoft.com/office/drawing/2016/SVG/main" xmlns="" r:embed="rId5"/>
                </a:ext>
              </a:extLst>
            </a:blip>
            <a:stretch>
              <a:fillRect l="-25064" r="-22085" b="-46880"/>
            </a:stretch>
          </a:blipFill>
        </p:spPr>
        <p:txBody>
          <a:bodyPr/>
          <a:lstStyle/>
          <a:p>
            <a:endParaRPr lang="vi-VN" sz="1200"/>
          </a:p>
        </p:txBody>
      </p:sp>
      <p:pic>
        <p:nvPicPr>
          <p:cNvPr id="5" name="MyStupidHeart-KidVersion-8770303">
            <a:hlinkClick r:id="" action="ppaction://media"/>
            <a:extLst>
              <a:ext uri="{FF2B5EF4-FFF2-40B4-BE49-F238E27FC236}">
                <a16:creationId xmlns:a16="http://schemas.microsoft.com/office/drawing/2014/main" xmlns="" id="{5487EB6A-3144-E0D5-DD7C-BC0365B1C6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85748" y="1593557"/>
            <a:ext cx="487363" cy="487363"/>
          </a:xfrm>
          <a:prstGeom prst="rect">
            <a:avLst/>
          </a:prstGeom>
        </p:spPr>
      </p:pic>
      <p:sp>
        <p:nvSpPr>
          <p:cNvPr id="11" name="Oval 10">
            <a:hlinkClick r:id="rId7" action="ppaction://hlinksldjump"/>
            <a:extLst>
              <a:ext uri="{FF2B5EF4-FFF2-40B4-BE49-F238E27FC236}">
                <a16:creationId xmlns:a16="http://schemas.microsoft.com/office/drawing/2014/main" xmlns="" id="{9858A74E-9BD9-A025-9663-0F4D6AC61371}"/>
              </a:ext>
            </a:extLst>
          </p:cNvPr>
          <p:cNvSpPr/>
          <p:nvPr/>
        </p:nvSpPr>
        <p:spPr>
          <a:xfrm>
            <a:off x="5202830" y="4858224"/>
            <a:ext cx="988160" cy="994528"/>
          </a:xfrm>
          <a:prstGeom prst="ellipse">
            <a:avLst/>
          </a:prstGeom>
          <a:solidFill>
            <a:srgbClr val="60A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hlinkClick r:id="rId8" action="ppaction://hlinksldjump"/>
            <a:extLst>
              <a:ext uri="{FF2B5EF4-FFF2-40B4-BE49-F238E27FC236}">
                <a16:creationId xmlns:a16="http://schemas.microsoft.com/office/drawing/2014/main" xmlns="" id="{520670C0-0C48-3607-AD74-D18D42254DC4}"/>
              </a:ext>
            </a:extLst>
          </p:cNvPr>
          <p:cNvSpPr/>
          <p:nvPr/>
        </p:nvSpPr>
        <p:spPr>
          <a:xfrm>
            <a:off x="7766519" y="4863290"/>
            <a:ext cx="988160" cy="950538"/>
          </a:xfrm>
          <a:prstGeom prst="ellipse">
            <a:avLst/>
          </a:prstGeom>
          <a:solidFill>
            <a:srgbClr val="60A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hlinkClick r:id="rId9" action="ppaction://hlinksldjump"/>
            <a:extLst>
              <a:ext uri="{FF2B5EF4-FFF2-40B4-BE49-F238E27FC236}">
                <a16:creationId xmlns:a16="http://schemas.microsoft.com/office/drawing/2014/main" xmlns="" id="{C0221553-912C-620A-0ED8-30ADCE2AEAD6}"/>
              </a:ext>
            </a:extLst>
          </p:cNvPr>
          <p:cNvSpPr/>
          <p:nvPr/>
        </p:nvSpPr>
        <p:spPr>
          <a:xfrm>
            <a:off x="10294345" y="4858224"/>
            <a:ext cx="988159" cy="981961"/>
          </a:xfrm>
          <a:prstGeom prst="ellipse">
            <a:avLst/>
          </a:prstGeom>
          <a:solidFill>
            <a:srgbClr val="60A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2DF1C511-1700-6FB0-962E-7EBEEAD2C946}"/>
              </a:ext>
            </a:extLst>
          </p:cNvPr>
          <p:cNvSpPr txBox="1"/>
          <p:nvPr/>
        </p:nvSpPr>
        <p:spPr>
          <a:xfrm>
            <a:off x="5481404" y="5014010"/>
            <a:ext cx="355076" cy="707886"/>
          </a:xfrm>
          <a:prstGeom prst="rect">
            <a:avLst/>
          </a:prstGeom>
          <a:noFill/>
        </p:spPr>
        <p:txBody>
          <a:bodyPr wrap="square" rtlCol="0">
            <a:spAutoFit/>
          </a:bodyPr>
          <a:lstStyle/>
          <a:p>
            <a:r>
              <a:rPr lang="en-US" sz="4000" dirty="0"/>
              <a:t>3</a:t>
            </a:r>
          </a:p>
        </p:txBody>
      </p:sp>
      <p:sp>
        <p:nvSpPr>
          <p:cNvPr id="16" name="TextBox 15">
            <a:extLst>
              <a:ext uri="{FF2B5EF4-FFF2-40B4-BE49-F238E27FC236}">
                <a16:creationId xmlns:a16="http://schemas.microsoft.com/office/drawing/2014/main" xmlns="" id="{07645DF9-0914-FE32-2C8C-0302EE510758}"/>
              </a:ext>
            </a:extLst>
          </p:cNvPr>
          <p:cNvSpPr txBox="1"/>
          <p:nvPr/>
        </p:nvSpPr>
        <p:spPr>
          <a:xfrm>
            <a:off x="8024184" y="5011148"/>
            <a:ext cx="492320" cy="707886"/>
          </a:xfrm>
          <a:prstGeom prst="rect">
            <a:avLst/>
          </a:prstGeom>
          <a:noFill/>
        </p:spPr>
        <p:txBody>
          <a:bodyPr wrap="square" rtlCol="0">
            <a:spAutoFit/>
          </a:bodyPr>
          <a:lstStyle/>
          <a:p>
            <a:r>
              <a:rPr lang="en-US" sz="4000" dirty="0"/>
              <a:t>4</a:t>
            </a:r>
          </a:p>
        </p:txBody>
      </p:sp>
      <p:sp>
        <p:nvSpPr>
          <p:cNvPr id="17" name="TextBox 16">
            <a:extLst>
              <a:ext uri="{FF2B5EF4-FFF2-40B4-BE49-F238E27FC236}">
                <a16:creationId xmlns:a16="http://schemas.microsoft.com/office/drawing/2014/main" xmlns="" id="{5F660214-D355-45C0-49BA-918B3400E0C4}"/>
              </a:ext>
            </a:extLst>
          </p:cNvPr>
          <p:cNvSpPr txBox="1"/>
          <p:nvPr/>
        </p:nvSpPr>
        <p:spPr>
          <a:xfrm>
            <a:off x="10585748" y="4984616"/>
            <a:ext cx="405352" cy="707886"/>
          </a:xfrm>
          <a:prstGeom prst="rect">
            <a:avLst/>
          </a:prstGeom>
          <a:noFill/>
        </p:spPr>
        <p:txBody>
          <a:bodyPr wrap="square" rtlCol="0">
            <a:spAutoFit/>
          </a:bodyPr>
          <a:lstStyle/>
          <a:p>
            <a:r>
              <a:rPr lang="en-US" sz="4000" dirty="0"/>
              <a:t>5</a:t>
            </a:r>
          </a:p>
        </p:txBody>
      </p:sp>
      <p:pic>
        <p:nvPicPr>
          <p:cNvPr id="1028" name="Picture 4" descr="Pass the Ball">
            <a:extLst>
              <a:ext uri="{FF2B5EF4-FFF2-40B4-BE49-F238E27FC236}">
                <a16:creationId xmlns:a16="http://schemas.microsoft.com/office/drawing/2014/main" xmlns="" id="{5AA5A189-91FB-7AE4-CE02-1DFD2D7249B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26599" y="114962"/>
            <a:ext cx="7538801" cy="4244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36784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4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3">
          <a:extLst>
            <a:ext uri="{FF2B5EF4-FFF2-40B4-BE49-F238E27FC236}">
              <a16:creationId xmlns:a16="http://schemas.microsoft.com/office/drawing/2014/main" xmlns="" id="{ACCCE50B-42B3-EC6A-A803-78CBA75644C4}"/>
            </a:ext>
          </a:extLst>
        </p:cNvPr>
        <p:cNvGrpSpPr/>
        <p:nvPr/>
      </p:nvGrpSpPr>
      <p:grpSpPr>
        <a:xfrm>
          <a:off x="0" y="0"/>
          <a:ext cx="0" cy="0"/>
          <a:chOff x="0" y="0"/>
          <a:chExt cx="0" cy="0"/>
        </a:xfrm>
      </p:grpSpPr>
      <p:sp>
        <p:nvSpPr>
          <p:cNvPr id="344" name="Google Shape;344;p30">
            <a:extLst>
              <a:ext uri="{FF2B5EF4-FFF2-40B4-BE49-F238E27FC236}">
                <a16:creationId xmlns:a16="http://schemas.microsoft.com/office/drawing/2014/main" xmlns="" id="{EFA5A87A-6C79-48EF-4B5A-667A103FD5CD}"/>
              </a:ext>
            </a:extLst>
          </p:cNvPr>
          <p:cNvSpPr/>
          <p:nvPr/>
        </p:nvSpPr>
        <p:spPr>
          <a:xfrm>
            <a:off x="-956740" y="-631260"/>
            <a:ext cx="13971813" cy="7855054"/>
          </a:xfrm>
          <a:custGeom>
            <a:avLst/>
            <a:gdLst/>
            <a:ahLst/>
            <a:cxnLst/>
            <a:rect l="l" t="t" r="r" b="b"/>
            <a:pathLst>
              <a:path w="20957720" h="11782581" extrusionOk="0">
                <a:moveTo>
                  <a:pt x="0" y="0"/>
                </a:moveTo>
                <a:lnTo>
                  <a:pt x="20957720" y="0"/>
                </a:lnTo>
                <a:lnTo>
                  <a:pt x="20957720" y="11782581"/>
                </a:lnTo>
                <a:lnTo>
                  <a:pt x="0" y="11782581"/>
                </a:lnTo>
                <a:lnTo>
                  <a:pt x="0" y="0"/>
                </a:lnTo>
                <a:close/>
              </a:path>
            </a:pathLst>
          </a:custGeom>
          <a:blipFill rotWithShape="1">
            <a:blip r:embed="rId3">
              <a:alphaModFix/>
            </a:blip>
            <a:stretch>
              <a:fillRect/>
            </a:stretch>
          </a:blipFill>
          <a:ln>
            <a:noFill/>
          </a:ln>
        </p:spPr>
      </p:sp>
      <p:sp>
        <p:nvSpPr>
          <p:cNvPr id="345" name="Google Shape;345;p30">
            <a:extLst>
              <a:ext uri="{FF2B5EF4-FFF2-40B4-BE49-F238E27FC236}">
                <a16:creationId xmlns:a16="http://schemas.microsoft.com/office/drawing/2014/main" xmlns="" id="{BA96000E-365A-6B23-E083-612CD285C7A7}"/>
              </a:ext>
            </a:extLst>
          </p:cNvPr>
          <p:cNvSpPr/>
          <p:nvPr/>
        </p:nvSpPr>
        <p:spPr>
          <a:xfrm>
            <a:off x="299496" y="1183940"/>
            <a:ext cx="11219956" cy="5604486"/>
          </a:xfrm>
          <a:custGeom>
            <a:avLst/>
            <a:gdLst/>
            <a:ahLst/>
            <a:cxnLst/>
            <a:rect l="l" t="t" r="r" b="b"/>
            <a:pathLst>
              <a:path w="5490351" h="2884445" extrusionOk="0">
                <a:moveTo>
                  <a:pt x="5365891" y="2884445"/>
                </a:moveTo>
                <a:lnTo>
                  <a:pt x="124460" y="2884445"/>
                </a:lnTo>
                <a:cubicBezTo>
                  <a:pt x="55880" y="2884445"/>
                  <a:pt x="0" y="2828565"/>
                  <a:pt x="0" y="2759985"/>
                </a:cubicBezTo>
                <a:lnTo>
                  <a:pt x="0" y="124460"/>
                </a:lnTo>
                <a:cubicBezTo>
                  <a:pt x="0" y="55880"/>
                  <a:pt x="55880" y="0"/>
                  <a:pt x="124460" y="0"/>
                </a:cubicBezTo>
                <a:lnTo>
                  <a:pt x="5365891" y="0"/>
                </a:lnTo>
                <a:cubicBezTo>
                  <a:pt x="5434471" y="0"/>
                  <a:pt x="5490351" y="55880"/>
                  <a:pt x="5490351" y="124460"/>
                </a:cubicBezTo>
                <a:lnTo>
                  <a:pt x="5490351" y="2759985"/>
                </a:lnTo>
                <a:cubicBezTo>
                  <a:pt x="5490351" y="2828565"/>
                  <a:pt x="5434471" y="2884445"/>
                  <a:pt x="5365891" y="2884445"/>
                </a:cubicBezTo>
                <a:close/>
              </a:path>
            </a:pathLst>
          </a:custGeom>
          <a:solidFill>
            <a:srgbClr val="DB9463"/>
          </a:solidFill>
          <a:ln>
            <a:noFill/>
          </a:ln>
        </p:spPr>
        <p:txBody>
          <a:bodyPr spcFirstLastPara="1" wrap="square" lIns="60950" tIns="60950" rIns="60950" bIns="60950" anchor="ctr" anchorCtr="0">
            <a:noAutofit/>
          </a:bodyPr>
          <a:lstStyle/>
          <a:p>
            <a:endParaRPr sz="1200"/>
          </a:p>
        </p:txBody>
      </p:sp>
      <p:sp>
        <p:nvSpPr>
          <p:cNvPr id="346" name="Google Shape;346;p30">
            <a:extLst>
              <a:ext uri="{FF2B5EF4-FFF2-40B4-BE49-F238E27FC236}">
                <a16:creationId xmlns:a16="http://schemas.microsoft.com/office/drawing/2014/main" xmlns="" id="{68AB02CE-E7B3-139F-3B11-C4E277EC9DA5}"/>
              </a:ext>
            </a:extLst>
          </p:cNvPr>
          <p:cNvSpPr/>
          <p:nvPr/>
        </p:nvSpPr>
        <p:spPr>
          <a:xfrm rot="10800000">
            <a:off x="6024797" y="764337"/>
            <a:ext cx="4331488" cy="521823"/>
          </a:xfrm>
          <a:custGeom>
            <a:avLst/>
            <a:gdLst/>
            <a:ahLst/>
            <a:cxnLst/>
            <a:rect l="l" t="t" r="r" b="b"/>
            <a:pathLst>
              <a:path w="50358511" h="6066790" extrusionOk="0">
                <a:moveTo>
                  <a:pt x="1692910" y="0"/>
                </a:moveTo>
                <a:lnTo>
                  <a:pt x="1692910" y="6065520"/>
                </a:lnTo>
                <a:cubicBezTo>
                  <a:pt x="1710690" y="6066790"/>
                  <a:pt x="1728470" y="6066790"/>
                  <a:pt x="1746250" y="6066790"/>
                </a:cubicBezTo>
                <a:lnTo>
                  <a:pt x="48602100" y="6066790"/>
                </a:lnTo>
                <a:lnTo>
                  <a:pt x="48602100" y="0"/>
                </a:lnTo>
                <a:lnTo>
                  <a:pt x="1692910" y="0"/>
                </a:lnTo>
                <a:close/>
                <a:moveTo>
                  <a:pt x="49059300" y="0"/>
                </a:moveTo>
                <a:lnTo>
                  <a:pt x="48602100" y="0"/>
                </a:lnTo>
                <a:lnTo>
                  <a:pt x="48602100" y="6065520"/>
                </a:lnTo>
                <a:lnTo>
                  <a:pt x="48612261" y="6065520"/>
                </a:lnTo>
                <a:cubicBezTo>
                  <a:pt x="49351400" y="6065520"/>
                  <a:pt x="50000371" y="5462270"/>
                  <a:pt x="50053711" y="4725670"/>
                </a:cubicBezTo>
                <a:lnTo>
                  <a:pt x="50303900" y="1338580"/>
                </a:lnTo>
                <a:cubicBezTo>
                  <a:pt x="50358511" y="603250"/>
                  <a:pt x="49798443" y="0"/>
                  <a:pt x="4905930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DB9463"/>
          </a:solidFill>
          <a:ln>
            <a:noFill/>
          </a:ln>
        </p:spPr>
        <p:txBody>
          <a:bodyPr spcFirstLastPara="1" wrap="square" lIns="60950" tIns="60950" rIns="60950" bIns="60950" anchor="ctr" anchorCtr="0">
            <a:noAutofit/>
          </a:bodyPr>
          <a:lstStyle/>
          <a:p>
            <a:endParaRPr sz="1200"/>
          </a:p>
        </p:txBody>
      </p:sp>
      <p:sp>
        <p:nvSpPr>
          <p:cNvPr id="347" name="Google Shape;347;p30">
            <a:extLst>
              <a:ext uri="{FF2B5EF4-FFF2-40B4-BE49-F238E27FC236}">
                <a16:creationId xmlns:a16="http://schemas.microsoft.com/office/drawing/2014/main" xmlns="" id="{2BF45F7C-2744-F1CC-AC60-2F0E1D2881AD}"/>
              </a:ext>
            </a:extLst>
          </p:cNvPr>
          <p:cNvSpPr/>
          <p:nvPr/>
        </p:nvSpPr>
        <p:spPr>
          <a:xfrm>
            <a:off x="596348" y="1356133"/>
            <a:ext cx="10585174" cy="5153997"/>
          </a:xfrm>
          <a:custGeom>
            <a:avLst/>
            <a:gdLst/>
            <a:ahLst/>
            <a:cxnLst/>
            <a:rect l="l" t="t" r="r" b="b"/>
            <a:pathLst>
              <a:path w="5490351" h="2890997" extrusionOk="0">
                <a:moveTo>
                  <a:pt x="5365891" y="2890997"/>
                </a:moveTo>
                <a:lnTo>
                  <a:pt x="124460" y="2890997"/>
                </a:lnTo>
                <a:cubicBezTo>
                  <a:pt x="55880" y="2890997"/>
                  <a:pt x="0" y="2835117"/>
                  <a:pt x="0" y="2766537"/>
                </a:cubicBezTo>
                <a:lnTo>
                  <a:pt x="0" y="124460"/>
                </a:lnTo>
                <a:cubicBezTo>
                  <a:pt x="0" y="55880"/>
                  <a:pt x="55880" y="0"/>
                  <a:pt x="124460" y="0"/>
                </a:cubicBezTo>
                <a:lnTo>
                  <a:pt x="5365891" y="0"/>
                </a:lnTo>
                <a:cubicBezTo>
                  <a:pt x="5434471" y="0"/>
                  <a:pt x="5490351" y="55880"/>
                  <a:pt x="5490351" y="124460"/>
                </a:cubicBezTo>
                <a:lnTo>
                  <a:pt x="5490351" y="2766537"/>
                </a:lnTo>
                <a:cubicBezTo>
                  <a:pt x="5490351" y="2835117"/>
                  <a:pt x="5434471" y="2890997"/>
                  <a:pt x="5365891" y="2890997"/>
                </a:cubicBezTo>
                <a:close/>
              </a:path>
            </a:pathLst>
          </a:custGeom>
          <a:solidFill>
            <a:srgbClr val="51604D"/>
          </a:solidFill>
          <a:ln>
            <a:noFill/>
          </a:ln>
        </p:spPr>
        <p:txBody>
          <a:bodyPr spcFirstLastPara="1" wrap="square" lIns="60950" tIns="60950" rIns="60950" bIns="60950" anchor="ctr" anchorCtr="0">
            <a:noAutofit/>
          </a:bodyPr>
          <a:lstStyle/>
          <a:p>
            <a:endParaRPr sz="1200"/>
          </a:p>
        </p:txBody>
      </p:sp>
      <p:sp>
        <p:nvSpPr>
          <p:cNvPr id="348" name="Google Shape;348;p30">
            <a:extLst>
              <a:ext uri="{FF2B5EF4-FFF2-40B4-BE49-F238E27FC236}">
                <a16:creationId xmlns:a16="http://schemas.microsoft.com/office/drawing/2014/main" xmlns="" id="{83909AD4-B89A-302B-B9E3-8F6E072A070C}"/>
              </a:ext>
            </a:extLst>
          </p:cNvPr>
          <p:cNvSpPr/>
          <p:nvPr/>
        </p:nvSpPr>
        <p:spPr>
          <a:xfrm rot="10800000">
            <a:off x="6024797" y="994304"/>
            <a:ext cx="4331488" cy="521823"/>
          </a:xfrm>
          <a:custGeom>
            <a:avLst/>
            <a:gdLst/>
            <a:ahLst/>
            <a:cxnLst/>
            <a:rect l="l" t="t" r="r" b="b"/>
            <a:pathLst>
              <a:path w="50358511" h="6066790" extrusionOk="0">
                <a:moveTo>
                  <a:pt x="1692910" y="0"/>
                </a:moveTo>
                <a:lnTo>
                  <a:pt x="1692910" y="6065520"/>
                </a:lnTo>
                <a:cubicBezTo>
                  <a:pt x="1710690" y="6066790"/>
                  <a:pt x="1728470" y="6066790"/>
                  <a:pt x="1746250" y="6066790"/>
                </a:cubicBezTo>
                <a:lnTo>
                  <a:pt x="48602100" y="6066790"/>
                </a:lnTo>
                <a:lnTo>
                  <a:pt x="48602100" y="0"/>
                </a:lnTo>
                <a:lnTo>
                  <a:pt x="1692910" y="0"/>
                </a:lnTo>
                <a:close/>
                <a:moveTo>
                  <a:pt x="49059300" y="0"/>
                </a:moveTo>
                <a:lnTo>
                  <a:pt x="48602100" y="0"/>
                </a:lnTo>
                <a:lnTo>
                  <a:pt x="48602100" y="6065520"/>
                </a:lnTo>
                <a:lnTo>
                  <a:pt x="48612261" y="6065520"/>
                </a:lnTo>
                <a:cubicBezTo>
                  <a:pt x="49351400" y="6065520"/>
                  <a:pt x="50000371" y="5462270"/>
                  <a:pt x="50053711" y="4725670"/>
                </a:cubicBezTo>
                <a:lnTo>
                  <a:pt x="50303900" y="1338580"/>
                </a:lnTo>
                <a:cubicBezTo>
                  <a:pt x="50358511" y="603250"/>
                  <a:pt x="49798443" y="0"/>
                  <a:pt x="4905930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a:ln>
            <a:noFill/>
          </a:ln>
        </p:spPr>
        <p:txBody>
          <a:bodyPr spcFirstLastPara="1" wrap="square" lIns="60950" tIns="60950" rIns="60950" bIns="60950" anchor="ctr" anchorCtr="0">
            <a:noAutofit/>
          </a:bodyPr>
          <a:lstStyle/>
          <a:p>
            <a:endParaRPr sz="1200"/>
          </a:p>
        </p:txBody>
      </p:sp>
      <p:sp>
        <p:nvSpPr>
          <p:cNvPr id="349" name="Google Shape;349;p30">
            <a:extLst>
              <a:ext uri="{FF2B5EF4-FFF2-40B4-BE49-F238E27FC236}">
                <a16:creationId xmlns:a16="http://schemas.microsoft.com/office/drawing/2014/main" xmlns="" id="{EDCD4C2E-E1DD-8CFE-8BE8-BB97D35DFA41}"/>
              </a:ext>
            </a:extLst>
          </p:cNvPr>
          <p:cNvSpPr/>
          <p:nvPr/>
        </p:nvSpPr>
        <p:spPr>
          <a:xfrm>
            <a:off x="1233700" y="276040"/>
            <a:ext cx="6861869" cy="1045107"/>
          </a:xfrm>
          <a:custGeom>
            <a:avLst/>
            <a:gdLst/>
            <a:ahLst/>
            <a:cxnLst/>
            <a:rect l="l" t="t" r="r" b="b"/>
            <a:pathLst>
              <a:path w="2264464" h="758564" extrusionOk="0">
                <a:moveTo>
                  <a:pt x="2140004" y="758563"/>
                </a:moveTo>
                <a:lnTo>
                  <a:pt x="124460" y="758563"/>
                </a:lnTo>
                <a:cubicBezTo>
                  <a:pt x="55880" y="758563"/>
                  <a:pt x="0" y="702683"/>
                  <a:pt x="0" y="634103"/>
                </a:cubicBezTo>
                <a:lnTo>
                  <a:pt x="0" y="124460"/>
                </a:lnTo>
                <a:cubicBezTo>
                  <a:pt x="0" y="55880"/>
                  <a:pt x="55880" y="0"/>
                  <a:pt x="124460" y="0"/>
                </a:cubicBezTo>
                <a:lnTo>
                  <a:pt x="2140004" y="0"/>
                </a:lnTo>
                <a:cubicBezTo>
                  <a:pt x="2208584" y="0"/>
                  <a:pt x="2264464" y="55880"/>
                  <a:pt x="2264464" y="124460"/>
                </a:cubicBezTo>
                <a:lnTo>
                  <a:pt x="2264464" y="634103"/>
                </a:lnTo>
                <a:cubicBezTo>
                  <a:pt x="2264464" y="702683"/>
                  <a:pt x="2208584" y="758564"/>
                  <a:pt x="2140004" y="758564"/>
                </a:cubicBezTo>
                <a:close/>
              </a:path>
            </a:pathLst>
          </a:custGeom>
          <a:solidFill>
            <a:srgbClr val="FFFBEC"/>
          </a:solidFill>
          <a:ln>
            <a:noFill/>
          </a:ln>
        </p:spPr>
        <p:txBody>
          <a:bodyPr spcFirstLastPara="1" wrap="square" lIns="60950" tIns="60950" rIns="60950" bIns="60950" anchor="ctr" anchorCtr="0">
            <a:noAutofit/>
          </a:bodyPr>
          <a:lstStyle/>
          <a:p>
            <a:endParaRPr sz="1200"/>
          </a:p>
        </p:txBody>
      </p:sp>
      <p:sp>
        <p:nvSpPr>
          <p:cNvPr id="351" name="Google Shape;351;p30">
            <a:hlinkClick r:id="rId4" action="ppaction://hlinksldjump"/>
            <a:extLst>
              <a:ext uri="{FF2B5EF4-FFF2-40B4-BE49-F238E27FC236}">
                <a16:creationId xmlns:a16="http://schemas.microsoft.com/office/drawing/2014/main" xmlns="" id="{45418851-DC5E-CF1F-DBF7-6CEDB1DF6C79}"/>
              </a:ext>
            </a:extLst>
          </p:cNvPr>
          <p:cNvSpPr/>
          <p:nvPr/>
        </p:nvSpPr>
        <p:spPr>
          <a:xfrm>
            <a:off x="9038690" y="4740989"/>
            <a:ext cx="2853814" cy="2117011"/>
          </a:xfrm>
          <a:custGeom>
            <a:avLst/>
            <a:gdLst/>
            <a:ahLst/>
            <a:cxnLst/>
            <a:rect l="l" t="t" r="r" b="b"/>
            <a:pathLst>
              <a:path w="4280721" h="3175517" extrusionOk="0">
                <a:moveTo>
                  <a:pt x="0" y="0"/>
                </a:moveTo>
                <a:lnTo>
                  <a:pt x="4280721" y="0"/>
                </a:lnTo>
                <a:lnTo>
                  <a:pt x="4280721" y="3175517"/>
                </a:lnTo>
                <a:lnTo>
                  <a:pt x="0" y="3175517"/>
                </a:lnTo>
                <a:lnTo>
                  <a:pt x="0" y="0"/>
                </a:lnTo>
                <a:close/>
              </a:path>
            </a:pathLst>
          </a:custGeom>
          <a:blipFill rotWithShape="1">
            <a:blip r:embed="rId5">
              <a:alphaModFix/>
            </a:blip>
            <a:stretch>
              <a:fillRect/>
            </a:stretch>
          </a:blipFill>
          <a:ln>
            <a:noFill/>
          </a:ln>
        </p:spPr>
      </p:sp>
      <p:sp>
        <p:nvSpPr>
          <p:cNvPr id="354" name="Google Shape;354;p30">
            <a:extLst>
              <a:ext uri="{FF2B5EF4-FFF2-40B4-BE49-F238E27FC236}">
                <a16:creationId xmlns:a16="http://schemas.microsoft.com/office/drawing/2014/main" xmlns="" id="{DB65E3A4-A90A-C6DB-A333-AC983962557C}"/>
              </a:ext>
            </a:extLst>
          </p:cNvPr>
          <p:cNvSpPr/>
          <p:nvPr/>
        </p:nvSpPr>
        <p:spPr>
          <a:xfrm rot="909638">
            <a:off x="9746304" y="383738"/>
            <a:ext cx="1874206" cy="903027"/>
          </a:xfrm>
          <a:custGeom>
            <a:avLst/>
            <a:gdLst/>
            <a:ahLst/>
            <a:cxnLst/>
            <a:rect l="l" t="t" r="r" b="b"/>
            <a:pathLst>
              <a:path w="2811309" h="1354540" extrusionOk="0">
                <a:moveTo>
                  <a:pt x="0" y="0"/>
                </a:moveTo>
                <a:lnTo>
                  <a:pt x="2811309" y="0"/>
                </a:lnTo>
                <a:lnTo>
                  <a:pt x="2811309" y="1354540"/>
                </a:lnTo>
                <a:lnTo>
                  <a:pt x="0" y="1354540"/>
                </a:lnTo>
                <a:lnTo>
                  <a:pt x="0" y="0"/>
                </a:lnTo>
                <a:close/>
              </a:path>
            </a:pathLst>
          </a:custGeom>
          <a:blipFill rotWithShape="1">
            <a:blip r:embed="rId6">
              <a:alphaModFix/>
            </a:blip>
            <a:stretch>
              <a:fillRect/>
            </a:stretch>
          </a:blipFill>
          <a:ln>
            <a:noFill/>
          </a:ln>
        </p:spPr>
      </p:sp>
      <p:sp>
        <p:nvSpPr>
          <p:cNvPr id="359" name="Google Shape;359;p30">
            <a:extLst>
              <a:ext uri="{FF2B5EF4-FFF2-40B4-BE49-F238E27FC236}">
                <a16:creationId xmlns:a16="http://schemas.microsoft.com/office/drawing/2014/main" xmlns="" id="{EB287ED1-09DF-CBC7-37F9-2F39540255AB}"/>
              </a:ext>
            </a:extLst>
          </p:cNvPr>
          <p:cNvSpPr/>
          <p:nvPr/>
        </p:nvSpPr>
        <p:spPr>
          <a:xfrm>
            <a:off x="5712426" y="593193"/>
            <a:ext cx="353095" cy="1042345"/>
          </a:xfrm>
          <a:custGeom>
            <a:avLst/>
            <a:gdLst/>
            <a:ahLst/>
            <a:cxnLst/>
            <a:rect l="l" t="t" r="r" b="b"/>
            <a:pathLst>
              <a:path w="529642" h="1563518" extrusionOk="0">
                <a:moveTo>
                  <a:pt x="0" y="0"/>
                </a:moveTo>
                <a:lnTo>
                  <a:pt x="529642" y="0"/>
                </a:lnTo>
                <a:lnTo>
                  <a:pt x="529642" y="1563518"/>
                </a:lnTo>
                <a:lnTo>
                  <a:pt x="0" y="1563518"/>
                </a:lnTo>
                <a:lnTo>
                  <a:pt x="0" y="0"/>
                </a:lnTo>
                <a:close/>
              </a:path>
            </a:pathLst>
          </a:custGeom>
          <a:blipFill rotWithShape="1">
            <a:blip r:embed="rId7">
              <a:alphaModFix/>
            </a:blip>
            <a:stretch>
              <a:fillRect/>
            </a:stretch>
          </a:blipFill>
          <a:ln>
            <a:noFill/>
          </a:ln>
        </p:spPr>
      </p:sp>
      <p:sp>
        <p:nvSpPr>
          <p:cNvPr id="370" name="Google Shape;370;p30">
            <a:extLst>
              <a:ext uri="{FF2B5EF4-FFF2-40B4-BE49-F238E27FC236}">
                <a16:creationId xmlns:a16="http://schemas.microsoft.com/office/drawing/2014/main" xmlns="" id="{F15804B6-CF45-6CC3-3C1B-02137CFB3F25}"/>
              </a:ext>
            </a:extLst>
          </p:cNvPr>
          <p:cNvSpPr txBox="1"/>
          <p:nvPr/>
        </p:nvSpPr>
        <p:spPr>
          <a:xfrm>
            <a:off x="824948" y="1636288"/>
            <a:ext cx="10127974" cy="1846659"/>
          </a:xfrm>
          <a:prstGeom prst="rect">
            <a:avLst/>
          </a:prstGeom>
          <a:noFill/>
          <a:ln>
            <a:noFill/>
          </a:ln>
        </p:spPr>
        <p:txBody>
          <a:bodyPr spcFirstLastPara="1" wrap="square" lIns="0" tIns="0" rIns="0" bIns="0" anchor="t" anchorCtr="0">
            <a:spAutoFit/>
          </a:bodyPr>
          <a:lstStyle/>
          <a:p>
            <a:r>
              <a:rPr lang="en-US" sz="6000" b="1" dirty="0">
                <a:solidFill>
                  <a:srgbClr val="FFFFFF"/>
                </a:solidFill>
                <a:sym typeface="Nunito"/>
              </a:rPr>
              <a:t>3. "If you had a time machine, where would you go?". </a:t>
            </a:r>
            <a:endParaRPr sz="6000" b="1" dirty="0"/>
          </a:p>
        </p:txBody>
      </p:sp>
      <p:pic>
        <p:nvPicPr>
          <p:cNvPr id="2" name="Picture 16">
            <a:extLst>
              <a:ext uri="{FF2B5EF4-FFF2-40B4-BE49-F238E27FC236}">
                <a16:creationId xmlns:a16="http://schemas.microsoft.com/office/drawing/2014/main" xmlns="" id="{CCCF3490-BD7C-019F-6B86-3A5A0242828C}"/>
              </a:ext>
            </a:extLst>
          </p:cNvPr>
          <p:cNvPicPr>
            <a:picLocks noChangeAspect="1"/>
          </p:cNvPicPr>
          <p:nvPr/>
        </p:nvPicPr>
        <p:blipFill>
          <a:blip r:embed="rId8"/>
          <a:srcRect/>
          <a:stretch>
            <a:fillRect/>
          </a:stretch>
        </p:blipFill>
        <p:spPr>
          <a:xfrm>
            <a:off x="4251249" y="3560554"/>
            <a:ext cx="3092677" cy="2876190"/>
          </a:xfrm>
          <a:prstGeom prst="rect">
            <a:avLst/>
          </a:prstGeom>
        </p:spPr>
      </p:pic>
    </p:spTree>
    <p:extLst>
      <p:ext uri="{BB962C8B-B14F-4D97-AF65-F5344CB8AC3E}">
        <p14:creationId xmlns:p14="http://schemas.microsoft.com/office/powerpoint/2010/main" val="1044160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47CD7EE-7E66-D10F-4A57-F7CF0E7CE2F7}"/>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xmlns="" id="{7D6C3FE8-6ECB-2133-4831-5C5F8FC5BDB6}"/>
              </a:ext>
            </a:extLst>
          </p:cNvPr>
          <p:cNvSpPr/>
          <p:nvPr/>
        </p:nvSpPr>
        <p:spPr>
          <a:xfrm>
            <a:off x="0" y="0"/>
            <a:ext cx="12306528" cy="6935107"/>
          </a:xfrm>
          <a:custGeom>
            <a:avLst/>
            <a:gdLst/>
            <a:ahLst/>
            <a:cxnLst/>
            <a:rect l="l" t="t" r="r" b="b"/>
            <a:pathLst>
              <a:path w="24613056" h="13870213">
                <a:moveTo>
                  <a:pt x="0" y="0"/>
                </a:moveTo>
                <a:lnTo>
                  <a:pt x="24613056" y="0"/>
                </a:lnTo>
                <a:lnTo>
                  <a:pt x="24613056" y="13870213"/>
                </a:lnTo>
                <a:lnTo>
                  <a:pt x="0" y="13870213"/>
                </a:lnTo>
                <a:lnTo>
                  <a:pt x="0" y="0"/>
                </a:lnTo>
                <a:close/>
              </a:path>
            </a:pathLst>
          </a:custGeom>
          <a:blipFill>
            <a:blip r:embed="rId4">
              <a:extLst>
                <a:ext uri="{96DAC541-7B7A-43D3-8B79-37D633B846F1}">
                  <asvg:svgBlip xmlns:asvg="http://schemas.microsoft.com/office/drawing/2016/SVG/main" xmlns="" r:embed="rId5"/>
                </a:ext>
              </a:extLst>
            </a:blip>
            <a:stretch>
              <a:fillRect l="-25064" r="-22085" b="-46880"/>
            </a:stretch>
          </a:blipFill>
        </p:spPr>
        <p:txBody>
          <a:bodyPr/>
          <a:lstStyle/>
          <a:p>
            <a:endParaRPr lang="vi-VN" sz="1200"/>
          </a:p>
        </p:txBody>
      </p:sp>
      <p:pic>
        <p:nvPicPr>
          <p:cNvPr id="5" name="MyStupidHeart-KidVersion-8770303">
            <a:hlinkClick r:id="" action="ppaction://media"/>
            <a:extLst>
              <a:ext uri="{FF2B5EF4-FFF2-40B4-BE49-F238E27FC236}">
                <a16:creationId xmlns:a16="http://schemas.microsoft.com/office/drawing/2014/main" xmlns="" id="{D374E067-379B-A7DA-8043-04C46BF589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85748" y="1593557"/>
            <a:ext cx="487363" cy="487363"/>
          </a:xfrm>
          <a:prstGeom prst="rect">
            <a:avLst/>
          </a:prstGeom>
        </p:spPr>
      </p:pic>
      <p:sp>
        <p:nvSpPr>
          <p:cNvPr id="12" name="Oval 11">
            <a:hlinkClick r:id="rId7" action="ppaction://hlinksldjump"/>
            <a:extLst>
              <a:ext uri="{FF2B5EF4-FFF2-40B4-BE49-F238E27FC236}">
                <a16:creationId xmlns:a16="http://schemas.microsoft.com/office/drawing/2014/main" xmlns="" id="{6226058C-5B10-FA6E-CF52-284C9E43A48C}"/>
              </a:ext>
            </a:extLst>
          </p:cNvPr>
          <p:cNvSpPr/>
          <p:nvPr/>
        </p:nvSpPr>
        <p:spPr>
          <a:xfrm>
            <a:off x="7766519" y="4863290"/>
            <a:ext cx="988160" cy="950538"/>
          </a:xfrm>
          <a:prstGeom prst="ellipse">
            <a:avLst/>
          </a:prstGeom>
          <a:solidFill>
            <a:srgbClr val="60A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hlinkClick r:id="rId8" action="ppaction://hlinksldjump"/>
            <a:extLst>
              <a:ext uri="{FF2B5EF4-FFF2-40B4-BE49-F238E27FC236}">
                <a16:creationId xmlns:a16="http://schemas.microsoft.com/office/drawing/2014/main" xmlns="" id="{0502B0A9-80FF-B8B9-0BD6-0FCDB4C85630}"/>
              </a:ext>
            </a:extLst>
          </p:cNvPr>
          <p:cNvSpPr/>
          <p:nvPr/>
        </p:nvSpPr>
        <p:spPr>
          <a:xfrm>
            <a:off x="10294345" y="4858224"/>
            <a:ext cx="988159" cy="981961"/>
          </a:xfrm>
          <a:prstGeom prst="ellipse">
            <a:avLst/>
          </a:prstGeom>
          <a:solidFill>
            <a:srgbClr val="60A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D333808A-6FAE-5894-6F32-06C9362B564A}"/>
              </a:ext>
            </a:extLst>
          </p:cNvPr>
          <p:cNvSpPr txBox="1"/>
          <p:nvPr/>
        </p:nvSpPr>
        <p:spPr>
          <a:xfrm>
            <a:off x="8024184" y="5011148"/>
            <a:ext cx="492320" cy="707886"/>
          </a:xfrm>
          <a:prstGeom prst="rect">
            <a:avLst/>
          </a:prstGeom>
          <a:noFill/>
        </p:spPr>
        <p:txBody>
          <a:bodyPr wrap="square" rtlCol="0">
            <a:spAutoFit/>
          </a:bodyPr>
          <a:lstStyle/>
          <a:p>
            <a:r>
              <a:rPr lang="en-US" sz="4000" dirty="0"/>
              <a:t>4</a:t>
            </a:r>
          </a:p>
        </p:txBody>
      </p:sp>
      <p:sp>
        <p:nvSpPr>
          <p:cNvPr id="17" name="TextBox 16">
            <a:extLst>
              <a:ext uri="{FF2B5EF4-FFF2-40B4-BE49-F238E27FC236}">
                <a16:creationId xmlns:a16="http://schemas.microsoft.com/office/drawing/2014/main" xmlns="" id="{77F53005-E21D-486F-D794-2AC610CE3F19}"/>
              </a:ext>
            </a:extLst>
          </p:cNvPr>
          <p:cNvSpPr txBox="1"/>
          <p:nvPr/>
        </p:nvSpPr>
        <p:spPr>
          <a:xfrm>
            <a:off x="10585748" y="4984616"/>
            <a:ext cx="405352" cy="707886"/>
          </a:xfrm>
          <a:prstGeom prst="rect">
            <a:avLst/>
          </a:prstGeom>
          <a:noFill/>
        </p:spPr>
        <p:txBody>
          <a:bodyPr wrap="square" rtlCol="0">
            <a:spAutoFit/>
          </a:bodyPr>
          <a:lstStyle/>
          <a:p>
            <a:r>
              <a:rPr lang="en-US" sz="4000" dirty="0"/>
              <a:t>5</a:t>
            </a:r>
          </a:p>
        </p:txBody>
      </p:sp>
      <p:pic>
        <p:nvPicPr>
          <p:cNvPr id="1028" name="Picture 4" descr="Pass the Ball">
            <a:extLst>
              <a:ext uri="{FF2B5EF4-FFF2-40B4-BE49-F238E27FC236}">
                <a16:creationId xmlns:a16="http://schemas.microsoft.com/office/drawing/2014/main" xmlns="" id="{E3172780-2715-4BD2-502D-D85CAD9AA8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26599" y="114962"/>
            <a:ext cx="7538801" cy="4244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50046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4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3">
          <a:extLst>
            <a:ext uri="{FF2B5EF4-FFF2-40B4-BE49-F238E27FC236}">
              <a16:creationId xmlns:a16="http://schemas.microsoft.com/office/drawing/2014/main" xmlns="" id="{D0E41FF1-1F65-B41A-CF9E-6E1669BACD77}"/>
            </a:ext>
          </a:extLst>
        </p:cNvPr>
        <p:cNvGrpSpPr/>
        <p:nvPr/>
      </p:nvGrpSpPr>
      <p:grpSpPr>
        <a:xfrm>
          <a:off x="0" y="0"/>
          <a:ext cx="0" cy="0"/>
          <a:chOff x="0" y="0"/>
          <a:chExt cx="0" cy="0"/>
        </a:xfrm>
      </p:grpSpPr>
      <p:sp>
        <p:nvSpPr>
          <p:cNvPr id="344" name="Google Shape;344;p30">
            <a:extLst>
              <a:ext uri="{FF2B5EF4-FFF2-40B4-BE49-F238E27FC236}">
                <a16:creationId xmlns:a16="http://schemas.microsoft.com/office/drawing/2014/main" xmlns="" id="{23170EDC-F40B-EA47-5845-2231A3EB97C3}"/>
              </a:ext>
            </a:extLst>
          </p:cNvPr>
          <p:cNvSpPr/>
          <p:nvPr/>
        </p:nvSpPr>
        <p:spPr>
          <a:xfrm>
            <a:off x="-956740" y="-631260"/>
            <a:ext cx="13971813" cy="7855054"/>
          </a:xfrm>
          <a:custGeom>
            <a:avLst/>
            <a:gdLst/>
            <a:ahLst/>
            <a:cxnLst/>
            <a:rect l="l" t="t" r="r" b="b"/>
            <a:pathLst>
              <a:path w="20957720" h="11782581" extrusionOk="0">
                <a:moveTo>
                  <a:pt x="0" y="0"/>
                </a:moveTo>
                <a:lnTo>
                  <a:pt x="20957720" y="0"/>
                </a:lnTo>
                <a:lnTo>
                  <a:pt x="20957720" y="11782581"/>
                </a:lnTo>
                <a:lnTo>
                  <a:pt x="0" y="11782581"/>
                </a:lnTo>
                <a:lnTo>
                  <a:pt x="0" y="0"/>
                </a:lnTo>
                <a:close/>
              </a:path>
            </a:pathLst>
          </a:custGeom>
          <a:blipFill rotWithShape="1">
            <a:blip r:embed="rId3">
              <a:alphaModFix/>
            </a:blip>
            <a:stretch>
              <a:fillRect/>
            </a:stretch>
          </a:blipFill>
          <a:ln>
            <a:noFill/>
          </a:ln>
        </p:spPr>
      </p:sp>
      <p:sp>
        <p:nvSpPr>
          <p:cNvPr id="345" name="Google Shape;345;p30">
            <a:extLst>
              <a:ext uri="{FF2B5EF4-FFF2-40B4-BE49-F238E27FC236}">
                <a16:creationId xmlns:a16="http://schemas.microsoft.com/office/drawing/2014/main" xmlns="" id="{19F6D1F7-06D3-017F-1CE8-12EAFA765CDE}"/>
              </a:ext>
            </a:extLst>
          </p:cNvPr>
          <p:cNvSpPr/>
          <p:nvPr/>
        </p:nvSpPr>
        <p:spPr>
          <a:xfrm>
            <a:off x="299496" y="994303"/>
            <a:ext cx="11160077" cy="5748909"/>
          </a:xfrm>
          <a:custGeom>
            <a:avLst/>
            <a:gdLst/>
            <a:ahLst/>
            <a:cxnLst/>
            <a:rect l="l" t="t" r="r" b="b"/>
            <a:pathLst>
              <a:path w="5490351" h="2884445" extrusionOk="0">
                <a:moveTo>
                  <a:pt x="5365891" y="2884445"/>
                </a:moveTo>
                <a:lnTo>
                  <a:pt x="124460" y="2884445"/>
                </a:lnTo>
                <a:cubicBezTo>
                  <a:pt x="55880" y="2884445"/>
                  <a:pt x="0" y="2828565"/>
                  <a:pt x="0" y="2759985"/>
                </a:cubicBezTo>
                <a:lnTo>
                  <a:pt x="0" y="124460"/>
                </a:lnTo>
                <a:cubicBezTo>
                  <a:pt x="0" y="55880"/>
                  <a:pt x="55880" y="0"/>
                  <a:pt x="124460" y="0"/>
                </a:cubicBezTo>
                <a:lnTo>
                  <a:pt x="5365891" y="0"/>
                </a:lnTo>
                <a:cubicBezTo>
                  <a:pt x="5434471" y="0"/>
                  <a:pt x="5490351" y="55880"/>
                  <a:pt x="5490351" y="124460"/>
                </a:cubicBezTo>
                <a:lnTo>
                  <a:pt x="5490351" y="2759985"/>
                </a:lnTo>
                <a:cubicBezTo>
                  <a:pt x="5490351" y="2828565"/>
                  <a:pt x="5434471" y="2884445"/>
                  <a:pt x="5365891" y="2884445"/>
                </a:cubicBezTo>
                <a:close/>
              </a:path>
            </a:pathLst>
          </a:custGeom>
          <a:solidFill>
            <a:srgbClr val="DB9463"/>
          </a:solidFill>
          <a:ln>
            <a:noFill/>
          </a:ln>
        </p:spPr>
        <p:txBody>
          <a:bodyPr spcFirstLastPara="1" wrap="square" lIns="60950" tIns="60950" rIns="60950" bIns="60950" anchor="ctr" anchorCtr="0">
            <a:noAutofit/>
          </a:bodyPr>
          <a:lstStyle/>
          <a:p>
            <a:endParaRPr sz="1200"/>
          </a:p>
        </p:txBody>
      </p:sp>
      <p:sp>
        <p:nvSpPr>
          <p:cNvPr id="346" name="Google Shape;346;p30">
            <a:extLst>
              <a:ext uri="{FF2B5EF4-FFF2-40B4-BE49-F238E27FC236}">
                <a16:creationId xmlns:a16="http://schemas.microsoft.com/office/drawing/2014/main" xmlns="" id="{2BB56131-5BA6-7338-C3C3-0DB00AA642E0}"/>
              </a:ext>
            </a:extLst>
          </p:cNvPr>
          <p:cNvSpPr/>
          <p:nvPr/>
        </p:nvSpPr>
        <p:spPr>
          <a:xfrm rot="10800000">
            <a:off x="6024797" y="764337"/>
            <a:ext cx="4331488" cy="521823"/>
          </a:xfrm>
          <a:custGeom>
            <a:avLst/>
            <a:gdLst/>
            <a:ahLst/>
            <a:cxnLst/>
            <a:rect l="l" t="t" r="r" b="b"/>
            <a:pathLst>
              <a:path w="50358511" h="6066790" extrusionOk="0">
                <a:moveTo>
                  <a:pt x="1692910" y="0"/>
                </a:moveTo>
                <a:lnTo>
                  <a:pt x="1692910" y="6065520"/>
                </a:lnTo>
                <a:cubicBezTo>
                  <a:pt x="1710690" y="6066790"/>
                  <a:pt x="1728470" y="6066790"/>
                  <a:pt x="1746250" y="6066790"/>
                </a:cubicBezTo>
                <a:lnTo>
                  <a:pt x="48602100" y="6066790"/>
                </a:lnTo>
                <a:lnTo>
                  <a:pt x="48602100" y="0"/>
                </a:lnTo>
                <a:lnTo>
                  <a:pt x="1692910" y="0"/>
                </a:lnTo>
                <a:close/>
                <a:moveTo>
                  <a:pt x="49059300" y="0"/>
                </a:moveTo>
                <a:lnTo>
                  <a:pt x="48602100" y="0"/>
                </a:lnTo>
                <a:lnTo>
                  <a:pt x="48602100" y="6065520"/>
                </a:lnTo>
                <a:lnTo>
                  <a:pt x="48612261" y="6065520"/>
                </a:lnTo>
                <a:cubicBezTo>
                  <a:pt x="49351400" y="6065520"/>
                  <a:pt x="50000371" y="5462270"/>
                  <a:pt x="50053711" y="4725670"/>
                </a:cubicBezTo>
                <a:lnTo>
                  <a:pt x="50303900" y="1338580"/>
                </a:lnTo>
                <a:cubicBezTo>
                  <a:pt x="50358511" y="603250"/>
                  <a:pt x="49798443" y="0"/>
                  <a:pt x="4905930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DB9463"/>
          </a:solidFill>
          <a:ln>
            <a:noFill/>
          </a:ln>
        </p:spPr>
        <p:txBody>
          <a:bodyPr spcFirstLastPara="1" wrap="square" lIns="60950" tIns="60950" rIns="60950" bIns="60950" anchor="ctr" anchorCtr="0">
            <a:noAutofit/>
          </a:bodyPr>
          <a:lstStyle/>
          <a:p>
            <a:endParaRPr sz="1200"/>
          </a:p>
        </p:txBody>
      </p:sp>
      <p:sp>
        <p:nvSpPr>
          <p:cNvPr id="347" name="Google Shape;347;p30">
            <a:extLst>
              <a:ext uri="{FF2B5EF4-FFF2-40B4-BE49-F238E27FC236}">
                <a16:creationId xmlns:a16="http://schemas.microsoft.com/office/drawing/2014/main" xmlns="" id="{4DDC2CA2-27F4-FB5B-FB8A-C3B4BD66BAD2}"/>
              </a:ext>
            </a:extLst>
          </p:cNvPr>
          <p:cNvSpPr/>
          <p:nvPr/>
        </p:nvSpPr>
        <p:spPr>
          <a:xfrm>
            <a:off x="655983" y="1272061"/>
            <a:ext cx="10489095" cy="5178435"/>
          </a:xfrm>
          <a:custGeom>
            <a:avLst/>
            <a:gdLst/>
            <a:ahLst/>
            <a:cxnLst/>
            <a:rect l="l" t="t" r="r" b="b"/>
            <a:pathLst>
              <a:path w="5490351" h="2890997" extrusionOk="0">
                <a:moveTo>
                  <a:pt x="5365891" y="2890997"/>
                </a:moveTo>
                <a:lnTo>
                  <a:pt x="124460" y="2890997"/>
                </a:lnTo>
                <a:cubicBezTo>
                  <a:pt x="55880" y="2890997"/>
                  <a:pt x="0" y="2835117"/>
                  <a:pt x="0" y="2766537"/>
                </a:cubicBezTo>
                <a:lnTo>
                  <a:pt x="0" y="124460"/>
                </a:lnTo>
                <a:cubicBezTo>
                  <a:pt x="0" y="55880"/>
                  <a:pt x="55880" y="0"/>
                  <a:pt x="124460" y="0"/>
                </a:cubicBezTo>
                <a:lnTo>
                  <a:pt x="5365891" y="0"/>
                </a:lnTo>
                <a:cubicBezTo>
                  <a:pt x="5434471" y="0"/>
                  <a:pt x="5490351" y="55880"/>
                  <a:pt x="5490351" y="124460"/>
                </a:cubicBezTo>
                <a:lnTo>
                  <a:pt x="5490351" y="2766537"/>
                </a:lnTo>
                <a:cubicBezTo>
                  <a:pt x="5490351" y="2835117"/>
                  <a:pt x="5434471" y="2890997"/>
                  <a:pt x="5365891" y="2890997"/>
                </a:cubicBezTo>
                <a:close/>
              </a:path>
            </a:pathLst>
          </a:custGeom>
          <a:solidFill>
            <a:srgbClr val="51604D"/>
          </a:solidFill>
          <a:ln>
            <a:noFill/>
          </a:ln>
        </p:spPr>
        <p:txBody>
          <a:bodyPr spcFirstLastPara="1" wrap="square" lIns="60950" tIns="60950" rIns="60950" bIns="60950" anchor="ctr" anchorCtr="0">
            <a:noAutofit/>
          </a:bodyPr>
          <a:lstStyle/>
          <a:p>
            <a:endParaRPr sz="1200"/>
          </a:p>
        </p:txBody>
      </p:sp>
      <p:sp>
        <p:nvSpPr>
          <p:cNvPr id="348" name="Google Shape;348;p30">
            <a:extLst>
              <a:ext uri="{FF2B5EF4-FFF2-40B4-BE49-F238E27FC236}">
                <a16:creationId xmlns:a16="http://schemas.microsoft.com/office/drawing/2014/main" xmlns="" id="{9007CFDF-B6F4-3B30-80EA-2BDE9F2A5F05}"/>
              </a:ext>
            </a:extLst>
          </p:cNvPr>
          <p:cNvSpPr/>
          <p:nvPr/>
        </p:nvSpPr>
        <p:spPr>
          <a:xfrm rot="10800000">
            <a:off x="6024797" y="994304"/>
            <a:ext cx="4331488" cy="521823"/>
          </a:xfrm>
          <a:custGeom>
            <a:avLst/>
            <a:gdLst/>
            <a:ahLst/>
            <a:cxnLst/>
            <a:rect l="l" t="t" r="r" b="b"/>
            <a:pathLst>
              <a:path w="50358511" h="6066790" extrusionOk="0">
                <a:moveTo>
                  <a:pt x="1692910" y="0"/>
                </a:moveTo>
                <a:lnTo>
                  <a:pt x="1692910" y="6065520"/>
                </a:lnTo>
                <a:cubicBezTo>
                  <a:pt x="1710690" y="6066790"/>
                  <a:pt x="1728470" y="6066790"/>
                  <a:pt x="1746250" y="6066790"/>
                </a:cubicBezTo>
                <a:lnTo>
                  <a:pt x="48602100" y="6066790"/>
                </a:lnTo>
                <a:lnTo>
                  <a:pt x="48602100" y="0"/>
                </a:lnTo>
                <a:lnTo>
                  <a:pt x="1692910" y="0"/>
                </a:lnTo>
                <a:close/>
                <a:moveTo>
                  <a:pt x="49059300" y="0"/>
                </a:moveTo>
                <a:lnTo>
                  <a:pt x="48602100" y="0"/>
                </a:lnTo>
                <a:lnTo>
                  <a:pt x="48602100" y="6065520"/>
                </a:lnTo>
                <a:lnTo>
                  <a:pt x="48612261" y="6065520"/>
                </a:lnTo>
                <a:cubicBezTo>
                  <a:pt x="49351400" y="6065520"/>
                  <a:pt x="50000371" y="5462270"/>
                  <a:pt x="50053711" y="4725670"/>
                </a:cubicBezTo>
                <a:lnTo>
                  <a:pt x="50303900" y="1338580"/>
                </a:lnTo>
                <a:cubicBezTo>
                  <a:pt x="50358511" y="603250"/>
                  <a:pt x="49798443" y="0"/>
                  <a:pt x="4905930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a:ln>
            <a:noFill/>
          </a:ln>
        </p:spPr>
        <p:txBody>
          <a:bodyPr spcFirstLastPara="1" wrap="square" lIns="60950" tIns="60950" rIns="60950" bIns="60950" anchor="ctr" anchorCtr="0">
            <a:noAutofit/>
          </a:bodyPr>
          <a:lstStyle/>
          <a:p>
            <a:endParaRPr sz="1200"/>
          </a:p>
        </p:txBody>
      </p:sp>
      <p:sp>
        <p:nvSpPr>
          <p:cNvPr id="349" name="Google Shape;349;p30">
            <a:extLst>
              <a:ext uri="{FF2B5EF4-FFF2-40B4-BE49-F238E27FC236}">
                <a16:creationId xmlns:a16="http://schemas.microsoft.com/office/drawing/2014/main" xmlns="" id="{11254F8B-4D37-6808-05CC-60B744E9EA85}"/>
              </a:ext>
            </a:extLst>
          </p:cNvPr>
          <p:cNvSpPr/>
          <p:nvPr/>
        </p:nvSpPr>
        <p:spPr>
          <a:xfrm>
            <a:off x="1026784" y="325856"/>
            <a:ext cx="6861869" cy="1045107"/>
          </a:xfrm>
          <a:custGeom>
            <a:avLst/>
            <a:gdLst/>
            <a:ahLst/>
            <a:cxnLst/>
            <a:rect l="l" t="t" r="r" b="b"/>
            <a:pathLst>
              <a:path w="2264464" h="758564" extrusionOk="0">
                <a:moveTo>
                  <a:pt x="2140004" y="758563"/>
                </a:moveTo>
                <a:lnTo>
                  <a:pt x="124460" y="758563"/>
                </a:lnTo>
                <a:cubicBezTo>
                  <a:pt x="55880" y="758563"/>
                  <a:pt x="0" y="702683"/>
                  <a:pt x="0" y="634103"/>
                </a:cubicBezTo>
                <a:lnTo>
                  <a:pt x="0" y="124460"/>
                </a:lnTo>
                <a:cubicBezTo>
                  <a:pt x="0" y="55880"/>
                  <a:pt x="55880" y="0"/>
                  <a:pt x="124460" y="0"/>
                </a:cubicBezTo>
                <a:lnTo>
                  <a:pt x="2140004" y="0"/>
                </a:lnTo>
                <a:cubicBezTo>
                  <a:pt x="2208584" y="0"/>
                  <a:pt x="2264464" y="55880"/>
                  <a:pt x="2264464" y="124460"/>
                </a:cubicBezTo>
                <a:lnTo>
                  <a:pt x="2264464" y="634103"/>
                </a:lnTo>
                <a:cubicBezTo>
                  <a:pt x="2264464" y="702683"/>
                  <a:pt x="2208584" y="758564"/>
                  <a:pt x="2140004" y="758564"/>
                </a:cubicBezTo>
                <a:close/>
              </a:path>
            </a:pathLst>
          </a:custGeom>
          <a:solidFill>
            <a:srgbClr val="FFFBEC"/>
          </a:solidFill>
          <a:ln>
            <a:noFill/>
          </a:ln>
        </p:spPr>
        <p:txBody>
          <a:bodyPr spcFirstLastPara="1" wrap="square" lIns="60950" tIns="60950" rIns="60950" bIns="60950" anchor="ctr" anchorCtr="0">
            <a:noAutofit/>
          </a:bodyPr>
          <a:lstStyle/>
          <a:p>
            <a:endParaRPr sz="1200"/>
          </a:p>
        </p:txBody>
      </p:sp>
      <p:sp>
        <p:nvSpPr>
          <p:cNvPr id="351" name="Google Shape;351;p30">
            <a:hlinkClick r:id="rId4" action="ppaction://hlinksldjump"/>
            <a:extLst>
              <a:ext uri="{FF2B5EF4-FFF2-40B4-BE49-F238E27FC236}">
                <a16:creationId xmlns:a16="http://schemas.microsoft.com/office/drawing/2014/main" xmlns="" id="{84EE5658-7CD2-6CD0-2535-F2E2A25AB3B9}"/>
              </a:ext>
            </a:extLst>
          </p:cNvPr>
          <p:cNvSpPr/>
          <p:nvPr/>
        </p:nvSpPr>
        <p:spPr>
          <a:xfrm>
            <a:off x="9365169" y="5149184"/>
            <a:ext cx="2853814" cy="2117011"/>
          </a:xfrm>
          <a:custGeom>
            <a:avLst/>
            <a:gdLst/>
            <a:ahLst/>
            <a:cxnLst/>
            <a:rect l="l" t="t" r="r" b="b"/>
            <a:pathLst>
              <a:path w="4280721" h="3175517" extrusionOk="0">
                <a:moveTo>
                  <a:pt x="0" y="0"/>
                </a:moveTo>
                <a:lnTo>
                  <a:pt x="4280721" y="0"/>
                </a:lnTo>
                <a:lnTo>
                  <a:pt x="4280721" y="3175517"/>
                </a:lnTo>
                <a:lnTo>
                  <a:pt x="0" y="3175517"/>
                </a:lnTo>
                <a:lnTo>
                  <a:pt x="0" y="0"/>
                </a:lnTo>
                <a:close/>
              </a:path>
            </a:pathLst>
          </a:custGeom>
          <a:blipFill rotWithShape="1">
            <a:blip r:embed="rId5">
              <a:alphaModFix/>
            </a:blip>
            <a:stretch>
              <a:fillRect/>
            </a:stretch>
          </a:blipFill>
          <a:ln>
            <a:noFill/>
          </a:ln>
        </p:spPr>
      </p:sp>
      <p:sp>
        <p:nvSpPr>
          <p:cNvPr id="354" name="Google Shape;354;p30">
            <a:extLst>
              <a:ext uri="{FF2B5EF4-FFF2-40B4-BE49-F238E27FC236}">
                <a16:creationId xmlns:a16="http://schemas.microsoft.com/office/drawing/2014/main" xmlns="" id="{FD3D1DD6-E1A6-E126-6291-25860467BF8D}"/>
              </a:ext>
            </a:extLst>
          </p:cNvPr>
          <p:cNvSpPr/>
          <p:nvPr/>
        </p:nvSpPr>
        <p:spPr>
          <a:xfrm rot="909638">
            <a:off x="9539901" y="545183"/>
            <a:ext cx="1874206" cy="903027"/>
          </a:xfrm>
          <a:custGeom>
            <a:avLst/>
            <a:gdLst/>
            <a:ahLst/>
            <a:cxnLst/>
            <a:rect l="l" t="t" r="r" b="b"/>
            <a:pathLst>
              <a:path w="2811309" h="1354540" extrusionOk="0">
                <a:moveTo>
                  <a:pt x="0" y="0"/>
                </a:moveTo>
                <a:lnTo>
                  <a:pt x="2811309" y="0"/>
                </a:lnTo>
                <a:lnTo>
                  <a:pt x="2811309" y="1354540"/>
                </a:lnTo>
                <a:lnTo>
                  <a:pt x="0" y="1354540"/>
                </a:lnTo>
                <a:lnTo>
                  <a:pt x="0" y="0"/>
                </a:lnTo>
                <a:close/>
              </a:path>
            </a:pathLst>
          </a:custGeom>
          <a:blipFill rotWithShape="1">
            <a:blip r:embed="rId6">
              <a:alphaModFix/>
            </a:blip>
            <a:stretch>
              <a:fillRect/>
            </a:stretch>
          </a:blipFill>
          <a:ln>
            <a:noFill/>
          </a:ln>
        </p:spPr>
      </p:sp>
      <p:sp>
        <p:nvSpPr>
          <p:cNvPr id="359" name="Google Shape;359;p30">
            <a:extLst>
              <a:ext uri="{FF2B5EF4-FFF2-40B4-BE49-F238E27FC236}">
                <a16:creationId xmlns:a16="http://schemas.microsoft.com/office/drawing/2014/main" xmlns="" id="{E4D71FF7-C7F5-B290-1690-94498ED2848F}"/>
              </a:ext>
            </a:extLst>
          </p:cNvPr>
          <p:cNvSpPr/>
          <p:nvPr/>
        </p:nvSpPr>
        <p:spPr>
          <a:xfrm>
            <a:off x="5800428" y="847165"/>
            <a:ext cx="353095" cy="1042345"/>
          </a:xfrm>
          <a:custGeom>
            <a:avLst/>
            <a:gdLst/>
            <a:ahLst/>
            <a:cxnLst/>
            <a:rect l="l" t="t" r="r" b="b"/>
            <a:pathLst>
              <a:path w="529642" h="1563518" extrusionOk="0">
                <a:moveTo>
                  <a:pt x="0" y="0"/>
                </a:moveTo>
                <a:lnTo>
                  <a:pt x="529642" y="0"/>
                </a:lnTo>
                <a:lnTo>
                  <a:pt x="529642" y="1563518"/>
                </a:lnTo>
                <a:lnTo>
                  <a:pt x="0" y="1563518"/>
                </a:lnTo>
                <a:lnTo>
                  <a:pt x="0" y="0"/>
                </a:lnTo>
                <a:close/>
              </a:path>
            </a:pathLst>
          </a:custGeom>
          <a:blipFill rotWithShape="1">
            <a:blip r:embed="rId7">
              <a:alphaModFix/>
            </a:blip>
            <a:stretch>
              <a:fillRect/>
            </a:stretch>
          </a:blipFill>
          <a:ln>
            <a:noFill/>
          </a:ln>
        </p:spPr>
      </p:sp>
      <p:sp>
        <p:nvSpPr>
          <p:cNvPr id="370" name="Google Shape;370;p30">
            <a:extLst>
              <a:ext uri="{FF2B5EF4-FFF2-40B4-BE49-F238E27FC236}">
                <a16:creationId xmlns:a16="http://schemas.microsoft.com/office/drawing/2014/main" xmlns="" id="{BBD8CFEA-F072-6FC1-4F40-255DE9F75686}"/>
              </a:ext>
            </a:extLst>
          </p:cNvPr>
          <p:cNvSpPr txBox="1"/>
          <p:nvPr/>
        </p:nvSpPr>
        <p:spPr>
          <a:xfrm>
            <a:off x="732427" y="1793656"/>
            <a:ext cx="10489095" cy="1846659"/>
          </a:xfrm>
          <a:prstGeom prst="rect">
            <a:avLst/>
          </a:prstGeom>
          <a:noFill/>
          <a:ln>
            <a:noFill/>
          </a:ln>
        </p:spPr>
        <p:txBody>
          <a:bodyPr spcFirstLastPara="1" wrap="square" lIns="0" tIns="0" rIns="0" bIns="0" anchor="t" anchorCtr="0">
            <a:spAutoFit/>
          </a:bodyPr>
          <a:lstStyle/>
          <a:p>
            <a:r>
              <a:rPr lang="en-US" sz="6000" b="1" dirty="0">
                <a:solidFill>
                  <a:srgbClr val="FFFFFF"/>
                </a:solidFill>
                <a:sym typeface="Nunito"/>
              </a:rPr>
              <a:t>4. "If you lived on Mars, what would you do?" </a:t>
            </a:r>
            <a:endParaRPr sz="6000" b="1" dirty="0"/>
          </a:p>
        </p:txBody>
      </p:sp>
      <p:pic>
        <p:nvPicPr>
          <p:cNvPr id="2" name="Picture 15">
            <a:extLst>
              <a:ext uri="{FF2B5EF4-FFF2-40B4-BE49-F238E27FC236}">
                <a16:creationId xmlns:a16="http://schemas.microsoft.com/office/drawing/2014/main" xmlns="" id="{74BD26B4-E80D-2B3C-9704-CA5C9F5ED071}"/>
              </a:ext>
            </a:extLst>
          </p:cNvPr>
          <p:cNvPicPr>
            <a:picLocks noChangeAspect="1"/>
          </p:cNvPicPr>
          <p:nvPr/>
        </p:nvPicPr>
        <p:blipFill>
          <a:blip r:embed="rId8"/>
          <a:srcRect/>
          <a:stretch>
            <a:fillRect/>
          </a:stretch>
        </p:blipFill>
        <p:spPr>
          <a:xfrm>
            <a:off x="5961849" y="3296267"/>
            <a:ext cx="2960731" cy="2960731"/>
          </a:xfrm>
          <a:prstGeom prst="rect">
            <a:avLst/>
          </a:prstGeom>
        </p:spPr>
      </p:pic>
    </p:spTree>
    <p:extLst>
      <p:ext uri="{BB962C8B-B14F-4D97-AF65-F5344CB8AC3E}">
        <p14:creationId xmlns:p14="http://schemas.microsoft.com/office/powerpoint/2010/main" val="6235420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547</TotalTime>
  <Words>1077</Words>
  <Application>Microsoft Office PowerPoint</Application>
  <PresentationFormat>Custom</PresentationFormat>
  <Paragraphs>147</Paragraphs>
  <Slides>26</Slides>
  <Notes>20</Notes>
  <HiddenSlides>0</HiddenSlides>
  <MMClips>6</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 VY</dc:creator>
  <cp:lastModifiedBy>TUAN</cp:lastModifiedBy>
  <cp:revision>34</cp:revision>
  <dcterms:created xsi:type="dcterms:W3CDTF">2025-02-27T01:37:35Z</dcterms:created>
  <dcterms:modified xsi:type="dcterms:W3CDTF">2025-04-23T02:31:47Z</dcterms:modified>
</cp:coreProperties>
</file>