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57" r:id="rId3"/>
    <p:sldId id="286" r:id="rId4"/>
    <p:sldId id="282" r:id="rId5"/>
    <p:sldId id="273" r:id="rId6"/>
    <p:sldId id="259" r:id="rId7"/>
    <p:sldId id="260" r:id="rId8"/>
    <p:sldId id="261" r:id="rId9"/>
    <p:sldId id="262" r:id="rId10"/>
    <p:sldId id="263" r:id="rId11"/>
    <p:sldId id="264" r:id="rId12"/>
    <p:sldId id="265" r:id="rId13"/>
    <p:sldId id="266" r:id="rId14"/>
    <p:sldId id="267" r:id="rId15"/>
    <p:sldId id="276" r:id="rId16"/>
    <p:sldId id="258" r:id="rId17"/>
    <p:sldId id="277" r:id="rId18"/>
    <p:sldId id="278" r:id="rId19"/>
    <p:sldId id="279" r:id="rId20"/>
    <p:sldId id="280" r:id="rId21"/>
    <p:sldId id="281" r:id="rId22"/>
    <p:sldId id="268" r:id="rId23"/>
    <p:sldId id="274" r:id="rId24"/>
    <p:sldId id="275" r:id="rId25"/>
    <p:sldId id="269" r:id="rId26"/>
    <p:sldId id="285" r:id="rId27"/>
    <p:sldId id="271" r:id="rId28"/>
    <p:sldId id="283" r:id="rId29"/>
    <p:sldId id="272" r:id="rId30"/>
    <p:sldId id="270" r:id="rId31"/>
  </p:sldIdLst>
  <p:sldSz cx="18288000" cy="10287000"/>
  <p:notesSz cx="6858000" cy="9144000"/>
  <p:embeddedFontLst>
    <p:embeddedFont>
      <p:font typeface="Bauhaus 93" panose="04030905020B02020C02" pitchFamily="82" charset="0"/>
      <p:regular r:id="rId33"/>
    </p:embeddedFont>
    <p:embeddedFont>
      <p:font typeface="Congenial" panose="02000503040000020004" pitchFamily="2" charset="0"/>
      <p:regular r:id="rId34"/>
      <p:bold r:id="rId35"/>
      <p:italic r:id="rId36"/>
      <p:boldItalic r:id="rId37"/>
    </p:embeddedFont>
    <p:embeddedFont>
      <p:font typeface="Congenial Black" panose="02000503040000020004" pitchFamily="2" charset="0"/>
      <p:bold r:id="rId38"/>
      <p:boldItalic r:id="rId39"/>
    </p:embeddedFont>
    <p:embeddedFont>
      <p:font typeface="Glacial Indifference" panose="020B0604020202020204" charset="0"/>
      <p:regular r:id="rId40"/>
    </p:embeddedFont>
    <p:embeddedFont>
      <p:font typeface="Glacial Indifference Bold" panose="020B0604020202020204" charset="0"/>
      <p:regular r:id="rId41"/>
    </p:embeddedFont>
    <p:embeddedFont>
      <p:font typeface="Glacial Indifference Bold Italics" panose="020B0604020202020204" charset="0"/>
      <p:regular r:id="rId42"/>
    </p:embeddedFont>
    <p:embeddedFont>
      <p:font typeface="Glacial Indifference Italics" panose="020B0604020202020204" charset="0"/>
      <p:regular r:id="rId43"/>
    </p:embeddedFont>
    <p:embeddedFont>
      <p:font typeface="Lilita One" panose="020B0604020202020204" charset="0"/>
      <p:regular r:id="rId44"/>
    </p:embeddedFont>
    <p:embeddedFont>
      <p:font typeface="Lobster" panose="00000500000000000000"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94622" autoAdjust="0"/>
  </p:normalViewPr>
  <p:slideViewPr>
    <p:cSldViewPr>
      <p:cViewPr varScale="1">
        <p:scale>
          <a:sx n="54" d="100"/>
          <a:sy n="54" d="100"/>
        </p:scale>
        <p:origin x="73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67FB1-A444-4FA3-AD95-B50A559FF451}"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630B4-540D-4C0B-9B12-AFB958A76B7F}" type="slidenum">
              <a:rPr lang="en-US" smtClean="0"/>
              <a:t>‹#›</a:t>
            </a:fld>
            <a:endParaRPr lang="en-US"/>
          </a:p>
        </p:txBody>
      </p:sp>
    </p:spTree>
    <p:extLst>
      <p:ext uri="{BB962C8B-B14F-4D97-AF65-F5344CB8AC3E}">
        <p14:creationId xmlns:p14="http://schemas.microsoft.com/office/powerpoint/2010/main" val="112555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EB204-2B32-BB45-93EC-6FD37ECF34C4}"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3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F2D9-1D81-373D-812D-AA9048CDBC28}"/>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BC5139DE-5E0E-FDD4-7256-6C2A51D34E2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A677935-2948-B6D9-12D1-D0A2B407B29F}"/>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E038D385-5A6A-B4BB-7E31-ECFCB1F39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20FD0-A1FD-ADD2-F20F-C2862BF9CA5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9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41C1-DFCE-8ECB-2B69-8DD27079978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13308CE-9064-6F85-411D-2F56A2742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23DE885-C5DE-76A0-D5BB-63133228A2A8}"/>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BC45663E-A940-C2D6-9DCD-BFB7997AF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62CF6-0CE8-C43A-B1F0-FD19EC961AC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880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8F81-3DD0-82DD-0B0F-27B9539F6B68}"/>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CC6D10F-1218-2B3F-AFD9-27ED6AD5F76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C2789-080D-95D7-2B10-E62A0EA32B5F}"/>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D5E8F409-5ADE-9B96-C6E7-C75B48F8C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3DA5E-1CA9-CC10-629F-807CAF7030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8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6BCC-C00C-0A4C-8251-A64C1724AF4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AB81787-8D5F-75C0-9A22-9C42F12290A8}"/>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F508225-9B55-93D6-A710-E7D705C3318F}"/>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4E4E864F-802B-A839-D748-AB820F42D21A}"/>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a:extLst>
              <a:ext uri="{FF2B5EF4-FFF2-40B4-BE49-F238E27FC236}">
                <a16:creationId xmlns:a16="http://schemas.microsoft.com/office/drawing/2014/main" id="{46501ED8-F762-C71B-995B-D67C7BAB0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9A215-C9B3-570A-99CC-4F58E9547F4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086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5051-AAD4-78A3-2653-B8E9A462BA9C}"/>
              </a:ext>
            </a:extLst>
          </p:cNvPr>
          <p:cNvSpPr>
            <a:spLocks noGrp="1"/>
          </p:cNvSpPr>
          <p:nvPr>
            <p:ph type="title"/>
          </p:nvPr>
        </p:nvSpPr>
        <p:spPr>
          <a:xfrm>
            <a:off x="1259682" y="547688"/>
            <a:ext cx="15773400" cy="1988345"/>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BFEF859-04DE-F86A-AC56-9F0054ADFA5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4E002-4029-2F0C-D79B-55135E5C243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83A1022F-3AB9-5FFF-B2D5-744765E3082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893B9-8322-FB7B-805D-62E3B67747C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647F836-3569-1410-0E9D-5C396F52CB42}"/>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a:extLst>
              <a:ext uri="{FF2B5EF4-FFF2-40B4-BE49-F238E27FC236}">
                <a16:creationId xmlns:a16="http://schemas.microsoft.com/office/drawing/2014/main" id="{6C58B3B4-673B-B43D-D06F-DA37757CD7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B6EFE-D292-85D3-DFDA-D64AE34A00A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2935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9618-6F67-56E1-40A1-8A0AF501586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07D5319-10C2-DFAB-5EF2-93226F889EFB}"/>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a:extLst>
              <a:ext uri="{FF2B5EF4-FFF2-40B4-BE49-F238E27FC236}">
                <a16:creationId xmlns:a16="http://schemas.microsoft.com/office/drawing/2014/main" id="{1FDFA6E4-FF94-DC89-4089-E93283EEE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6F8B88-08C0-D8A6-A454-AB003FA31B4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40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4233D-1513-A38A-F05D-80D6BF6266AE}"/>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a:extLst>
              <a:ext uri="{FF2B5EF4-FFF2-40B4-BE49-F238E27FC236}">
                <a16:creationId xmlns:a16="http://schemas.microsoft.com/office/drawing/2014/main" id="{C6915C6F-503C-653E-604A-727691A204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92695-3AD9-AC2A-2D4C-A7EFF65EFD4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9617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1D76-7F1F-7D96-AC3E-C3A4D30FB1D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358766C-428A-0857-3922-A2FF7829C3D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89B92B8-186B-ED21-0551-E08913A8B7E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39DEA2B-8339-2C3C-1774-FE2BB67D9A85}"/>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a:extLst>
              <a:ext uri="{FF2B5EF4-FFF2-40B4-BE49-F238E27FC236}">
                <a16:creationId xmlns:a16="http://schemas.microsoft.com/office/drawing/2014/main" id="{C13DCD21-F1FA-7D50-6875-A24F51EFC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1451E-D8FE-A7F7-570A-5529595F2E4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159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608-2FD4-6DDE-6479-75DD007195F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50159D1-C09E-5560-CFCC-6EBCC581367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9BE9C9FE-424E-E028-A592-AF51F2D5BAC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BA210C-D0CE-D587-9639-C0D8F7D67A59}"/>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a:extLst>
              <a:ext uri="{FF2B5EF4-FFF2-40B4-BE49-F238E27FC236}">
                <a16:creationId xmlns:a16="http://schemas.microsoft.com/office/drawing/2014/main" id="{1FF6E96B-4217-F9C6-F09E-A8547B926F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04B9D-62B6-1818-64DB-D1FAB7E3F3A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10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36F0-9C90-85EE-194C-122B609A237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4FE6483-D690-038E-06A3-AACC5749D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7F8854A-0327-2526-C043-7A6132439F6F}"/>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CA101CB3-CCF3-D1B5-4B92-B87CB087B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023B7-AA33-4A1D-868A-75E6C8CAA27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532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EC112-0093-0F94-3DC1-95F85579B54B}"/>
              </a:ext>
            </a:extLst>
          </p:cNvPr>
          <p:cNvSpPr>
            <a:spLocks noGrp="1"/>
          </p:cNvSpPr>
          <p:nvPr>
            <p:ph type="title" orient="vert"/>
          </p:nvPr>
        </p:nvSpPr>
        <p:spPr>
          <a:xfrm>
            <a:off x="13087350" y="547687"/>
            <a:ext cx="3943350" cy="871775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5E255CA-ABCE-488A-27B3-EBD5D97529BA}"/>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F0E890F-C4D9-1A06-555C-1784C93CCBE7}"/>
              </a:ext>
            </a:extLst>
          </p:cNvPr>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91AA03B4-B49A-0B35-BAF7-8CDA25488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E093E-8F01-012B-B05B-40138DD9594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64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AED57-BA5D-8ADF-764A-DED1DB33836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575B245-F43D-F902-08FC-315E2F057E71}"/>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7B2FA7C-4F0E-547D-E8A9-D0EA92675E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a:extLst>
              <a:ext uri="{FF2B5EF4-FFF2-40B4-BE49-F238E27FC236}">
                <a16:creationId xmlns:a16="http://schemas.microsoft.com/office/drawing/2014/main" id="{F5686B30-B9BC-B3AF-7835-74C677F5B62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81A92-586B-AD62-424E-80CF98E0D2B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493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svg"/><Relationship Id="rId3" Type="http://schemas.openxmlformats.org/officeDocument/2006/relationships/slideLayout" Target="../slideLayouts/slideLayout18.xml"/><Relationship Id="rId21" Type="http://schemas.openxmlformats.org/officeDocument/2006/relationships/image" Target="../media/image47.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audio" Target="../media/media5.mp3"/><Relationship Id="rId16" Type="http://schemas.openxmlformats.org/officeDocument/2006/relationships/image" Target="../media/image42.png"/><Relationship Id="rId20" Type="http://schemas.openxmlformats.org/officeDocument/2006/relationships/image" Target="../media/image46.svg"/><Relationship Id="rId29" Type="http://schemas.openxmlformats.org/officeDocument/2006/relationships/image" Target="../media/image55.png"/><Relationship Id="rId1" Type="http://schemas.microsoft.com/office/2007/relationships/media" Target="../media/media5.mp3"/><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svg"/><Relationship Id="rId32" Type="http://schemas.openxmlformats.org/officeDocument/2006/relationships/image" Target="../media/image26.pn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png"/><Relationship Id="rId28" Type="http://schemas.openxmlformats.org/officeDocument/2006/relationships/image" Target="../media/image54.sv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svg"/></Relationships>
</file>

<file path=ppt/slides/_rels/slide15.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slide" Target="slide17.xml"/><Relationship Id="rId26" Type="http://schemas.openxmlformats.org/officeDocument/2006/relationships/image" Target="../media/image76.svg"/><Relationship Id="rId3" Type="http://schemas.openxmlformats.org/officeDocument/2006/relationships/image" Target="../media/image59.png"/><Relationship Id="rId21" Type="http://schemas.openxmlformats.org/officeDocument/2006/relationships/image" Target="../media/image71.png"/><Relationship Id="rId34" Type="http://schemas.openxmlformats.org/officeDocument/2006/relationships/image" Target="../media/image84.svg"/><Relationship Id="rId7" Type="http://schemas.openxmlformats.org/officeDocument/2006/relationships/slide" Target="slide20.xml"/><Relationship Id="rId12" Type="http://schemas.openxmlformats.org/officeDocument/2006/relationships/image" Target="../media/image66.svg"/><Relationship Id="rId17" Type="http://schemas.openxmlformats.org/officeDocument/2006/relationships/image" Target="../media/image69.png"/><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image" Target="../media/image58.png"/><Relationship Id="rId16" Type="http://schemas.openxmlformats.org/officeDocument/2006/relationships/slide" Target="slide18.xml"/><Relationship Id="rId20" Type="http://schemas.openxmlformats.org/officeDocument/2006/relationships/slide" Target="slide16.xml"/><Relationship Id="rId29"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image" Target="../media/image62.svg"/><Relationship Id="rId11" Type="http://schemas.openxmlformats.org/officeDocument/2006/relationships/image" Target="../media/image65.png"/><Relationship Id="rId24" Type="http://schemas.openxmlformats.org/officeDocument/2006/relationships/image" Target="../media/image74.svg"/><Relationship Id="rId32" Type="http://schemas.openxmlformats.org/officeDocument/2006/relationships/image" Target="../media/image82.svg"/><Relationship Id="rId5" Type="http://schemas.openxmlformats.org/officeDocument/2006/relationships/image" Target="../media/image61.png"/><Relationship Id="rId15" Type="http://schemas.openxmlformats.org/officeDocument/2006/relationships/image" Target="../media/image68.png"/><Relationship Id="rId23" Type="http://schemas.openxmlformats.org/officeDocument/2006/relationships/image" Target="../media/image73.png"/><Relationship Id="rId28" Type="http://schemas.openxmlformats.org/officeDocument/2006/relationships/image" Target="../media/image78.svg"/><Relationship Id="rId10" Type="http://schemas.openxmlformats.org/officeDocument/2006/relationships/slide" Target="slide21.xml"/><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60.svg"/><Relationship Id="rId9" Type="http://schemas.openxmlformats.org/officeDocument/2006/relationships/image" Target="../media/image64.svg"/><Relationship Id="rId14" Type="http://schemas.openxmlformats.org/officeDocument/2006/relationships/slide" Target="slide19.xml"/><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svg"/><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92.svg"/><Relationship Id="rId3" Type="http://schemas.openxmlformats.org/officeDocument/2006/relationships/slideLayout" Target="../slideLayouts/slideLayout18.xml"/><Relationship Id="rId7" Type="http://schemas.openxmlformats.org/officeDocument/2006/relationships/image" Target="../media/image87.svg"/><Relationship Id="rId12" Type="http://schemas.openxmlformats.org/officeDocument/2006/relationships/image" Target="../media/image9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6.png"/><Relationship Id="rId11" Type="http://schemas.openxmlformats.org/officeDocument/2006/relationships/image" Target="../media/image90.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notesSlide" Target="../notesSlides/notesSlide1.xml"/><Relationship Id="rId9" Type="http://schemas.openxmlformats.org/officeDocument/2006/relationships/image" Target="../media/image88.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91.png"/><Relationship Id="rId12" Type="http://schemas.openxmlformats.org/officeDocument/2006/relationships/image" Target="../media/image8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7.svg"/><Relationship Id="rId11" Type="http://schemas.openxmlformats.org/officeDocument/2006/relationships/slide" Target="slide15.xml"/><Relationship Id="rId5" Type="http://schemas.openxmlformats.org/officeDocument/2006/relationships/image" Target="../media/image86.png"/><Relationship Id="rId10" Type="http://schemas.openxmlformats.org/officeDocument/2006/relationships/image" Target="../media/image94.svg"/><Relationship Id="rId4" Type="http://schemas.openxmlformats.org/officeDocument/2006/relationships/image" Target="../media/image58.png"/><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18.xml"/><Relationship Id="rId7" Type="http://schemas.openxmlformats.org/officeDocument/2006/relationships/image" Target="../media/image95.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7.sv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slide" Target="slide15.xml"/><Relationship Id="rId18" Type="http://schemas.openxmlformats.org/officeDocument/2006/relationships/image" Target="../media/image92.svg"/><Relationship Id="rId3" Type="http://schemas.openxmlformats.org/officeDocument/2006/relationships/slideLayout" Target="../slideLayouts/slideLayout18.xml"/><Relationship Id="rId7" Type="http://schemas.openxmlformats.org/officeDocument/2006/relationships/image" Target="../media/image61.png"/><Relationship Id="rId12" Type="http://schemas.openxmlformats.org/officeDocument/2006/relationships/image" Target="../media/image99.svg"/><Relationship Id="rId17"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87.svg"/><Relationship Id="rId1" Type="http://schemas.microsoft.com/office/2007/relationships/media" Target="../media/media2.mp3"/><Relationship Id="rId6" Type="http://schemas.openxmlformats.org/officeDocument/2006/relationships/image" Target="../media/image60.svg"/><Relationship Id="rId11" Type="http://schemas.openxmlformats.org/officeDocument/2006/relationships/image" Target="../media/image98.png"/><Relationship Id="rId5" Type="http://schemas.openxmlformats.org/officeDocument/2006/relationships/image" Target="../media/image59.png"/><Relationship Id="rId15" Type="http://schemas.openxmlformats.org/officeDocument/2006/relationships/image" Target="../media/image86.png"/><Relationship Id="rId10" Type="http://schemas.openxmlformats.org/officeDocument/2006/relationships/image" Target="../media/image97.svg"/><Relationship Id="rId19"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96.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slide" Target="slide15.xml"/><Relationship Id="rId3" Type="http://schemas.openxmlformats.org/officeDocument/2006/relationships/slideLayout" Target="../slideLayouts/slideLayout18.xml"/><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26.png"/><Relationship Id="rId10" Type="http://schemas.openxmlformats.org/officeDocument/2006/relationships/image" Target="../media/image105.svg"/><Relationship Id="rId4" Type="http://schemas.openxmlformats.org/officeDocument/2006/relationships/image" Target="../media/image58.png"/><Relationship Id="rId9" Type="http://schemas.openxmlformats.org/officeDocument/2006/relationships/image" Target="../media/image104.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18" Type="http://schemas.openxmlformats.org/officeDocument/2006/relationships/image" Target="../media/image127.png"/><Relationship Id="rId3" Type="http://schemas.openxmlformats.org/officeDocument/2006/relationships/image" Target="../media/image112.svg"/><Relationship Id="rId21" Type="http://schemas.openxmlformats.org/officeDocument/2006/relationships/image" Target="../media/image130.svg"/><Relationship Id="rId7" Type="http://schemas.openxmlformats.org/officeDocument/2006/relationships/image" Target="../media/image116.svg"/><Relationship Id="rId12" Type="http://schemas.openxmlformats.org/officeDocument/2006/relationships/image" Target="../media/image121.png"/><Relationship Id="rId17" Type="http://schemas.openxmlformats.org/officeDocument/2006/relationships/image" Target="../media/image126.sv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5" Type="http://schemas.openxmlformats.org/officeDocument/2006/relationships/image" Target="../media/image124.svg"/><Relationship Id="rId23" Type="http://schemas.openxmlformats.org/officeDocument/2006/relationships/image" Target="../media/image132.svg"/><Relationship Id="rId10" Type="http://schemas.openxmlformats.org/officeDocument/2006/relationships/image" Target="../media/image119.png"/><Relationship Id="rId19" Type="http://schemas.openxmlformats.org/officeDocument/2006/relationships/image" Target="../media/image128.svg"/><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3.png"/><Relationship Id="rId22"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3.mp3"/><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svg"/><Relationship Id="rId3" Type="http://schemas.microsoft.com/office/2007/relationships/media" Target="../media/media3.mp3"/><Relationship Id="rId7" Type="http://schemas.openxmlformats.org/officeDocument/2006/relationships/slideLayout" Target="../slideLayouts/slideLayout7.xml"/><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6.png"/><Relationship Id="rId5" Type="http://schemas.openxmlformats.org/officeDocument/2006/relationships/audio" Target="NULL" TargetMode="External"/><Relationship Id="rId10" Type="http://schemas.openxmlformats.org/officeDocument/2006/relationships/image" Target="../media/image5.pn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4777" b="-4777"/>
            </a:stretch>
          </a:blipFill>
        </p:spPr>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5"/>
            <a:stretch>
              <a:fillRect/>
            </a:stretch>
          </a:blipFill>
        </p:spPr>
      </p:sp>
      <p:sp>
        <p:nvSpPr>
          <p:cNvPr id="4" name="Freeform 4"/>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6"/>
            <a:stretch>
              <a:fillRect/>
            </a:stretch>
          </a:blipFill>
        </p:spPr>
      </p:sp>
      <p:sp>
        <p:nvSpPr>
          <p:cNvPr id="5" name="Freeform 5"/>
          <p:cNvSpPr/>
          <p:nvPr/>
        </p:nvSpPr>
        <p:spPr>
          <a:xfrm>
            <a:off x="-2903834" y="571499"/>
            <a:ext cx="6274380" cy="5161315"/>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7"/>
            <a:stretch>
              <a:fillRect/>
            </a:stretch>
          </a:blipFill>
        </p:spPr>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8"/>
            <a:stretch>
              <a:fillRect/>
            </a:stretch>
          </a:blipFill>
        </p:spPr>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9"/>
            <a:stretch>
              <a:fillRect/>
            </a:stretch>
          </a:blipFill>
        </p:spPr>
      </p:sp>
      <p:sp>
        <p:nvSpPr>
          <p:cNvPr id="13" name="TextBox 13"/>
          <p:cNvSpPr txBox="1"/>
          <p:nvPr/>
        </p:nvSpPr>
        <p:spPr>
          <a:xfrm>
            <a:off x="2456091" y="536144"/>
            <a:ext cx="14523221" cy="1410386"/>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57167"/>
                </a:solidFill>
                <a:effectLst/>
                <a:uLnTx/>
                <a:uFillTx/>
                <a:latin typeface="Lilita One"/>
                <a:ea typeface="Lilita One"/>
                <a:cs typeface="Lilita One"/>
                <a:sym typeface="Lilita One"/>
              </a:rPr>
              <a:t>Name environmental problems</a:t>
            </a:r>
          </a:p>
        </p:txBody>
      </p:sp>
      <p:sp>
        <p:nvSpPr>
          <p:cNvPr id="15" name="Rectangle: Rounded Corners 14">
            <a:extLst>
              <a:ext uri="{FF2B5EF4-FFF2-40B4-BE49-F238E27FC236}">
                <a16:creationId xmlns:a16="http://schemas.microsoft.com/office/drawing/2014/main" id="{C3859F57-AAA2-47A9-628C-43AB7427167D}"/>
              </a:ext>
            </a:extLst>
          </p:cNvPr>
          <p:cNvSpPr/>
          <p:nvPr/>
        </p:nvSpPr>
        <p:spPr>
          <a:xfrm>
            <a:off x="1602820" y="2544655"/>
            <a:ext cx="15013862" cy="64434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6">
            <a:extLst>
              <a:ext uri="{FF2B5EF4-FFF2-40B4-BE49-F238E27FC236}">
                <a16:creationId xmlns:a16="http://schemas.microsoft.com/office/drawing/2014/main" id="{70ADBC17-EF02-593C-D106-4D0E4E014907}"/>
              </a:ext>
            </a:extLst>
          </p:cNvPr>
          <p:cNvSpPr txBox="1"/>
          <p:nvPr/>
        </p:nvSpPr>
        <p:spPr>
          <a:xfrm>
            <a:off x="2873800" y="2976136"/>
            <a:ext cx="12470636" cy="882806"/>
          </a:xfrm>
          <a:prstGeom prst="rect">
            <a:avLst/>
          </a:prstGeom>
        </p:spPr>
        <p:txBody>
          <a:bodyPr lIns="0" tIns="0" rIns="0" bIns="0" rtlCol="0" anchor="t">
            <a:spAutoFit/>
          </a:bodyPr>
          <a:lstStyle/>
          <a:p>
            <a:pPr marL="685800" indent="-685800">
              <a:lnSpc>
                <a:spcPts val="7311"/>
              </a:lnSpc>
              <a:spcBef>
                <a:spcPct val="0"/>
              </a:spcBef>
              <a:buFont typeface="Arial" panose="020B0604020202020204" pitchFamily="34" charset="0"/>
              <a:buChar char="•"/>
            </a:pPr>
            <a:r>
              <a:rPr lang="en-US" sz="5400" dirty="0"/>
              <a:t>Time: </a:t>
            </a:r>
            <a:r>
              <a:rPr lang="en-US" sz="5400" b="1" dirty="0"/>
              <a:t>2 minutes</a:t>
            </a:r>
            <a:endParaRPr lang="en-US" sz="5222" b="1" dirty="0">
              <a:solidFill>
                <a:srgbClr val="000000"/>
              </a:solidFill>
              <a:latin typeface="Glacial Indifference"/>
              <a:ea typeface="Glacial Indifference"/>
              <a:cs typeface="Glacial Indifference"/>
              <a:sym typeface="Glacial Indifference"/>
            </a:endParaRPr>
          </a:p>
        </p:txBody>
      </p:sp>
      <p:sp>
        <p:nvSpPr>
          <p:cNvPr id="17" name="TextBox 16">
            <a:extLst>
              <a:ext uri="{FF2B5EF4-FFF2-40B4-BE49-F238E27FC236}">
                <a16:creationId xmlns:a16="http://schemas.microsoft.com/office/drawing/2014/main" id="{D42853CA-5734-BB40-4161-D4B579CED17F}"/>
              </a:ext>
            </a:extLst>
          </p:cNvPr>
          <p:cNvSpPr txBox="1"/>
          <p:nvPr/>
        </p:nvSpPr>
        <p:spPr>
          <a:xfrm>
            <a:off x="2873800" y="4203101"/>
            <a:ext cx="14037014" cy="1818959"/>
          </a:xfrm>
          <a:prstGeom prst="rect">
            <a:avLst/>
          </a:prstGeom>
        </p:spPr>
        <p:txBody>
          <a:bodyPr wrap="square" lIns="0" tIns="0" rIns="0" bIns="0" rtlCol="0" anchor="t">
            <a:spAutoFit/>
          </a:bodyPr>
          <a:lstStyle/>
          <a:p>
            <a:pPr marL="685800" indent="-685800">
              <a:lnSpc>
                <a:spcPts val="7311"/>
              </a:lnSpc>
              <a:spcBef>
                <a:spcPct val="0"/>
              </a:spcBef>
              <a:buFont typeface="Arial" panose="020B0604020202020204" pitchFamily="34" charset="0"/>
              <a:buChar char="•"/>
            </a:pPr>
            <a:r>
              <a:rPr lang="en-US" sz="5400" dirty="0"/>
              <a:t>Each team takes turns writing down </a:t>
            </a:r>
            <a:r>
              <a:rPr lang="en-US" sz="5400" b="1" dirty="0"/>
              <a:t>Noun phrases</a:t>
            </a:r>
            <a:r>
              <a:rPr lang="en-US" sz="5400" dirty="0"/>
              <a:t> related to </a:t>
            </a:r>
            <a:r>
              <a:rPr lang="en-US" sz="5400" b="1" dirty="0"/>
              <a:t>“environmental problems”</a:t>
            </a:r>
            <a:r>
              <a:rPr lang="en-US" sz="5400" dirty="0"/>
              <a:t>.</a:t>
            </a:r>
            <a:endParaRPr lang="en-US" sz="5222" dirty="0">
              <a:solidFill>
                <a:srgbClr val="000000"/>
              </a:solidFill>
              <a:latin typeface="Glacial Indifference"/>
              <a:ea typeface="Glacial Indifference"/>
              <a:cs typeface="Glacial Indifference"/>
              <a:sym typeface="Glacial Indifference"/>
            </a:endParaRPr>
          </a:p>
        </p:txBody>
      </p:sp>
      <p:sp>
        <p:nvSpPr>
          <p:cNvPr id="18" name="TextBox 17">
            <a:extLst>
              <a:ext uri="{FF2B5EF4-FFF2-40B4-BE49-F238E27FC236}">
                <a16:creationId xmlns:a16="http://schemas.microsoft.com/office/drawing/2014/main" id="{FD896BC8-EF17-B00B-E24E-8A81A4FEE63D}"/>
              </a:ext>
            </a:extLst>
          </p:cNvPr>
          <p:cNvSpPr txBox="1"/>
          <p:nvPr/>
        </p:nvSpPr>
        <p:spPr>
          <a:xfrm>
            <a:off x="2943955" y="6347330"/>
            <a:ext cx="13531072" cy="1818959"/>
          </a:xfrm>
          <a:prstGeom prst="rect">
            <a:avLst/>
          </a:prstGeom>
        </p:spPr>
        <p:txBody>
          <a:bodyPr wrap="square" lIns="0" tIns="0" rIns="0" bIns="0" rtlCol="0" anchor="t">
            <a:spAutoFit/>
          </a:bodyPr>
          <a:lstStyle/>
          <a:p>
            <a:pPr marL="685800" indent="-685800">
              <a:lnSpc>
                <a:spcPts val="7311"/>
              </a:lnSpc>
              <a:spcBef>
                <a:spcPct val="0"/>
              </a:spcBef>
              <a:buFont typeface="Arial" panose="020B0604020202020204" pitchFamily="34" charset="0"/>
              <a:buChar char="•"/>
            </a:pPr>
            <a:r>
              <a:rPr lang="en-US" sz="5400" dirty="0"/>
              <a:t>The team with more correct answers will be the winner.</a:t>
            </a:r>
            <a:endParaRPr lang="en-US" sz="5222" dirty="0">
              <a:solidFill>
                <a:srgbClr val="000000"/>
              </a:solidFill>
              <a:latin typeface="Glacial Indifference"/>
              <a:ea typeface="Glacial Indifference"/>
              <a:cs typeface="Glacial Indifference"/>
              <a:sym typeface="Glacial Indifference"/>
            </a:endParaRPr>
          </a:p>
        </p:txBody>
      </p:sp>
      <p:pic>
        <p:nvPicPr>
          <p:cNvPr id="19" name="ĐÊM NGƯƠC 2 PHUT - BONG SÔ">
            <a:hlinkClick r:id="" action="ppaction://media"/>
            <a:extLst>
              <a:ext uri="{FF2B5EF4-FFF2-40B4-BE49-F238E27FC236}">
                <a16:creationId xmlns:a16="http://schemas.microsoft.com/office/drawing/2014/main" id="{A0172EA5-6405-60B7-0881-220601F05A4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65330" y="7593699"/>
            <a:ext cx="4239608" cy="2383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endCondLst>
                                    <p:cond evt="onNext" delay="0">
                                      <p:tgtEl>
                                        <p:sldTgt/>
                                      </p:tgtEl>
                                    </p:cond>
                                  </p:endCondLst>
                                  <p:iterate type="lt">
                                    <p:tmPct val="4000"/>
                                  </p:iterate>
                                  <p:childTnLst>
                                    <p:set>
                                      <p:cBhvr override="childStyle">
                                        <p:cTn id="6" dur="500" fill="hold"/>
                                        <p:tgtEl>
                                          <p:spTgt spid="13"/>
                                        </p:tgtEl>
                                        <p:attrNameLst>
                                          <p:attrName>style.color</p:attrName>
                                        </p:attrNameLst>
                                      </p:cBhvr>
                                      <p:to>
                                        <p:clrVal>
                                          <a:srgbClr val="F79646"/>
                                        </p:clrVal>
                                      </p:to>
                                    </p:set>
                                    <p:set>
                                      <p:cBhvr>
                                        <p:cTn id="7" dur="500" fill="hold"/>
                                        <p:tgtEl>
                                          <p:spTgt spid="13"/>
                                        </p:tgtEl>
                                        <p:attrNameLst>
                                          <p:attrName>fillcolor</p:attrName>
                                        </p:attrNameLst>
                                      </p:cBhvr>
                                      <p:to>
                                        <p:clrVal>
                                          <a:srgbClr val="F79646"/>
                                        </p:clrVal>
                                      </p:to>
                                    </p:set>
                                    <p:set>
                                      <p:cBhvr>
                                        <p:cTn id="8" dur="500" fill="hold"/>
                                        <p:tgtEl>
                                          <p:spTgt spid="13"/>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9"/>
                </p:tgtEl>
              </p:cMediaNode>
            </p:video>
          </p:childTnLst>
        </p:cTn>
      </p:par>
    </p:tnLst>
    <p:bldLst>
      <p:bldP spid="13" grpId="0"/>
      <p:bldP spid="15" grpId="0" animBg="1"/>
      <p:bldP spid="16"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4" name="Freeform 4"/>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alphaModFix amt="51000"/>
            </a:blip>
            <a:stretch>
              <a:fillRect/>
            </a:stretch>
          </a:blipFill>
        </p:spPr>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grpSp>
        <p:nvGrpSpPr>
          <p:cNvPr id="7" name="Group 7"/>
          <p:cNvGrpSpPr/>
          <p:nvPr/>
        </p:nvGrpSpPr>
        <p:grpSpPr>
          <a:xfrm>
            <a:off x="-253465" y="2275425"/>
            <a:ext cx="18989488" cy="8220300"/>
            <a:chOff x="0" y="0"/>
            <a:chExt cx="3825699" cy="1656095"/>
          </a:xfrm>
        </p:grpSpPr>
        <p:sp>
          <p:nvSpPr>
            <p:cNvPr id="8" name="Freeform 8"/>
            <p:cNvSpPr/>
            <p:nvPr/>
          </p:nvSpPr>
          <p:spPr>
            <a:xfrm>
              <a:off x="0" y="0"/>
              <a:ext cx="3825699" cy="1656095"/>
            </a:xfrm>
            <a:custGeom>
              <a:avLst/>
              <a:gdLst/>
              <a:ahLst/>
              <a:cxnLst/>
              <a:rect l="l" t="t" r="r" b="b"/>
              <a:pathLst>
                <a:path w="3825699" h="1656095">
                  <a:moveTo>
                    <a:pt x="13862" y="0"/>
                  </a:moveTo>
                  <a:lnTo>
                    <a:pt x="3811838" y="0"/>
                  </a:lnTo>
                  <a:cubicBezTo>
                    <a:pt x="3815514" y="0"/>
                    <a:pt x="3819040" y="1460"/>
                    <a:pt x="3821640" y="4060"/>
                  </a:cubicBezTo>
                  <a:cubicBezTo>
                    <a:pt x="3824239" y="6660"/>
                    <a:pt x="3825699" y="10185"/>
                    <a:pt x="3825699" y="13862"/>
                  </a:cubicBezTo>
                  <a:lnTo>
                    <a:pt x="3825699" y="1642233"/>
                  </a:lnTo>
                  <a:cubicBezTo>
                    <a:pt x="3825699" y="1649889"/>
                    <a:pt x="3819493" y="1656095"/>
                    <a:pt x="3811838" y="1656095"/>
                  </a:cubicBezTo>
                  <a:lnTo>
                    <a:pt x="13862" y="1656095"/>
                  </a:lnTo>
                  <a:cubicBezTo>
                    <a:pt x="10185" y="1656095"/>
                    <a:pt x="6660" y="1654635"/>
                    <a:pt x="4060" y="1652035"/>
                  </a:cubicBezTo>
                  <a:cubicBezTo>
                    <a:pt x="1460" y="1649436"/>
                    <a:pt x="0" y="1645910"/>
                    <a:pt x="0" y="1642233"/>
                  </a:cubicBezTo>
                  <a:lnTo>
                    <a:pt x="0" y="13862"/>
                  </a:lnTo>
                  <a:cubicBezTo>
                    <a:pt x="0" y="6206"/>
                    <a:pt x="6206" y="0"/>
                    <a:pt x="13862" y="0"/>
                  </a:cubicBezTo>
                  <a:close/>
                </a:path>
              </a:pathLst>
            </a:custGeom>
            <a:solidFill>
              <a:srgbClr val="FEE8BD">
                <a:alpha val="90980"/>
              </a:srgbClr>
            </a:solidFill>
            <a:ln cap="rnd">
              <a:noFill/>
              <a:prstDash val="solid"/>
              <a:round/>
            </a:ln>
          </p:spPr>
        </p:sp>
        <p:sp>
          <p:nvSpPr>
            <p:cNvPr id="9" name="TextBox 9"/>
            <p:cNvSpPr txBox="1"/>
            <p:nvPr/>
          </p:nvSpPr>
          <p:spPr>
            <a:xfrm>
              <a:off x="0" y="-38100"/>
              <a:ext cx="3825699" cy="169419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05445" y="0"/>
            <a:ext cx="2906020" cy="961170"/>
            <a:chOff x="0" y="0"/>
            <a:chExt cx="765371" cy="253148"/>
          </a:xfrm>
        </p:grpSpPr>
        <p:sp>
          <p:nvSpPr>
            <p:cNvPr id="11" name="Freeform 11"/>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2" name="TextBox 12"/>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65851" y="2294187"/>
            <a:ext cx="17356299" cy="7901560"/>
          </a:xfrm>
          <a:prstGeom prst="rect">
            <a:avLst/>
          </a:prstGeom>
        </p:spPr>
        <p:txBody>
          <a:bodyPr lIns="0" tIns="0" rIns="0" bIns="0" rtlCol="0" anchor="t">
            <a:spAutoFit/>
          </a:bodyPr>
          <a:lstStyle/>
          <a:p>
            <a:pPr algn="just">
              <a:lnSpc>
                <a:spcPts val="4817"/>
              </a:lnSpc>
            </a:pPr>
            <a:r>
              <a:rPr lang="en-US" sz="3299" b="1" dirty="0">
                <a:solidFill>
                  <a:srgbClr val="000000"/>
                </a:solidFill>
                <a:latin typeface="Glacial Indifference Bold"/>
                <a:ea typeface="Glacial Indifference Bold"/>
                <a:cs typeface="Glacial Indifference Bold"/>
                <a:sym typeface="Glacial Indifference Bold"/>
              </a:rPr>
              <a:t>Our oceans are an important source of food, but now there is a serious threat from something we use every day: plastic.</a:t>
            </a:r>
          </a:p>
          <a:p>
            <a:pPr algn="just">
              <a:lnSpc>
                <a:spcPts val="4817"/>
              </a:lnSpc>
            </a:pPr>
            <a:r>
              <a:rPr lang="en-US" sz="3299" dirty="0">
                <a:solidFill>
                  <a:srgbClr val="000000"/>
                </a:solidFill>
                <a:latin typeface="Glacial Indifference"/>
                <a:ea typeface="Glacial Indifference"/>
                <a:cs typeface="Glacial Indifference"/>
                <a:sym typeface="Glacial Indifference"/>
              </a:rPr>
              <a:t>Plastic pollution is a big problem because it affects animals that live in the sea, and it can make humans sick, too. Plastic can break up into tiny pieces called microplastics. These microplastics stay in the stomachs of fish and sea animals, and it stops them from eating real food. Plastic in clothes and water bottles also releases microplastics that we breathe in, eat, and drink. This can make us very sick.</a:t>
            </a:r>
          </a:p>
          <a:p>
            <a:pPr algn="just">
              <a:lnSpc>
                <a:spcPts val="4817"/>
              </a:lnSpc>
            </a:pPr>
            <a:r>
              <a:rPr lang="en-US" sz="3299" dirty="0">
                <a:solidFill>
                  <a:srgbClr val="000000"/>
                </a:solidFill>
                <a:latin typeface="Glacial Indifference"/>
                <a:ea typeface="Glacial Indifference"/>
                <a:cs typeface="Glacial Indifference"/>
                <a:sym typeface="Glacial Indifference"/>
              </a:rPr>
              <a:t>One solution is to ban single-use plastic. We use too many plastic shopping bags, so supermarkets should stop giving them away for free. Cafés and restaurants should use paper straws instead of plastic ones.</a:t>
            </a:r>
          </a:p>
          <a:p>
            <a:pPr algn="just">
              <a:lnSpc>
                <a:spcPts val="4817"/>
              </a:lnSpc>
            </a:pPr>
            <a:r>
              <a:rPr lang="en-US" sz="3299" dirty="0">
                <a:solidFill>
                  <a:srgbClr val="000000"/>
                </a:solidFill>
                <a:latin typeface="Glacial Indifference"/>
                <a:ea typeface="Glacial Indifference"/>
                <a:cs typeface="Glacial Indifference"/>
                <a:sym typeface="Glacial Indifference"/>
              </a:rPr>
              <a:t>It is important to ban single-use plastic because it cannot be recycled and ends up in the oceans. Plastic pollution is a world problem that affects all life on our planet. We should stop using single-use plastics before the problem becomes even worse.</a:t>
            </a:r>
          </a:p>
        </p:txBody>
      </p:sp>
      <p:sp>
        <p:nvSpPr>
          <p:cNvPr id="14" name="TextBox 14"/>
          <p:cNvSpPr txBox="1"/>
          <p:nvPr/>
        </p:nvSpPr>
        <p:spPr>
          <a:xfrm>
            <a:off x="111137" y="184483"/>
            <a:ext cx="2025014" cy="500137"/>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Glacial Indifference Bold"/>
                <a:ea typeface="Glacial Indifference Bold"/>
                <a:cs typeface="Glacial Indifference Bold"/>
                <a:sym typeface="Glacial Indifference Bold"/>
              </a:rPr>
              <a:t>Reading</a:t>
            </a:r>
          </a:p>
        </p:txBody>
      </p:sp>
      <p:sp>
        <p:nvSpPr>
          <p:cNvPr id="15" name="TextBox 15"/>
          <p:cNvSpPr txBox="1"/>
          <p:nvPr/>
        </p:nvSpPr>
        <p:spPr>
          <a:xfrm>
            <a:off x="2707874" y="92077"/>
            <a:ext cx="12760726" cy="684950"/>
          </a:xfrm>
          <a:prstGeom prst="rect">
            <a:avLst/>
          </a:prstGeom>
        </p:spPr>
        <p:txBody>
          <a:bodyPr wrap="square" lIns="0" tIns="0" rIns="0" bIns="0" rtlCol="0" anchor="t">
            <a:spAutoFit/>
          </a:bodyPr>
          <a:lstStyle/>
          <a:p>
            <a:pPr algn="l">
              <a:lnSpc>
                <a:spcPts val="5600"/>
              </a:lnSpc>
            </a:pPr>
            <a:r>
              <a:rPr lang="en-US" sz="4000" b="1" dirty="0">
                <a:solidFill>
                  <a:srgbClr val="257167"/>
                </a:solidFill>
                <a:latin typeface="Glacial Indifference Bold"/>
                <a:ea typeface="Glacial Indifference Bold"/>
                <a:cs typeface="Glacial Indifference Bold"/>
                <a:sym typeface="Glacial Indifference Bold"/>
              </a:rPr>
              <a:t>a. Read and choose the </a:t>
            </a:r>
            <a:r>
              <a:rPr lang="en-US" sz="4000" b="1" dirty="0">
                <a:solidFill>
                  <a:srgbClr val="A51C35"/>
                </a:solidFill>
                <a:latin typeface="Glacial Indifference Bold"/>
                <a:ea typeface="Glacial Indifference Bold"/>
                <a:cs typeface="Glacial Indifference Bold"/>
                <a:sym typeface="Glacial Indifference Bold"/>
              </a:rPr>
              <a:t>best title</a:t>
            </a:r>
            <a:r>
              <a:rPr lang="en-US" sz="4000" b="1" dirty="0">
                <a:solidFill>
                  <a:srgbClr val="257167"/>
                </a:solidFill>
                <a:latin typeface="Glacial Indifference Bold"/>
                <a:ea typeface="Glacial Indifference Bold"/>
                <a:cs typeface="Glacial Indifference Bold"/>
                <a:sym typeface="Glacial Indifference Bold"/>
              </a:rPr>
              <a:t> for Jane's essay.</a:t>
            </a:r>
          </a:p>
        </p:txBody>
      </p:sp>
      <p:sp>
        <p:nvSpPr>
          <p:cNvPr id="16" name="TextBox 16"/>
          <p:cNvSpPr txBox="1"/>
          <p:nvPr/>
        </p:nvSpPr>
        <p:spPr>
          <a:xfrm>
            <a:off x="37400" y="1066800"/>
            <a:ext cx="7331912" cy="729735"/>
          </a:xfrm>
          <a:prstGeom prst="rect">
            <a:avLst/>
          </a:prstGeom>
        </p:spPr>
        <p:txBody>
          <a:bodyPr lIns="0" tIns="0" rIns="0" bIns="0" rtlCol="0" anchor="t">
            <a:spAutoFit/>
          </a:bodyPr>
          <a:lstStyle/>
          <a:p>
            <a:pPr algn="ctr">
              <a:lnSpc>
                <a:spcPts val="5978"/>
              </a:lnSpc>
              <a:spcBef>
                <a:spcPct val="0"/>
              </a:spcBef>
            </a:pPr>
            <a:r>
              <a:rPr lang="en-US" sz="4270" dirty="0">
                <a:solidFill>
                  <a:srgbClr val="000000"/>
                </a:solidFill>
                <a:latin typeface="Glacial Indifference"/>
                <a:ea typeface="Glacial Indifference"/>
                <a:cs typeface="Glacial Indifference"/>
                <a:sym typeface="Glacial Indifference"/>
              </a:rPr>
              <a:t>1. How plastic harms fish</a:t>
            </a:r>
          </a:p>
        </p:txBody>
      </p:sp>
      <p:sp>
        <p:nvSpPr>
          <p:cNvPr id="17" name="TextBox 17"/>
          <p:cNvSpPr txBox="1"/>
          <p:nvPr/>
        </p:nvSpPr>
        <p:spPr>
          <a:xfrm>
            <a:off x="7622777" y="1078870"/>
            <a:ext cx="10702623" cy="691536"/>
          </a:xfrm>
          <a:prstGeom prst="rect">
            <a:avLst/>
          </a:prstGeom>
        </p:spPr>
        <p:txBody>
          <a:bodyPr wrap="square" lIns="0" tIns="0" rIns="0" bIns="0" rtlCol="0" anchor="t">
            <a:spAutoFit/>
          </a:bodyPr>
          <a:lstStyle/>
          <a:p>
            <a:pPr algn="ctr">
              <a:lnSpc>
                <a:spcPts val="5838"/>
              </a:lnSpc>
              <a:spcBef>
                <a:spcPct val="0"/>
              </a:spcBef>
            </a:pPr>
            <a:r>
              <a:rPr lang="en-US" sz="4170" dirty="0">
                <a:solidFill>
                  <a:srgbClr val="000000"/>
                </a:solidFill>
                <a:latin typeface="Glacial Indifference"/>
                <a:ea typeface="Glacial Indifference"/>
                <a:cs typeface="Glacial Indifference"/>
                <a:sym typeface="Glacial Indifference"/>
              </a:rPr>
              <a:t>2. Why we should stop using single-use plastic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5" name="Freeform 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6" name="TextBox 6"/>
          <p:cNvSpPr txBox="1"/>
          <p:nvPr/>
        </p:nvSpPr>
        <p:spPr>
          <a:xfrm>
            <a:off x="5849535" y="714592"/>
            <a:ext cx="6588931" cy="1278376"/>
          </a:xfrm>
          <a:prstGeom prst="rect">
            <a:avLst/>
          </a:prstGeom>
        </p:spPr>
        <p:txBody>
          <a:bodyPr lIns="0" tIns="0" rIns="0" bIns="0" rtlCol="0" anchor="t">
            <a:spAutoFit/>
          </a:bodyPr>
          <a:lstStyle/>
          <a:p>
            <a:pPr marL="0" lvl="0" indent="0" algn="ctr">
              <a:lnSpc>
                <a:spcPts val="9354"/>
              </a:lnSpc>
              <a:spcBef>
                <a:spcPct val="0"/>
              </a:spcBef>
            </a:pPr>
            <a:r>
              <a:rPr lang="en-US" sz="10059" dirty="0">
                <a:solidFill>
                  <a:srgbClr val="257167"/>
                </a:solidFill>
                <a:latin typeface="Lilita One"/>
                <a:ea typeface="Lilita One"/>
                <a:cs typeface="Lilita One"/>
                <a:sym typeface="Lilita One"/>
              </a:rPr>
              <a:t>TIPS</a:t>
            </a:r>
          </a:p>
        </p:txBody>
      </p:sp>
      <p:grpSp>
        <p:nvGrpSpPr>
          <p:cNvPr id="7" name="Group 7"/>
          <p:cNvGrpSpPr/>
          <p:nvPr/>
        </p:nvGrpSpPr>
        <p:grpSpPr>
          <a:xfrm>
            <a:off x="1028700" y="2573993"/>
            <a:ext cx="7454002" cy="5902284"/>
            <a:chOff x="0" y="0"/>
            <a:chExt cx="1727210" cy="1367653"/>
          </a:xfrm>
        </p:grpSpPr>
        <p:sp>
          <p:nvSpPr>
            <p:cNvPr id="8" name="Freeform 8"/>
            <p:cNvSpPr/>
            <p:nvPr/>
          </p:nvSpPr>
          <p:spPr>
            <a:xfrm>
              <a:off x="0" y="0"/>
              <a:ext cx="1727210" cy="1367653"/>
            </a:xfrm>
            <a:custGeom>
              <a:avLst/>
              <a:gdLst/>
              <a:ahLst/>
              <a:cxnLst/>
              <a:rect l="l" t="t" r="r" b="b"/>
              <a:pathLst>
                <a:path w="1727210" h="1367653">
                  <a:moveTo>
                    <a:pt x="74781" y="0"/>
                  </a:moveTo>
                  <a:lnTo>
                    <a:pt x="1652429" y="0"/>
                  </a:lnTo>
                  <a:cubicBezTo>
                    <a:pt x="1672262" y="0"/>
                    <a:pt x="1691283" y="7879"/>
                    <a:pt x="1705307" y="21903"/>
                  </a:cubicBezTo>
                  <a:cubicBezTo>
                    <a:pt x="1719331" y="35927"/>
                    <a:pt x="1727210" y="54948"/>
                    <a:pt x="1727210" y="74781"/>
                  </a:cubicBezTo>
                  <a:lnTo>
                    <a:pt x="1727210" y="1292872"/>
                  </a:lnTo>
                  <a:cubicBezTo>
                    <a:pt x="1727210" y="1334172"/>
                    <a:pt x="1693730" y="1367653"/>
                    <a:pt x="1652429" y="1367653"/>
                  </a:cubicBezTo>
                  <a:lnTo>
                    <a:pt x="74781" y="1367653"/>
                  </a:lnTo>
                  <a:cubicBezTo>
                    <a:pt x="33481" y="1367653"/>
                    <a:pt x="0" y="1334172"/>
                    <a:pt x="0" y="1292872"/>
                  </a:cubicBezTo>
                  <a:lnTo>
                    <a:pt x="0" y="74781"/>
                  </a:lnTo>
                  <a:cubicBezTo>
                    <a:pt x="0" y="33481"/>
                    <a:pt x="33481" y="0"/>
                    <a:pt x="74781" y="0"/>
                  </a:cubicBezTo>
                  <a:close/>
                </a:path>
              </a:pathLst>
            </a:custGeom>
            <a:solidFill>
              <a:srgbClr val="FFFFFF"/>
            </a:solidFill>
            <a:ln w="57150" cap="rnd">
              <a:solidFill>
                <a:srgbClr val="000000"/>
              </a:solidFill>
              <a:prstDash val="solid"/>
              <a:round/>
            </a:ln>
          </p:spPr>
        </p:sp>
        <p:sp>
          <p:nvSpPr>
            <p:cNvPr id="9" name="TextBox 9"/>
            <p:cNvSpPr txBox="1"/>
            <p:nvPr/>
          </p:nvSpPr>
          <p:spPr>
            <a:xfrm>
              <a:off x="0" y="-38100"/>
              <a:ext cx="1727210" cy="140575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790102" y="3733045"/>
            <a:ext cx="5931197" cy="2716135"/>
          </a:xfrm>
          <a:prstGeom prst="rect">
            <a:avLst/>
          </a:prstGeom>
        </p:spPr>
        <p:txBody>
          <a:bodyPr lIns="0" tIns="0" rIns="0" bIns="0" rtlCol="0" anchor="t">
            <a:spAutoFit/>
          </a:bodyPr>
          <a:lstStyle/>
          <a:p>
            <a:pPr marL="0" lvl="0" indent="0" algn="just">
              <a:lnSpc>
                <a:spcPts val="7266"/>
              </a:lnSpc>
              <a:spcBef>
                <a:spcPct val="0"/>
              </a:spcBef>
            </a:pPr>
            <a:r>
              <a:rPr lang="en-US" sz="5190" b="1" dirty="0">
                <a:solidFill>
                  <a:srgbClr val="000000"/>
                </a:solidFill>
                <a:latin typeface="Glacial Indifference Bold"/>
                <a:ea typeface="Glacial Indifference Bold"/>
                <a:cs typeface="Glacial Indifference Bold"/>
                <a:sym typeface="Glacial Indifference Bold"/>
              </a:rPr>
              <a:t>Phrases or words that appear many times</a:t>
            </a:r>
          </a:p>
        </p:txBody>
      </p:sp>
      <p:grpSp>
        <p:nvGrpSpPr>
          <p:cNvPr id="11" name="Group 11"/>
          <p:cNvGrpSpPr/>
          <p:nvPr/>
        </p:nvGrpSpPr>
        <p:grpSpPr>
          <a:xfrm>
            <a:off x="9699887" y="2573993"/>
            <a:ext cx="7752180" cy="5902284"/>
            <a:chOff x="0" y="0"/>
            <a:chExt cx="1796303" cy="1367653"/>
          </a:xfrm>
        </p:grpSpPr>
        <p:sp>
          <p:nvSpPr>
            <p:cNvPr id="12" name="Freeform 12"/>
            <p:cNvSpPr/>
            <p:nvPr/>
          </p:nvSpPr>
          <p:spPr>
            <a:xfrm>
              <a:off x="0" y="0"/>
              <a:ext cx="1796303" cy="1367653"/>
            </a:xfrm>
            <a:custGeom>
              <a:avLst/>
              <a:gdLst/>
              <a:ahLst/>
              <a:cxnLst/>
              <a:rect l="l" t="t" r="r" b="b"/>
              <a:pathLst>
                <a:path w="1796303" h="1367653">
                  <a:moveTo>
                    <a:pt x="71905" y="0"/>
                  </a:moveTo>
                  <a:lnTo>
                    <a:pt x="1724398" y="0"/>
                  </a:lnTo>
                  <a:cubicBezTo>
                    <a:pt x="1764110" y="0"/>
                    <a:pt x="1796303" y="32193"/>
                    <a:pt x="1796303" y="71905"/>
                  </a:cubicBezTo>
                  <a:lnTo>
                    <a:pt x="1796303" y="1295748"/>
                  </a:lnTo>
                  <a:cubicBezTo>
                    <a:pt x="1796303" y="1335460"/>
                    <a:pt x="1764110" y="1367653"/>
                    <a:pt x="1724398" y="1367653"/>
                  </a:cubicBezTo>
                  <a:lnTo>
                    <a:pt x="71905" y="1367653"/>
                  </a:lnTo>
                  <a:cubicBezTo>
                    <a:pt x="32193" y="1367653"/>
                    <a:pt x="0" y="1335460"/>
                    <a:pt x="0" y="1295748"/>
                  </a:cubicBezTo>
                  <a:lnTo>
                    <a:pt x="0" y="71905"/>
                  </a:lnTo>
                  <a:cubicBezTo>
                    <a:pt x="0" y="32193"/>
                    <a:pt x="32193" y="0"/>
                    <a:pt x="71905" y="0"/>
                  </a:cubicBezTo>
                  <a:close/>
                </a:path>
              </a:pathLst>
            </a:custGeom>
            <a:solidFill>
              <a:srgbClr val="FFFFFF"/>
            </a:solidFill>
            <a:ln w="57150" cap="rnd">
              <a:solidFill>
                <a:srgbClr val="000000"/>
              </a:solidFill>
              <a:prstDash val="solid"/>
              <a:round/>
            </a:ln>
          </p:spPr>
        </p:sp>
        <p:sp>
          <p:nvSpPr>
            <p:cNvPr id="13" name="TextBox 13"/>
            <p:cNvSpPr txBox="1"/>
            <p:nvPr/>
          </p:nvSpPr>
          <p:spPr>
            <a:xfrm>
              <a:off x="0" y="-38100"/>
              <a:ext cx="1796303" cy="140575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431042" y="3733045"/>
            <a:ext cx="6289871" cy="2716135"/>
          </a:xfrm>
          <a:prstGeom prst="rect">
            <a:avLst/>
          </a:prstGeom>
        </p:spPr>
        <p:txBody>
          <a:bodyPr lIns="0" tIns="0" rIns="0" bIns="0" rtlCol="0" anchor="t">
            <a:spAutoFit/>
          </a:bodyPr>
          <a:lstStyle/>
          <a:p>
            <a:pPr marL="0" lvl="0" indent="0" algn="just">
              <a:lnSpc>
                <a:spcPts val="7266"/>
              </a:lnSpc>
              <a:spcBef>
                <a:spcPct val="0"/>
              </a:spcBef>
            </a:pPr>
            <a:r>
              <a:rPr lang="en-US" sz="5190" b="1" dirty="0">
                <a:solidFill>
                  <a:srgbClr val="000000"/>
                </a:solidFill>
                <a:latin typeface="Glacial Indifference Bold"/>
                <a:ea typeface="Glacial Indifference Bold"/>
                <a:cs typeface="Glacial Indifference Bold"/>
                <a:sym typeface="Glacial Indifference Bold"/>
              </a:rPr>
              <a:t>The opening and closing sentences of each paragraph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4" name="Freeform 4"/>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alphaModFix amt="51000"/>
            </a:blip>
            <a:stretch>
              <a:fillRect/>
            </a:stretch>
          </a:blipFill>
        </p:spPr>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grpSp>
        <p:nvGrpSpPr>
          <p:cNvPr id="7" name="Group 7"/>
          <p:cNvGrpSpPr/>
          <p:nvPr/>
        </p:nvGrpSpPr>
        <p:grpSpPr>
          <a:xfrm>
            <a:off x="-253465" y="2275425"/>
            <a:ext cx="18989488" cy="8220300"/>
            <a:chOff x="0" y="0"/>
            <a:chExt cx="3825699" cy="1656095"/>
          </a:xfrm>
        </p:grpSpPr>
        <p:sp>
          <p:nvSpPr>
            <p:cNvPr id="8" name="Freeform 8"/>
            <p:cNvSpPr/>
            <p:nvPr/>
          </p:nvSpPr>
          <p:spPr>
            <a:xfrm>
              <a:off x="0" y="0"/>
              <a:ext cx="3825699" cy="1656095"/>
            </a:xfrm>
            <a:custGeom>
              <a:avLst/>
              <a:gdLst/>
              <a:ahLst/>
              <a:cxnLst/>
              <a:rect l="l" t="t" r="r" b="b"/>
              <a:pathLst>
                <a:path w="3825699" h="1656095">
                  <a:moveTo>
                    <a:pt x="13862" y="0"/>
                  </a:moveTo>
                  <a:lnTo>
                    <a:pt x="3811838" y="0"/>
                  </a:lnTo>
                  <a:cubicBezTo>
                    <a:pt x="3815514" y="0"/>
                    <a:pt x="3819040" y="1460"/>
                    <a:pt x="3821640" y="4060"/>
                  </a:cubicBezTo>
                  <a:cubicBezTo>
                    <a:pt x="3824239" y="6660"/>
                    <a:pt x="3825699" y="10185"/>
                    <a:pt x="3825699" y="13862"/>
                  </a:cubicBezTo>
                  <a:lnTo>
                    <a:pt x="3825699" y="1642233"/>
                  </a:lnTo>
                  <a:cubicBezTo>
                    <a:pt x="3825699" y="1649889"/>
                    <a:pt x="3819493" y="1656095"/>
                    <a:pt x="3811838" y="1656095"/>
                  </a:cubicBezTo>
                  <a:lnTo>
                    <a:pt x="13862" y="1656095"/>
                  </a:lnTo>
                  <a:cubicBezTo>
                    <a:pt x="10185" y="1656095"/>
                    <a:pt x="6660" y="1654635"/>
                    <a:pt x="4060" y="1652035"/>
                  </a:cubicBezTo>
                  <a:cubicBezTo>
                    <a:pt x="1460" y="1649436"/>
                    <a:pt x="0" y="1645910"/>
                    <a:pt x="0" y="1642233"/>
                  </a:cubicBezTo>
                  <a:lnTo>
                    <a:pt x="0" y="13862"/>
                  </a:lnTo>
                  <a:cubicBezTo>
                    <a:pt x="0" y="6206"/>
                    <a:pt x="6206" y="0"/>
                    <a:pt x="13862" y="0"/>
                  </a:cubicBezTo>
                  <a:close/>
                </a:path>
              </a:pathLst>
            </a:custGeom>
            <a:solidFill>
              <a:srgbClr val="FEE8BD">
                <a:alpha val="90980"/>
              </a:srgbClr>
            </a:solidFill>
            <a:ln cap="rnd">
              <a:noFill/>
              <a:prstDash val="solid"/>
              <a:round/>
            </a:ln>
          </p:spPr>
        </p:sp>
        <p:sp>
          <p:nvSpPr>
            <p:cNvPr id="9" name="TextBox 9"/>
            <p:cNvSpPr txBox="1"/>
            <p:nvPr/>
          </p:nvSpPr>
          <p:spPr>
            <a:xfrm>
              <a:off x="0" y="-38100"/>
              <a:ext cx="3825699" cy="1694195"/>
            </a:xfrm>
            <a:prstGeom prst="rect">
              <a:avLst/>
            </a:prstGeom>
          </p:spPr>
          <p:txBody>
            <a:bodyPr lIns="50800" tIns="50800" rIns="50800" bIns="50800" rtlCol="0" anchor="ctr"/>
            <a:lstStyle/>
            <a:p>
              <a:pPr algn="ctr">
                <a:lnSpc>
                  <a:spcPts val="2659"/>
                </a:lnSpc>
              </a:pPr>
              <a:endParaRPr/>
            </a:p>
          </p:txBody>
        </p:sp>
      </p:grpSp>
      <p:grpSp>
        <p:nvGrpSpPr>
          <p:cNvPr id="20" name="Group 15">
            <a:extLst>
              <a:ext uri="{FF2B5EF4-FFF2-40B4-BE49-F238E27FC236}">
                <a16:creationId xmlns:a16="http://schemas.microsoft.com/office/drawing/2014/main" id="{B2A68607-AF22-57C8-C967-7EA6BA6A9F4A}"/>
              </a:ext>
            </a:extLst>
          </p:cNvPr>
          <p:cNvGrpSpPr/>
          <p:nvPr/>
        </p:nvGrpSpPr>
        <p:grpSpPr>
          <a:xfrm>
            <a:off x="359800" y="8495125"/>
            <a:ext cx="9393800" cy="457984"/>
            <a:chOff x="0" y="0"/>
            <a:chExt cx="1262219" cy="134071"/>
          </a:xfrm>
          <a:solidFill>
            <a:schemeClr val="accent2">
              <a:lumMod val="60000"/>
              <a:lumOff val="40000"/>
            </a:schemeClr>
          </a:solidFill>
        </p:grpSpPr>
        <p:sp>
          <p:nvSpPr>
            <p:cNvPr id="21" name="Freeform 16">
              <a:extLst>
                <a:ext uri="{FF2B5EF4-FFF2-40B4-BE49-F238E27FC236}">
                  <a16:creationId xmlns:a16="http://schemas.microsoft.com/office/drawing/2014/main" id="{F3F9FBC0-D536-EFFF-68B1-1EE2FDDCC715}"/>
                </a:ext>
              </a:extLst>
            </p:cNvPr>
            <p:cNvSpPr/>
            <p:nvPr/>
          </p:nvSpPr>
          <p:spPr>
            <a:xfrm>
              <a:off x="0" y="0"/>
              <a:ext cx="1262219" cy="134071"/>
            </a:xfrm>
            <a:custGeom>
              <a:avLst/>
              <a:gdLst/>
              <a:ahLst/>
              <a:cxnLst/>
              <a:rect l="l" t="t" r="r" b="b"/>
              <a:pathLst>
                <a:path w="1262219" h="134071">
                  <a:moveTo>
                    <a:pt x="0" y="0"/>
                  </a:moveTo>
                  <a:lnTo>
                    <a:pt x="1262219" y="0"/>
                  </a:lnTo>
                  <a:lnTo>
                    <a:pt x="1262219" y="134071"/>
                  </a:lnTo>
                  <a:lnTo>
                    <a:pt x="0" y="134071"/>
                  </a:lnTo>
                  <a:close/>
                </a:path>
              </a:pathLst>
            </a:custGeom>
            <a:grpFill/>
          </p:spPr>
        </p:sp>
        <p:sp>
          <p:nvSpPr>
            <p:cNvPr id="22" name="TextBox 17">
              <a:extLst>
                <a:ext uri="{FF2B5EF4-FFF2-40B4-BE49-F238E27FC236}">
                  <a16:creationId xmlns:a16="http://schemas.microsoft.com/office/drawing/2014/main" id="{126C6FC7-6B6B-5F10-63B0-D1465AEBA812}"/>
                </a:ext>
              </a:extLst>
            </p:cNvPr>
            <p:cNvSpPr txBox="1"/>
            <p:nvPr/>
          </p:nvSpPr>
          <p:spPr>
            <a:xfrm>
              <a:off x="0" y="-38100"/>
              <a:ext cx="1262219" cy="172171"/>
            </a:xfrm>
            <a:prstGeom prst="rect">
              <a:avLst/>
            </a:prstGeom>
            <a:grpFill/>
          </p:spPr>
          <p:txBody>
            <a:bodyPr lIns="50800" tIns="50800" rIns="50800" bIns="50800" rtlCol="0" anchor="ctr"/>
            <a:lstStyle/>
            <a:p>
              <a:pPr algn="ctr">
                <a:lnSpc>
                  <a:spcPts val="2659"/>
                </a:lnSpc>
              </a:pPr>
              <a:endParaRPr/>
            </a:p>
          </p:txBody>
        </p:sp>
      </p:grpSp>
      <p:grpSp>
        <p:nvGrpSpPr>
          <p:cNvPr id="23" name="Group 15">
            <a:extLst>
              <a:ext uri="{FF2B5EF4-FFF2-40B4-BE49-F238E27FC236}">
                <a16:creationId xmlns:a16="http://schemas.microsoft.com/office/drawing/2014/main" id="{373E33A6-2BF4-FB4C-AB0A-7529C3864664}"/>
              </a:ext>
            </a:extLst>
          </p:cNvPr>
          <p:cNvGrpSpPr/>
          <p:nvPr/>
        </p:nvGrpSpPr>
        <p:grpSpPr>
          <a:xfrm>
            <a:off x="14890442" y="9123614"/>
            <a:ext cx="3019948" cy="439486"/>
            <a:chOff x="0" y="0"/>
            <a:chExt cx="1262219" cy="134071"/>
          </a:xfrm>
          <a:solidFill>
            <a:schemeClr val="accent2">
              <a:lumMod val="60000"/>
              <a:lumOff val="40000"/>
            </a:schemeClr>
          </a:solidFill>
        </p:grpSpPr>
        <p:sp>
          <p:nvSpPr>
            <p:cNvPr id="24" name="Freeform 16">
              <a:extLst>
                <a:ext uri="{FF2B5EF4-FFF2-40B4-BE49-F238E27FC236}">
                  <a16:creationId xmlns:a16="http://schemas.microsoft.com/office/drawing/2014/main" id="{45D92135-3977-49BF-6E47-E49ECE5E177D}"/>
                </a:ext>
              </a:extLst>
            </p:cNvPr>
            <p:cNvSpPr/>
            <p:nvPr/>
          </p:nvSpPr>
          <p:spPr>
            <a:xfrm>
              <a:off x="0" y="0"/>
              <a:ext cx="1262219" cy="134071"/>
            </a:xfrm>
            <a:custGeom>
              <a:avLst/>
              <a:gdLst/>
              <a:ahLst/>
              <a:cxnLst/>
              <a:rect l="l" t="t" r="r" b="b"/>
              <a:pathLst>
                <a:path w="1262219" h="134071">
                  <a:moveTo>
                    <a:pt x="0" y="0"/>
                  </a:moveTo>
                  <a:lnTo>
                    <a:pt x="1262219" y="0"/>
                  </a:lnTo>
                  <a:lnTo>
                    <a:pt x="1262219" y="134071"/>
                  </a:lnTo>
                  <a:lnTo>
                    <a:pt x="0" y="134071"/>
                  </a:lnTo>
                  <a:close/>
                </a:path>
              </a:pathLst>
            </a:custGeom>
            <a:grpFill/>
          </p:spPr>
        </p:sp>
        <p:sp>
          <p:nvSpPr>
            <p:cNvPr id="25" name="TextBox 17">
              <a:extLst>
                <a:ext uri="{FF2B5EF4-FFF2-40B4-BE49-F238E27FC236}">
                  <a16:creationId xmlns:a16="http://schemas.microsoft.com/office/drawing/2014/main" id="{ABED399F-ECD8-19A9-6005-261C2017A476}"/>
                </a:ext>
              </a:extLst>
            </p:cNvPr>
            <p:cNvSpPr txBox="1"/>
            <p:nvPr/>
          </p:nvSpPr>
          <p:spPr>
            <a:xfrm>
              <a:off x="0" y="-38100"/>
              <a:ext cx="1262219" cy="172171"/>
            </a:xfrm>
            <a:prstGeom prst="rect">
              <a:avLst/>
            </a:prstGeom>
            <a:grpFill/>
          </p:spPr>
          <p:txBody>
            <a:bodyPr lIns="50800" tIns="50800" rIns="50800" bIns="50800" rtlCol="0" anchor="ctr"/>
            <a:lstStyle/>
            <a:p>
              <a:pPr algn="ctr">
                <a:lnSpc>
                  <a:spcPts val="2659"/>
                </a:lnSpc>
              </a:pPr>
              <a:endParaRPr/>
            </a:p>
          </p:txBody>
        </p:sp>
      </p:grpSp>
      <p:grpSp>
        <p:nvGrpSpPr>
          <p:cNvPr id="26" name="Group 15">
            <a:extLst>
              <a:ext uri="{FF2B5EF4-FFF2-40B4-BE49-F238E27FC236}">
                <a16:creationId xmlns:a16="http://schemas.microsoft.com/office/drawing/2014/main" id="{B0719267-81F4-3212-20B0-28D7E5A0FB21}"/>
              </a:ext>
            </a:extLst>
          </p:cNvPr>
          <p:cNvGrpSpPr/>
          <p:nvPr/>
        </p:nvGrpSpPr>
        <p:grpSpPr>
          <a:xfrm>
            <a:off x="297021" y="9716858"/>
            <a:ext cx="4593800" cy="429455"/>
            <a:chOff x="0" y="0"/>
            <a:chExt cx="1262219" cy="134071"/>
          </a:xfrm>
          <a:solidFill>
            <a:schemeClr val="accent2">
              <a:lumMod val="60000"/>
              <a:lumOff val="40000"/>
            </a:schemeClr>
          </a:solidFill>
        </p:grpSpPr>
        <p:sp>
          <p:nvSpPr>
            <p:cNvPr id="27" name="Freeform 16">
              <a:extLst>
                <a:ext uri="{FF2B5EF4-FFF2-40B4-BE49-F238E27FC236}">
                  <a16:creationId xmlns:a16="http://schemas.microsoft.com/office/drawing/2014/main" id="{36217679-E9FF-6C2C-52B3-AAE1E0BB68F5}"/>
                </a:ext>
              </a:extLst>
            </p:cNvPr>
            <p:cNvSpPr/>
            <p:nvPr/>
          </p:nvSpPr>
          <p:spPr>
            <a:xfrm>
              <a:off x="0" y="0"/>
              <a:ext cx="1262219" cy="134071"/>
            </a:xfrm>
            <a:custGeom>
              <a:avLst/>
              <a:gdLst/>
              <a:ahLst/>
              <a:cxnLst/>
              <a:rect l="l" t="t" r="r" b="b"/>
              <a:pathLst>
                <a:path w="1262219" h="134071">
                  <a:moveTo>
                    <a:pt x="0" y="0"/>
                  </a:moveTo>
                  <a:lnTo>
                    <a:pt x="1262219" y="0"/>
                  </a:lnTo>
                  <a:lnTo>
                    <a:pt x="1262219" y="134071"/>
                  </a:lnTo>
                  <a:lnTo>
                    <a:pt x="0" y="134071"/>
                  </a:lnTo>
                  <a:close/>
                </a:path>
              </a:pathLst>
            </a:custGeom>
            <a:grpFill/>
          </p:spPr>
        </p:sp>
        <p:sp>
          <p:nvSpPr>
            <p:cNvPr id="28" name="TextBox 17">
              <a:extLst>
                <a:ext uri="{FF2B5EF4-FFF2-40B4-BE49-F238E27FC236}">
                  <a16:creationId xmlns:a16="http://schemas.microsoft.com/office/drawing/2014/main" id="{0B718AB5-CADA-E51A-5EB9-B4C70BE8E527}"/>
                </a:ext>
              </a:extLst>
            </p:cNvPr>
            <p:cNvSpPr txBox="1"/>
            <p:nvPr/>
          </p:nvSpPr>
          <p:spPr>
            <a:xfrm>
              <a:off x="0" y="-38100"/>
              <a:ext cx="1262219" cy="172171"/>
            </a:xfrm>
            <a:prstGeom prst="rect">
              <a:avLst/>
            </a:prstGeom>
            <a:grpFill/>
          </p:spPr>
          <p:txBody>
            <a:bodyPr lIns="50800" tIns="50800" rIns="50800" bIns="50800" rtlCol="0" anchor="ctr"/>
            <a:lstStyle/>
            <a:p>
              <a:pPr algn="ctr">
                <a:lnSpc>
                  <a:spcPts val="2659"/>
                </a:lnSpc>
              </a:pPr>
              <a:endParaRPr/>
            </a:p>
          </p:txBody>
        </p:sp>
      </p:grpSp>
      <p:sp>
        <p:nvSpPr>
          <p:cNvPr id="10" name="TextBox 10"/>
          <p:cNvSpPr txBox="1"/>
          <p:nvPr/>
        </p:nvSpPr>
        <p:spPr>
          <a:xfrm>
            <a:off x="465851" y="2294187"/>
            <a:ext cx="17356299" cy="7901560"/>
          </a:xfrm>
          <a:prstGeom prst="rect">
            <a:avLst/>
          </a:prstGeom>
        </p:spPr>
        <p:txBody>
          <a:bodyPr lIns="0" tIns="0" rIns="0" bIns="0" rtlCol="0" anchor="t">
            <a:spAutoFit/>
          </a:bodyPr>
          <a:lstStyle/>
          <a:p>
            <a:pPr algn="just">
              <a:lnSpc>
                <a:spcPts val="4817"/>
              </a:lnSpc>
            </a:pPr>
            <a:r>
              <a:rPr lang="en-US" sz="3299" b="1" dirty="0">
                <a:solidFill>
                  <a:srgbClr val="000000"/>
                </a:solidFill>
                <a:latin typeface="Glacial Indifference Bold"/>
                <a:ea typeface="Glacial Indifference Bold"/>
                <a:cs typeface="Glacial Indifference Bold"/>
                <a:sym typeface="Glacial Indifference Bold"/>
              </a:rPr>
              <a:t>Our oceans are an important source of food, but now there is a serious threat from something we use every day: plastic.</a:t>
            </a:r>
          </a:p>
          <a:p>
            <a:pPr algn="just">
              <a:lnSpc>
                <a:spcPts val="4817"/>
              </a:lnSpc>
            </a:pPr>
            <a:r>
              <a:rPr lang="en-US" sz="3299" dirty="0">
                <a:solidFill>
                  <a:srgbClr val="000000"/>
                </a:solidFill>
                <a:latin typeface="Glacial Indifference"/>
                <a:ea typeface="Glacial Indifference"/>
                <a:cs typeface="Glacial Indifference"/>
                <a:sym typeface="Glacial Indifference"/>
              </a:rPr>
              <a:t>Plastic pollution is a big problem because it affects animals that live in the sea, and it can make humans sick, too. Plastic can break up into tiny pieces called microplastics. These microplastics stay in the stomachs of fish and sea animals, and it stops them from eating real food. Plastic in clothes and water bottles also releases microplastics that we breathe in, eat, and drink. This can make us very sick.</a:t>
            </a:r>
          </a:p>
          <a:p>
            <a:pPr algn="just">
              <a:lnSpc>
                <a:spcPts val="4817"/>
              </a:lnSpc>
            </a:pPr>
            <a:r>
              <a:rPr lang="en-US" sz="3299" dirty="0">
                <a:solidFill>
                  <a:srgbClr val="000000"/>
                </a:solidFill>
                <a:latin typeface="Glacial Indifference"/>
                <a:ea typeface="Glacial Indifference"/>
                <a:cs typeface="Glacial Indifference"/>
                <a:sym typeface="Glacial Indifference"/>
              </a:rPr>
              <a:t>One solution is to ban single-use plastic. We use too many plastic shopping bags, so supermarkets should stop giving them away for free. Cafés and restaurants should use paper straws instead of plastic ones.</a:t>
            </a:r>
          </a:p>
          <a:p>
            <a:pPr algn="just">
              <a:lnSpc>
                <a:spcPts val="4817"/>
              </a:lnSpc>
            </a:pPr>
            <a:r>
              <a:rPr lang="en-US" sz="3299" dirty="0">
                <a:solidFill>
                  <a:srgbClr val="000000"/>
                </a:solidFill>
                <a:latin typeface="Glacial Indifference"/>
                <a:ea typeface="Glacial Indifference"/>
                <a:cs typeface="Glacial Indifference"/>
                <a:sym typeface="Glacial Indifference"/>
              </a:rPr>
              <a:t>It is important to ban single-use plastic because it cannot be recycled and ends up in the oceans. Plastic pollution is a world problem that affects all life on our planet. We should stop using single-use plastics before the problem becomes even worse.</a:t>
            </a:r>
          </a:p>
        </p:txBody>
      </p:sp>
      <p:grpSp>
        <p:nvGrpSpPr>
          <p:cNvPr id="11" name="Group 11"/>
          <p:cNvGrpSpPr/>
          <p:nvPr/>
        </p:nvGrpSpPr>
        <p:grpSpPr>
          <a:xfrm>
            <a:off x="5178549" y="6430320"/>
            <a:ext cx="3686271" cy="942039"/>
            <a:chOff x="0" y="0"/>
            <a:chExt cx="1016984" cy="259894"/>
          </a:xfrm>
        </p:grpSpPr>
        <p:sp>
          <p:nvSpPr>
            <p:cNvPr id="12" name="Freeform 12"/>
            <p:cNvSpPr/>
            <p:nvPr/>
          </p:nvSpPr>
          <p:spPr>
            <a:xfrm>
              <a:off x="0" y="0"/>
              <a:ext cx="1016984" cy="259894"/>
            </a:xfrm>
            <a:custGeom>
              <a:avLst/>
              <a:gdLst/>
              <a:ahLst/>
              <a:cxnLst/>
              <a:rect l="l" t="t" r="r" b="b"/>
              <a:pathLst>
                <a:path w="1016984" h="259894">
                  <a:moveTo>
                    <a:pt x="508492" y="0"/>
                  </a:moveTo>
                  <a:cubicBezTo>
                    <a:pt x="227660" y="0"/>
                    <a:pt x="0" y="58179"/>
                    <a:pt x="0" y="129947"/>
                  </a:cubicBezTo>
                  <a:cubicBezTo>
                    <a:pt x="0" y="201715"/>
                    <a:pt x="227660" y="259894"/>
                    <a:pt x="508492" y="259894"/>
                  </a:cubicBezTo>
                  <a:cubicBezTo>
                    <a:pt x="789325" y="259894"/>
                    <a:pt x="1016984" y="201715"/>
                    <a:pt x="1016984" y="129947"/>
                  </a:cubicBezTo>
                  <a:cubicBezTo>
                    <a:pt x="1016984" y="58179"/>
                    <a:pt x="789325" y="0"/>
                    <a:pt x="508492" y="0"/>
                  </a:cubicBezTo>
                  <a:lnTo>
                    <a:pt x="508492" y="0"/>
                  </a:lnTo>
                  <a:close/>
                </a:path>
              </a:pathLst>
            </a:custGeom>
            <a:solidFill>
              <a:srgbClr val="000000">
                <a:alpha val="0"/>
              </a:srgbClr>
            </a:solidFill>
            <a:ln w="66675" cap="rnd">
              <a:solidFill>
                <a:srgbClr val="FF0000"/>
              </a:solidFill>
              <a:prstDash val="solid"/>
              <a:round/>
            </a:ln>
          </p:spPr>
        </p:sp>
        <p:sp>
          <p:nvSpPr>
            <p:cNvPr id="13" name="TextBox 13"/>
            <p:cNvSpPr txBox="1"/>
            <p:nvPr/>
          </p:nvSpPr>
          <p:spPr>
            <a:xfrm>
              <a:off x="95342" y="-13735"/>
              <a:ext cx="826300" cy="24926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549539" y="8278631"/>
            <a:ext cx="3686271" cy="942039"/>
            <a:chOff x="0" y="0"/>
            <a:chExt cx="1016984" cy="259894"/>
          </a:xfrm>
        </p:grpSpPr>
        <p:sp>
          <p:nvSpPr>
            <p:cNvPr id="15" name="Freeform 15"/>
            <p:cNvSpPr/>
            <p:nvPr/>
          </p:nvSpPr>
          <p:spPr>
            <a:xfrm>
              <a:off x="0" y="0"/>
              <a:ext cx="1016984" cy="259894"/>
            </a:xfrm>
            <a:custGeom>
              <a:avLst/>
              <a:gdLst/>
              <a:ahLst/>
              <a:cxnLst/>
              <a:rect l="l" t="t" r="r" b="b"/>
              <a:pathLst>
                <a:path w="1016984" h="259894">
                  <a:moveTo>
                    <a:pt x="508492" y="0"/>
                  </a:moveTo>
                  <a:cubicBezTo>
                    <a:pt x="227660" y="0"/>
                    <a:pt x="0" y="58179"/>
                    <a:pt x="0" y="129947"/>
                  </a:cubicBezTo>
                  <a:cubicBezTo>
                    <a:pt x="0" y="201715"/>
                    <a:pt x="227660" y="259894"/>
                    <a:pt x="508492" y="259894"/>
                  </a:cubicBezTo>
                  <a:cubicBezTo>
                    <a:pt x="789325" y="259894"/>
                    <a:pt x="1016984" y="201715"/>
                    <a:pt x="1016984" y="129947"/>
                  </a:cubicBezTo>
                  <a:cubicBezTo>
                    <a:pt x="1016984" y="58179"/>
                    <a:pt x="789325" y="0"/>
                    <a:pt x="508492" y="0"/>
                  </a:cubicBezTo>
                  <a:lnTo>
                    <a:pt x="508492" y="0"/>
                  </a:lnTo>
                  <a:close/>
                </a:path>
              </a:pathLst>
            </a:custGeom>
            <a:solidFill>
              <a:srgbClr val="000000">
                <a:alpha val="0"/>
              </a:srgbClr>
            </a:solidFill>
            <a:ln w="66675" cap="rnd">
              <a:solidFill>
                <a:srgbClr val="FF0000"/>
              </a:solidFill>
              <a:prstDash val="solid"/>
              <a:round/>
            </a:ln>
          </p:spPr>
        </p:sp>
        <p:sp>
          <p:nvSpPr>
            <p:cNvPr id="16" name="TextBox 16"/>
            <p:cNvSpPr txBox="1"/>
            <p:nvPr/>
          </p:nvSpPr>
          <p:spPr>
            <a:xfrm>
              <a:off x="95342" y="-13735"/>
              <a:ext cx="826300" cy="24926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276600" y="9156"/>
            <a:ext cx="12640568" cy="666849"/>
          </a:xfrm>
          <a:prstGeom prst="rect">
            <a:avLst/>
          </a:prstGeom>
        </p:spPr>
        <p:txBody>
          <a:bodyPr wrap="square" lIns="0" tIns="0" rIns="0" bIns="0" rtlCol="0" anchor="t">
            <a:spAutoFit/>
          </a:bodyPr>
          <a:lstStyle/>
          <a:p>
            <a:pPr algn="l">
              <a:lnSpc>
                <a:spcPts val="5600"/>
              </a:lnSpc>
            </a:pPr>
            <a:r>
              <a:rPr lang="en-US" sz="4000" b="1" dirty="0">
                <a:solidFill>
                  <a:srgbClr val="257167"/>
                </a:solidFill>
                <a:latin typeface="Glacial Indifference Bold"/>
                <a:ea typeface="Glacial Indifference Bold"/>
                <a:cs typeface="Glacial Indifference Bold"/>
                <a:sym typeface="Glacial Indifference Bold"/>
              </a:rPr>
              <a:t>a. Read and choose the </a:t>
            </a:r>
            <a:r>
              <a:rPr lang="en-US" sz="4000" b="1" dirty="0">
                <a:solidFill>
                  <a:srgbClr val="A51C35"/>
                </a:solidFill>
                <a:latin typeface="Glacial Indifference Bold"/>
                <a:ea typeface="Glacial Indifference Bold"/>
                <a:cs typeface="Glacial Indifference Bold"/>
                <a:sym typeface="Glacial Indifference Bold"/>
              </a:rPr>
              <a:t>best title</a:t>
            </a:r>
            <a:r>
              <a:rPr lang="en-US" sz="4000" b="1" dirty="0">
                <a:solidFill>
                  <a:srgbClr val="257167"/>
                </a:solidFill>
                <a:latin typeface="Glacial Indifference Bold"/>
                <a:ea typeface="Glacial Indifference Bold"/>
                <a:cs typeface="Glacial Indifference Bold"/>
                <a:sym typeface="Glacial Indifference Bold"/>
              </a:rPr>
              <a:t> for Jane's essay.</a:t>
            </a:r>
          </a:p>
        </p:txBody>
      </p:sp>
      <p:sp>
        <p:nvSpPr>
          <p:cNvPr id="18" name="TextBox 18"/>
          <p:cNvSpPr txBox="1"/>
          <p:nvPr/>
        </p:nvSpPr>
        <p:spPr>
          <a:xfrm>
            <a:off x="37400" y="925467"/>
            <a:ext cx="7331912" cy="729735"/>
          </a:xfrm>
          <a:prstGeom prst="rect">
            <a:avLst/>
          </a:prstGeom>
        </p:spPr>
        <p:txBody>
          <a:bodyPr lIns="0" tIns="0" rIns="0" bIns="0" rtlCol="0" anchor="t">
            <a:spAutoFit/>
          </a:bodyPr>
          <a:lstStyle/>
          <a:p>
            <a:pPr algn="ctr">
              <a:lnSpc>
                <a:spcPts val="5978"/>
              </a:lnSpc>
              <a:spcBef>
                <a:spcPct val="0"/>
              </a:spcBef>
            </a:pPr>
            <a:r>
              <a:rPr lang="en-US" sz="4270" dirty="0">
                <a:solidFill>
                  <a:srgbClr val="000000"/>
                </a:solidFill>
                <a:latin typeface="Glacial Indifference"/>
                <a:ea typeface="Glacial Indifference"/>
                <a:cs typeface="Glacial Indifference"/>
                <a:sym typeface="Glacial Indifference"/>
              </a:rPr>
              <a:t>1. How plastic harms fish</a:t>
            </a:r>
          </a:p>
        </p:txBody>
      </p:sp>
      <p:sp>
        <p:nvSpPr>
          <p:cNvPr id="19" name="TextBox 19"/>
          <p:cNvSpPr txBox="1"/>
          <p:nvPr/>
        </p:nvSpPr>
        <p:spPr>
          <a:xfrm>
            <a:off x="7491447" y="967656"/>
            <a:ext cx="10759153" cy="691536"/>
          </a:xfrm>
          <a:prstGeom prst="rect">
            <a:avLst/>
          </a:prstGeom>
        </p:spPr>
        <p:txBody>
          <a:bodyPr wrap="square" lIns="0" tIns="0" rIns="0" bIns="0" rtlCol="0" anchor="t">
            <a:spAutoFit/>
          </a:bodyPr>
          <a:lstStyle/>
          <a:p>
            <a:pPr algn="ctr">
              <a:lnSpc>
                <a:spcPts val="5838"/>
              </a:lnSpc>
              <a:spcBef>
                <a:spcPct val="0"/>
              </a:spcBef>
            </a:pPr>
            <a:r>
              <a:rPr lang="en-US" sz="4170" dirty="0">
                <a:solidFill>
                  <a:srgbClr val="000000"/>
                </a:solidFill>
                <a:latin typeface="Glacial Indifference"/>
                <a:ea typeface="Glacial Indifference"/>
                <a:cs typeface="Glacial Indifference"/>
                <a:sym typeface="Glacial Indifference"/>
              </a:rPr>
              <a:t>2. Why we should stop using single-use plastic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7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hidden"/>
                                      </p:to>
                                    </p:set>
                                  </p:childTnLst>
                                </p:cTn>
                              </p:par>
                              <p:par>
                                <p:cTn id="28" presetID="3" presetClass="emph" presetSubtype="2" fill="hold" grpId="0" nodeType="withEffect">
                                  <p:stCondLst>
                                    <p:cond delay="0"/>
                                  </p:stCondLst>
                                  <p:iterate type="lt">
                                    <p:tmPct val="0"/>
                                  </p:iterate>
                                  <p:childTnLst>
                                    <p:animClr clrSpc="rgb" dir="cw">
                                      <p:cBhvr override="childStyle">
                                        <p:cTn id="29" dur="500" fill="hold"/>
                                        <p:tgtEl>
                                          <p:spTgt spid="19"/>
                                        </p:tgtEl>
                                        <p:attrNameLst>
                                          <p:attrName>style.color</p:attrName>
                                        </p:attrNameLst>
                                      </p:cBhvr>
                                      <p:to>
                                        <a:schemeClr val="accent2"/>
                                      </p:to>
                                    </p:animClr>
                                  </p:childTnLst>
                                </p:cTn>
                              </p:par>
                              <p:par>
                                <p:cTn id="30" presetID="42" presetClass="path" presetSubtype="0" accel="50000" decel="50000" fill="hold" grpId="1" nodeType="withEffect">
                                  <p:stCondLst>
                                    <p:cond delay="0"/>
                                  </p:stCondLst>
                                  <p:iterate type="lt">
                                    <p:tmPct val="0"/>
                                  </p:iterate>
                                  <p:childTnLst>
                                    <p:animMotion origin="layout" path="M -2.63889E-6 -3.45679E-6 L -0.20373 -0.0054 " pathEditMode="relative" rAng="0" ptsTypes="AA">
                                      <p:cBhvr>
                                        <p:cTn id="31" dur="500" fill="hold"/>
                                        <p:tgtEl>
                                          <p:spTgt spid="19"/>
                                        </p:tgtEl>
                                        <p:attrNameLst>
                                          <p:attrName>ppt_x</p:attrName>
                                          <p:attrName>ppt_y</p:attrName>
                                        </p:attrNameLst>
                                      </p:cBhvr>
                                      <p:rCtr x="-10191"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grpSp>
        <p:nvGrpSpPr>
          <p:cNvPr id="5" name="Group 5"/>
          <p:cNvGrpSpPr/>
          <p:nvPr/>
        </p:nvGrpSpPr>
        <p:grpSpPr>
          <a:xfrm>
            <a:off x="185913" y="2582796"/>
            <a:ext cx="8941333" cy="6270697"/>
            <a:chOff x="0" y="0"/>
            <a:chExt cx="1801357" cy="1263320"/>
          </a:xfrm>
        </p:grpSpPr>
        <p:sp>
          <p:nvSpPr>
            <p:cNvPr id="6" name="Freeform 6"/>
            <p:cNvSpPr/>
            <p:nvPr/>
          </p:nvSpPr>
          <p:spPr>
            <a:xfrm>
              <a:off x="0" y="0"/>
              <a:ext cx="1801357" cy="1263320"/>
            </a:xfrm>
            <a:custGeom>
              <a:avLst/>
              <a:gdLst/>
              <a:ahLst/>
              <a:cxnLst/>
              <a:rect l="l" t="t" r="r" b="b"/>
              <a:pathLst>
                <a:path w="1801357" h="1263320">
                  <a:moveTo>
                    <a:pt x="29439" y="0"/>
                  </a:moveTo>
                  <a:lnTo>
                    <a:pt x="1771918" y="0"/>
                  </a:lnTo>
                  <a:cubicBezTo>
                    <a:pt x="1788177" y="0"/>
                    <a:pt x="1801357" y="13180"/>
                    <a:pt x="1801357" y="29439"/>
                  </a:cubicBezTo>
                  <a:lnTo>
                    <a:pt x="1801357" y="1233881"/>
                  </a:lnTo>
                  <a:cubicBezTo>
                    <a:pt x="1801357" y="1241689"/>
                    <a:pt x="1798256" y="1249177"/>
                    <a:pt x="1792735" y="1254698"/>
                  </a:cubicBezTo>
                  <a:cubicBezTo>
                    <a:pt x="1787214" y="1260218"/>
                    <a:pt x="1779726" y="1263320"/>
                    <a:pt x="1771918" y="1263320"/>
                  </a:cubicBezTo>
                  <a:lnTo>
                    <a:pt x="29439" y="1263320"/>
                  </a:lnTo>
                  <a:cubicBezTo>
                    <a:pt x="21631" y="1263320"/>
                    <a:pt x="14143" y="1260218"/>
                    <a:pt x="8623" y="1254698"/>
                  </a:cubicBezTo>
                  <a:cubicBezTo>
                    <a:pt x="3102" y="1249177"/>
                    <a:pt x="0" y="1241689"/>
                    <a:pt x="0" y="1233881"/>
                  </a:cubicBezTo>
                  <a:lnTo>
                    <a:pt x="0" y="29439"/>
                  </a:lnTo>
                  <a:cubicBezTo>
                    <a:pt x="0" y="21631"/>
                    <a:pt x="3102" y="14143"/>
                    <a:pt x="8623" y="8623"/>
                  </a:cubicBezTo>
                  <a:cubicBezTo>
                    <a:pt x="14143" y="3102"/>
                    <a:pt x="21631" y="0"/>
                    <a:pt x="29439" y="0"/>
                  </a:cubicBezTo>
                  <a:close/>
                </a:path>
              </a:pathLst>
            </a:custGeom>
            <a:solidFill>
              <a:srgbClr val="EAFFE7"/>
            </a:solidFill>
          </p:spPr>
        </p:sp>
        <p:sp>
          <p:nvSpPr>
            <p:cNvPr id="7" name="TextBox 7"/>
            <p:cNvSpPr txBox="1"/>
            <p:nvPr/>
          </p:nvSpPr>
          <p:spPr>
            <a:xfrm>
              <a:off x="0" y="-38100"/>
              <a:ext cx="1801357" cy="130142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9" name="TextBox 9"/>
          <p:cNvSpPr txBox="1"/>
          <p:nvPr/>
        </p:nvSpPr>
        <p:spPr>
          <a:xfrm>
            <a:off x="375561" y="2999962"/>
            <a:ext cx="6085708" cy="671798"/>
          </a:xfrm>
          <a:prstGeom prst="rect">
            <a:avLst/>
          </a:prstGeom>
        </p:spPr>
        <p:txBody>
          <a:bodyPr lIns="0" tIns="0" rIns="0" bIns="0" rtlCol="0" anchor="t">
            <a:spAutoFit/>
          </a:bodyPr>
          <a:lstStyle/>
          <a:p>
            <a:pPr marL="0" lvl="0" indent="0" algn="l">
              <a:lnSpc>
                <a:spcPts val="5496"/>
              </a:lnSpc>
              <a:spcBef>
                <a:spcPct val="0"/>
              </a:spcBef>
            </a:pPr>
            <a:r>
              <a:rPr lang="en-US" sz="3926" b="1">
                <a:solidFill>
                  <a:srgbClr val="000000"/>
                </a:solidFill>
                <a:latin typeface="Glacial Indifference Bold"/>
                <a:ea typeface="Glacial Indifference Bold"/>
                <a:cs typeface="Glacial Indifference Bold"/>
                <a:sym typeface="Glacial Indifference Bold"/>
              </a:rPr>
              <a:t>Problem:</a:t>
            </a:r>
            <a:r>
              <a:rPr lang="en-US" sz="3926">
                <a:solidFill>
                  <a:srgbClr val="000000"/>
                </a:solidFill>
                <a:latin typeface="Glacial Indifference"/>
                <a:ea typeface="Glacial Indifference"/>
                <a:cs typeface="Glacial Indifference"/>
                <a:sym typeface="Glacial Indifference"/>
              </a:rPr>
              <a:t> plastic pollution</a:t>
            </a:r>
          </a:p>
        </p:txBody>
      </p:sp>
      <p:grpSp>
        <p:nvGrpSpPr>
          <p:cNvPr id="10" name="Group 10"/>
          <p:cNvGrpSpPr/>
          <p:nvPr/>
        </p:nvGrpSpPr>
        <p:grpSpPr>
          <a:xfrm>
            <a:off x="-505445" y="0"/>
            <a:ext cx="2906020" cy="1249296"/>
            <a:chOff x="0" y="0"/>
            <a:chExt cx="765371" cy="329033"/>
          </a:xfrm>
        </p:grpSpPr>
        <p:sp>
          <p:nvSpPr>
            <p:cNvPr id="11" name="Freeform 11"/>
            <p:cNvSpPr/>
            <p:nvPr/>
          </p:nvSpPr>
          <p:spPr>
            <a:xfrm>
              <a:off x="0" y="0"/>
              <a:ext cx="765371" cy="329033"/>
            </a:xfrm>
            <a:custGeom>
              <a:avLst/>
              <a:gdLst/>
              <a:ahLst/>
              <a:cxnLst/>
              <a:rect l="l" t="t" r="r" b="b"/>
              <a:pathLst>
                <a:path w="765371" h="329033">
                  <a:moveTo>
                    <a:pt x="164516" y="0"/>
                  </a:moveTo>
                  <a:lnTo>
                    <a:pt x="600855" y="0"/>
                  </a:lnTo>
                  <a:cubicBezTo>
                    <a:pt x="644488" y="0"/>
                    <a:pt x="686333" y="17333"/>
                    <a:pt x="717186" y="48186"/>
                  </a:cubicBezTo>
                  <a:cubicBezTo>
                    <a:pt x="748039" y="79039"/>
                    <a:pt x="765371" y="120884"/>
                    <a:pt x="765371" y="164516"/>
                  </a:cubicBezTo>
                  <a:lnTo>
                    <a:pt x="765371" y="164516"/>
                  </a:lnTo>
                  <a:cubicBezTo>
                    <a:pt x="765371" y="208149"/>
                    <a:pt x="748039" y="249994"/>
                    <a:pt x="717186" y="280847"/>
                  </a:cubicBezTo>
                  <a:cubicBezTo>
                    <a:pt x="686333" y="311700"/>
                    <a:pt x="644488" y="329033"/>
                    <a:pt x="600855" y="329033"/>
                  </a:cubicBezTo>
                  <a:lnTo>
                    <a:pt x="164516" y="329033"/>
                  </a:lnTo>
                  <a:cubicBezTo>
                    <a:pt x="120884" y="329033"/>
                    <a:pt x="79039" y="311700"/>
                    <a:pt x="48186" y="280847"/>
                  </a:cubicBezTo>
                  <a:cubicBezTo>
                    <a:pt x="17333" y="249994"/>
                    <a:pt x="0" y="208149"/>
                    <a:pt x="0" y="164516"/>
                  </a:cubicBezTo>
                  <a:lnTo>
                    <a:pt x="0" y="164516"/>
                  </a:lnTo>
                  <a:cubicBezTo>
                    <a:pt x="0" y="120884"/>
                    <a:pt x="17333" y="79039"/>
                    <a:pt x="48186" y="48186"/>
                  </a:cubicBezTo>
                  <a:cubicBezTo>
                    <a:pt x="79039" y="17333"/>
                    <a:pt x="120884" y="0"/>
                    <a:pt x="164516" y="0"/>
                  </a:cubicBezTo>
                  <a:close/>
                </a:path>
              </a:pathLst>
            </a:custGeom>
            <a:solidFill>
              <a:srgbClr val="167743"/>
            </a:solidFill>
          </p:spPr>
        </p:sp>
        <p:sp>
          <p:nvSpPr>
            <p:cNvPr id="12" name="TextBox 12"/>
            <p:cNvSpPr txBox="1"/>
            <p:nvPr/>
          </p:nvSpPr>
          <p:spPr>
            <a:xfrm>
              <a:off x="0" y="-38100"/>
              <a:ext cx="765371" cy="36713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85913" y="284606"/>
            <a:ext cx="2023887" cy="613409"/>
          </a:xfrm>
          <a:prstGeom prst="rect">
            <a:avLst/>
          </a:prstGeom>
        </p:spPr>
        <p:txBody>
          <a:bodyPr wrap="square" lIns="0" tIns="0" rIns="0" bIns="0" rtlCol="0" anchor="t">
            <a:spAutoFit/>
          </a:bodyPr>
          <a:lstStyle/>
          <a:p>
            <a:pPr algn="ctr">
              <a:lnSpc>
                <a:spcPts val="5040"/>
              </a:lnSpc>
            </a:pPr>
            <a:r>
              <a:rPr lang="en-US" sz="3600" b="1" dirty="0">
                <a:solidFill>
                  <a:srgbClr val="FFFFFF"/>
                </a:solidFill>
                <a:latin typeface="Glacial Indifference Bold"/>
                <a:ea typeface="Glacial Indifference Bold"/>
                <a:cs typeface="Glacial Indifference Bold"/>
                <a:sym typeface="Glacial Indifference Bold"/>
              </a:rPr>
              <a:t>Reading</a:t>
            </a:r>
          </a:p>
        </p:txBody>
      </p:sp>
      <p:sp>
        <p:nvSpPr>
          <p:cNvPr id="14" name="TextBox 14"/>
          <p:cNvSpPr txBox="1"/>
          <p:nvPr/>
        </p:nvSpPr>
        <p:spPr>
          <a:xfrm>
            <a:off x="2758479" y="94315"/>
            <a:ext cx="14500821" cy="1597660"/>
          </a:xfrm>
          <a:prstGeom prst="rect">
            <a:avLst/>
          </a:prstGeom>
        </p:spPr>
        <p:txBody>
          <a:bodyPr lIns="0" tIns="0" rIns="0" bIns="0" rtlCol="0" anchor="t">
            <a:spAutoFit/>
          </a:bodyPr>
          <a:lstStyle/>
          <a:p>
            <a:pPr algn="ctr">
              <a:lnSpc>
                <a:spcPts val="6440"/>
              </a:lnSpc>
            </a:pPr>
            <a:r>
              <a:rPr lang="en-US" sz="4600" b="1" dirty="0">
                <a:solidFill>
                  <a:srgbClr val="257167"/>
                </a:solidFill>
                <a:latin typeface="Glacial Indifference Bold"/>
                <a:ea typeface="Glacial Indifference Bold"/>
                <a:cs typeface="Glacial Indifference Bold"/>
                <a:sym typeface="Glacial Indifference Bold"/>
              </a:rPr>
              <a:t>b. Read and complete the notes. Write</a:t>
            </a:r>
            <a:r>
              <a:rPr lang="en-US" sz="4600" b="1" dirty="0">
                <a:solidFill>
                  <a:srgbClr val="FF0000"/>
                </a:solidFill>
                <a:latin typeface="Glacial Indifference Bold"/>
                <a:ea typeface="Glacial Indifference Bold"/>
                <a:cs typeface="Glacial Indifference Bold"/>
                <a:sym typeface="Glacial Indifference Bold"/>
              </a:rPr>
              <a:t>        </a:t>
            </a:r>
            <a:r>
              <a:rPr lang="en-US" sz="4600" b="1" dirty="0">
                <a:solidFill>
                  <a:srgbClr val="257167"/>
                </a:solidFill>
                <a:latin typeface="Glacial Indifference Bold"/>
                <a:ea typeface="Glacial Indifference Bold"/>
                <a:cs typeface="Glacial Indifference Bold"/>
                <a:sym typeface="Glacial Indifference Bold"/>
              </a:rPr>
              <a:t>  word only for each blank.</a:t>
            </a:r>
          </a:p>
        </p:txBody>
      </p:sp>
      <p:grpSp>
        <p:nvGrpSpPr>
          <p:cNvPr id="15" name="Group 15"/>
          <p:cNvGrpSpPr/>
          <p:nvPr/>
        </p:nvGrpSpPr>
        <p:grpSpPr>
          <a:xfrm>
            <a:off x="9466848" y="2582796"/>
            <a:ext cx="8604254" cy="6270697"/>
            <a:chOff x="0" y="0"/>
            <a:chExt cx="1733448" cy="1263320"/>
          </a:xfrm>
        </p:grpSpPr>
        <p:sp>
          <p:nvSpPr>
            <p:cNvPr id="16" name="Freeform 16"/>
            <p:cNvSpPr/>
            <p:nvPr/>
          </p:nvSpPr>
          <p:spPr>
            <a:xfrm>
              <a:off x="0" y="0"/>
              <a:ext cx="1733448" cy="1263320"/>
            </a:xfrm>
            <a:custGeom>
              <a:avLst/>
              <a:gdLst/>
              <a:ahLst/>
              <a:cxnLst/>
              <a:rect l="l" t="t" r="r" b="b"/>
              <a:pathLst>
                <a:path w="1733448" h="1263320">
                  <a:moveTo>
                    <a:pt x="30592" y="0"/>
                  </a:moveTo>
                  <a:lnTo>
                    <a:pt x="1702856" y="0"/>
                  </a:lnTo>
                  <a:cubicBezTo>
                    <a:pt x="1710969" y="0"/>
                    <a:pt x="1718751" y="3223"/>
                    <a:pt x="1724488" y="8960"/>
                  </a:cubicBezTo>
                  <a:cubicBezTo>
                    <a:pt x="1730225" y="14698"/>
                    <a:pt x="1733448" y="22479"/>
                    <a:pt x="1733448" y="30592"/>
                  </a:cubicBezTo>
                  <a:lnTo>
                    <a:pt x="1733448" y="1232728"/>
                  </a:lnTo>
                  <a:cubicBezTo>
                    <a:pt x="1733448" y="1249623"/>
                    <a:pt x="1719751" y="1263320"/>
                    <a:pt x="1702856" y="1263320"/>
                  </a:cubicBezTo>
                  <a:lnTo>
                    <a:pt x="30592" y="1263320"/>
                  </a:lnTo>
                  <a:cubicBezTo>
                    <a:pt x="22479" y="1263320"/>
                    <a:pt x="14698" y="1260097"/>
                    <a:pt x="8960" y="1254360"/>
                  </a:cubicBezTo>
                  <a:cubicBezTo>
                    <a:pt x="3223" y="1248623"/>
                    <a:pt x="0" y="1240841"/>
                    <a:pt x="0" y="1232728"/>
                  </a:cubicBezTo>
                  <a:lnTo>
                    <a:pt x="0" y="30592"/>
                  </a:lnTo>
                  <a:cubicBezTo>
                    <a:pt x="0" y="22479"/>
                    <a:pt x="3223" y="14698"/>
                    <a:pt x="8960" y="8960"/>
                  </a:cubicBezTo>
                  <a:cubicBezTo>
                    <a:pt x="14698" y="3223"/>
                    <a:pt x="22479" y="0"/>
                    <a:pt x="30592" y="0"/>
                  </a:cubicBezTo>
                  <a:close/>
                </a:path>
              </a:pathLst>
            </a:custGeom>
            <a:solidFill>
              <a:srgbClr val="EAFFE7"/>
            </a:solidFill>
          </p:spPr>
        </p:sp>
        <p:sp>
          <p:nvSpPr>
            <p:cNvPr id="17" name="TextBox 17"/>
            <p:cNvSpPr txBox="1"/>
            <p:nvPr/>
          </p:nvSpPr>
          <p:spPr>
            <a:xfrm>
              <a:off x="0" y="-38100"/>
              <a:ext cx="1733448" cy="130142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75561" y="3902505"/>
            <a:ext cx="8751685" cy="671798"/>
          </a:xfrm>
          <a:prstGeom prst="rect">
            <a:avLst/>
          </a:prstGeom>
        </p:spPr>
        <p:txBody>
          <a:bodyPr lIns="0" tIns="0" rIns="0" bIns="0" rtlCol="0" anchor="t">
            <a:spAutoFit/>
          </a:bodyPr>
          <a:lstStyle/>
          <a:p>
            <a:pPr marL="0" lvl="0" indent="0" algn="l">
              <a:lnSpc>
                <a:spcPts val="5496"/>
              </a:lnSpc>
              <a:spcBef>
                <a:spcPct val="0"/>
              </a:spcBef>
            </a:pPr>
            <a:r>
              <a:rPr lang="en-US" sz="3926">
                <a:solidFill>
                  <a:srgbClr val="000000"/>
                </a:solidFill>
                <a:latin typeface="Glacial Indifference"/>
                <a:ea typeface="Glacial Indifference"/>
                <a:cs typeface="Glacial Indifference"/>
                <a:sym typeface="Glacial Indifference"/>
              </a:rPr>
              <a:t>Terrible effects on wildlife and humans:</a:t>
            </a:r>
          </a:p>
        </p:txBody>
      </p:sp>
      <p:sp>
        <p:nvSpPr>
          <p:cNvPr id="19" name="TextBox 19"/>
          <p:cNvSpPr txBox="1"/>
          <p:nvPr/>
        </p:nvSpPr>
        <p:spPr>
          <a:xfrm>
            <a:off x="185913" y="4763273"/>
            <a:ext cx="8534787" cy="3515358"/>
          </a:xfrm>
          <a:prstGeom prst="rect">
            <a:avLst/>
          </a:prstGeom>
        </p:spPr>
        <p:txBody>
          <a:bodyPr lIns="0" tIns="0" rIns="0" bIns="0" rtlCol="0" anchor="t">
            <a:spAutoFit/>
          </a:bodyPr>
          <a:lstStyle/>
          <a:p>
            <a:pPr marL="847677" lvl="1" indent="-423839" algn="just">
              <a:lnSpc>
                <a:spcPts val="7106"/>
              </a:lnSpc>
              <a:buFont typeface="Arial"/>
              <a:buChar char="•"/>
            </a:pPr>
            <a:r>
              <a:rPr lang="en-US" sz="3926">
                <a:solidFill>
                  <a:srgbClr val="000000"/>
                </a:solidFill>
                <a:latin typeface="Glacial Indifference"/>
                <a:ea typeface="Glacial Indifference"/>
                <a:cs typeface="Glacial Indifference"/>
                <a:sym typeface="Glacial Indifference"/>
              </a:rPr>
              <a:t>breaks up and releases </a:t>
            </a:r>
            <a:r>
              <a:rPr lang="en-US" sz="3926" b="1">
                <a:solidFill>
                  <a:srgbClr val="E25405"/>
                </a:solidFill>
                <a:latin typeface="Glacial Indifference Bold"/>
                <a:ea typeface="Glacial Indifference Bold"/>
                <a:cs typeface="Glacial Indifference Bold"/>
                <a:sym typeface="Glacial Indifference Bold"/>
              </a:rPr>
              <a:t>(1)</a:t>
            </a:r>
            <a:r>
              <a:rPr lang="en-US" sz="3926">
                <a:solidFill>
                  <a:srgbClr val="000000"/>
                </a:solidFill>
                <a:latin typeface="Glacial Indifference"/>
                <a:ea typeface="Glacial Indifference"/>
                <a:cs typeface="Glacial Indifference"/>
                <a:sym typeface="Glacial Indifference"/>
              </a:rPr>
              <a:t> _____</a:t>
            </a:r>
          </a:p>
          <a:p>
            <a:pPr marL="847677" lvl="1" indent="-423839" algn="just">
              <a:lnSpc>
                <a:spcPts val="7106"/>
              </a:lnSpc>
              <a:buFont typeface="Arial"/>
              <a:buChar char="•"/>
            </a:pPr>
            <a:r>
              <a:rPr lang="en-US" sz="3926" b="1">
                <a:solidFill>
                  <a:srgbClr val="E25405"/>
                </a:solidFill>
                <a:latin typeface="Glacial Indifference Bold"/>
                <a:ea typeface="Glacial Indifference Bold"/>
                <a:cs typeface="Glacial Indifference Bold"/>
                <a:sym typeface="Glacial Indifference Bold"/>
              </a:rPr>
              <a:t>(2) </a:t>
            </a:r>
            <a:r>
              <a:rPr lang="en-US" sz="3926">
                <a:solidFill>
                  <a:srgbClr val="000000"/>
                </a:solidFill>
                <a:latin typeface="Glacial Indifference"/>
                <a:ea typeface="Glacial Indifference"/>
                <a:cs typeface="Glacial Indifference"/>
                <a:sym typeface="Glacial Indifference"/>
              </a:rPr>
              <a:t>______ and sea animals eat plastic and die</a:t>
            </a:r>
          </a:p>
          <a:p>
            <a:pPr marL="847677" lvl="1" indent="-423839" algn="just">
              <a:lnSpc>
                <a:spcPts val="7106"/>
              </a:lnSpc>
              <a:buFont typeface="Arial"/>
              <a:buChar char="•"/>
            </a:pPr>
            <a:r>
              <a:rPr lang="en-US" sz="3926">
                <a:solidFill>
                  <a:srgbClr val="000000"/>
                </a:solidFill>
                <a:latin typeface="Glacial Indifference"/>
                <a:ea typeface="Glacial Indifference"/>
                <a:cs typeface="Glacial Indifference"/>
                <a:sym typeface="Glacial Indifference"/>
              </a:rPr>
              <a:t>could make people sick</a:t>
            </a:r>
          </a:p>
        </p:txBody>
      </p:sp>
      <p:sp>
        <p:nvSpPr>
          <p:cNvPr id="20" name="TextBox 20"/>
          <p:cNvSpPr txBox="1"/>
          <p:nvPr/>
        </p:nvSpPr>
        <p:spPr>
          <a:xfrm>
            <a:off x="9761624" y="2942812"/>
            <a:ext cx="7497676" cy="1492801"/>
          </a:xfrm>
          <a:prstGeom prst="rect">
            <a:avLst/>
          </a:prstGeom>
        </p:spPr>
        <p:txBody>
          <a:bodyPr lIns="0" tIns="0" rIns="0" bIns="0" rtlCol="0" anchor="t">
            <a:spAutoFit/>
          </a:bodyPr>
          <a:lstStyle/>
          <a:p>
            <a:pPr lvl="0" algn="just">
              <a:lnSpc>
                <a:spcPts val="6007"/>
              </a:lnSpc>
            </a:pPr>
            <a:r>
              <a:rPr lang="en-US" sz="3926" b="1" dirty="0">
                <a:solidFill>
                  <a:srgbClr val="000000"/>
                </a:solidFill>
                <a:latin typeface="Glacial Indifference Bold"/>
                <a:ea typeface="Glacial Indifference Bold"/>
                <a:cs typeface="Glacial Indifference Bold"/>
                <a:sym typeface="Glacial Indifference Bold"/>
              </a:rPr>
              <a:t>Solution:</a:t>
            </a:r>
            <a:r>
              <a:rPr lang="en-US" sz="3926" dirty="0">
                <a:solidFill>
                  <a:srgbClr val="000000"/>
                </a:solidFill>
                <a:latin typeface="Glacial Indifference"/>
                <a:ea typeface="Glacial Indifference Bold"/>
                <a:cs typeface="Glacial Indifference Bold"/>
                <a:sym typeface="Glacial Indifference"/>
              </a:rPr>
              <a:t> </a:t>
            </a:r>
            <a:r>
              <a:rPr lang="en-US" sz="3926" b="1" dirty="0">
                <a:solidFill>
                  <a:srgbClr val="E25405"/>
                </a:solidFill>
                <a:latin typeface="Glacial Indifference Bold"/>
                <a:ea typeface="Glacial Indifference Bold"/>
                <a:cs typeface="Glacial Indifference Bold"/>
                <a:sym typeface="Glacial Indifference Bold"/>
              </a:rPr>
              <a:t>(3)</a:t>
            </a:r>
            <a:r>
              <a:rPr lang="en-US" sz="3926" dirty="0">
                <a:solidFill>
                  <a:srgbClr val="000000"/>
                </a:solidFill>
                <a:latin typeface="Glacial Indifference"/>
                <a:ea typeface="Glacial Indifference"/>
                <a:cs typeface="Glacial Indifference"/>
                <a:sym typeface="Glacial Indifference"/>
              </a:rPr>
              <a:t> _______ single-use plastic</a:t>
            </a:r>
          </a:p>
        </p:txBody>
      </p:sp>
      <p:sp>
        <p:nvSpPr>
          <p:cNvPr id="21" name="TextBox 21"/>
          <p:cNvSpPr txBox="1"/>
          <p:nvPr/>
        </p:nvSpPr>
        <p:spPr>
          <a:xfrm>
            <a:off x="9466848" y="4763273"/>
            <a:ext cx="8534787" cy="1724658"/>
          </a:xfrm>
          <a:prstGeom prst="rect">
            <a:avLst/>
          </a:prstGeom>
        </p:spPr>
        <p:txBody>
          <a:bodyPr lIns="0" tIns="0" rIns="0" bIns="0" rtlCol="0" anchor="t">
            <a:spAutoFit/>
          </a:bodyPr>
          <a:lstStyle/>
          <a:p>
            <a:pPr marL="847677" lvl="1" indent="-423839" algn="just">
              <a:lnSpc>
                <a:spcPts val="7106"/>
              </a:lnSpc>
              <a:buFont typeface="Arial"/>
              <a:buChar char="•"/>
            </a:pPr>
            <a:r>
              <a:rPr lang="en-US" sz="3926" dirty="0">
                <a:solidFill>
                  <a:srgbClr val="000000"/>
                </a:solidFill>
                <a:latin typeface="Glacial Indifference"/>
                <a:ea typeface="Glacial Indifference"/>
                <a:cs typeface="Glacial Indifference"/>
                <a:sym typeface="Glacial Indifference"/>
              </a:rPr>
              <a:t>no plastic bags and </a:t>
            </a:r>
            <a:r>
              <a:rPr lang="en-US" sz="3926" b="1" dirty="0">
                <a:solidFill>
                  <a:srgbClr val="E25405"/>
                </a:solidFill>
                <a:latin typeface="Glacial Indifference Bold"/>
                <a:ea typeface="Glacial Indifference Bold"/>
                <a:cs typeface="Glacial Indifference Bold"/>
                <a:sym typeface="Glacial Indifference Bold"/>
              </a:rPr>
              <a:t>(4)</a:t>
            </a:r>
            <a:r>
              <a:rPr lang="en-US" sz="3926" dirty="0">
                <a:solidFill>
                  <a:srgbClr val="000000"/>
                </a:solidFill>
                <a:latin typeface="Glacial Indifference"/>
                <a:ea typeface="Glacial Indifference"/>
                <a:cs typeface="Glacial Indifference"/>
                <a:sym typeface="Glacial Indifference"/>
              </a:rPr>
              <a:t> ________</a:t>
            </a:r>
          </a:p>
          <a:p>
            <a:pPr algn="just">
              <a:lnSpc>
                <a:spcPts val="7106"/>
              </a:lnSpc>
            </a:pPr>
            <a:endParaRPr lang="en-US" sz="3926" dirty="0">
              <a:solidFill>
                <a:srgbClr val="000000"/>
              </a:solidFill>
              <a:latin typeface="Glacial Indifference"/>
              <a:ea typeface="Glacial Indifference"/>
              <a:cs typeface="Glacial Indifference"/>
              <a:sym typeface="Glacial Indifference"/>
            </a:endParaRPr>
          </a:p>
        </p:txBody>
      </p:sp>
      <p:sp>
        <p:nvSpPr>
          <p:cNvPr id="22" name="TextBox 22"/>
          <p:cNvSpPr txBox="1"/>
          <p:nvPr/>
        </p:nvSpPr>
        <p:spPr>
          <a:xfrm>
            <a:off x="9761624" y="5618683"/>
            <a:ext cx="8309477" cy="808763"/>
          </a:xfrm>
          <a:prstGeom prst="rect">
            <a:avLst/>
          </a:prstGeom>
        </p:spPr>
        <p:txBody>
          <a:bodyPr lIns="0" tIns="0" rIns="0" bIns="0" rtlCol="0" anchor="t">
            <a:spAutoFit/>
          </a:bodyPr>
          <a:lstStyle/>
          <a:p>
            <a:pPr algn="just">
              <a:lnSpc>
                <a:spcPts val="6918"/>
              </a:lnSpc>
            </a:pPr>
            <a:r>
              <a:rPr lang="en-US" sz="3822">
                <a:solidFill>
                  <a:srgbClr val="000000"/>
                </a:solidFill>
                <a:latin typeface="Glacial Indifference"/>
                <a:ea typeface="Glacial Indifference"/>
                <a:cs typeface="Glacial Indifference"/>
                <a:sym typeface="Glacial Indifference"/>
              </a:rPr>
              <a:t>Single-use plastic can't be </a:t>
            </a:r>
            <a:r>
              <a:rPr lang="en-US" sz="3822" b="1">
                <a:solidFill>
                  <a:srgbClr val="E25405"/>
                </a:solidFill>
                <a:latin typeface="Glacial Indifference Bold"/>
                <a:ea typeface="Glacial Indifference Bold"/>
                <a:cs typeface="Glacial Indifference Bold"/>
                <a:sym typeface="Glacial Indifference Bold"/>
              </a:rPr>
              <a:t>(5)</a:t>
            </a:r>
            <a:r>
              <a:rPr lang="en-US" sz="3822">
                <a:solidFill>
                  <a:srgbClr val="000000"/>
                </a:solidFill>
                <a:latin typeface="Glacial Indifference"/>
                <a:ea typeface="Glacial Indifference"/>
                <a:cs typeface="Glacial Indifference"/>
                <a:sym typeface="Glacial Indifference"/>
              </a:rPr>
              <a:t> ______</a:t>
            </a:r>
          </a:p>
        </p:txBody>
      </p:sp>
      <p:sp>
        <p:nvSpPr>
          <p:cNvPr id="24" name="TextBox 14">
            <a:extLst>
              <a:ext uri="{FF2B5EF4-FFF2-40B4-BE49-F238E27FC236}">
                <a16:creationId xmlns:a16="http://schemas.microsoft.com/office/drawing/2014/main" id="{0C9C97C4-A2CD-5830-82F8-2762CBF224F2}"/>
              </a:ext>
            </a:extLst>
          </p:cNvPr>
          <p:cNvSpPr txBox="1"/>
          <p:nvPr/>
        </p:nvSpPr>
        <p:spPr>
          <a:xfrm>
            <a:off x="12361901" y="83079"/>
            <a:ext cx="3108921" cy="763029"/>
          </a:xfrm>
          <a:prstGeom prst="rect">
            <a:avLst/>
          </a:prstGeom>
        </p:spPr>
        <p:txBody>
          <a:bodyPr wrap="square" lIns="0" tIns="0" rIns="0" bIns="0" rtlCol="0" anchor="t">
            <a:spAutoFit/>
          </a:bodyPr>
          <a:lstStyle/>
          <a:p>
            <a:pPr algn="ctr">
              <a:lnSpc>
                <a:spcPts val="6440"/>
              </a:lnSpc>
            </a:pPr>
            <a:r>
              <a:rPr lang="en-US" sz="4600" b="1" dirty="0">
                <a:solidFill>
                  <a:srgbClr val="257167"/>
                </a:solidFill>
                <a:latin typeface="Glacial Indifference Bold"/>
                <a:ea typeface="Glacial Indifference Bold"/>
                <a:cs typeface="Glacial Indifference Bold"/>
                <a:sym typeface="Glacial Indifference Bold"/>
              </a:rPr>
              <a:t>ONE</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50" fill="hold"/>
                                        <p:tgtEl>
                                          <p:spTgt spid="2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DCFF"/>
        </a:solidFill>
        <a:effectLst/>
      </p:bgPr>
    </p:bg>
    <p:spTree>
      <p:nvGrpSpPr>
        <p:cNvPr id="1" name=""/>
        <p:cNvGrpSpPr/>
        <p:nvPr/>
      </p:nvGrpSpPr>
      <p:grpSpPr>
        <a:xfrm>
          <a:off x="0" y="0"/>
          <a:ext cx="0" cy="0"/>
          <a:chOff x="0" y="0"/>
          <a:chExt cx="0" cy="0"/>
        </a:xfrm>
      </p:grpSpPr>
      <p:sp>
        <p:nvSpPr>
          <p:cNvPr id="2" name="Freeform 2"/>
          <p:cNvSpPr/>
          <p:nvPr/>
        </p:nvSpPr>
        <p:spPr>
          <a:xfrm flipH="1">
            <a:off x="49611" y="3477233"/>
            <a:ext cx="2474963" cy="3945592"/>
          </a:xfrm>
          <a:custGeom>
            <a:avLst/>
            <a:gdLst/>
            <a:ahLst/>
            <a:cxnLst/>
            <a:rect l="l" t="t" r="r" b="b"/>
            <a:pathLst>
              <a:path w="2474963" h="3945592">
                <a:moveTo>
                  <a:pt x="2474963" y="0"/>
                </a:moveTo>
                <a:lnTo>
                  <a:pt x="0" y="0"/>
                </a:lnTo>
                <a:lnTo>
                  <a:pt x="0" y="3945592"/>
                </a:lnTo>
                <a:lnTo>
                  <a:pt x="2474963" y="3945592"/>
                </a:lnTo>
                <a:lnTo>
                  <a:pt x="24749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435217" y="7507713"/>
            <a:ext cx="4581235" cy="3256842"/>
          </a:xfrm>
          <a:custGeom>
            <a:avLst/>
            <a:gdLst/>
            <a:ahLst/>
            <a:cxnLst/>
            <a:rect l="l" t="t" r="r" b="b"/>
            <a:pathLst>
              <a:path w="4581235" h="3256842">
                <a:moveTo>
                  <a:pt x="0" y="0"/>
                </a:moveTo>
                <a:lnTo>
                  <a:pt x="4581235" y="0"/>
                </a:lnTo>
                <a:lnTo>
                  <a:pt x="4581235" y="3256842"/>
                </a:lnTo>
                <a:lnTo>
                  <a:pt x="0" y="3256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5762569" y="521719"/>
            <a:ext cx="3091395" cy="4928311"/>
          </a:xfrm>
          <a:custGeom>
            <a:avLst/>
            <a:gdLst/>
            <a:ahLst/>
            <a:cxnLst/>
            <a:rect l="l" t="t" r="r" b="b"/>
            <a:pathLst>
              <a:path w="3091395" h="4928311">
                <a:moveTo>
                  <a:pt x="0" y="0"/>
                </a:moveTo>
                <a:lnTo>
                  <a:pt x="3091395" y="0"/>
                </a:lnTo>
                <a:lnTo>
                  <a:pt x="3091395" y="4928310"/>
                </a:lnTo>
                <a:lnTo>
                  <a:pt x="0" y="4928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V="1">
            <a:off x="-461562" y="-118377"/>
            <a:ext cx="2508689" cy="2781813"/>
          </a:xfrm>
          <a:custGeom>
            <a:avLst/>
            <a:gdLst/>
            <a:ahLst/>
            <a:cxnLst/>
            <a:rect l="l" t="t" r="r" b="b"/>
            <a:pathLst>
              <a:path w="2508689" h="2781813">
                <a:moveTo>
                  <a:pt x="0" y="2781813"/>
                </a:moveTo>
                <a:lnTo>
                  <a:pt x="2508689" y="2781813"/>
                </a:lnTo>
                <a:lnTo>
                  <a:pt x="2508689" y="0"/>
                </a:lnTo>
                <a:lnTo>
                  <a:pt x="0" y="0"/>
                </a:lnTo>
                <a:lnTo>
                  <a:pt x="0" y="278181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flipV="1">
            <a:off x="15639858" y="-670210"/>
            <a:ext cx="3214106" cy="3564029"/>
          </a:xfrm>
          <a:custGeom>
            <a:avLst/>
            <a:gdLst/>
            <a:ahLst/>
            <a:cxnLst/>
            <a:rect l="l" t="t" r="r" b="b"/>
            <a:pathLst>
              <a:path w="3214106" h="3564029">
                <a:moveTo>
                  <a:pt x="3214106" y="3564029"/>
                </a:moveTo>
                <a:lnTo>
                  <a:pt x="0" y="3564029"/>
                </a:lnTo>
                <a:lnTo>
                  <a:pt x="0" y="0"/>
                </a:lnTo>
                <a:lnTo>
                  <a:pt x="3214106" y="0"/>
                </a:lnTo>
                <a:lnTo>
                  <a:pt x="3214106" y="3564029"/>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896042" y="7334829"/>
            <a:ext cx="2751443" cy="3192602"/>
          </a:xfrm>
          <a:custGeom>
            <a:avLst/>
            <a:gdLst/>
            <a:ahLst/>
            <a:cxnLst/>
            <a:rect l="l" t="t" r="r" b="b"/>
            <a:pathLst>
              <a:path w="2751443" h="3192602">
                <a:moveTo>
                  <a:pt x="0" y="0"/>
                </a:moveTo>
                <a:lnTo>
                  <a:pt x="2751443" y="0"/>
                </a:lnTo>
                <a:lnTo>
                  <a:pt x="2751443" y="3192602"/>
                </a:lnTo>
                <a:lnTo>
                  <a:pt x="0" y="3192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855401" y="521719"/>
            <a:ext cx="2766115" cy="2257611"/>
          </a:xfrm>
          <a:custGeom>
            <a:avLst/>
            <a:gdLst/>
            <a:ahLst/>
            <a:cxnLst/>
            <a:rect l="l" t="t" r="r" b="b"/>
            <a:pathLst>
              <a:path w="2372977" h="1444550">
                <a:moveTo>
                  <a:pt x="0" y="0"/>
                </a:moveTo>
                <a:lnTo>
                  <a:pt x="2372977" y="0"/>
                </a:lnTo>
                <a:lnTo>
                  <a:pt x="2372977" y="1444550"/>
                </a:lnTo>
                <a:lnTo>
                  <a:pt x="0" y="14445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flipH="1">
            <a:off x="10208811" y="5143500"/>
            <a:ext cx="3091395" cy="4928311"/>
          </a:xfrm>
          <a:custGeom>
            <a:avLst/>
            <a:gdLst/>
            <a:ahLst/>
            <a:cxnLst/>
            <a:rect l="l" t="t" r="r" b="b"/>
            <a:pathLst>
              <a:path w="3091395" h="4928311">
                <a:moveTo>
                  <a:pt x="3091395" y="0"/>
                </a:moveTo>
                <a:lnTo>
                  <a:pt x="0" y="0"/>
                </a:lnTo>
                <a:lnTo>
                  <a:pt x="0" y="4928311"/>
                </a:lnTo>
                <a:lnTo>
                  <a:pt x="3091395" y="4928311"/>
                </a:lnTo>
                <a:lnTo>
                  <a:pt x="3091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15143163" y="5887846"/>
            <a:ext cx="2717243" cy="1654121"/>
          </a:xfrm>
          <a:custGeom>
            <a:avLst/>
            <a:gdLst/>
            <a:ahLst/>
            <a:cxnLst/>
            <a:rect l="l" t="t" r="r" b="b"/>
            <a:pathLst>
              <a:path w="2717243" h="1654121">
                <a:moveTo>
                  <a:pt x="2717242" y="0"/>
                </a:moveTo>
                <a:lnTo>
                  <a:pt x="0" y="0"/>
                </a:lnTo>
                <a:lnTo>
                  <a:pt x="0" y="1654122"/>
                </a:lnTo>
                <a:lnTo>
                  <a:pt x="2717242" y="1654122"/>
                </a:lnTo>
                <a:lnTo>
                  <a:pt x="271724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flipH="1">
            <a:off x="13574497" y="7646743"/>
            <a:ext cx="3942211" cy="3017583"/>
          </a:xfrm>
          <a:custGeom>
            <a:avLst/>
            <a:gdLst/>
            <a:ahLst/>
            <a:cxnLst/>
            <a:rect l="l" t="t" r="r" b="b"/>
            <a:pathLst>
              <a:path w="3942211" h="3017583">
                <a:moveTo>
                  <a:pt x="3942210" y="0"/>
                </a:moveTo>
                <a:lnTo>
                  <a:pt x="0" y="0"/>
                </a:lnTo>
                <a:lnTo>
                  <a:pt x="0" y="3017583"/>
                </a:lnTo>
                <a:lnTo>
                  <a:pt x="3942210" y="3017583"/>
                </a:lnTo>
                <a:lnTo>
                  <a:pt x="394221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4221903" y="1083974"/>
            <a:ext cx="2318748" cy="1852588"/>
          </a:xfrm>
          <a:custGeom>
            <a:avLst/>
            <a:gdLst/>
            <a:ahLst/>
            <a:cxnLst/>
            <a:rect l="l" t="t" r="r" b="b"/>
            <a:pathLst>
              <a:path w="2739843" h="2157626">
                <a:moveTo>
                  <a:pt x="0" y="0"/>
                </a:moveTo>
                <a:lnTo>
                  <a:pt x="2739843" y="0"/>
                </a:lnTo>
                <a:lnTo>
                  <a:pt x="2739843" y="2157626"/>
                </a:lnTo>
                <a:lnTo>
                  <a:pt x="0" y="2157626"/>
                </a:lnTo>
                <a:lnTo>
                  <a:pt x="0" y="0"/>
                </a:lnTo>
                <a:close/>
              </a:path>
            </a:pathLst>
          </a:custGeom>
          <a:blipFill>
            <a:blip r:embed="rId16"/>
            <a:stretch>
              <a:fillRect/>
            </a:stretch>
          </a:blipFill>
        </p:spPr>
      </p:sp>
      <p:sp>
        <p:nvSpPr>
          <p:cNvPr id="13" name="Freeform 13"/>
          <p:cNvSpPr/>
          <p:nvPr/>
        </p:nvSpPr>
        <p:spPr>
          <a:xfrm>
            <a:off x="7428308" y="1028700"/>
            <a:ext cx="1801586" cy="1082903"/>
          </a:xfrm>
          <a:custGeom>
            <a:avLst/>
            <a:gdLst/>
            <a:ahLst/>
            <a:cxnLst/>
            <a:rect l="l" t="t" r="r" b="b"/>
            <a:pathLst>
              <a:path w="1801586" h="1082903">
                <a:moveTo>
                  <a:pt x="0" y="0"/>
                </a:moveTo>
                <a:lnTo>
                  <a:pt x="1801586" y="0"/>
                </a:lnTo>
                <a:lnTo>
                  <a:pt x="1801586" y="1082903"/>
                </a:lnTo>
                <a:lnTo>
                  <a:pt x="0" y="1082903"/>
                </a:lnTo>
                <a:lnTo>
                  <a:pt x="0" y="0"/>
                </a:lnTo>
                <a:close/>
              </a:path>
            </a:pathLst>
          </a:custGeom>
          <a:blipFill>
            <a:blip r:embed="rId17"/>
            <a:stretch>
              <a:fillRect/>
            </a:stretch>
          </a:blipFill>
        </p:spPr>
      </p:sp>
      <p:sp>
        <p:nvSpPr>
          <p:cNvPr id="14" name="Freeform 14"/>
          <p:cNvSpPr/>
          <p:nvPr/>
        </p:nvSpPr>
        <p:spPr>
          <a:xfrm>
            <a:off x="8205124" y="8942954"/>
            <a:ext cx="1334514" cy="975307"/>
          </a:xfrm>
          <a:custGeom>
            <a:avLst/>
            <a:gdLst/>
            <a:ahLst/>
            <a:cxnLst/>
            <a:rect l="l" t="t" r="r" b="b"/>
            <a:pathLst>
              <a:path w="1334514" h="975307">
                <a:moveTo>
                  <a:pt x="0" y="0"/>
                </a:moveTo>
                <a:lnTo>
                  <a:pt x="1334514" y="0"/>
                </a:lnTo>
                <a:lnTo>
                  <a:pt x="1334514" y="975308"/>
                </a:lnTo>
                <a:lnTo>
                  <a:pt x="0" y="975308"/>
                </a:lnTo>
                <a:lnTo>
                  <a:pt x="0" y="0"/>
                </a:lnTo>
                <a:close/>
              </a:path>
            </a:pathLst>
          </a:custGeom>
          <a:blipFill>
            <a:blip r:embed="rId18"/>
            <a:stretch>
              <a:fillRect/>
            </a:stretch>
          </a:blipFill>
        </p:spPr>
      </p:sp>
      <p:sp>
        <p:nvSpPr>
          <p:cNvPr id="15" name="Freeform 15"/>
          <p:cNvSpPr/>
          <p:nvPr/>
        </p:nvSpPr>
        <p:spPr>
          <a:xfrm>
            <a:off x="1028700" y="9308084"/>
            <a:ext cx="1080402" cy="1037186"/>
          </a:xfrm>
          <a:custGeom>
            <a:avLst/>
            <a:gdLst/>
            <a:ahLst/>
            <a:cxnLst/>
            <a:rect l="l" t="t" r="r" b="b"/>
            <a:pathLst>
              <a:path w="1080402" h="1037186">
                <a:moveTo>
                  <a:pt x="0" y="0"/>
                </a:moveTo>
                <a:lnTo>
                  <a:pt x="1080402" y="0"/>
                </a:lnTo>
                <a:lnTo>
                  <a:pt x="1080402" y="1037186"/>
                </a:lnTo>
                <a:lnTo>
                  <a:pt x="0" y="103718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3363536" y="6997250"/>
            <a:ext cx="2982113" cy="1354091"/>
          </a:xfrm>
          <a:custGeom>
            <a:avLst/>
            <a:gdLst/>
            <a:ahLst/>
            <a:cxnLst/>
            <a:rect l="l" t="t" r="r" b="b"/>
            <a:pathLst>
              <a:path w="2982113" h="1354091">
                <a:moveTo>
                  <a:pt x="0" y="0"/>
                </a:moveTo>
                <a:lnTo>
                  <a:pt x="2982113" y="0"/>
                </a:lnTo>
                <a:lnTo>
                  <a:pt x="2982113" y="1354090"/>
                </a:lnTo>
                <a:lnTo>
                  <a:pt x="0" y="1354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16095231" y="6274669"/>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TextBox 18"/>
          <p:cNvSpPr txBox="1"/>
          <p:nvPr/>
        </p:nvSpPr>
        <p:spPr>
          <a:xfrm>
            <a:off x="53155" y="4286916"/>
            <a:ext cx="17663967" cy="1606145"/>
          </a:xfrm>
          <a:prstGeom prst="rect">
            <a:avLst/>
          </a:prstGeom>
        </p:spPr>
        <p:txBody>
          <a:bodyPr lIns="0" tIns="0" rIns="0" bIns="0" rtlCol="0" anchor="t">
            <a:spAutoFit/>
            <a:scene3d>
              <a:camera prst="orthographicFront"/>
              <a:lightRig rig="threePt" dir="t"/>
            </a:scene3d>
            <a:sp3d extrusionH="57150">
              <a:bevelT w="38100" h="38100" prst="convex"/>
            </a:sp3d>
          </a:bodyPr>
          <a:lstStyle/>
          <a:p>
            <a:pPr marL="0" marR="0" lvl="0" indent="0" algn="ctr" defTabSz="914400" rtl="0" eaLnBrk="1" fontAlgn="auto" latinLnBrk="0" hangingPunct="1">
              <a:lnSpc>
                <a:spcPts val="11337"/>
              </a:lnSpc>
              <a:spcBef>
                <a:spcPts val="0"/>
              </a:spcBef>
              <a:spcAft>
                <a:spcPts val="0"/>
              </a:spcAft>
              <a:buClrTx/>
              <a:buSzTx/>
              <a:buFontTx/>
              <a:buNone/>
              <a:tabLst/>
              <a:defRPr/>
            </a:pPr>
            <a:r>
              <a:rPr kumimoji="0" lang="en-US" sz="16400" b="1" i="0" u="none" strike="noStrike" kern="1200" cap="none" spc="0" normalizeH="0" baseline="0" noProof="0" dirty="0">
                <a:ln w="13462">
                  <a:solidFill>
                    <a:prstClr val="white"/>
                  </a:solidFill>
                  <a:prstDash val="solid"/>
                </a:ln>
                <a:solidFill>
                  <a:schemeClr val="accent5">
                    <a:lumMod val="50000"/>
                  </a:schemeClr>
                </a:solidFill>
                <a:uLnTx/>
                <a:uFillTx/>
                <a:latin typeface="Bauhaus 93" panose="04030905020B02020C02" pitchFamily="82" charset="0"/>
              </a:rPr>
              <a:t>Save the ocean</a:t>
            </a:r>
          </a:p>
        </p:txBody>
      </p:sp>
      <p:sp>
        <p:nvSpPr>
          <p:cNvPr id="20" name="Freeform 20"/>
          <p:cNvSpPr/>
          <p:nvPr/>
        </p:nvSpPr>
        <p:spPr>
          <a:xfrm>
            <a:off x="15639858" y="8857358"/>
            <a:ext cx="1904137" cy="1409061"/>
          </a:xfrm>
          <a:custGeom>
            <a:avLst/>
            <a:gdLst/>
            <a:ahLst/>
            <a:cxnLst/>
            <a:rect l="l" t="t" r="r" b="b"/>
            <a:pathLst>
              <a:path w="1904137" h="1409061">
                <a:moveTo>
                  <a:pt x="0" y="0"/>
                </a:moveTo>
                <a:lnTo>
                  <a:pt x="1904137" y="0"/>
                </a:lnTo>
                <a:lnTo>
                  <a:pt x="1904137" y="1409061"/>
                </a:lnTo>
                <a:lnTo>
                  <a:pt x="0" y="140906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8">
            <a:extLst>
              <a:ext uri="{FF2B5EF4-FFF2-40B4-BE49-F238E27FC236}">
                <a16:creationId xmlns:a16="http://schemas.microsoft.com/office/drawing/2014/main" id="{CC3A3217-57F8-EFD5-0049-29FD69CE2632}"/>
              </a:ext>
            </a:extLst>
          </p:cNvPr>
          <p:cNvSpPr/>
          <p:nvPr/>
        </p:nvSpPr>
        <p:spPr>
          <a:xfrm flipH="1">
            <a:off x="16782765" y="2753141"/>
            <a:ext cx="1298552" cy="2281801"/>
          </a:xfrm>
          <a:custGeom>
            <a:avLst/>
            <a:gdLst/>
            <a:ahLst/>
            <a:cxnLst/>
            <a:rect l="l" t="t" r="r" b="b"/>
            <a:pathLst>
              <a:path w="1298552" h="2281801">
                <a:moveTo>
                  <a:pt x="1298552" y="0"/>
                </a:moveTo>
                <a:lnTo>
                  <a:pt x="0" y="0"/>
                </a:lnTo>
                <a:lnTo>
                  <a:pt x="0" y="2281801"/>
                </a:lnTo>
                <a:lnTo>
                  <a:pt x="1298552" y="2281801"/>
                </a:lnTo>
                <a:lnTo>
                  <a:pt x="1298552"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a:extLst>
              <a:ext uri="{FF2B5EF4-FFF2-40B4-BE49-F238E27FC236}">
                <a16:creationId xmlns:a16="http://schemas.microsoft.com/office/drawing/2014/main" id="{D745D031-EF52-F895-6E6D-15EE2E9BA181}"/>
              </a:ext>
            </a:extLst>
          </p:cNvPr>
          <p:cNvSpPr/>
          <p:nvPr/>
        </p:nvSpPr>
        <p:spPr>
          <a:xfrm>
            <a:off x="11283880" y="7001767"/>
            <a:ext cx="3036648" cy="2230556"/>
          </a:xfrm>
          <a:custGeom>
            <a:avLst/>
            <a:gdLst/>
            <a:ahLst/>
            <a:cxnLst/>
            <a:rect l="l" t="t" r="r" b="b"/>
            <a:pathLst>
              <a:path w="3036648" h="2230556">
                <a:moveTo>
                  <a:pt x="0" y="0"/>
                </a:moveTo>
                <a:lnTo>
                  <a:pt x="3036648" y="0"/>
                </a:lnTo>
                <a:lnTo>
                  <a:pt x="3036648" y="2230556"/>
                </a:lnTo>
                <a:lnTo>
                  <a:pt x="0" y="223055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3" name="Freeform 15">
            <a:extLst>
              <a:ext uri="{FF2B5EF4-FFF2-40B4-BE49-F238E27FC236}">
                <a16:creationId xmlns:a16="http://schemas.microsoft.com/office/drawing/2014/main" id="{E0B20504-73A4-89FB-58FB-3551BC775697}"/>
              </a:ext>
            </a:extLst>
          </p:cNvPr>
          <p:cNvSpPr/>
          <p:nvPr/>
        </p:nvSpPr>
        <p:spPr>
          <a:xfrm>
            <a:off x="128378" y="3229177"/>
            <a:ext cx="900322" cy="1553395"/>
          </a:xfrm>
          <a:custGeom>
            <a:avLst/>
            <a:gdLst/>
            <a:ahLst/>
            <a:cxnLst/>
            <a:rect l="l" t="t" r="r" b="b"/>
            <a:pathLst>
              <a:path w="900322" h="1553395">
                <a:moveTo>
                  <a:pt x="0" y="0"/>
                </a:moveTo>
                <a:lnTo>
                  <a:pt x="900322" y="0"/>
                </a:lnTo>
                <a:lnTo>
                  <a:pt x="900322" y="1553394"/>
                </a:lnTo>
                <a:lnTo>
                  <a:pt x="0" y="1553394"/>
                </a:lnTo>
                <a:lnTo>
                  <a:pt x="0" y="0"/>
                </a:lnTo>
                <a:close/>
              </a:path>
            </a:pathLst>
          </a:custGeom>
          <a:blipFill>
            <a:blip r:embed="rId31"/>
            <a:stretch>
              <a:fillRect/>
            </a:stretch>
          </a:blipFill>
        </p:spPr>
      </p:sp>
      <p:pic>
        <p:nvPicPr>
          <p:cNvPr id="22" name="NhacGameBoomDaiDuong-VA-5014873">
            <a:hlinkClick r:id="" action="ppaction://media"/>
            <a:extLst>
              <a:ext uri="{FF2B5EF4-FFF2-40B4-BE49-F238E27FC236}">
                <a16:creationId xmlns:a16="http://schemas.microsoft.com/office/drawing/2014/main" id="{8A716AD4-E1F8-B71B-C4EE-550ADFF29FA7}"/>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24776565" y="2010268"/>
            <a:ext cx="487363" cy="4873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2000" accel="50000" decel="50000" fill="hold" nodeType="withEffect">
                                  <p:stCondLst>
                                    <p:cond delay="0"/>
                                  </p:stCondLst>
                                  <p:childTnLst>
                                    <p:animMotion origin="layout" path="M -0.00208 -0.00123 L 0.72735 0.02099 " pathEditMode="relative" rAng="0" ptsTypes="AA">
                                      <p:cBhvr>
                                        <p:cTn id="6" dur="6000" fill="hold"/>
                                        <p:tgtEl>
                                          <p:spTgt spid="8"/>
                                        </p:tgtEl>
                                        <p:attrNameLst>
                                          <p:attrName>ppt_x</p:attrName>
                                          <p:attrName>ppt_y</p:attrName>
                                        </p:attrNameLst>
                                      </p:cBhvr>
                                      <p:rCtr x="36467" y="1111"/>
                                    </p:animMotion>
                                  </p:childTnLst>
                                </p:cTn>
                              </p:par>
                              <p:par>
                                <p:cTn id="7" presetID="0" presetClass="path" presetSubtype="0" repeatCount="2000" accel="50000" decel="50000" fill="hold" nodeType="withEffect">
                                  <p:stCondLst>
                                    <p:cond delay="0"/>
                                  </p:stCondLst>
                                  <p:childTnLst>
                                    <p:animMotion origin="layout" path="M 0.00512 -0.01821 C -0.02804 0.02485 -0.0612 0.0679 -0.09375 0.08503 C -0.1263 0.10232 -0.16371 0.08303 -0.19028 0.08503 C -0.21684 0.08719 -0.23099 0.08951 -0.25304 0.09753 C -0.27517 0.1054 -0.30286 0.13195 -0.32283 0.13257 C -0.34279 0.13334 -0.35929 0.10741 -0.37283 0.10155 C -0.38637 0.09584 -0.39418 0.09815 -0.40425 0.09753 C -0.41432 0.09676 -0.42378 0.09707 -0.43324 0.09753 " pathEditMode="relative" ptsTypes="AAAAAAAA">
                                      <p:cBhvr>
                                        <p:cTn id="8" dur="6000" fill="hold"/>
                                        <p:tgtEl>
                                          <p:spTgt spid="13"/>
                                        </p:tgtEl>
                                        <p:attrNameLst>
                                          <p:attrName>ppt_x</p:attrName>
                                          <p:attrName>ppt_y</p:attrName>
                                        </p:attrNameLst>
                                      </p:cBhvr>
                                    </p:animMotion>
                                  </p:childTnLst>
                                </p:cTn>
                              </p:par>
                              <p:par>
                                <p:cTn id="9" presetID="0" presetClass="path" presetSubtype="0" repeatCount="2000" accel="50000" decel="50000" fill="hold" nodeType="withEffect">
                                  <p:stCondLst>
                                    <p:cond delay="0"/>
                                  </p:stCondLst>
                                  <p:childTnLst>
                                    <p:animMotion origin="layout" path="M -0.03759 0.00725 C -0.07943 0.0537 -0.12118 0.10015 -0.16085 0.11883 C -0.20061 0.13735 -0.24523 0.11914 -0.27604 0.11883 C -0.30686 0.11836 -0.327 0.07948 -0.34575 0.11667 C -0.36458 0.15386 -0.36849 0.29336 -0.3888 0.34198 C -0.40912 0.39059 -0.41901 0.41744 -0.46788 0.40818 C -0.51667 0.39877 -0.63958 0.32654 -0.68186 0.28627 C -0.72405 0.24583 -0.72136 0.16636 -0.72136 0.16636 L -0.72136 0.16636 L -0.72136 0.16636 " pathEditMode="relative" ptsTypes="AAAAAAAAAA">
                                      <p:cBhvr>
                                        <p:cTn id="10" dur="6000" fill="hold"/>
                                        <p:tgtEl>
                                          <p:spTgt spid="12"/>
                                        </p:tgtEl>
                                        <p:attrNameLst>
                                          <p:attrName>ppt_x</p:attrName>
                                          <p:attrName>ppt_y</p:attrName>
                                        </p:attrNameLst>
                                      </p:cBhvr>
                                    </p:animMotion>
                                  </p:childTnLst>
                                </p:cTn>
                              </p:par>
                              <p:par>
                                <p:cTn id="11" presetID="0" presetClass="path" presetSubtype="0" repeatCount="2000" accel="50000" decel="50000" fill="hold" nodeType="withEffect">
                                  <p:stCondLst>
                                    <p:cond delay="0"/>
                                  </p:stCondLst>
                                  <p:childTnLst>
                                    <p:animMotion origin="layout" path="M 0.00469 0.0426 L 0.00469 -0.24845 " pathEditMode="relative" rAng="0" ptsTypes="AA">
                                      <p:cBhvr>
                                        <p:cTn id="12" dur="6000" fill="hold"/>
                                        <p:tgtEl>
                                          <p:spTgt spid="2"/>
                                        </p:tgtEl>
                                        <p:attrNameLst>
                                          <p:attrName>ppt_x</p:attrName>
                                          <p:attrName>ppt_y</p:attrName>
                                        </p:attrNameLst>
                                      </p:cBhvr>
                                      <p:rCtr x="0" y="-14552"/>
                                    </p:animMotion>
                                  </p:childTnLst>
                                </p:cTn>
                              </p:par>
                              <p:par>
                                <p:cTn id="13" presetID="0" presetClass="path" presetSubtype="0" repeatCount="2000" accel="50000" decel="50000" fill="hold" nodeType="withEffect">
                                  <p:stCondLst>
                                    <p:cond delay="0"/>
                                  </p:stCondLst>
                                  <p:childTnLst>
                                    <p:animMotion origin="layout" path="M -0.00816 0.03719 L 0.02179 -0.44182 " pathEditMode="relative" rAng="0" ptsTypes="AA">
                                      <p:cBhvr>
                                        <p:cTn id="14" dur="6000" fill="hold"/>
                                        <p:tgtEl>
                                          <p:spTgt spid="9"/>
                                        </p:tgtEl>
                                        <p:attrNameLst>
                                          <p:attrName>ppt_x</p:attrName>
                                          <p:attrName>ppt_y</p:attrName>
                                        </p:attrNameLst>
                                      </p:cBhvr>
                                      <p:rCtr x="1493" y="-23951"/>
                                    </p:animMotion>
                                  </p:childTnLst>
                                </p:cTn>
                              </p:par>
                              <p:par>
                                <p:cTn id="15" presetID="0" presetClass="path" presetSubtype="0" repeatCount="2000" accel="50000" decel="50000" fill="hold" nodeType="withEffect">
                                  <p:stCondLst>
                                    <p:cond delay="0"/>
                                  </p:stCondLst>
                                  <p:childTnLst>
                                    <p:animMotion origin="layout" path="M -0.0079 0.20972 L -0.04201 0.50308 " pathEditMode="relative" rAng="0" ptsTypes="AA">
                                      <p:cBhvr>
                                        <p:cTn id="16" dur="6000" fill="hold"/>
                                        <p:tgtEl>
                                          <p:spTgt spid="4"/>
                                        </p:tgtEl>
                                        <p:attrNameLst>
                                          <p:attrName>ppt_x</p:attrName>
                                          <p:attrName>ppt_y</p:attrName>
                                        </p:attrNameLst>
                                      </p:cBhvr>
                                      <p:rCtr x="-1710" y="14660"/>
                                    </p:animMotion>
                                  </p:childTnLst>
                                </p:cTn>
                              </p:par>
                              <p:par>
                                <p:cTn id="17" presetID="0" presetClass="path" presetSubtype="0" repeatCount="2000" accel="50000" decel="50000" fill="hold" nodeType="withEffect">
                                  <p:stCondLst>
                                    <p:cond delay="0"/>
                                  </p:stCondLst>
                                  <p:childTnLst>
                                    <p:animMotion origin="layout" path="M -0.05651 0.00833 L -0.31901 0.02747 " pathEditMode="relative" rAng="0" ptsTypes="AA">
                                      <p:cBhvr>
                                        <p:cTn id="18" dur="6000" fill="hold"/>
                                        <p:tgtEl>
                                          <p:spTgt spid="10"/>
                                        </p:tgtEl>
                                        <p:attrNameLst>
                                          <p:attrName>ppt_x</p:attrName>
                                          <p:attrName>ppt_y</p:attrName>
                                        </p:attrNameLst>
                                      </p:cBhvr>
                                      <p:rCtr x="-13125" y="957"/>
                                    </p:animMotion>
                                  </p:childTnLst>
                                </p:cTn>
                              </p:par>
                              <p:par>
                                <p:cTn id="19" presetID="42" presetClass="path" presetSubtype="0" repeatCount="2000" accel="50000" decel="50000" fill="hold" nodeType="withEffect">
                                  <p:stCondLst>
                                    <p:cond delay="0"/>
                                  </p:stCondLst>
                                  <p:childTnLst>
                                    <p:animMotion origin="layout" path="M -1.38889E-6 2.34568E-6 L 0.31372 -0.00263 " pathEditMode="relative" rAng="0" ptsTypes="AA">
                                      <p:cBhvr>
                                        <p:cTn id="20" dur="6000" fill="hold"/>
                                        <p:tgtEl>
                                          <p:spTgt spid="16"/>
                                        </p:tgtEl>
                                        <p:attrNameLst>
                                          <p:attrName>ppt_x</p:attrName>
                                          <p:attrName>ppt_y</p:attrName>
                                        </p:attrNameLst>
                                      </p:cBhvr>
                                      <p:rCtr x="15686" y="-139"/>
                                    </p:animMotion>
                                  </p:childTnLst>
                                </p:cTn>
                              </p:par>
                              <p:par>
                                <p:cTn id="21" presetID="0" presetClass="path" presetSubtype="0" repeatCount="2000" accel="50000" decel="50000" fill="hold" nodeType="withEffect">
                                  <p:stCondLst>
                                    <p:cond delay="0"/>
                                  </p:stCondLst>
                                  <p:childTnLst>
                                    <p:animMotion origin="layout" path="M -0.00469 0.01296 L -0.16172 0.01018 " pathEditMode="relative" rAng="0" ptsTypes="AA">
                                      <p:cBhvr>
                                        <p:cTn id="22" dur="6000" fill="hold"/>
                                        <p:tgtEl>
                                          <p:spTgt spid="14"/>
                                        </p:tgtEl>
                                        <p:attrNameLst>
                                          <p:attrName>ppt_x</p:attrName>
                                          <p:attrName>ppt_y</p:attrName>
                                        </p:attrNameLst>
                                      </p:cBhvr>
                                      <p:rCtr x="-7856" y="-139"/>
                                    </p:animMotion>
                                  </p:childTnLst>
                                </p:cTn>
                              </p:par>
                              <p:par>
                                <p:cTn id="23" presetID="0" presetClass="path" presetSubtype="0" repeatCount="2000" accel="50000" decel="50000" fill="remove" nodeType="withEffect">
                                  <p:stCondLst>
                                    <p:cond delay="0"/>
                                  </p:stCondLst>
                                  <p:childTnLst>
                                    <p:animMotion origin="layout" path="M 0.01936 -0.01635 L 0.20113 -0.02639 C 0.23472 -0.02777 0.2276 -0.02608 0.22049 -0.02438 " pathEditMode="relative" rAng="0" ptsTypes="AAA">
                                      <p:cBhvr>
                                        <p:cTn id="24" dur="5500" fill="hold"/>
                                        <p:tgtEl>
                                          <p:spTgt spid="21"/>
                                        </p:tgtEl>
                                        <p:attrNameLst>
                                          <p:attrName>ppt_x</p:attrName>
                                          <p:attrName>ppt_y</p:attrName>
                                        </p:attrNameLst>
                                      </p:cBhvr>
                                      <p:rCtr x="10347" y="-540"/>
                                    </p:animMotion>
                                  </p:childTnLst>
                                </p:cTn>
                              </p:par>
                              <p:par>
                                <p:cTn id="25" presetID="0" presetClass="path" presetSubtype="0" repeatCount="2000" accel="50000" decel="50000" fill="remove" nodeType="withEffect">
                                  <p:stCondLst>
                                    <p:cond delay="0"/>
                                  </p:stCondLst>
                                  <p:childTnLst>
                                    <p:animMotion origin="layout" path="M -0.00416 -0.01543 L -0.35443 0.00756 " pathEditMode="relative" rAng="0" ptsTypes="AA">
                                      <p:cBhvr>
                                        <p:cTn id="26" dur="5500" fill="hold"/>
                                        <p:tgtEl>
                                          <p:spTgt spid="19"/>
                                        </p:tgtEl>
                                        <p:attrNameLst>
                                          <p:attrName>ppt_x</p:attrName>
                                          <p:attrName>ppt_y</p:attrName>
                                        </p:attrNameLst>
                                      </p:cBhvr>
                                      <p:rCtr x="-17517" y="1142"/>
                                    </p:animMotion>
                                  </p:childTnLst>
                                </p:cTn>
                              </p:par>
                              <p:par>
                                <p:cTn id="27" presetID="0" presetClass="path" presetSubtype="0" repeatCount="2000" accel="50000" decel="50000" fill="remove" nodeType="withEffect">
                                  <p:stCondLst>
                                    <p:cond delay="0"/>
                                  </p:stCondLst>
                                  <p:childTnLst>
                                    <p:animMotion origin="layout" path="M 2.77778E-6 -1.85185E-6 C 0.01041 -0.03025 0.02083 -0.06034 0.03628 -0.05864 C 0.05182 -0.05694 0.0835 -0.01018 0.09314 0.01003 C 0.10278 0.03025 0.09071 0.05185 0.09427 0.06266 C 0.09791 0.07346 0.1059 0.07608 0.11475 0.07469 C 0.12343 0.07346 0.13758 0.07608 0.14644 0.05448 C 0.15547 0.03303 0.1434 -0.0412 0.16814 -0.05463 C 0.19279 -0.06805 0.25 -0.0304 0.29427 -0.02623 C 0.33863 -0.02222 0.43403 -0.0304 0.43403 -0.03025 L 0.43403 -0.0304 L 0.43515 -0.02839 " pathEditMode="relative" rAng="0" ptsTypes="AAAAAAAAAAA">
                                      <p:cBhvr>
                                        <p:cTn id="28" dur="5500" fill="hold"/>
                                        <p:tgtEl>
                                          <p:spTgt spid="23"/>
                                        </p:tgtEl>
                                        <p:attrNameLst>
                                          <p:attrName>ppt_x</p:attrName>
                                          <p:attrName>ppt_y</p:attrName>
                                        </p:attrNameLst>
                                      </p:cBhvr>
                                      <p:rCtr x="21753" y="802"/>
                                    </p:animMotion>
                                  </p:childTnLst>
                                </p:cTn>
                              </p:par>
                              <p:par>
                                <p:cTn id="29" presetID="1" presetClass="mediacall" presetSubtype="0" fill="hold" nodeType="withEffect">
                                  <p:stCondLst>
                                    <p:cond delay="0"/>
                                  </p:stCondLst>
                                  <p:childTnLst>
                                    <p:cmd type="call" cmd="playFrom(0.0)">
                                      <p:cBhvr>
                                        <p:cTn id="30" dur="18062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8F1"/>
        </a:solidFill>
        <a:effectLst/>
      </p:bgPr>
    </p:bg>
    <p:spTree>
      <p:nvGrpSpPr>
        <p:cNvPr id="1" name=""/>
        <p:cNvGrpSpPr/>
        <p:nvPr/>
      </p:nvGrpSpPr>
      <p:grpSpPr>
        <a:xfrm>
          <a:off x="0" y="0"/>
          <a:ext cx="0" cy="0"/>
          <a:chOff x="0" y="0"/>
          <a:chExt cx="0" cy="0"/>
        </a:xfrm>
      </p:grpSpPr>
      <p:sp>
        <p:nvSpPr>
          <p:cNvPr id="2" name="Freeform 2"/>
          <p:cNvSpPr/>
          <p:nvPr/>
        </p:nvSpPr>
        <p:spPr>
          <a:xfrm>
            <a:off x="-42033" y="-206241"/>
            <a:ext cx="18412091" cy="5706077"/>
          </a:xfrm>
          <a:custGeom>
            <a:avLst/>
            <a:gdLst/>
            <a:ahLst/>
            <a:cxnLst/>
            <a:rect l="l" t="t" r="r" b="b"/>
            <a:pathLst>
              <a:path w="18412091" h="5706077">
                <a:moveTo>
                  <a:pt x="0" y="0"/>
                </a:moveTo>
                <a:lnTo>
                  <a:pt x="18412091" y="0"/>
                </a:lnTo>
                <a:lnTo>
                  <a:pt x="18412091" y="5706077"/>
                </a:lnTo>
                <a:lnTo>
                  <a:pt x="0" y="5706077"/>
                </a:lnTo>
                <a:lnTo>
                  <a:pt x="0" y="0"/>
                </a:lnTo>
                <a:close/>
              </a:path>
            </a:pathLst>
          </a:custGeom>
          <a:blipFill>
            <a:blip r:embed="rId2"/>
            <a:stretch>
              <a:fillRect l="-2242" r="-2242" b="-31768"/>
            </a:stretch>
          </a:blipFill>
        </p:spPr>
      </p:sp>
      <p:sp>
        <p:nvSpPr>
          <p:cNvPr id="3" name="Freeform 3"/>
          <p:cNvSpPr/>
          <p:nvPr/>
        </p:nvSpPr>
        <p:spPr>
          <a:xfrm>
            <a:off x="-42034" y="1974914"/>
            <a:ext cx="18412091" cy="5521314"/>
          </a:xfrm>
          <a:custGeom>
            <a:avLst/>
            <a:gdLst/>
            <a:ahLst/>
            <a:cxnLst/>
            <a:rect l="l" t="t" r="r" b="b"/>
            <a:pathLst>
              <a:path w="18412091" h="5521314">
                <a:moveTo>
                  <a:pt x="0" y="0"/>
                </a:moveTo>
                <a:lnTo>
                  <a:pt x="18412091" y="0"/>
                </a:lnTo>
                <a:lnTo>
                  <a:pt x="18412091" y="5521314"/>
                </a:lnTo>
                <a:lnTo>
                  <a:pt x="0" y="5521314"/>
                </a:lnTo>
                <a:lnTo>
                  <a:pt x="0" y="0"/>
                </a:lnTo>
                <a:close/>
              </a:path>
            </a:pathLst>
          </a:custGeom>
          <a:blipFill>
            <a:blip r:embed="rId3">
              <a:extLst>
                <a:ext uri="{96DAC541-7B7A-43D3-8B79-37D633B846F1}">
                  <asvg:svgBlip xmlns:asvg="http://schemas.microsoft.com/office/drawing/2016/SVG/main" r:embed="rId4"/>
                </a:ext>
              </a:extLst>
            </a:blip>
            <a:stretch>
              <a:fillRect b="-649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4"/>
          <p:cNvSpPr/>
          <p:nvPr/>
        </p:nvSpPr>
        <p:spPr>
          <a:xfrm>
            <a:off x="-111468" y="2460377"/>
            <a:ext cx="18496155" cy="6171294"/>
          </a:xfrm>
          <a:custGeom>
            <a:avLst/>
            <a:gdLst/>
            <a:ahLst/>
            <a:cxnLst/>
            <a:rect l="l" t="t" r="r" b="b"/>
            <a:pathLst>
              <a:path w="18496155" h="6171294">
                <a:moveTo>
                  <a:pt x="0" y="0"/>
                </a:moveTo>
                <a:lnTo>
                  <a:pt x="18496155" y="0"/>
                </a:lnTo>
                <a:lnTo>
                  <a:pt x="18496155" y="6171294"/>
                </a:lnTo>
                <a:lnTo>
                  <a:pt x="0" y="6171294"/>
                </a:lnTo>
                <a:lnTo>
                  <a:pt x="0" y="0"/>
                </a:lnTo>
                <a:close/>
              </a:path>
            </a:pathLst>
          </a:custGeom>
          <a:blipFill>
            <a:blip r:embed="rId5">
              <a:extLst>
                <a:ext uri="{96DAC541-7B7A-43D3-8B79-37D633B846F1}">
                  <asvg:svgBlip xmlns:asvg="http://schemas.microsoft.com/office/drawing/2016/SVG/main" r:embed="rId6"/>
                </a:ext>
              </a:extLst>
            </a:blip>
            <a:stretch>
              <a:fillRect b="-48221"/>
            </a:stretch>
          </a:blipFill>
        </p:spPr>
      </p:sp>
      <p:sp>
        <p:nvSpPr>
          <p:cNvPr id="5" name="vongtron6">
            <a:hlinkClick r:id="rId7" action="ppaction://hlinksldjump"/>
          </p:cNvPr>
          <p:cNvSpPr/>
          <p:nvPr/>
        </p:nvSpPr>
        <p:spPr>
          <a:xfrm>
            <a:off x="14467733" y="6265249"/>
            <a:ext cx="2444952" cy="2324023"/>
          </a:xfrm>
          <a:custGeom>
            <a:avLst/>
            <a:gdLst/>
            <a:ahLst/>
            <a:cxnLst/>
            <a:rect l="l" t="t" r="r" b="b"/>
            <a:pathLst>
              <a:path w="2227761" h="2227761">
                <a:moveTo>
                  <a:pt x="0" y="0"/>
                </a:moveTo>
                <a:lnTo>
                  <a:pt x="2227760" y="0"/>
                </a:lnTo>
                <a:lnTo>
                  <a:pt x="2227760" y="2227761"/>
                </a:lnTo>
                <a:lnTo>
                  <a:pt x="0" y="2227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1">
            <a:hlinkClick r:id="rId10" action="ppaction://hlinksldjump"/>
            <a:extLst>
              <a:ext uri="{FF2B5EF4-FFF2-40B4-BE49-F238E27FC236}">
                <a16:creationId xmlns:a16="http://schemas.microsoft.com/office/drawing/2014/main" id="{55E56EEB-511F-E759-B279-5E4B63F849DA}"/>
              </a:ext>
            </a:extLst>
          </p:cNvPr>
          <p:cNvSpPr/>
          <p:nvPr/>
        </p:nvSpPr>
        <p:spPr>
          <a:xfrm>
            <a:off x="7853517" y="157578"/>
            <a:ext cx="2705056" cy="3496712"/>
          </a:xfrm>
          <a:custGeom>
            <a:avLst/>
            <a:gdLst/>
            <a:ahLst/>
            <a:cxnLst/>
            <a:rect l="l" t="t" r="r" b="b"/>
            <a:pathLst>
              <a:path w="1952986" h="3345732">
                <a:moveTo>
                  <a:pt x="0" y="0"/>
                </a:moveTo>
                <a:lnTo>
                  <a:pt x="1952986" y="0"/>
                </a:lnTo>
                <a:lnTo>
                  <a:pt x="1952986" y="3345732"/>
                </a:lnTo>
                <a:lnTo>
                  <a:pt x="0" y="33457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loncocca"/>
          <p:cNvSpPr/>
          <p:nvPr/>
        </p:nvSpPr>
        <p:spPr>
          <a:xfrm>
            <a:off x="14984823" y="7350926"/>
            <a:ext cx="1702224" cy="877661"/>
          </a:xfrm>
          <a:custGeom>
            <a:avLst/>
            <a:gdLst/>
            <a:ahLst/>
            <a:cxnLst/>
            <a:rect l="l" t="t" r="r" b="b"/>
            <a:pathLst>
              <a:path w="1702224" h="877661">
                <a:moveTo>
                  <a:pt x="0" y="0"/>
                </a:moveTo>
                <a:lnTo>
                  <a:pt x="1702224" y="0"/>
                </a:lnTo>
                <a:lnTo>
                  <a:pt x="1702224" y="877660"/>
                </a:lnTo>
                <a:lnTo>
                  <a:pt x="0" y="877660"/>
                </a:lnTo>
                <a:lnTo>
                  <a:pt x="0" y="0"/>
                </a:lnTo>
                <a:close/>
              </a:path>
            </a:pathLst>
          </a:custGeom>
          <a:blipFill>
            <a:blip r:embed="rId13"/>
            <a:stretch>
              <a:fillRect t="-26377" b="-313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vongtron4">
            <a:hlinkClick r:id="rId14" action="ppaction://hlinksldjump"/>
          </p:cNvPr>
          <p:cNvSpPr/>
          <p:nvPr/>
        </p:nvSpPr>
        <p:spPr>
          <a:xfrm>
            <a:off x="10671707" y="5409476"/>
            <a:ext cx="2324024" cy="2324024"/>
          </a:xfrm>
          <a:custGeom>
            <a:avLst/>
            <a:gdLst/>
            <a:ahLst/>
            <a:cxnLst/>
            <a:rect l="l" t="t" r="r" b="b"/>
            <a:pathLst>
              <a:path w="2324024" h="2324024">
                <a:moveTo>
                  <a:pt x="0" y="0"/>
                </a:moveTo>
                <a:lnTo>
                  <a:pt x="2324024" y="0"/>
                </a:lnTo>
                <a:lnTo>
                  <a:pt x="2324024" y="2324024"/>
                </a:lnTo>
                <a:lnTo>
                  <a:pt x="0" y="23240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ao"/>
          <p:cNvSpPr/>
          <p:nvPr/>
        </p:nvSpPr>
        <p:spPr>
          <a:xfrm>
            <a:off x="11267168" y="6174878"/>
            <a:ext cx="1095835" cy="1150627"/>
          </a:xfrm>
          <a:custGeom>
            <a:avLst/>
            <a:gdLst/>
            <a:ahLst/>
            <a:cxnLst/>
            <a:rect l="l" t="t" r="r" b="b"/>
            <a:pathLst>
              <a:path w="1095835" h="1150627">
                <a:moveTo>
                  <a:pt x="0" y="0"/>
                </a:moveTo>
                <a:lnTo>
                  <a:pt x="1095834" y="0"/>
                </a:lnTo>
                <a:lnTo>
                  <a:pt x="1095834" y="1150626"/>
                </a:lnTo>
                <a:lnTo>
                  <a:pt x="0" y="1150626"/>
                </a:lnTo>
                <a:lnTo>
                  <a:pt x="0" y="0"/>
                </a:lnTo>
                <a:close/>
              </a:path>
            </a:pathLst>
          </a:custGeom>
          <a:blipFill>
            <a:blip r:embed="rId15"/>
            <a:stretch>
              <a:fillRect t="-9065" r="-3400"/>
            </a:stretch>
          </a:blipFill>
        </p:spPr>
      </p:sp>
      <p:sp>
        <p:nvSpPr>
          <p:cNvPr id="11" name="vongtron3">
            <a:hlinkClick r:id="rId16" action="ppaction://hlinksldjump"/>
          </p:cNvPr>
          <p:cNvSpPr/>
          <p:nvPr/>
        </p:nvSpPr>
        <p:spPr>
          <a:xfrm>
            <a:off x="7048767" y="7732074"/>
            <a:ext cx="2324024" cy="2324024"/>
          </a:xfrm>
          <a:custGeom>
            <a:avLst/>
            <a:gdLst/>
            <a:ahLst/>
            <a:cxnLst/>
            <a:rect l="l" t="t" r="r" b="b"/>
            <a:pathLst>
              <a:path w="2324024" h="2324024">
                <a:moveTo>
                  <a:pt x="0" y="0"/>
                </a:moveTo>
                <a:lnTo>
                  <a:pt x="2324024" y="0"/>
                </a:lnTo>
                <a:lnTo>
                  <a:pt x="2324024" y="2324024"/>
                </a:lnTo>
                <a:lnTo>
                  <a:pt x="0" y="23240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rung"/>
          <p:cNvSpPr/>
          <p:nvPr/>
        </p:nvSpPr>
        <p:spPr>
          <a:xfrm>
            <a:off x="7553653" y="8712834"/>
            <a:ext cx="1348481" cy="816429"/>
          </a:xfrm>
          <a:custGeom>
            <a:avLst/>
            <a:gdLst/>
            <a:ahLst/>
            <a:cxnLst/>
            <a:rect l="l" t="t" r="r" b="b"/>
            <a:pathLst>
              <a:path w="1348481" h="816429">
                <a:moveTo>
                  <a:pt x="0" y="0"/>
                </a:moveTo>
                <a:lnTo>
                  <a:pt x="1348481" y="0"/>
                </a:lnTo>
                <a:lnTo>
                  <a:pt x="1348481" y="816428"/>
                </a:lnTo>
                <a:lnTo>
                  <a:pt x="0" y="816428"/>
                </a:lnTo>
                <a:lnTo>
                  <a:pt x="0" y="0"/>
                </a:lnTo>
                <a:close/>
              </a:path>
            </a:pathLst>
          </a:custGeom>
          <a:blipFill>
            <a:blip r:embed="rId17"/>
            <a:stretch>
              <a:fillRect t="-36695" r="-194" b="-30028"/>
            </a:stretch>
          </a:blipFill>
        </p:spPr>
      </p:sp>
      <p:sp>
        <p:nvSpPr>
          <p:cNvPr id="13" name="vongtron2">
            <a:hlinkClick r:id="rId18" action="ppaction://hlinksldjump"/>
          </p:cNvPr>
          <p:cNvSpPr/>
          <p:nvPr/>
        </p:nvSpPr>
        <p:spPr>
          <a:xfrm>
            <a:off x="4138734" y="4510568"/>
            <a:ext cx="2324024" cy="2324024"/>
          </a:xfrm>
          <a:custGeom>
            <a:avLst/>
            <a:gdLst/>
            <a:ahLst/>
            <a:cxnLst/>
            <a:rect l="l" t="t" r="r" b="b"/>
            <a:pathLst>
              <a:path w="2324024" h="2324024">
                <a:moveTo>
                  <a:pt x="0" y="0"/>
                </a:moveTo>
                <a:lnTo>
                  <a:pt x="2324024" y="0"/>
                </a:lnTo>
                <a:lnTo>
                  <a:pt x="2324024" y="2324024"/>
                </a:lnTo>
                <a:lnTo>
                  <a:pt x="0" y="23240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huoc"/>
          <p:cNvSpPr/>
          <p:nvPr/>
        </p:nvSpPr>
        <p:spPr>
          <a:xfrm>
            <a:off x="4593623" y="5392120"/>
            <a:ext cx="1199461" cy="979714"/>
          </a:xfrm>
          <a:custGeom>
            <a:avLst/>
            <a:gdLst/>
            <a:ahLst/>
            <a:cxnLst/>
            <a:rect l="l" t="t" r="r" b="b"/>
            <a:pathLst>
              <a:path w="1199461" h="979714">
                <a:moveTo>
                  <a:pt x="0" y="0"/>
                </a:moveTo>
                <a:lnTo>
                  <a:pt x="1199461" y="0"/>
                </a:lnTo>
                <a:lnTo>
                  <a:pt x="1199461" y="979715"/>
                </a:lnTo>
                <a:lnTo>
                  <a:pt x="0" y="979715"/>
                </a:lnTo>
                <a:lnTo>
                  <a:pt x="0" y="0"/>
                </a:lnTo>
                <a:close/>
              </a:path>
            </a:pathLst>
          </a:custGeom>
          <a:blipFill>
            <a:blip r:embed="rId19"/>
            <a:stretch>
              <a:fillRect t="-14864" b="-7565"/>
            </a:stretch>
          </a:blipFill>
        </p:spPr>
      </p:sp>
      <p:sp>
        <p:nvSpPr>
          <p:cNvPr id="15" name="vongtron1">
            <a:hlinkClick r:id="rId20" action="ppaction://hlinksldjump"/>
          </p:cNvPr>
          <p:cNvSpPr/>
          <p:nvPr/>
        </p:nvSpPr>
        <p:spPr>
          <a:xfrm>
            <a:off x="543976" y="7033387"/>
            <a:ext cx="2324024" cy="2324024"/>
          </a:xfrm>
          <a:custGeom>
            <a:avLst/>
            <a:gdLst/>
            <a:ahLst/>
            <a:cxnLst/>
            <a:rect l="l" t="t" r="r" b="b"/>
            <a:pathLst>
              <a:path w="2324024" h="2324024">
                <a:moveTo>
                  <a:pt x="0" y="0"/>
                </a:moveTo>
                <a:lnTo>
                  <a:pt x="2324024" y="0"/>
                </a:lnTo>
                <a:lnTo>
                  <a:pt x="2324024" y="2324023"/>
                </a:lnTo>
                <a:lnTo>
                  <a:pt x="0" y="23240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5">
            <a:hlinkClick r:id="rId10" action="ppaction://hlinksldjump"/>
            <a:extLst>
              <a:ext uri="{FF2B5EF4-FFF2-40B4-BE49-F238E27FC236}">
                <a16:creationId xmlns:a16="http://schemas.microsoft.com/office/drawing/2014/main" id="{93DAACF3-ED22-1594-D9E1-99E4D72292E9}"/>
              </a:ext>
            </a:extLst>
          </p:cNvPr>
          <p:cNvSpPr/>
          <p:nvPr/>
        </p:nvSpPr>
        <p:spPr>
          <a:xfrm rot="-916973">
            <a:off x="1099725" y="1524229"/>
            <a:ext cx="2375244" cy="1773856"/>
          </a:xfrm>
          <a:custGeom>
            <a:avLst/>
            <a:gdLst/>
            <a:ahLst/>
            <a:cxnLst/>
            <a:rect l="l" t="t" r="r" b="b"/>
            <a:pathLst>
              <a:path w="2375244" h="1773856">
                <a:moveTo>
                  <a:pt x="0" y="0"/>
                </a:moveTo>
                <a:lnTo>
                  <a:pt x="2375244" y="0"/>
                </a:lnTo>
                <a:lnTo>
                  <a:pt x="2375244" y="1773856"/>
                </a:lnTo>
                <a:lnTo>
                  <a:pt x="0" y="1773856"/>
                </a:lnTo>
                <a:lnTo>
                  <a:pt x="0" y="0"/>
                </a:lnTo>
                <a:close/>
              </a:path>
            </a:pathLst>
          </a:custGeom>
          <a:blipFill>
            <a:blip r:embed="rId21"/>
            <a:stretch>
              <a:fillRect t="-46" b="-46"/>
            </a:stretch>
          </a:blipFill>
        </p:spPr>
      </p:sp>
      <p:sp>
        <p:nvSpPr>
          <p:cNvPr id="16" name="chainhua"/>
          <p:cNvSpPr/>
          <p:nvPr/>
        </p:nvSpPr>
        <p:spPr>
          <a:xfrm>
            <a:off x="1028700" y="7805398"/>
            <a:ext cx="1224459" cy="1266201"/>
          </a:xfrm>
          <a:custGeom>
            <a:avLst/>
            <a:gdLst/>
            <a:ahLst/>
            <a:cxnLst/>
            <a:rect l="l" t="t" r="r" b="b"/>
            <a:pathLst>
              <a:path w="1224459" h="1266201">
                <a:moveTo>
                  <a:pt x="0" y="0"/>
                </a:moveTo>
                <a:lnTo>
                  <a:pt x="1224459" y="0"/>
                </a:lnTo>
                <a:lnTo>
                  <a:pt x="1224459" y="1266201"/>
                </a:lnTo>
                <a:lnTo>
                  <a:pt x="0" y="1266201"/>
                </a:lnTo>
                <a:lnTo>
                  <a:pt x="0" y="0"/>
                </a:lnTo>
                <a:close/>
              </a:path>
            </a:pathLst>
          </a:custGeom>
          <a:blipFill>
            <a:blip r:embed="rId22"/>
            <a:stretch>
              <a:fillRect/>
            </a:stretch>
          </a:blipFill>
        </p:spPr>
      </p:sp>
      <p:grpSp>
        <p:nvGrpSpPr>
          <p:cNvPr id="17" name="Group 9">
            <a:extLst>
              <a:ext uri="{FF2B5EF4-FFF2-40B4-BE49-F238E27FC236}">
                <a16:creationId xmlns:a16="http://schemas.microsoft.com/office/drawing/2014/main" id="{D1F9EAFD-7243-E929-C3F2-C7EE0EF8DD04}"/>
              </a:ext>
            </a:extLst>
          </p:cNvPr>
          <p:cNvGrpSpPr/>
          <p:nvPr/>
        </p:nvGrpSpPr>
        <p:grpSpPr>
          <a:xfrm flipH="1">
            <a:off x="5193353" y="1205551"/>
            <a:ext cx="9696450" cy="2995847"/>
            <a:chOff x="0" y="0"/>
            <a:chExt cx="2570851" cy="948009"/>
          </a:xfrm>
        </p:grpSpPr>
        <p:sp>
          <p:nvSpPr>
            <p:cNvPr id="19" name="Freeform 10">
              <a:extLst>
                <a:ext uri="{FF2B5EF4-FFF2-40B4-BE49-F238E27FC236}">
                  <a16:creationId xmlns:a16="http://schemas.microsoft.com/office/drawing/2014/main" id="{DDF63A0D-FCD1-873E-151F-541363934A75}"/>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21" name="TextBox 11">
              <a:extLst>
                <a:ext uri="{FF2B5EF4-FFF2-40B4-BE49-F238E27FC236}">
                  <a16:creationId xmlns:a16="http://schemas.microsoft.com/office/drawing/2014/main" id="{E77B321B-1BE5-B5CA-8F48-8FAD1BDCAA93}"/>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extBox 23">
            <a:extLst>
              <a:ext uri="{FF2B5EF4-FFF2-40B4-BE49-F238E27FC236}">
                <a16:creationId xmlns:a16="http://schemas.microsoft.com/office/drawing/2014/main" id="{76BC0BDA-010F-034A-4CEF-0F2328A07134}"/>
              </a:ext>
            </a:extLst>
          </p:cNvPr>
          <p:cNvSpPr txBox="1"/>
          <p:nvPr/>
        </p:nvSpPr>
        <p:spPr>
          <a:xfrm>
            <a:off x="4876800" y="1291390"/>
            <a:ext cx="10630197" cy="2135200"/>
          </a:xfrm>
          <a:prstGeom prst="rect">
            <a:avLst/>
          </a:prstGeom>
        </p:spPr>
        <p:txBody>
          <a:bodyPr lIns="0" tIns="0" rIns="0" bIns="0" rtlCol="0" anchor="t">
            <a:spAutoFit/>
          </a:bodyPr>
          <a:lstStyle/>
          <a:p>
            <a:pPr marL="0" marR="0" lvl="0" indent="0" algn="ctr" defTabSz="914400" rtl="0" eaLnBrk="1" fontAlgn="auto" latinLnBrk="0" hangingPunct="1">
              <a:lnSpc>
                <a:spcPts val="5686"/>
              </a:lnSpc>
              <a:spcBef>
                <a:spcPts val="0"/>
              </a:spcBef>
              <a:spcAft>
                <a:spcPts val="0"/>
              </a:spcAft>
              <a:buClrTx/>
              <a:buSzTx/>
              <a:buFontTx/>
              <a:buNone/>
              <a:tabLst/>
              <a:defRPr/>
            </a:pPr>
            <a:r>
              <a:rPr kumimoji="0" lang="en-US" sz="4061" b="0" i="0" u="none" strike="noStrike" kern="1200" cap="none" spc="0" normalizeH="0" baseline="0" noProof="0" dirty="0">
                <a:ln>
                  <a:noFill/>
                </a:ln>
                <a:solidFill>
                  <a:srgbClr val="383C61"/>
                </a:solidFill>
                <a:effectLst/>
                <a:uLnTx/>
                <a:uFillTx/>
                <a:latin typeface="Lobster"/>
                <a:ea typeface="+mn-ea"/>
                <a:cs typeface="+mn-cs"/>
              </a:rPr>
              <a:t>There is too much trash in the sea. </a:t>
            </a:r>
          </a:p>
          <a:p>
            <a:pPr marL="0" marR="0" lvl="0" indent="0" algn="ctr" defTabSz="914400" rtl="0" eaLnBrk="1" fontAlgn="auto" latinLnBrk="0" hangingPunct="1">
              <a:lnSpc>
                <a:spcPts val="5686"/>
              </a:lnSpc>
              <a:spcBef>
                <a:spcPts val="0"/>
              </a:spcBef>
              <a:spcAft>
                <a:spcPts val="0"/>
              </a:spcAft>
              <a:buClrTx/>
              <a:buSzTx/>
              <a:buFontTx/>
              <a:buNone/>
              <a:tabLst/>
              <a:defRPr/>
            </a:pPr>
            <a:r>
              <a:rPr kumimoji="0" lang="en-US" sz="4061" b="0" i="0" u="none" strike="noStrike" kern="1200" cap="none" spc="0" normalizeH="0" baseline="0" noProof="0" dirty="0">
                <a:ln>
                  <a:noFill/>
                </a:ln>
                <a:solidFill>
                  <a:srgbClr val="383C61"/>
                </a:solidFill>
                <a:effectLst/>
                <a:uLnTx/>
                <a:uFillTx/>
                <a:latin typeface="Lobster"/>
                <a:ea typeface="+mn-ea"/>
                <a:cs typeface="+mn-cs"/>
              </a:rPr>
              <a:t>Please help me put trash in the right place by answering the questions correctly.</a:t>
            </a:r>
          </a:p>
        </p:txBody>
      </p:sp>
      <p:sp>
        <p:nvSpPr>
          <p:cNvPr id="24" name="Freeform 12">
            <a:extLst>
              <a:ext uri="{FF2B5EF4-FFF2-40B4-BE49-F238E27FC236}">
                <a16:creationId xmlns:a16="http://schemas.microsoft.com/office/drawing/2014/main" id="{A72405B8-6325-95EE-1302-0E437C8D1240}"/>
              </a:ext>
            </a:extLst>
          </p:cNvPr>
          <p:cNvSpPr/>
          <p:nvPr/>
        </p:nvSpPr>
        <p:spPr>
          <a:xfrm>
            <a:off x="14843942" y="3016567"/>
            <a:ext cx="3358207" cy="2608133"/>
          </a:xfrm>
          <a:custGeom>
            <a:avLst/>
            <a:gdLst/>
            <a:ahLst/>
            <a:cxnLst/>
            <a:rect l="l" t="t" r="r" b="b"/>
            <a:pathLst>
              <a:path w="4169121" h="3267075">
                <a:moveTo>
                  <a:pt x="0" y="0"/>
                </a:moveTo>
                <a:lnTo>
                  <a:pt x="4169120" y="0"/>
                </a:lnTo>
                <a:lnTo>
                  <a:pt x="4169120" y="3267074"/>
                </a:lnTo>
                <a:lnTo>
                  <a:pt x="0" y="326707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2C13A047-3BED-9F20-EEFD-D5FDBE5C40DA}"/>
              </a:ext>
            </a:extLst>
          </p:cNvPr>
          <p:cNvSpPr/>
          <p:nvPr/>
        </p:nvSpPr>
        <p:spPr>
          <a:xfrm>
            <a:off x="328422" y="6449579"/>
            <a:ext cx="996585" cy="1340177"/>
          </a:xfrm>
          <a:custGeom>
            <a:avLst/>
            <a:gdLst/>
            <a:ahLst/>
            <a:cxnLst/>
            <a:rect l="l" t="t" r="r" b="b"/>
            <a:pathLst>
              <a:path w="2247710" h="4114800">
                <a:moveTo>
                  <a:pt x="0" y="0"/>
                </a:moveTo>
                <a:lnTo>
                  <a:pt x="2247710" y="0"/>
                </a:lnTo>
                <a:lnTo>
                  <a:pt x="2247710"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8" name="Freeform 9">
            <a:extLst>
              <a:ext uri="{FF2B5EF4-FFF2-40B4-BE49-F238E27FC236}">
                <a16:creationId xmlns:a16="http://schemas.microsoft.com/office/drawing/2014/main" id="{41783FF4-5318-F7C2-69B4-1A1638FA9D64}"/>
              </a:ext>
            </a:extLst>
          </p:cNvPr>
          <p:cNvSpPr/>
          <p:nvPr/>
        </p:nvSpPr>
        <p:spPr>
          <a:xfrm>
            <a:off x="3466015" y="4739387"/>
            <a:ext cx="1092891" cy="1340178"/>
          </a:xfrm>
          <a:custGeom>
            <a:avLst/>
            <a:gdLst/>
            <a:ahLst/>
            <a:cxnLst/>
            <a:rect l="l" t="t" r="r" b="b"/>
            <a:pathLst>
              <a:path w="3134106" h="4114800">
                <a:moveTo>
                  <a:pt x="0" y="0"/>
                </a:moveTo>
                <a:lnTo>
                  <a:pt x="3134106" y="0"/>
                </a:lnTo>
                <a:lnTo>
                  <a:pt x="3134106"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2" name="Freeform 10">
            <a:extLst>
              <a:ext uri="{FF2B5EF4-FFF2-40B4-BE49-F238E27FC236}">
                <a16:creationId xmlns:a16="http://schemas.microsoft.com/office/drawing/2014/main" id="{CDA30BD1-4296-47EE-03E4-4DD1E06454F2}"/>
              </a:ext>
            </a:extLst>
          </p:cNvPr>
          <p:cNvSpPr/>
          <p:nvPr/>
        </p:nvSpPr>
        <p:spPr>
          <a:xfrm>
            <a:off x="6565832" y="7374991"/>
            <a:ext cx="1226801" cy="1498159"/>
          </a:xfrm>
          <a:custGeom>
            <a:avLst/>
            <a:gdLst/>
            <a:ahLst/>
            <a:cxnLst/>
            <a:rect l="l" t="t" r="r" b="b"/>
            <a:pathLst>
              <a:path w="2998660" h="4114800">
                <a:moveTo>
                  <a:pt x="0" y="0"/>
                </a:moveTo>
                <a:lnTo>
                  <a:pt x="2998661" y="0"/>
                </a:lnTo>
                <a:lnTo>
                  <a:pt x="2998661"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5" name="Freeform 11">
            <a:extLst>
              <a:ext uri="{FF2B5EF4-FFF2-40B4-BE49-F238E27FC236}">
                <a16:creationId xmlns:a16="http://schemas.microsoft.com/office/drawing/2014/main" id="{89589630-7ABD-416C-1EF6-06F02CF2DF40}"/>
              </a:ext>
            </a:extLst>
          </p:cNvPr>
          <p:cNvSpPr/>
          <p:nvPr/>
        </p:nvSpPr>
        <p:spPr>
          <a:xfrm>
            <a:off x="10302275" y="4834273"/>
            <a:ext cx="1245467" cy="1537561"/>
          </a:xfrm>
          <a:custGeom>
            <a:avLst/>
            <a:gdLst/>
            <a:ahLst/>
            <a:cxnLst/>
            <a:rect l="l" t="t" r="r" b="b"/>
            <a:pathLst>
              <a:path w="3415284" h="4114800">
                <a:moveTo>
                  <a:pt x="0" y="0"/>
                </a:moveTo>
                <a:lnTo>
                  <a:pt x="3415284" y="0"/>
                </a:lnTo>
                <a:lnTo>
                  <a:pt x="3415284" y="4114800"/>
                </a:lnTo>
                <a:lnTo>
                  <a:pt x="0" y="41148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6" name="Freeform 12">
            <a:extLst>
              <a:ext uri="{FF2B5EF4-FFF2-40B4-BE49-F238E27FC236}">
                <a16:creationId xmlns:a16="http://schemas.microsoft.com/office/drawing/2014/main" id="{6AAF978C-A78A-0475-2226-0A8B4935088B}"/>
              </a:ext>
            </a:extLst>
          </p:cNvPr>
          <p:cNvSpPr/>
          <p:nvPr/>
        </p:nvSpPr>
        <p:spPr>
          <a:xfrm>
            <a:off x="14216789" y="5699029"/>
            <a:ext cx="1170470" cy="1449659"/>
          </a:xfrm>
          <a:custGeom>
            <a:avLst/>
            <a:gdLst/>
            <a:ahLst/>
            <a:cxnLst/>
            <a:rect l="l" t="t" r="r" b="b"/>
            <a:pathLst>
              <a:path w="3204400" h="4114800">
                <a:moveTo>
                  <a:pt x="0" y="0"/>
                </a:moveTo>
                <a:lnTo>
                  <a:pt x="3204401" y="0"/>
                </a:lnTo>
                <a:lnTo>
                  <a:pt x="3204401" y="4114800"/>
                </a:lnTo>
                <a:lnTo>
                  <a:pt x="0" y="41148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200" fill="hold">
                                          <p:stCondLst>
                                            <p:cond delay="0"/>
                                          </p:stCondLst>
                                        </p:cTn>
                                        <p:tgtEl>
                                          <p:spTgt spid="24"/>
                                        </p:tgtEl>
                                        <p:attrNameLst>
                                          <p:attrName>r</p:attrName>
                                        </p:attrNameLst>
                                      </p:cBhvr>
                                    </p:animRot>
                                    <p:animRot by="-240000">
                                      <p:cBhvr>
                                        <p:cTn id="7" dur="400" fill="hold">
                                          <p:stCondLst>
                                            <p:cond delay="400"/>
                                          </p:stCondLst>
                                        </p:cTn>
                                        <p:tgtEl>
                                          <p:spTgt spid="24"/>
                                        </p:tgtEl>
                                        <p:attrNameLst>
                                          <p:attrName>r</p:attrName>
                                        </p:attrNameLst>
                                      </p:cBhvr>
                                    </p:animRot>
                                    <p:animRot by="240000">
                                      <p:cBhvr>
                                        <p:cTn id="8" dur="400" fill="hold">
                                          <p:stCondLst>
                                            <p:cond delay="800"/>
                                          </p:stCondLst>
                                        </p:cTn>
                                        <p:tgtEl>
                                          <p:spTgt spid="24"/>
                                        </p:tgtEl>
                                        <p:attrNameLst>
                                          <p:attrName>r</p:attrName>
                                        </p:attrNameLst>
                                      </p:cBhvr>
                                    </p:animRot>
                                    <p:animRot by="-240000">
                                      <p:cBhvr>
                                        <p:cTn id="9" dur="400" fill="hold">
                                          <p:stCondLst>
                                            <p:cond delay="1200"/>
                                          </p:stCondLst>
                                        </p:cTn>
                                        <p:tgtEl>
                                          <p:spTgt spid="24"/>
                                        </p:tgtEl>
                                        <p:attrNameLst>
                                          <p:attrName>r</p:attrName>
                                        </p:attrNameLst>
                                      </p:cBhvr>
                                    </p:animRot>
                                    <p:animRot by="120000">
                                      <p:cBhvr>
                                        <p:cTn id="10" dur="400" fill="hold">
                                          <p:stCondLst>
                                            <p:cond delay="16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5"/>
                                        </p:tgtEl>
                                      </p:cBhvr>
                                    </p:animEffect>
                                    <p:set>
                                      <p:cBhvr>
                                        <p:cTn id="16" dur="1" fill="hold">
                                          <p:stCondLst>
                                            <p:cond delay="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00156 -0.00911 C 0.00087 -0.0625 8.98611E-5 -0.1159 0.00156 -0.17809 C 0.00304 -0.24028 0.00096 -0.32763 0.01033 -0.38257 C 0.01971 -0.43735 0.03785 -0.47624 0.05781 -0.50695 C 0.07778 -0.53766 0.10156 -0.55664 0.1303 -0.56698 C 0.15903 -0.57732 0.2105 -0.5551 0.2303 -0.56914 C 0.25009 -0.58318 0.23299 -0.62284 0.24905 -0.65139 C 0.2651 -0.67994 0.298 -0.73503 0.32656 -0.74028 C 0.35503 -0.74537 0.38767 -0.71389 0.42031 -0.68241 " pathEditMode="relative" ptsTypes="AAAAAAAAA">
                                      <p:cBhvr>
                                        <p:cTn id="21" dur="2000" fill="hold"/>
                                        <p:tgtEl>
                                          <p:spTgt spid="16"/>
                                        </p:tgtEl>
                                        <p:attrNameLst>
                                          <p:attrName>ppt_x</p:attrName>
                                          <p:attrName>ppt_y</p:attrName>
                                        </p:attrNameLst>
                                      </p:cBhvr>
                                    </p:animMotion>
                                  </p:childTnLst>
                                </p:cTn>
                              </p:par>
                              <p:par>
                                <p:cTn id="22" presetID="10" presetClass="exit" presetSubtype="0" fill="hold" nodeType="withEffect">
                                  <p:stCondLst>
                                    <p:cond delay="200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13"/>
                                        </p:tgtEl>
                                      </p:cBhvr>
                                    </p:animEffect>
                                    <p:set>
                                      <p:cBhvr>
                                        <p:cTn id="30" dur="1" fill="hold">
                                          <p:stCondLst>
                                            <p:cond delay="9"/>
                                          </p:stCondLst>
                                        </p:cTn>
                                        <p:tgtEl>
                                          <p:spTgt spid="1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
                                        <p:tgtEl>
                                          <p:spTgt spid="8"/>
                                        </p:tgtEl>
                                      </p:cBhvr>
                                    </p:animEffect>
                                    <p:set>
                                      <p:cBhvr>
                                        <p:cTn id="33" dur="1" fill="hold">
                                          <p:stCondLst>
                                            <p:cond delay="9"/>
                                          </p:stCondLst>
                                        </p:cTn>
                                        <p:tgtEl>
                                          <p:spTgt spid="8"/>
                                        </p:tgtEl>
                                        <p:attrNameLst>
                                          <p:attrName>style.visibility</p:attrName>
                                        </p:attrNameLst>
                                      </p:cBhvr>
                                      <p:to>
                                        <p:strVal val="hidden"/>
                                      </p:to>
                                    </p:set>
                                  </p:childTnLst>
                                </p:cTn>
                              </p:par>
                              <p:par>
                                <p:cTn id="34" presetID="0" presetClass="path" presetSubtype="0" accel="50000" decel="50000" fill="hold" nodeType="withEffect">
                                  <p:stCondLst>
                                    <p:cond delay="0"/>
                                  </p:stCondLst>
                                  <p:childTnLst>
                                    <p:animMotion origin="layout" path="M 0.01137 0.00957 C -0.01024 -0.04537 -0.03177 -0.10016 -0.03741 -0.15046 C -0.04305 -0.20077 -0.03472 -0.25046 -0.02239 -0.29259 C -0.01007 -0.33488 0.00972 -0.37747 0.03637 -0.4037 C 0.06302 -0.42994 0.10781 -0.44599 0.13767 -0.45031 C 0.16745 -0.45478 0.19132 -0.44259 0.21519 -0.4304 " pathEditMode="relative" rAng="0" ptsTypes="AAAAAA">
                                      <p:cBhvr>
                                        <p:cTn id="35" dur="2000" fill="hold"/>
                                        <p:tgtEl>
                                          <p:spTgt spid="14"/>
                                        </p:tgtEl>
                                        <p:attrNameLst>
                                          <p:attrName>ppt_x</p:attrName>
                                          <p:attrName>ppt_y</p:attrName>
                                        </p:attrNameLst>
                                      </p:cBhvr>
                                      <p:rCtr x="7656" y="-23056"/>
                                    </p:animMotion>
                                  </p:childTnLst>
                                </p:cTn>
                              </p:par>
                              <p:par>
                                <p:cTn id="36" presetID="10" presetClass="exit" presetSubtype="0" fill="hold" nodeType="withEffect">
                                  <p:stCondLst>
                                    <p:cond delay="200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11"/>
                                        </p:tgtEl>
                                      </p:cBhvr>
                                    </p:animEffect>
                                    <p:set>
                                      <p:cBhvr>
                                        <p:cTn id="44" dur="1" fill="hold">
                                          <p:stCondLst>
                                            <p:cond delay="9"/>
                                          </p:stCondLst>
                                        </p:cTn>
                                        <p:tgtEl>
                                          <p:spTgt spid="1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
                                        <p:tgtEl>
                                          <p:spTgt spid="22"/>
                                        </p:tgtEl>
                                      </p:cBhvr>
                                    </p:animEffect>
                                    <p:set>
                                      <p:cBhvr>
                                        <p:cTn id="47" dur="1" fill="hold">
                                          <p:stCondLst>
                                            <p:cond delay="9"/>
                                          </p:stCondLst>
                                        </p:cTn>
                                        <p:tgtEl>
                                          <p:spTgt spid="22"/>
                                        </p:tgtEl>
                                        <p:attrNameLst>
                                          <p:attrName>style.visibility</p:attrName>
                                        </p:attrNameLst>
                                      </p:cBhvr>
                                      <p:to>
                                        <p:strVal val="hidden"/>
                                      </p:to>
                                    </p:set>
                                  </p:childTnLst>
                                </p:cTn>
                              </p:par>
                              <p:par>
                                <p:cTn id="48" presetID="0" presetClass="path" presetSubtype="0" accel="50000" decel="50000" fill="hold" nodeType="withEffect">
                                  <p:stCondLst>
                                    <p:cond delay="0"/>
                                  </p:stCondLst>
                                  <p:childTnLst>
                                    <p:animMotion origin="layout" path="M 4.44444E-6 -4.07407E-6 C -0.01138 -0.04922 -0.02283 -0.09768 -0.02882 -0.1449 C -0.03481 -0.19182 -0.03993 -0.24598 -0.0362 -0.28271 C -0.03247 -0.31959 -0.01086 -0.34058 -0.00669 -0.36589 C -0.00252 -0.39089 -0.0053 -0.39799 -0.01112 -0.43395 C -0.01667 -0.46944 -0.03785 -0.52932 -0.04063 -0.58024 C -0.04341 -0.63117 -0.04688 -0.71697 -0.02796 -0.7395 C -0.00929 -0.76219 0.03151 -0.73919 0.07248 -0.7162 " pathEditMode="relative" rAng="0" ptsTypes="AAAAAAAA">
                                      <p:cBhvr>
                                        <p:cTn id="49" dur="2000" fill="hold"/>
                                        <p:tgtEl>
                                          <p:spTgt spid="12"/>
                                        </p:tgtEl>
                                        <p:attrNameLst>
                                          <p:attrName>ppt_x</p:attrName>
                                          <p:attrName>ppt_y</p:attrName>
                                        </p:attrNameLst>
                                      </p:cBhvr>
                                      <p:rCtr x="1484" y="-37454"/>
                                    </p:animMotion>
                                  </p:childTnLst>
                                </p:cTn>
                              </p:par>
                              <p:par>
                                <p:cTn id="50" presetID="10" presetClass="exit" presetSubtype="0" fill="hold" nodeType="withEffect">
                                  <p:stCondLst>
                                    <p:cond delay="200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9"/>
                                        </p:tgtEl>
                                      </p:cBhvr>
                                    </p:animEffect>
                                    <p:set>
                                      <p:cBhvr>
                                        <p:cTn id="58" dur="1" fill="hold">
                                          <p:stCondLst>
                                            <p:cond delay="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
                                        <p:tgtEl>
                                          <p:spTgt spid="25"/>
                                        </p:tgtEl>
                                      </p:cBhvr>
                                    </p:animEffect>
                                    <p:set>
                                      <p:cBhvr>
                                        <p:cTn id="61" dur="1" fill="hold">
                                          <p:stCondLst>
                                            <p:cond delay="9"/>
                                          </p:stCondLst>
                                        </p:cTn>
                                        <p:tgtEl>
                                          <p:spTgt spid="25"/>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3.47222E-6 3.82716E-6 C -0.00234 -0.04291 -0.00486 -0.08565 0.02032 -0.10787 C 0.0454 -0.13025 0.12822 -0.11513 0.14974 -0.13426 C 0.17127 -0.15324 0.15547 -0.17763 0.14974 -0.22284 C 0.14401 -0.26775 0.14401 -0.37192 0.11563 -0.40448 C 0.08733 -0.4375 0.01355 -0.40417 -0.02066 -0.41899 C -0.0546 -0.4338 -0.07048 -0.47716 -0.08862 -0.49321 C -0.10694 -0.50911 -0.1184 -0.51189 -0.12925 -0.51436 " pathEditMode="relative" rAng="0" ptsTypes="AAAAAAAA">
                                      <p:cBhvr>
                                        <p:cTn id="63" dur="2000" fill="hold"/>
                                        <p:tgtEl>
                                          <p:spTgt spid="10"/>
                                        </p:tgtEl>
                                        <p:attrNameLst>
                                          <p:attrName>ppt_x</p:attrName>
                                          <p:attrName>ppt_y</p:attrName>
                                        </p:attrNameLst>
                                      </p:cBhvr>
                                      <p:rCtr x="1571" y="-25725"/>
                                    </p:animMotion>
                                  </p:childTnLst>
                                </p:cTn>
                              </p:par>
                            </p:childTnLst>
                          </p:cTn>
                        </p:par>
                        <p:par>
                          <p:cTn id="64" fill="hold">
                            <p:stCondLst>
                              <p:cond delay="2000"/>
                            </p:stCondLst>
                            <p:childTnLst>
                              <p:par>
                                <p:cTn id="65" presetID="10" presetClass="exit" presetSubtype="0" fill="hold" nodeType="after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
                                        <p:tgtEl>
                                          <p:spTgt spid="5"/>
                                        </p:tgtEl>
                                      </p:cBhvr>
                                    </p:animEffect>
                                    <p:set>
                                      <p:cBhvr>
                                        <p:cTn id="73" dur="1" fill="hold">
                                          <p:stCondLst>
                                            <p:cond delay="9"/>
                                          </p:stCondLst>
                                        </p:cTn>
                                        <p:tgtEl>
                                          <p:spTgt spid="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
                                        <p:tgtEl>
                                          <p:spTgt spid="26"/>
                                        </p:tgtEl>
                                      </p:cBhvr>
                                    </p:animEffect>
                                    <p:set>
                                      <p:cBhvr>
                                        <p:cTn id="76" dur="1" fill="hold">
                                          <p:stCondLst>
                                            <p:cond delay="9"/>
                                          </p:stCondLst>
                                        </p:cTn>
                                        <p:tgtEl>
                                          <p:spTgt spid="26"/>
                                        </p:tgtEl>
                                        <p:attrNameLst>
                                          <p:attrName>style.visibility</p:attrName>
                                        </p:attrNameLst>
                                      </p:cBhvr>
                                      <p:to>
                                        <p:strVal val="hidden"/>
                                      </p:to>
                                    </p:set>
                                  </p:childTnLst>
                                </p:cTn>
                              </p:par>
                              <p:par>
                                <p:cTn id="77" presetID="0" presetClass="path" presetSubtype="0" accel="50000" decel="50000" fill="hold" grpId="0" nodeType="withEffect">
                                  <p:stCondLst>
                                    <p:cond delay="0"/>
                                  </p:stCondLst>
                                  <p:childTnLst>
                                    <p:animMotion origin="layout" path="M 0 0 C 0.00147 -0.03889 0.00295 -0.07778 0 -0.11559 C -0.00296 -0.15339 -0.0027 -0.19753 -0.01754 -0.2267 C -0.0323 -0.25602 -0.07561 -0.23194 -0.08872 -0.2912 C -0.10191 -0.35046 -0.08872 -0.5341 -0.09627 -0.58225 C -0.10374 -0.6304 -0.08915 -0.57407 -0.13377 -0.58009 C -0.1783 -0.58596 -0.27101 -0.60185 -0.36372 -0.61775 " pathEditMode="relative" ptsTypes="AAAAAAA">
                                      <p:cBhvr>
                                        <p:cTn id="78" dur="2000" fill="hold"/>
                                        <p:tgtEl>
                                          <p:spTgt spid="6"/>
                                        </p:tgtEl>
                                        <p:attrNameLst>
                                          <p:attrName>ppt_x</p:attrName>
                                          <p:attrName>ppt_y</p:attrName>
                                        </p:attrNameLst>
                                      </p:cBhvr>
                                    </p:animMotion>
                                  </p:childTnLst>
                                </p:cTn>
                              </p:par>
                            </p:childTnLst>
                          </p:cTn>
                        </p:par>
                        <p:par>
                          <p:cTn id="79" fill="hold">
                            <p:stCondLst>
                              <p:cond delay="2000"/>
                            </p:stCondLst>
                            <p:childTnLst>
                              <p:par>
                                <p:cTn id="80" presetID="10" presetClass="exit" presetSubtype="0" fill="hold" grpId="1" nodeType="after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3" restart="whenNotActive" fill="hold" evtFilter="cancelBubble" nodeType="interactiveSeq">
                <p:stCondLst>
                  <p:cond evt="onClick" delay="0">
                    <p:tgtEl>
                      <p:spTgt spid="24"/>
                    </p:tgtEl>
                  </p:cond>
                </p:stCondLst>
                <p:endSync evt="end" delay="0">
                  <p:rtn val="all"/>
                </p:endSync>
                <p:childTnLst>
                  <p:par>
                    <p:cTn id="84" fill="hold">
                      <p:stCondLst>
                        <p:cond delay="0"/>
                      </p:stCondLst>
                      <p:childTnLst>
                        <p:par>
                          <p:cTn id="85" fill="hold">
                            <p:stCondLst>
                              <p:cond delay="0"/>
                            </p:stCondLst>
                            <p:childTnLst>
                              <p:par>
                                <p:cTn id="86" presetID="5" presetClass="entr" presetSubtype="1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heckerboard(across)">
                                      <p:cBhvr>
                                        <p:cTn id="88" dur="500"/>
                                        <p:tgtEl>
                                          <p:spTgt spid="17"/>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checkerboard(across)">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6" grpId="1" animBg="1"/>
      <p:bldP spid="23" grpId="0"/>
      <p:bldP spid="23" grpId="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grpSp>
        <p:nvGrpSpPr>
          <p:cNvPr id="2" name="Group 2"/>
          <p:cNvGrpSpPr/>
          <p:nvPr/>
        </p:nvGrpSpPr>
        <p:grpSpPr>
          <a:xfrm>
            <a:off x="0" y="-142875"/>
            <a:ext cx="18288000" cy="10695214"/>
            <a:chOff x="0" y="0"/>
            <a:chExt cx="24384000" cy="14260286"/>
          </a:xfrm>
        </p:grpSpPr>
        <p:pic>
          <p:nvPicPr>
            <p:cNvPr id="3" name="Picture 3"/>
            <p:cNvPicPr>
              <a:picLocks noChangeAspect="1"/>
            </p:cNvPicPr>
            <p:nvPr/>
          </p:nvPicPr>
          <p:blipFill>
            <a:blip r:embed="rId5"/>
            <a:srcRect l="16549" r="16549"/>
            <a:stretch>
              <a:fillRect/>
            </a:stretch>
          </p:blipFill>
          <p:spPr>
            <a:xfrm>
              <a:off x="0" y="0"/>
              <a:ext cx="24384000" cy="14260286"/>
            </a:xfrm>
            <a:prstGeom prst="rect">
              <a:avLst/>
            </a:prstGeom>
          </p:spPr>
        </p:pic>
      </p:grpSp>
      <p:sp>
        <p:nvSpPr>
          <p:cNvPr id="4" name="Freeform 4"/>
          <p:cNvSpPr/>
          <p:nvPr/>
        </p:nvSpPr>
        <p:spPr>
          <a:xfrm flipV="1">
            <a:off x="7258186" y="-475346"/>
            <a:ext cx="15327826" cy="7529795"/>
          </a:xfrm>
          <a:custGeom>
            <a:avLst/>
            <a:gdLst/>
            <a:ahLst/>
            <a:cxnLst/>
            <a:rect l="l" t="t" r="r" b="b"/>
            <a:pathLst>
              <a:path w="15327826" h="7529795">
                <a:moveTo>
                  <a:pt x="0" y="7529795"/>
                </a:moveTo>
                <a:lnTo>
                  <a:pt x="15327826" y="7529795"/>
                </a:lnTo>
                <a:lnTo>
                  <a:pt x="15327826" y="0"/>
                </a:lnTo>
                <a:lnTo>
                  <a:pt x="0" y="0"/>
                </a:lnTo>
                <a:lnTo>
                  <a:pt x="0" y="7529795"/>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888341" y="192460"/>
            <a:ext cx="15327826" cy="3211367"/>
            <a:chOff x="0" y="0"/>
            <a:chExt cx="17021397" cy="3552941"/>
          </a:xfrm>
        </p:grpSpPr>
        <p:grpSp>
          <p:nvGrpSpPr>
            <p:cNvPr id="6" name="Group 6"/>
            <p:cNvGrpSpPr/>
            <p:nvPr/>
          </p:nvGrpSpPr>
          <p:grpSpPr>
            <a:xfrm>
              <a:off x="263113" y="196612"/>
              <a:ext cx="16758284" cy="3356329"/>
              <a:chOff x="0" y="0"/>
              <a:chExt cx="3451739" cy="691310"/>
            </a:xfrm>
          </p:grpSpPr>
          <p:sp>
            <p:nvSpPr>
              <p:cNvPr id="7" name="Freeform 7"/>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246087"/>
              </a:solidFill>
              <a:ln cap="sq">
                <a:noFill/>
                <a:prstDash val="solid"/>
                <a:miter/>
              </a:ln>
            </p:spPr>
          </p:sp>
          <p:sp>
            <p:nvSpPr>
              <p:cNvPr id="8" name="TextBox 8"/>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0" y="0"/>
              <a:ext cx="16758284" cy="3356329"/>
              <a:chOff x="0" y="0"/>
              <a:chExt cx="3451739" cy="691310"/>
            </a:xfrm>
          </p:grpSpPr>
          <p:sp>
            <p:nvSpPr>
              <p:cNvPr id="10" name="Freeform 10"/>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DAF0FF"/>
              </a:solidFill>
              <a:ln cap="sq">
                <a:noFill/>
                <a:prstDash val="solid"/>
                <a:miter/>
              </a:ln>
            </p:spPr>
          </p:sp>
          <p:sp>
            <p:nvSpPr>
              <p:cNvPr id="11" name="TextBox 11"/>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Rounded Rectangle 31">
            <a:extLst>
              <a:ext uri="{FF2B5EF4-FFF2-40B4-BE49-F238E27FC236}">
                <a16:creationId xmlns:a16="http://schemas.microsoft.com/office/drawing/2014/main" id="{6B3FDE5E-B88D-2132-F5C7-CE9FFC65F5E0}"/>
              </a:ext>
            </a:extLst>
          </p:cNvPr>
          <p:cNvSpPr/>
          <p:nvPr/>
        </p:nvSpPr>
        <p:spPr>
          <a:xfrm>
            <a:off x="5486400" y="3856116"/>
            <a:ext cx="6946161" cy="1646099"/>
          </a:xfrm>
          <a:prstGeom prst="roundRect">
            <a:avLst/>
          </a:prstGeom>
          <a:solidFill>
            <a:srgbClr val="FFF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6">
            <a:hlinkClick r:id="rId8" action="ppaction://hlinksldjump"/>
          </p:cNvPr>
          <p:cNvSpPr/>
          <p:nvPr/>
        </p:nvSpPr>
        <p:spPr>
          <a:xfrm>
            <a:off x="14020800" y="6425142"/>
            <a:ext cx="4096921" cy="3491689"/>
          </a:xfrm>
          <a:custGeom>
            <a:avLst/>
            <a:gdLst/>
            <a:ahLst/>
            <a:cxnLst/>
            <a:rect l="l" t="t" r="r" b="b"/>
            <a:pathLst>
              <a:path w="1963321" h="1924055">
                <a:moveTo>
                  <a:pt x="0" y="0"/>
                </a:moveTo>
                <a:lnTo>
                  <a:pt x="1963321" y="0"/>
                </a:lnTo>
                <a:lnTo>
                  <a:pt x="1963321" y="1924055"/>
                </a:lnTo>
                <a:lnTo>
                  <a:pt x="0" y="1924055"/>
                </a:lnTo>
                <a:lnTo>
                  <a:pt x="0" y="0"/>
                </a:lnTo>
                <a:close/>
              </a:path>
            </a:pathLst>
          </a:custGeom>
          <a:blipFill>
            <a:blip r:embed="rId9"/>
            <a:stretch>
              <a:fillRect/>
            </a:stretch>
          </a:blipFill>
        </p:spPr>
      </p:sp>
      <p:sp>
        <p:nvSpPr>
          <p:cNvPr id="29" name="Freeform 29"/>
          <p:cNvSpPr/>
          <p:nvPr/>
        </p:nvSpPr>
        <p:spPr>
          <a:xfrm>
            <a:off x="32155" y="900847"/>
            <a:ext cx="2430166" cy="2502980"/>
          </a:xfrm>
          <a:custGeom>
            <a:avLst/>
            <a:gdLst/>
            <a:ahLst/>
            <a:cxnLst/>
            <a:rect l="l" t="t" r="r" b="b"/>
            <a:pathLst>
              <a:path w="2430166" h="2502980">
                <a:moveTo>
                  <a:pt x="0" y="0"/>
                </a:moveTo>
                <a:lnTo>
                  <a:pt x="2430165" y="0"/>
                </a:lnTo>
                <a:lnTo>
                  <a:pt x="2430165" y="2502980"/>
                </a:lnTo>
                <a:lnTo>
                  <a:pt x="0" y="25029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11">
            <a:extLst>
              <a:ext uri="{FF2B5EF4-FFF2-40B4-BE49-F238E27FC236}">
                <a16:creationId xmlns:a16="http://schemas.microsoft.com/office/drawing/2014/main" id="{82C25804-E8B9-D359-AF8F-E989B9B2EB28}"/>
              </a:ext>
            </a:extLst>
          </p:cNvPr>
          <p:cNvSpPr txBox="1"/>
          <p:nvPr/>
        </p:nvSpPr>
        <p:spPr>
          <a:xfrm>
            <a:off x="2318182" y="409082"/>
            <a:ext cx="6840340" cy="67903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ongenial Black" panose="02000503040000020004" pitchFamily="2" charset="0"/>
                <a:ea typeface="+mn-ea"/>
                <a:cs typeface="+mn-cs"/>
              </a:rPr>
              <a:t>Problem: plastic pollution</a:t>
            </a:r>
          </a:p>
        </p:txBody>
      </p:sp>
      <p:sp>
        <p:nvSpPr>
          <p:cNvPr id="31" name="TextBox 11">
            <a:extLst>
              <a:ext uri="{FF2B5EF4-FFF2-40B4-BE49-F238E27FC236}">
                <a16:creationId xmlns:a16="http://schemas.microsoft.com/office/drawing/2014/main" id="{C5702345-B05A-64F2-19B9-803AD3C34592}"/>
              </a:ext>
            </a:extLst>
          </p:cNvPr>
          <p:cNvSpPr txBox="1"/>
          <p:nvPr/>
        </p:nvSpPr>
        <p:spPr>
          <a:xfrm>
            <a:off x="7062715" y="4248720"/>
            <a:ext cx="4429213"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ongenial Black" panose="02000503040000020004" pitchFamily="2" charset="0"/>
                <a:ea typeface="+mn-ea"/>
                <a:cs typeface="+mn-cs"/>
              </a:rPr>
              <a:t>microplastics</a:t>
            </a:r>
          </a:p>
        </p:txBody>
      </p:sp>
      <p:sp>
        <p:nvSpPr>
          <p:cNvPr id="12" name="TextBox 11">
            <a:extLst>
              <a:ext uri="{FF2B5EF4-FFF2-40B4-BE49-F238E27FC236}">
                <a16:creationId xmlns:a16="http://schemas.microsoft.com/office/drawing/2014/main" id="{0877283C-4123-931D-36CA-61DFC880A47D}"/>
              </a:ext>
            </a:extLst>
          </p:cNvPr>
          <p:cNvSpPr txBox="1"/>
          <p:nvPr/>
        </p:nvSpPr>
        <p:spPr>
          <a:xfrm>
            <a:off x="816508" y="1210617"/>
            <a:ext cx="13106507" cy="67903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Congenial Black" panose="02000503040000020004" pitchFamily="2" charset="0"/>
                <a:ea typeface="+mn-ea"/>
                <a:cs typeface="+mn-cs"/>
              </a:rPr>
              <a:t>Terrible effects on wildlife and humans:</a:t>
            </a:r>
          </a:p>
        </p:txBody>
      </p:sp>
      <p:sp>
        <p:nvSpPr>
          <p:cNvPr id="13" name="TextBox 12">
            <a:extLst>
              <a:ext uri="{FF2B5EF4-FFF2-40B4-BE49-F238E27FC236}">
                <a16:creationId xmlns:a16="http://schemas.microsoft.com/office/drawing/2014/main" id="{BE7413FA-DAAD-CC5B-B6E5-3A6F6F9E7231}"/>
              </a:ext>
            </a:extLst>
          </p:cNvPr>
          <p:cNvSpPr txBox="1"/>
          <p:nvPr/>
        </p:nvSpPr>
        <p:spPr>
          <a:xfrm>
            <a:off x="1053442" y="2098885"/>
            <a:ext cx="15634358" cy="682879"/>
          </a:xfrm>
          <a:prstGeom prst="rect">
            <a:avLst/>
          </a:prstGeom>
        </p:spPr>
        <p:txBody>
          <a:bodyPr wrap="square" lIns="0" tIns="0" rIns="0" bIns="0" rtlCol="0" anchor="t">
            <a:spAutoFit/>
          </a:bodyPr>
          <a:lstStyle/>
          <a:p>
            <a:pPr marL="2857500" marR="0" lvl="5" indent="-571500" algn="l" defTabSz="914400" rtl="0" eaLnBrk="1" fontAlgn="auto" latinLnBrk="0" hangingPunct="1">
              <a:lnSpc>
                <a:spcPts val="5459"/>
              </a:lnSpc>
              <a:spcBef>
                <a:spcPct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4472C4">
                    <a:lumMod val="50000"/>
                  </a:srgbClr>
                </a:solidFill>
                <a:effectLst/>
                <a:uLnTx/>
                <a:uFillTx/>
                <a:latin typeface="Congenial" panose="02000503040000020004" pitchFamily="2" charset="0"/>
                <a:ea typeface="+mn-ea"/>
                <a:cs typeface="+mn-cs"/>
              </a:rPr>
              <a:t>breaks up and release </a:t>
            </a:r>
            <a:r>
              <a:rPr kumimoji="0" lang="en-US" sz="4000" b="0" i="0"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(1)</a:t>
            </a:r>
            <a:r>
              <a:rPr kumimoji="0" lang="en-US" sz="4000" b="0" i="0" u="none" strike="noStrike" kern="1200" cap="none" spc="0" normalizeH="0" baseline="0" noProof="0" dirty="0">
                <a:ln>
                  <a:noFill/>
                </a:ln>
                <a:solidFill>
                  <a:srgbClr val="4472C4">
                    <a:lumMod val="50000"/>
                  </a:srgbClr>
                </a:solidFill>
                <a:effectLst/>
                <a:uLnTx/>
                <a:uFillTx/>
                <a:latin typeface="Congenial" panose="02000503040000020004" pitchFamily="2" charset="0"/>
                <a:ea typeface="+mn-ea"/>
                <a:cs typeface="+mn-cs"/>
              </a:rPr>
              <a:t> ________________</a:t>
            </a:r>
          </a:p>
        </p:txBody>
      </p:sp>
      <p:sp>
        <p:nvSpPr>
          <p:cNvPr id="19" name="Freeform 4">
            <a:extLst>
              <a:ext uri="{FF2B5EF4-FFF2-40B4-BE49-F238E27FC236}">
                <a16:creationId xmlns:a16="http://schemas.microsoft.com/office/drawing/2014/main" id="{915970CF-474A-2E77-BC12-F8653761B6BD}"/>
              </a:ext>
            </a:extLst>
          </p:cNvPr>
          <p:cNvSpPr/>
          <p:nvPr/>
        </p:nvSpPr>
        <p:spPr>
          <a:xfrm flipH="1">
            <a:off x="-2695871" y="6271009"/>
            <a:ext cx="10846012" cy="5328104"/>
          </a:xfrm>
          <a:custGeom>
            <a:avLst/>
            <a:gdLst/>
            <a:ahLst/>
            <a:cxnLst/>
            <a:rect l="l" t="t" r="r" b="b"/>
            <a:pathLst>
              <a:path w="10846012" h="5328104">
                <a:moveTo>
                  <a:pt x="10846012" y="0"/>
                </a:moveTo>
                <a:lnTo>
                  <a:pt x="0" y="0"/>
                </a:lnTo>
                <a:lnTo>
                  <a:pt x="0" y="5328103"/>
                </a:lnTo>
                <a:lnTo>
                  <a:pt x="10846012" y="5328103"/>
                </a:lnTo>
                <a:lnTo>
                  <a:pt x="10846012"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9">
            <a:extLst>
              <a:ext uri="{FF2B5EF4-FFF2-40B4-BE49-F238E27FC236}">
                <a16:creationId xmlns:a16="http://schemas.microsoft.com/office/drawing/2014/main" id="{766D0F43-D632-3931-E8A0-31796AA572E2}"/>
              </a:ext>
            </a:extLst>
          </p:cNvPr>
          <p:cNvGrpSpPr/>
          <p:nvPr/>
        </p:nvGrpSpPr>
        <p:grpSpPr>
          <a:xfrm>
            <a:off x="875106" y="6106472"/>
            <a:ext cx="10882328" cy="3033657"/>
            <a:chOff x="0" y="0"/>
            <a:chExt cx="2570851" cy="948009"/>
          </a:xfrm>
        </p:grpSpPr>
        <p:sp>
          <p:nvSpPr>
            <p:cNvPr id="15" name="Freeform 10">
              <a:extLst>
                <a:ext uri="{FF2B5EF4-FFF2-40B4-BE49-F238E27FC236}">
                  <a16:creationId xmlns:a16="http://schemas.microsoft.com/office/drawing/2014/main" id="{7F78CB80-2CE0-DF0B-1082-A97A9434A345}"/>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16" name="TextBox 11">
              <a:extLst>
                <a:ext uri="{FF2B5EF4-FFF2-40B4-BE49-F238E27FC236}">
                  <a16:creationId xmlns:a16="http://schemas.microsoft.com/office/drawing/2014/main" id="{92E7D552-FDE0-25D4-111E-AD8AF845E1FF}"/>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TextBox 11">
            <a:extLst>
              <a:ext uri="{FF2B5EF4-FFF2-40B4-BE49-F238E27FC236}">
                <a16:creationId xmlns:a16="http://schemas.microsoft.com/office/drawing/2014/main" id="{52A10468-74F6-E808-6C84-F4903C0B38C7}"/>
              </a:ext>
            </a:extLst>
          </p:cNvPr>
          <p:cNvSpPr txBox="1"/>
          <p:nvPr/>
        </p:nvSpPr>
        <p:spPr>
          <a:xfrm>
            <a:off x="1888341" y="6708389"/>
            <a:ext cx="8855859" cy="14773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Plastic can break up into tiny pieces called </a:t>
            </a:r>
            <a:r>
              <a:rPr kumimoji="0" lang="en-US" sz="4800" b="1" i="1"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microplastics</a:t>
            </a: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p:txBody>
      </p:sp>
      <p:sp>
        <p:nvSpPr>
          <p:cNvPr id="20" name="Freeform 30">
            <a:extLst>
              <a:ext uri="{FF2B5EF4-FFF2-40B4-BE49-F238E27FC236}">
                <a16:creationId xmlns:a16="http://schemas.microsoft.com/office/drawing/2014/main" id="{64E74BB9-647C-C8C0-344D-C35C0E26E232}"/>
              </a:ext>
            </a:extLst>
          </p:cNvPr>
          <p:cNvSpPr/>
          <p:nvPr/>
        </p:nvSpPr>
        <p:spPr>
          <a:xfrm flipH="1">
            <a:off x="3982849" y="8726261"/>
            <a:ext cx="1431680" cy="1697034"/>
          </a:xfrm>
          <a:custGeom>
            <a:avLst/>
            <a:gdLst/>
            <a:ahLst/>
            <a:cxnLst/>
            <a:rect l="l" t="t" r="r" b="b"/>
            <a:pathLst>
              <a:path w="1431680" h="1697034">
                <a:moveTo>
                  <a:pt x="1431680" y="0"/>
                </a:moveTo>
                <a:lnTo>
                  <a:pt x="0" y="0"/>
                </a:lnTo>
                <a:lnTo>
                  <a:pt x="0" y="1697034"/>
                </a:lnTo>
                <a:lnTo>
                  <a:pt x="1431680" y="1697034"/>
                </a:lnTo>
                <a:lnTo>
                  <a:pt x="143168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7" name="rightanswer-95219 (1)">
            <a:hlinkClick r:id="" action="ppaction://media"/>
            <a:extLst>
              <a:ext uri="{FF2B5EF4-FFF2-40B4-BE49-F238E27FC236}">
                <a16:creationId xmlns:a16="http://schemas.microsoft.com/office/drawing/2014/main" id="{D1AB37E0-87CD-1EF0-5A70-E448177E06C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2933548" y="25380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 presetClass="mediacall" presetSubtype="0" fill="hold" nodeType="withEffect">
                                  <p:stCondLst>
                                    <p:cond delay="0"/>
                                  </p:stCondLst>
                                  <p:childTnLst>
                                    <p:cmd type="call" cmd="playFrom(0.0)">
                                      <p:cBhvr>
                                        <p:cTn id="16" dur="444"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32" grpId="0" animBg="1"/>
      <p:bldP spid="31"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grpSp>
        <p:nvGrpSpPr>
          <p:cNvPr id="2" name="Group 2"/>
          <p:cNvGrpSpPr/>
          <p:nvPr/>
        </p:nvGrpSpPr>
        <p:grpSpPr>
          <a:xfrm>
            <a:off x="0" y="-136295"/>
            <a:ext cx="18288000" cy="10423295"/>
            <a:chOff x="0" y="0"/>
            <a:chExt cx="24384000" cy="13897727"/>
          </a:xfrm>
        </p:grpSpPr>
        <p:pic>
          <p:nvPicPr>
            <p:cNvPr id="3" name="Picture 3"/>
            <p:cNvPicPr>
              <a:picLocks noChangeAspect="1"/>
            </p:cNvPicPr>
            <p:nvPr/>
          </p:nvPicPr>
          <p:blipFill>
            <a:blip r:embed="rId4"/>
            <a:srcRect l="23979" r="23979" b="24109"/>
            <a:stretch>
              <a:fillRect/>
            </a:stretch>
          </p:blipFill>
          <p:spPr>
            <a:xfrm>
              <a:off x="0" y="0"/>
              <a:ext cx="24384000" cy="13897727"/>
            </a:xfrm>
            <a:prstGeom prst="rect">
              <a:avLst/>
            </a:prstGeom>
          </p:spPr>
        </p:pic>
      </p:grpSp>
      <p:sp>
        <p:nvSpPr>
          <p:cNvPr id="4" name="Freeform 4"/>
          <p:cNvSpPr/>
          <p:nvPr/>
        </p:nvSpPr>
        <p:spPr>
          <a:xfrm flipH="1">
            <a:off x="-2695871" y="6271009"/>
            <a:ext cx="10846012" cy="5328104"/>
          </a:xfrm>
          <a:custGeom>
            <a:avLst/>
            <a:gdLst/>
            <a:ahLst/>
            <a:cxnLst/>
            <a:rect l="l" t="t" r="r" b="b"/>
            <a:pathLst>
              <a:path w="10846012" h="5328104">
                <a:moveTo>
                  <a:pt x="10846012" y="0"/>
                </a:moveTo>
                <a:lnTo>
                  <a:pt x="0" y="0"/>
                </a:lnTo>
                <a:lnTo>
                  <a:pt x="0" y="5328103"/>
                </a:lnTo>
                <a:lnTo>
                  <a:pt x="10846012" y="5328103"/>
                </a:lnTo>
                <a:lnTo>
                  <a:pt x="1084601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8919482" y="-358434"/>
            <a:ext cx="13495049" cy="6629443"/>
          </a:xfrm>
          <a:custGeom>
            <a:avLst/>
            <a:gdLst/>
            <a:ahLst/>
            <a:cxnLst/>
            <a:rect l="l" t="t" r="r" b="b"/>
            <a:pathLst>
              <a:path w="13495049" h="6629443">
                <a:moveTo>
                  <a:pt x="0" y="6629443"/>
                </a:moveTo>
                <a:lnTo>
                  <a:pt x="13495049" y="6629443"/>
                </a:lnTo>
                <a:lnTo>
                  <a:pt x="13495049" y="0"/>
                </a:lnTo>
                <a:lnTo>
                  <a:pt x="0" y="0"/>
                </a:lnTo>
                <a:lnTo>
                  <a:pt x="0" y="6629443"/>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58399" y="192462"/>
            <a:ext cx="12766048" cy="2664706"/>
            <a:chOff x="0" y="0"/>
            <a:chExt cx="17021397" cy="3552941"/>
          </a:xfrm>
        </p:grpSpPr>
        <p:grpSp>
          <p:nvGrpSpPr>
            <p:cNvPr id="7" name="Group 7"/>
            <p:cNvGrpSpPr/>
            <p:nvPr/>
          </p:nvGrpSpPr>
          <p:grpSpPr>
            <a:xfrm>
              <a:off x="263113" y="196612"/>
              <a:ext cx="16758284" cy="3356329"/>
              <a:chOff x="0" y="0"/>
              <a:chExt cx="3451739" cy="691310"/>
            </a:xfrm>
          </p:grpSpPr>
          <p:sp>
            <p:nvSpPr>
              <p:cNvPr id="8" name="Freeform 8"/>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B22653"/>
              </a:solidFill>
              <a:ln cap="sq">
                <a:noFill/>
                <a:prstDash val="solid"/>
                <a:miter/>
              </a:ln>
            </p:spPr>
          </p:sp>
          <p:sp>
            <p:nvSpPr>
              <p:cNvPr id="9" name="TextBox 9"/>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0" y="0"/>
              <a:ext cx="16758284" cy="3356329"/>
              <a:chOff x="0" y="0"/>
              <a:chExt cx="3451739" cy="691310"/>
            </a:xfrm>
          </p:grpSpPr>
          <p:sp>
            <p:nvSpPr>
              <p:cNvPr id="11" name="Freeform 11"/>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F8DDDD"/>
              </a:solidFill>
              <a:ln cap="sq">
                <a:noFill/>
                <a:prstDash val="solid"/>
                <a:miter/>
              </a:ln>
            </p:spPr>
          </p:sp>
          <p:sp>
            <p:nvSpPr>
              <p:cNvPr id="12" name="TextBox 12"/>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Freeform 30"/>
          <p:cNvSpPr/>
          <p:nvPr/>
        </p:nvSpPr>
        <p:spPr>
          <a:xfrm flipH="1">
            <a:off x="3982849" y="8726261"/>
            <a:ext cx="1431680" cy="1697034"/>
          </a:xfrm>
          <a:custGeom>
            <a:avLst/>
            <a:gdLst/>
            <a:ahLst/>
            <a:cxnLst/>
            <a:rect l="l" t="t" r="r" b="b"/>
            <a:pathLst>
              <a:path w="1431680" h="1697034">
                <a:moveTo>
                  <a:pt x="1431680" y="0"/>
                </a:moveTo>
                <a:lnTo>
                  <a:pt x="0" y="0"/>
                </a:lnTo>
                <a:lnTo>
                  <a:pt x="0" y="1697034"/>
                </a:lnTo>
                <a:lnTo>
                  <a:pt x="1431680" y="1697034"/>
                </a:lnTo>
                <a:lnTo>
                  <a:pt x="143168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31"/>
          <p:cNvSpPr/>
          <p:nvPr/>
        </p:nvSpPr>
        <p:spPr>
          <a:xfrm>
            <a:off x="250602" y="431687"/>
            <a:ext cx="1556196" cy="1194027"/>
          </a:xfrm>
          <a:custGeom>
            <a:avLst/>
            <a:gdLst/>
            <a:ahLst/>
            <a:cxnLst/>
            <a:rect l="l" t="t" r="r" b="b"/>
            <a:pathLst>
              <a:path w="1556196" h="1194027">
                <a:moveTo>
                  <a:pt x="0" y="0"/>
                </a:moveTo>
                <a:lnTo>
                  <a:pt x="1556196" y="0"/>
                </a:lnTo>
                <a:lnTo>
                  <a:pt x="1556196" y="1194026"/>
                </a:lnTo>
                <a:lnTo>
                  <a:pt x="0" y="1194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TextBox 11">
            <a:extLst>
              <a:ext uri="{FF2B5EF4-FFF2-40B4-BE49-F238E27FC236}">
                <a16:creationId xmlns:a16="http://schemas.microsoft.com/office/drawing/2014/main" id="{71DC1BB9-8E6B-001C-64ED-A8CE2E48718C}"/>
              </a:ext>
            </a:extLst>
          </p:cNvPr>
          <p:cNvSpPr txBox="1"/>
          <p:nvPr/>
        </p:nvSpPr>
        <p:spPr>
          <a:xfrm>
            <a:off x="3548279" y="471717"/>
            <a:ext cx="10744200" cy="19466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(2)</a:t>
            </a:r>
            <a:r>
              <a:rPr kumimoji="0" lang="en-US" sz="4400" b="0" i="0" u="none" strike="noStrike" kern="1200" cap="none" spc="0" normalizeH="0" baseline="0" noProof="0" dirty="0">
                <a:ln>
                  <a:noFill/>
                </a:ln>
                <a:solidFill>
                  <a:srgbClr val="44546A">
                    <a:lumMod val="75000"/>
                  </a:srgbClr>
                </a:solidFill>
                <a:effectLst/>
                <a:uLnTx/>
                <a:uFillTx/>
                <a:latin typeface="Congenial" panose="02000503040000020004" pitchFamily="2" charset="0"/>
                <a:ea typeface="+mn-ea"/>
                <a:cs typeface="+mn-cs"/>
              </a:rPr>
              <a:t> _______________ and sea animals eat plastic and die.</a:t>
            </a:r>
          </a:p>
        </p:txBody>
      </p:sp>
      <p:sp>
        <p:nvSpPr>
          <p:cNvPr id="33" name="Rounded Rectangle 32">
            <a:extLst>
              <a:ext uri="{FF2B5EF4-FFF2-40B4-BE49-F238E27FC236}">
                <a16:creationId xmlns:a16="http://schemas.microsoft.com/office/drawing/2014/main" id="{BC1AC78A-423F-4BB0-6BE7-C4D81121611F}"/>
              </a:ext>
            </a:extLst>
          </p:cNvPr>
          <p:cNvSpPr/>
          <p:nvPr/>
        </p:nvSpPr>
        <p:spPr>
          <a:xfrm>
            <a:off x="5421903" y="3219064"/>
            <a:ext cx="6946161" cy="1646099"/>
          </a:xfrm>
          <a:prstGeom prst="roundRect">
            <a:avLst/>
          </a:prstGeom>
          <a:solidFill>
            <a:srgbClr val="FFF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11">
            <a:extLst>
              <a:ext uri="{FF2B5EF4-FFF2-40B4-BE49-F238E27FC236}">
                <a16:creationId xmlns:a16="http://schemas.microsoft.com/office/drawing/2014/main" id="{834D4B53-57AD-D669-F1A3-5D3F307000F2}"/>
              </a:ext>
            </a:extLst>
          </p:cNvPr>
          <p:cNvSpPr txBox="1"/>
          <p:nvPr/>
        </p:nvSpPr>
        <p:spPr>
          <a:xfrm>
            <a:off x="6679699" y="3834488"/>
            <a:ext cx="4429213" cy="759823"/>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ngenial Black" panose="02000503040000020004" pitchFamily="2" charset="0"/>
                <a:ea typeface="+mn-ea"/>
                <a:cs typeface="+mn-cs"/>
              </a:rPr>
              <a:t>Fish</a:t>
            </a:r>
          </a:p>
        </p:txBody>
      </p:sp>
      <p:sp>
        <p:nvSpPr>
          <p:cNvPr id="46" name="Freeform 26">
            <a:hlinkClick r:id="rId11" action="ppaction://hlinksldjump"/>
            <a:extLst>
              <a:ext uri="{FF2B5EF4-FFF2-40B4-BE49-F238E27FC236}">
                <a16:creationId xmlns:a16="http://schemas.microsoft.com/office/drawing/2014/main" id="{9E38E0A9-006B-CA6F-62F5-5A73F1EB0507}"/>
              </a:ext>
            </a:extLst>
          </p:cNvPr>
          <p:cNvSpPr/>
          <p:nvPr/>
        </p:nvSpPr>
        <p:spPr>
          <a:xfrm>
            <a:off x="15227113" y="7429501"/>
            <a:ext cx="3060888" cy="2857500"/>
          </a:xfrm>
          <a:custGeom>
            <a:avLst/>
            <a:gdLst/>
            <a:ahLst/>
            <a:cxnLst/>
            <a:rect l="l" t="t" r="r" b="b"/>
            <a:pathLst>
              <a:path w="1963321" h="1924055">
                <a:moveTo>
                  <a:pt x="0" y="0"/>
                </a:moveTo>
                <a:lnTo>
                  <a:pt x="1963321" y="0"/>
                </a:lnTo>
                <a:lnTo>
                  <a:pt x="1963321" y="1924055"/>
                </a:lnTo>
                <a:lnTo>
                  <a:pt x="0" y="1924055"/>
                </a:lnTo>
                <a:lnTo>
                  <a:pt x="0" y="0"/>
                </a:lnTo>
                <a:close/>
              </a:path>
            </a:pathLst>
          </a:custGeom>
          <a:blipFill>
            <a:blip r:embed="rId12"/>
            <a:stretch>
              <a:fillRect/>
            </a:stretch>
          </a:blipFill>
        </p:spPr>
      </p:sp>
      <p:grpSp>
        <p:nvGrpSpPr>
          <p:cNvPr id="13" name="Group 9">
            <a:extLst>
              <a:ext uri="{FF2B5EF4-FFF2-40B4-BE49-F238E27FC236}">
                <a16:creationId xmlns:a16="http://schemas.microsoft.com/office/drawing/2014/main" id="{11CA935B-9C5C-B873-829E-DC91919D3C5F}"/>
              </a:ext>
            </a:extLst>
          </p:cNvPr>
          <p:cNvGrpSpPr/>
          <p:nvPr/>
        </p:nvGrpSpPr>
        <p:grpSpPr>
          <a:xfrm>
            <a:off x="704359" y="5480587"/>
            <a:ext cx="14720088" cy="3862649"/>
            <a:chOff x="0" y="0"/>
            <a:chExt cx="2570851" cy="948009"/>
          </a:xfrm>
        </p:grpSpPr>
        <p:sp>
          <p:nvSpPr>
            <p:cNvPr id="14" name="Freeform 10">
              <a:extLst>
                <a:ext uri="{FF2B5EF4-FFF2-40B4-BE49-F238E27FC236}">
                  <a16:creationId xmlns:a16="http://schemas.microsoft.com/office/drawing/2014/main" id="{000808FA-790A-E963-D468-53C6C9586CEB}"/>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15" name="TextBox 11">
              <a:extLst>
                <a:ext uri="{FF2B5EF4-FFF2-40B4-BE49-F238E27FC236}">
                  <a16:creationId xmlns:a16="http://schemas.microsoft.com/office/drawing/2014/main" id="{ED98671B-5619-414B-3081-F4AE2DD81D68}"/>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1">
            <a:extLst>
              <a:ext uri="{FF2B5EF4-FFF2-40B4-BE49-F238E27FC236}">
                <a16:creationId xmlns:a16="http://schemas.microsoft.com/office/drawing/2014/main" id="{AD59C8DA-C0EA-CB73-FAA4-5BC3489514F8}"/>
              </a:ext>
            </a:extLst>
          </p:cNvPr>
          <p:cNvSpPr txBox="1"/>
          <p:nvPr/>
        </p:nvSpPr>
        <p:spPr>
          <a:xfrm>
            <a:off x="1983099" y="5977196"/>
            <a:ext cx="12571101"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These microplastics stay in the stomachs of </a:t>
            </a:r>
            <a:r>
              <a:rPr kumimoji="0" lang="en-US" sz="4800" b="1" i="1"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fish</a:t>
            </a: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 and sea animals, and it stops them from eating real food.</a:t>
            </a:r>
          </a:p>
        </p:txBody>
      </p:sp>
      <p:pic>
        <p:nvPicPr>
          <p:cNvPr id="17" name="rightanswer-95219 (1)">
            <a:hlinkClick r:id="" action="ppaction://media"/>
            <a:extLst>
              <a:ext uri="{FF2B5EF4-FFF2-40B4-BE49-F238E27FC236}">
                <a16:creationId xmlns:a16="http://schemas.microsoft.com/office/drawing/2014/main" id="{5675D224-370B-0507-CD3A-8FE827499F3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933548" y="25380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444"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33" grpId="0" animBg="1"/>
      <p:bldP spid="4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grpSp>
        <p:nvGrpSpPr>
          <p:cNvPr id="2" name="Group 2"/>
          <p:cNvGrpSpPr/>
          <p:nvPr/>
        </p:nvGrpSpPr>
        <p:grpSpPr>
          <a:xfrm>
            <a:off x="0" y="-142875"/>
            <a:ext cx="18288000" cy="10695214"/>
            <a:chOff x="0" y="0"/>
            <a:chExt cx="24384000" cy="14260286"/>
          </a:xfrm>
        </p:grpSpPr>
        <p:pic>
          <p:nvPicPr>
            <p:cNvPr id="3" name="Picture 3"/>
            <p:cNvPicPr>
              <a:picLocks noChangeAspect="1"/>
            </p:cNvPicPr>
            <p:nvPr/>
          </p:nvPicPr>
          <p:blipFill>
            <a:blip r:embed="rId4"/>
            <a:srcRect l="16549" r="16549"/>
            <a:stretch>
              <a:fillRect/>
            </a:stretch>
          </p:blipFill>
          <p:spPr>
            <a:xfrm>
              <a:off x="0" y="0"/>
              <a:ext cx="24384000" cy="14260286"/>
            </a:xfrm>
            <a:prstGeom prst="rect">
              <a:avLst/>
            </a:prstGeom>
          </p:spPr>
        </p:pic>
      </p:grpSp>
      <p:sp>
        <p:nvSpPr>
          <p:cNvPr id="4" name="Freeform 4"/>
          <p:cNvSpPr/>
          <p:nvPr/>
        </p:nvSpPr>
        <p:spPr>
          <a:xfrm flipV="1">
            <a:off x="7258186" y="-475346"/>
            <a:ext cx="15327826" cy="7529795"/>
          </a:xfrm>
          <a:custGeom>
            <a:avLst/>
            <a:gdLst/>
            <a:ahLst/>
            <a:cxnLst/>
            <a:rect l="l" t="t" r="r" b="b"/>
            <a:pathLst>
              <a:path w="15327826" h="7529795">
                <a:moveTo>
                  <a:pt x="0" y="7529795"/>
                </a:moveTo>
                <a:lnTo>
                  <a:pt x="15327826" y="7529795"/>
                </a:lnTo>
                <a:lnTo>
                  <a:pt x="15327826" y="0"/>
                </a:lnTo>
                <a:lnTo>
                  <a:pt x="0" y="0"/>
                </a:lnTo>
                <a:lnTo>
                  <a:pt x="0" y="752979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72703" y="-326034"/>
            <a:ext cx="3639881" cy="2898255"/>
          </a:xfrm>
          <a:custGeom>
            <a:avLst/>
            <a:gdLst/>
            <a:ahLst/>
            <a:cxnLst/>
            <a:rect l="l" t="t" r="r" b="b"/>
            <a:pathLst>
              <a:path w="3639881" h="2898255">
                <a:moveTo>
                  <a:pt x="0" y="0"/>
                </a:moveTo>
                <a:lnTo>
                  <a:pt x="3639881" y="0"/>
                </a:lnTo>
                <a:lnTo>
                  <a:pt x="3639881" y="2898256"/>
                </a:lnTo>
                <a:lnTo>
                  <a:pt x="0" y="2898256"/>
                </a:lnTo>
                <a:lnTo>
                  <a:pt x="0" y="0"/>
                </a:lnTo>
                <a:close/>
              </a:path>
            </a:pathLst>
          </a:custGeom>
          <a:blipFill>
            <a:blip r:embed="rId7"/>
            <a:stretch>
              <a:fillRect/>
            </a:stretch>
          </a:blipFill>
        </p:spPr>
      </p:sp>
      <p:grpSp>
        <p:nvGrpSpPr>
          <p:cNvPr id="23" name="Group 23"/>
          <p:cNvGrpSpPr/>
          <p:nvPr/>
        </p:nvGrpSpPr>
        <p:grpSpPr>
          <a:xfrm>
            <a:off x="2542046" y="246884"/>
            <a:ext cx="13344440" cy="2664706"/>
            <a:chOff x="0" y="0"/>
            <a:chExt cx="17021397" cy="3552941"/>
          </a:xfrm>
        </p:grpSpPr>
        <p:grpSp>
          <p:nvGrpSpPr>
            <p:cNvPr id="24" name="Group 24"/>
            <p:cNvGrpSpPr/>
            <p:nvPr/>
          </p:nvGrpSpPr>
          <p:grpSpPr>
            <a:xfrm>
              <a:off x="263113" y="196612"/>
              <a:ext cx="16758284" cy="3356329"/>
              <a:chOff x="0" y="0"/>
              <a:chExt cx="3451739" cy="691310"/>
            </a:xfrm>
          </p:grpSpPr>
          <p:sp>
            <p:nvSpPr>
              <p:cNvPr id="25" name="Freeform 25"/>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B22653"/>
              </a:solidFill>
              <a:ln cap="sq">
                <a:noFill/>
                <a:prstDash val="solid"/>
                <a:miter/>
              </a:ln>
            </p:spPr>
          </p:sp>
          <p:sp>
            <p:nvSpPr>
              <p:cNvPr id="26" name="TextBox 26"/>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0" y="0"/>
              <a:ext cx="16758284" cy="3356329"/>
              <a:chOff x="0" y="0"/>
              <a:chExt cx="3451739" cy="691310"/>
            </a:xfrm>
          </p:grpSpPr>
          <p:sp>
            <p:nvSpPr>
              <p:cNvPr id="28" name="Freeform 28"/>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F8DDDD"/>
              </a:solidFill>
              <a:ln cap="sq">
                <a:noFill/>
                <a:prstDash val="solid"/>
                <a:miter/>
              </a:ln>
            </p:spPr>
          </p:sp>
          <p:sp>
            <p:nvSpPr>
              <p:cNvPr id="29" name="TextBox 29"/>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TextBox 11">
            <a:extLst>
              <a:ext uri="{FF2B5EF4-FFF2-40B4-BE49-F238E27FC236}">
                <a16:creationId xmlns:a16="http://schemas.microsoft.com/office/drawing/2014/main" id="{02A6D902-1DB9-609F-79F0-4232C467D395}"/>
              </a:ext>
            </a:extLst>
          </p:cNvPr>
          <p:cNvSpPr txBox="1"/>
          <p:nvPr/>
        </p:nvSpPr>
        <p:spPr>
          <a:xfrm>
            <a:off x="3008383" y="522293"/>
            <a:ext cx="12205489"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ongenial" panose="02000503040000020004" pitchFamily="2" charset="0"/>
                <a:ea typeface="+mn-ea"/>
                <a:cs typeface="+mn-cs"/>
              </a:rPr>
              <a:t>Solution:</a:t>
            </a:r>
            <a:r>
              <a:rPr kumimoji="0" lang="en-US" sz="4800" b="0" i="0" u="none" strike="noStrike" kern="1200" cap="none" spc="0" normalizeH="0" baseline="0" noProof="0" dirty="0">
                <a:ln>
                  <a:noFill/>
                </a:ln>
                <a:solidFill>
                  <a:srgbClr val="002060"/>
                </a:solidFill>
                <a:effectLst/>
                <a:uLnTx/>
                <a:uFillTx/>
                <a:latin typeface="Congenial" panose="02000503040000020004" pitchFamily="2" charset="0"/>
                <a:ea typeface="+mn-ea"/>
                <a:cs typeface="+mn-cs"/>
              </a:rPr>
              <a:t> </a:t>
            </a:r>
            <a:r>
              <a:rPr kumimoji="0" lang="en-US" sz="4800" b="0" i="0"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(3) </a:t>
            </a:r>
            <a:r>
              <a:rPr kumimoji="0" lang="en-US" sz="4800" b="0" i="0" u="none" strike="noStrike" kern="1200" cap="none" spc="0" normalizeH="0" baseline="0" noProof="0" dirty="0">
                <a:ln>
                  <a:noFill/>
                </a:ln>
                <a:solidFill>
                  <a:srgbClr val="002060"/>
                </a:solidFill>
                <a:effectLst/>
                <a:uLnTx/>
                <a:uFillTx/>
                <a:latin typeface="Congenial" panose="02000503040000020004" pitchFamily="2" charset="0"/>
                <a:ea typeface="+mn-ea"/>
                <a:cs typeface="+mn-cs"/>
              </a:rPr>
              <a:t>________ single-use plastic</a:t>
            </a:r>
          </a:p>
        </p:txBody>
      </p:sp>
      <p:sp>
        <p:nvSpPr>
          <p:cNvPr id="31" name="Rounded Rectangle 30">
            <a:extLst>
              <a:ext uri="{FF2B5EF4-FFF2-40B4-BE49-F238E27FC236}">
                <a16:creationId xmlns:a16="http://schemas.microsoft.com/office/drawing/2014/main" id="{08F0E5B8-5E3B-6423-B59F-3E0143E0C8CE}"/>
              </a:ext>
            </a:extLst>
          </p:cNvPr>
          <p:cNvSpPr/>
          <p:nvPr/>
        </p:nvSpPr>
        <p:spPr>
          <a:xfrm>
            <a:off x="5410200" y="3457411"/>
            <a:ext cx="6946161" cy="1646099"/>
          </a:xfrm>
          <a:prstGeom prst="roundRect">
            <a:avLst/>
          </a:prstGeom>
          <a:solidFill>
            <a:srgbClr val="FFF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11">
            <a:extLst>
              <a:ext uri="{FF2B5EF4-FFF2-40B4-BE49-F238E27FC236}">
                <a16:creationId xmlns:a16="http://schemas.microsoft.com/office/drawing/2014/main" id="{3FF265BE-07F2-CEEF-E3B7-F4CD6DB8A0A0}"/>
              </a:ext>
            </a:extLst>
          </p:cNvPr>
          <p:cNvSpPr txBox="1"/>
          <p:nvPr/>
        </p:nvSpPr>
        <p:spPr>
          <a:xfrm>
            <a:off x="6553200" y="3963175"/>
            <a:ext cx="4429213" cy="782907"/>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ngenial Black" panose="02000503040000020004" pitchFamily="2" charset="0"/>
                <a:ea typeface="+mn-ea"/>
                <a:cs typeface="+mn-cs"/>
              </a:rPr>
              <a:t>ban</a:t>
            </a:r>
          </a:p>
        </p:txBody>
      </p:sp>
      <p:sp>
        <p:nvSpPr>
          <p:cNvPr id="45" name="Freeform 26">
            <a:hlinkClick r:id="rId8" action="ppaction://hlinksldjump"/>
            <a:extLst>
              <a:ext uri="{FF2B5EF4-FFF2-40B4-BE49-F238E27FC236}">
                <a16:creationId xmlns:a16="http://schemas.microsoft.com/office/drawing/2014/main" id="{758A2BA8-9CDB-41CA-0DE0-FDB0C5109B0E}"/>
              </a:ext>
            </a:extLst>
          </p:cNvPr>
          <p:cNvSpPr/>
          <p:nvPr/>
        </p:nvSpPr>
        <p:spPr>
          <a:xfrm>
            <a:off x="16324679" y="8362945"/>
            <a:ext cx="1963321" cy="1924055"/>
          </a:xfrm>
          <a:custGeom>
            <a:avLst/>
            <a:gdLst/>
            <a:ahLst/>
            <a:cxnLst/>
            <a:rect l="l" t="t" r="r" b="b"/>
            <a:pathLst>
              <a:path w="1963321" h="1924055">
                <a:moveTo>
                  <a:pt x="0" y="0"/>
                </a:moveTo>
                <a:lnTo>
                  <a:pt x="1963321" y="0"/>
                </a:lnTo>
                <a:lnTo>
                  <a:pt x="1963321" y="1924055"/>
                </a:lnTo>
                <a:lnTo>
                  <a:pt x="0" y="1924055"/>
                </a:lnTo>
                <a:lnTo>
                  <a:pt x="0" y="0"/>
                </a:lnTo>
                <a:close/>
              </a:path>
            </a:pathLst>
          </a:custGeom>
          <a:blipFill>
            <a:blip r:embed="rId9"/>
            <a:stretch>
              <a:fillRect/>
            </a:stretch>
          </a:blipFill>
        </p:spPr>
      </p:sp>
      <p:sp>
        <p:nvSpPr>
          <p:cNvPr id="6" name="Freeform 4">
            <a:extLst>
              <a:ext uri="{FF2B5EF4-FFF2-40B4-BE49-F238E27FC236}">
                <a16:creationId xmlns:a16="http://schemas.microsoft.com/office/drawing/2014/main" id="{56C4063C-C4A3-B689-B342-E0728867DF5E}"/>
              </a:ext>
            </a:extLst>
          </p:cNvPr>
          <p:cNvSpPr/>
          <p:nvPr/>
        </p:nvSpPr>
        <p:spPr>
          <a:xfrm flipH="1">
            <a:off x="-2695871" y="6271009"/>
            <a:ext cx="10846012" cy="5328104"/>
          </a:xfrm>
          <a:custGeom>
            <a:avLst/>
            <a:gdLst/>
            <a:ahLst/>
            <a:cxnLst/>
            <a:rect l="l" t="t" r="r" b="b"/>
            <a:pathLst>
              <a:path w="10846012" h="5328104">
                <a:moveTo>
                  <a:pt x="10846012" y="0"/>
                </a:moveTo>
                <a:lnTo>
                  <a:pt x="0" y="0"/>
                </a:lnTo>
                <a:lnTo>
                  <a:pt x="0" y="5328103"/>
                </a:lnTo>
                <a:lnTo>
                  <a:pt x="10846012" y="5328103"/>
                </a:lnTo>
                <a:lnTo>
                  <a:pt x="1084601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30">
            <a:extLst>
              <a:ext uri="{FF2B5EF4-FFF2-40B4-BE49-F238E27FC236}">
                <a16:creationId xmlns:a16="http://schemas.microsoft.com/office/drawing/2014/main" id="{99131CD9-DFFA-B3E4-5BAF-9C515812B9D7}"/>
              </a:ext>
            </a:extLst>
          </p:cNvPr>
          <p:cNvSpPr/>
          <p:nvPr/>
        </p:nvSpPr>
        <p:spPr>
          <a:xfrm flipH="1">
            <a:off x="3982849" y="8726261"/>
            <a:ext cx="1431680" cy="1697034"/>
          </a:xfrm>
          <a:custGeom>
            <a:avLst/>
            <a:gdLst/>
            <a:ahLst/>
            <a:cxnLst/>
            <a:rect l="l" t="t" r="r" b="b"/>
            <a:pathLst>
              <a:path w="1431680" h="1697034">
                <a:moveTo>
                  <a:pt x="1431680" y="0"/>
                </a:moveTo>
                <a:lnTo>
                  <a:pt x="0" y="0"/>
                </a:lnTo>
                <a:lnTo>
                  <a:pt x="0" y="1697034"/>
                </a:lnTo>
                <a:lnTo>
                  <a:pt x="1431680" y="1697034"/>
                </a:lnTo>
                <a:lnTo>
                  <a:pt x="143168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9">
            <a:extLst>
              <a:ext uri="{FF2B5EF4-FFF2-40B4-BE49-F238E27FC236}">
                <a16:creationId xmlns:a16="http://schemas.microsoft.com/office/drawing/2014/main" id="{5324CA41-81AE-DBFB-893C-793615328768}"/>
              </a:ext>
            </a:extLst>
          </p:cNvPr>
          <p:cNvGrpSpPr/>
          <p:nvPr/>
        </p:nvGrpSpPr>
        <p:grpSpPr>
          <a:xfrm>
            <a:off x="704359" y="5931640"/>
            <a:ext cx="13138165" cy="2173861"/>
            <a:chOff x="0" y="0"/>
            <a:chExt cx="2570851" cy="948009"/>
          </a:xfrm>
        </p:grpSpPr>
        <p:sp>
          <p:nvSpPr>
            <p:cNvPr id="9" name="Freeform 10">
              <a:extLst>
                <a:ext uri="{FF2B5EF4-FFF2-40B4-BE49-F238E27FC236}">
                  <a16:creationId xmlns:a16="http://schemas.microsoft.com/office/drawing/2014/main" id="{8E8FAA58-B0DF-0DC2-CE11-EC31CCAD943A}"/>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10" name="TextBox 11">
              <a:extLst>
                <a:ext uri="{FF2B5EF4-FFF2-40B4-BE49-F238E27FC236}">
                  <a16:creationId xmlns:a16="http://schemas.microsoft.com/office/drawing/2014/main" id="{7FE9FCB1-3369-BCF2-2A4C-B9EA81CF9730}"/>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1">
            <a:extLst>
              <a:ext uri="{FF2B5EF4-FFF2-40B4-BE49-F238E27FC236}">
                <a16:creationId xmlns:a16="http://schemas.microsoft.com/office/drawing/2014/main" id="{3745831A-0615-B9D2-B2F0-241E443F6F3A}"/>
              </a:ext>
            </a:extLst>
          </p:cNvPr>
          <p:cNvSpPr txBox="1"/>
          <p:nvPr/>
        </p:nvSpPr>
        <p:spPr>
          <a:xfrm>
            <a:off x="1600200" y="6405782"/>
            <a:ext cx="12571101"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One solution is to </a:t>
            </a:r>
            <a:r>
              <a:rPr kumimoji="0" lang="en-US" sz="4800" b="1" i="1"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ban</a:t>
            </a: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 single-use plastic.</a:t>
            </a:r>
          </a:p>
        </p:txBody>
      </p:sp>
      <p:pic>
        <p:nvPicPr>
          <p:cNvPr id="12" name="rightanswer-95219 (1)">
            <a:hlinkClick r:id="" action="ppaction://media"/>
            <a:extLst>
              <a:ext uri="{FF2B5EF4-FFF2-40B4-BE49-F238E27FC236}">
                <a16:creationId xmlns:a16="http://schemas.microsoft.com/office/drawing/2014/main" id="{332FB591-AB90-9909-4F15-96A022EAE87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933548" y="25380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 presetClass="mediacall" presetSubtype="0" fill="hold" nodeType="withEffect">
                                  <p:stCondLst>
                                    <p:cond delay="0"/>
                                  </p:stCondLst>
                                  <p:childTnLst>
                                    <p:cmd type="call" cmd="playFrom(0.0)">
                                      <p:cBhvr>
                                        <p:cTn id="16" dur="444"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31" grpId="0" animBg="1"/>
      <p:bldP spid="4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4"/>
            <a:srcRect l="23634" r="23634" b="24109"/>
            <a:stretch>
              <a:fillRect/>
            </a:stretch>
          </p:blipFill>
          <p:spPr>
            <a:xfrm>
              <a:off x="0" y="0"/>
              <a:ext cx="24384000" cy="13716000"/>
            </a:xfrm>
            <a:prstGeom prst="rect">
              <a:avLst/>
            </a:prstGeom>
          </p:spPr>
        </p:pic>
      </p:grpSp>
      <p:grpSp>
        <p:nvGrpSpPr>
          <p:cNvPr id="4" name="Group 4"/>
          <p:cNvGrpSpPr/>
          <p:nvPr/>
        </p:nvGrpSpPr>
        <p:grpSpPr>
          <a:xfrm rot="-10800000">
            <a:off x="-130883" y="-3092991"/>
            <a:ext cx="18418883" cy="6771810"/>
            <a:chOff x="0" y="0"/>
            <a:chExt cx="24558510" cy="9029080"/>
          </a:xfrm>
        </p:grpSpPr>
        <p:sp>
          <p:nvSpPr>
            <p:cNvPr id="5" name="Freeform 5"/>
            <p:cNvSpPr/>
            <p:nvPr/>
          </p:nvSpPr>
          <p:spPr>
            <a:xfrm>
              <a:off x="0" y="0"/>
              <a:ext cx="24558510" cy="7364468"/>
            </a:xfrm>
            <a:custGeom>
              <a:avLst/>
              <a:gdLst/>
              <a:ahLst/>
              <a:cxnLst/>
              <a:rect l="l" t="t" r="r" b="b"/>
              <a:pathLst>
                <a:path w="24558510" h="7364468">
                  <a:moveTo>
                    <a:pt x="0" y="0"/>
                  </a:moveTo>
                  <a:lnTo>
                    <a:pt x="24558510" y="0"/>
                  </a:lnTo>
                  <a:lnTo>
                    <a:pt x="24558510" y="7364468"/>
                  </a:lnTo>
                  <a:lnTo>
                    <a:pt x="0" y="7364468"/>
                  </a:lnTo>
                  <a:lnTo>
                    <a:pt x="0" y="0"/>
                  </a:lnTo>
                  <a:close/>
                </a:path>
              </a:pathLst>
            </a:custGeom>
            <a:blipFill>
              <a:blip r:embed="rId5">
                <a:extLst>
                  <a:ext uri="{96DAC541-7B7A-43D3-8B79-37D633B846F1}">
                    <asvg:svgBlip xmlns:asvg="http://schemas.microsoft.com/office/drawing/2016/SVG/main" r:embed="rId6"/>
                  </a:ext>
                </a:extLst>
              </a:blip>
              <a:stretch>
                <a:fillRect b="-64917"/>
              </a:stretch>
            </a:blipFill>
          </p:spPr>
        </p:sp>
        <p:sp>
          <p:nvSpPr>
            <p:cNvPr id="6" name="Freeform 6"/>
            <p:cNvSpPr/>
            <p:nvPr/>
          </p:nvSpPr>
          <p:spPr>
            <a:xfrm>
              <a:off x="0" y="835065"/>
              <a:ext cx="24558510" cy="8194015"/>
            </a:xfrm>
            <a:custGeom>
              <a:avLst/>
              <a:gdLst/>
              <a:ahLst/>
              <a:cxnLst/>
              <a:rect l="l" t="t" r="r" b="b"/>
              <a:pathLst>
                <a:path w="24558510" h="8194015">
                  <a:moveTo>
                    <a:pt x="0" y="0"/>
                  </a:moveTo>
                  <a:lnTo>
                    <a:pt x="24558510" y="0"/>
                  </a:lnTo>
                  <a:lnTo>
                    <a:pt x="24558510" y="8194015"/>
                  </a:lnTo>
                  <a:lnTo>
                    <a:pt x="0" y="8194015"/>
                  </a:lnTo>
                  <a:lnTo>
                    <a:pt x="0" y="0"/>
                  </a:lnTo>
                  <a:close/>
                </a:path>
              </a:pathLst>
            </a:custGeom>
            <a:blipFill>
              <a:blip r:embed="rId7">
                <a:extLst>
                  <a:ext uri="{96DAC541-7B7A-43D3-8B79-37D633B846F1}">
                    <asvg:svgBlip xmlns:asvg="http://schemas.microsoft.com/office/drawing/2016/SVG/main" r:embed="rId8"/>
                  </a:ext>
                </a:extLst>
              </a:blip>
              <a:stretch>
                <a:fillRect b="-48221"/>
              </a:stretch>
            </a:blipFill>
          </p:spPr>
        </p:sp>
      </p:grpSp>
      <p:grpSp>
        <p:nvGrpSpPr>
          <p:cNvPr id="7" name="Group 7"/>
          <p:cNvGrpSpPr/>
          <p:nvPr/>
        </p:nvGrpSpPr>
        <p:grpSpPr>
          <a:xfrm>
            <a:off x="2912110" y="608415"/>
            <a:ext cx="12766048" cy="2664706"/>
            <a:chOff x="0" y="0"/>
            <a:chExt cx="17021397" cy="3552941"/>
          </a:xfrm>
        </p:grpSpPr>
        <p:grpSp>
          <p:nvGrpSpPr>
            <p:cNvPr id="8" name="Group 8"/>
            <p:cNvGrpSpPr/>
            <p:nvPr/>
          </p:nvGrpSpPr>
          <p:grpSpPr>
            <a:xfrm>
              <a:off x="263113" y="196612"/>
              <a:ext cx="16758284" cy="3356329"/>
              <a:chOff x="0" y="0"/>
              <a:chExt cx="3451739" cy="691310"/>
            </a:xfrm>
          </p:grpSpPr>
          <p:sp>
            <p:nvSpPr>
              <p:cNvPr id="9" name="Freeform 9"/>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3F5725"/>
              </a:solidFill>
              <a:ln cap="sq">
                <a:noFill/>
                <a:prstDash val="solid"/>
                <a:miter/>
              </a:ln>
            </p:spPr>
          </p:sp>
          <p:sp>
            <p:nvSpPr>
              <p:cNvPr id="10" name="TextBox 10"/>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1"/>
            <p:cNvGrpSpPr/>
            <p:nvPr/>
          </p:nvGrpSpPr>
          <p:grpSpPr>
            <a:xfrm>
              <a:off x="0" y="0"/>
              <a:ext cx="16758284" cy="3356329"/>
              <a:chOff x="0" y="0"/>
              <a:chExt cx="3451739" cy="691310"/>
            </a:xfrm>
          </p:grpSpPr>
          <p:sp>
            <p:nvSpPr>
              <p:cNvPr id="12" name="Freeform 12"/>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D7F8A3"/>
              </a:solidFill>
              <a:ln cap="sq">
                <a:noFill/>
                <a:prstDash val="solid"/>
                <a:miter/>
              </a:ln>
            </p:spPr>
          </p:sp>
          <p:sp>
            <p:nvSpPr>
              <p:cNvPr id="13" name="TextBox 13"/>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Freeform 30"/>
          <p:cNvSpPr/>
          <p:nvPr/>
        </p:nvSpPr>
        <p:spPr>
          <a:xfrm rot="-1091841">
            <a:off x="14545646" y="1266729"/>
            <a:ext cx="1525282" cy="1371159"/>
          </a:xfrm>
          <a:custGeom>
            <a:avLst/>
            <a:gdLst/>
            <a:ahLst/>
            <a:cxnLst/>
            <a:rect l="l" t="t" r="r" b="b"/>
            <a:pathLst>
              <a:path w="1525282" h="1371159">
                <a:moveTo>
                  <a:pt x="0" y="0"/>
                </a:moveTo>
                <a:lnTo>
                  <a:pt x="1525282" y="0"/>
                </a:lnTo>
                <a:lnTo>
                  <a:pt x="1525282" y="1371159"/>
                </a:lnTo>
                <a:lnTo>
                  <a:pt x="0" y="13711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218838" y="1313616"/>
            <a:ext cx="1527308" cy="1277385"/>
          </a:xfrm>
          <a:custGeom>
            <a:avLst/>
            <a:gdLst/>
            <a:ahLst/>
            <a:cxnLst/>
            <a:rect l="l" t="t" r="r" b="b"/>
            <a:pathLst>
              <a:path w="1527308" h="1277385">
                <a:moveTo>
                  <a:pt x="0" y="0"/>
                </a:moveTo>
                <a:lnTo>
                  <a:pt x="1527308" y="0"/>
                </a:lnTo>
                <a:lnTo>
                  <a:pt x="1527308" y="1277385"/>
                </a:lnTo>
                <a:lnTo>
                  <a:pt x="0" y="12773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TextBox 11">
            <a:extLst>
              <a:ext uri="{FF2B5EF4-FFF2-40B4-BE49-F238E27FC236}">
                <a16:creationId xmlns:a16="http://schemas.microsoft.com/office/drawing/2014/main" id="{ECFF44C8-86CC-9753-E6F4-514436FFF03C}"/>
              </a:ext>
            </a:extLst>
          </p:cNvPr>
          <p:cNvSpPr txBox="1"/>
          <p:nvPr/>
        </p:nvSpPr>
        <p:spPr>
          <a:xfrm>
            <a:off x="3275002" y="1510209"/>
            <a:ext cx="11607112" cy="713657"/>
          </a:xfrm>
          <a:prstGeom prst="rect">
            <a:avLst/>
          </a:prstGeom>
        </p:spPr>
        <p:txBody>
          <a:bodyPr wrap="square" lIns="0" tIns="0" rIns="0" bIns="0" rtlCol="0" anchor="t">
            <a:spAutoFit/>
          </a:bodyPr>
          <a:lstStyle/>
          <a:p>
            <a:pPr marL="571500" marR="0" lvl="0" indent="-571500" algn="ctr" defTabSz="914400" rtl="0" eaLnBrk="1" fontAlgn="auto" latinLnBrk="0" hangingPunct="1">
              <a:lnSpc>
                <a:spcPts val="5459"/>
              </a:lnSpc>
              <a:spcBef>
                <a:spcPct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4472C4">
                    <a:lumMod val="50000"/>
                  </a:srgbClr>
                </a:solidFill>
                <a:effectLst/>
                <a:uLnTx/>
                <a:uFillTx/>
                <a:latin typeface="Congenial" panose="02000503040000020004" pitchFamily="2" charset="0"/>
                <a:ea typeface="+mn-ea"/>
                <a:cs typeface="+mn-cs"/>
              </a:rPr>
              <a:t>No plastic bags and </a:t>
            </a:r>
            <a:r>
              <a:rPr kumimoji="0" lang="en-US" sz="4800" b="0" i="0"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(4)</a:t>
            </a:r>
            <a:r>
              <a:rPr kumimoji="0" lang="en-US" sz="4800" b="0" i="0" u="none" strike="noStrike" kern="1200" cap="none" spc="0" normalizeH="0" baseline="0" noProof="0" dirty="0">
                <a:ln>
                  <a:noFill/>
                </a:ln>
                <a:solidFill>
                  <a:srgbClr val="4472C4">
                    <a:lumMod val="50000"/>
                  </a:srgbClr>
                </a:solidFill>
                <a:effectLst/>
                <a:uLnTx/>
                <a:uFillTx/>
                <a:latin typeface="Congenial" panose="02000503040000020004" pitchFamily="2" charset="0"/>
                <a:ea typeface="+mn-ea"/>
                <a:cs typeface="+mn-cs"/>
              </a:rPr>
              <a:t> _________</a:t>
            </a:r>
          </a:p>
        </p:txBody>
      </p:sp>
      <p:sp>
        <p:nvSpPr>
          <p:cNvPr id="34" name="Rounded Rectangle 33">
            <a:extLst>
              <a:ext uri="{FF2B5EF4-FFF2-40B4-BE49-F238E27FC236}">
                <a16:creationId xmlns:a16="http://schemas.microsoft.com/office/drawing/2014/main" id="{B35E6679-9EC0-BFDA-0E06-5B23643BC797}"/>
              </a:ext>
            </a:extLst>
          </p:cNvPr>
          <p:cNvSpPr/>
          <p:nvPr/>
        </p:nvSpPr>
        <p:spPr>
          <a:xfrm>
            <a:off x="5867400" y="3608031"/>
            <a:ext cx="6946161" cy="1646099"/>
          </a:xfrm>
          <a:prstGeom prst="roundRect">
            <a:avLst/>
          </a:prstGeom>
          <a:solidFill>
            <a:srgbClr val="FFF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11">
            <a:extLst>
              <a:ext uri="{FF2B5EF4-FFF2-40B4-BE49-F238E27FC236}">
                <a16:creationId xmlns:a16="http://schemas.microsoft.com/office/drawing/2014/main" id="{79E63BBB-8951-9B21-E72C-96AAAF92FFFD}"/>
              </a:ext>
            </a:extLst>
          </p:cNvPr>
          <p:cNvSpPr txBox="1"/>
          <p:nvPr/>
        </p:nvSpPr>
        <p:spPr>
          <a:xfrm>
            <a:off x="7095435" y="4103330"/>
            <a:ext cx="4429213" cy="736740"/>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ngenial Black" panose="02000503040000020004" pitchFamily="2" charset="0"/>
                <a:ea typeface="+mn-ea"/>
                <a:cs typeface="+mn-cs"/>
              </a:rPr>
              <a:t>straws</a:t>
            </a:r>
            <a:endPar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ngenial Black" panose="02000503040000020004" pitchFamily="2" charset="0"/>
              <a:ea typeface="+mn-ea"/>
              <a:cs typeface="+mn-cs"/>
            </a:endParaRPr>
          </a:p>
        </p:txBody>
      </p:sp>
      <p:sp>
        <p:nvSpPr>
          <p:cNvPr id="46" name="Freeform 26">
            <a:hlinkClick r:id="rId13" action="ppaction://hlinksldjump"/>
            <a:extLst>
              <a:ext uri="{FF2B5EF4-FFF2-40B4-BE49-F238E27FC236}">
                <a16:creationId xmlns:a16="http://schemas.microsoft.com/office/drawing/2014/main" id="{9741AC08-7B47-A4E0-85F2-DFC20AFA26F1}"/>
              </a:ext>
            </a:extLst>
          </p:cNvPr>
          <p:cNvSpPr/>
          <p:nvPr/>
        </p:nvSpPr>
        <p:spPr>
          <a:xfrm>
            <a:off x="16324679" y="8362945"/>
            <a:ext cx="1963321" cy="1924055"/>
          </a:xfrm>
          <a:custGeom>
            <a:avLst/>
            <a:gdLst/>
            <a:ahLst/>
            <a:cxnLst/>
            <a:rect l="l" t="t" r="r" b="b"/>
            <a:pathLst>
              <a:path w="1963321" h="1924055">
                <a:moveTo>
                  <a:pt x="0" y="0"/>
                </a:moveTo>
                <a:lnTo>
                  <a:pt x="1963321" y="0"/>
                </a:lnTo>
                <a:lnTo>
                  <a:pt x="1963321" y="1924055"/>
                </a:lnTo>
                <a:lnTo>
                  <a:pt x="0" y="1924055"/>
                </a:lnTo>
                <a:lnTo>
                  <a:pt x="0" y="0"/>
                </a:lnTo>
                <a:close/>
              </a:path>
            </a:pathLst>
          </a:custGeom>
          <a:blipFill>
            <a:blip r:embed="rId14"/>
            <a:stretch>
              <a:fillRect/>
            </a:stretch>
          </a:blipFill>
        </p:spPr>
      </p:sp>
      <p:sp>
        <p:nvSpPr>
          <p:cNvPr id="14" name="Freeform 4">
            <a:extLst>
              <a:ext uri="{FF2B5EF4-FFF2-40B4-BE49-F238E27FC236}">
                <a16:creationId xmlns:a16="http://schemas.microsoft.com/office/drawing/2014/main" id="{ACEF2591-B353-F1D2-8A84-3348B891F0E4}"/>
              </a:ext>
            </a:extLst>
          </p:cNvPr>
          <p:cNvSpPr/>
          <p:nvPr/>
        </p:nvSpPr>
        <p:spPr>
          <a:xfrm flipH="1">
            <a:off x="-2819400" y="6836969"/>
            <a:ext cx="10846012" cy="5328104"/>
          </a:xfrm>
          <a:custGeom>
            <a:avLst/>
            <a:gdLst/>
            <a:ahLst/>
            <a:cxnLst/>
            <a:rect l="l" t="t" r="r" b="b"/>
            <a:pathLst>
              <a:path w="10846012" h="5328104">
                <a:moveTo>
                  <a:pt x="10846012" y="0"/>
                </a:moveTo>
                <a:lnTo>
                  <a:pt x="0" y="0"/>
                </a:lnTo>
                <a:lnTo>
                  <a:pt x="0" y="5328103"/>
                </a:lnTo>
                <a:lnTo>
                  <a:pt x="10846012" y="5328103"/>
                </a:lnTo>
                <a:lnTo>
                  <a:pt x="1084601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30">
            <a:extLst>
              <a:ext uri="{FF2B5EF4-FFF2-40B4-BE49-F238E27FC236}">
                <a16:creationId xmlns:a16="http://schemas.microsoft.com/office/drawing/2014/main" id="{CE723195-58FE-5DCA-A6FC-A1D445325F8C}"/>
              </a:ext>
            </a:extLst>
          </p:cNvPr>
          <p:cNvSpPr/>
          <p:nvPr/>
        </p:nvSpPr>
        <p:spPr>
          <a:xfrm flipH="1">
            <a:off x="3859320" y="9292221"/>
            <a:ext cx="1431680" cy="1697034"/>
          </a:xfrm>
          <a:custGeom>
            <a:avLst/>
            <a:gdLst/>
            <a:ahLst/>
            <a:cxnLst/>
            <a:rect l="l" t="t" r="r" b="b"/>
            <a:pathLst>
              <a:path w="1431680" h="1697034">
                <a:moveTo>
                  <a:pt x="1431680" y="0"/>
                </a:moveTo>
                <a:lnTo>
                  <a:pt x="0" y="0"/>
                </a:lnTo>
                <a:lnTo>
                  <a:pt x="0" y="1697034"/>
                </a:lnTo>
                <a:lnTo>
                  <a:pt x="1431680" y="1697034"/>
                </a:lnTo>
                <a:lnTo>
                  <a:pt x="143168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6" name="Group 9">
            <a:extLst>
              <a:ext uri="{FF2B5EF4-FFF2-40B4-BE49-F238E27FC236}">
                <a16:creationId xmlns:a16="http://schemas.microsoft.com/office/drawing/2014/main" id="{F344510A-76E4-751C-12F4-D5EF2F36729F}"/>
              </a:ext>
            </a:extLst>
          </p:cNvPr>
          <p:cNvGrpSpPr/>
          <p:nvPr/>
        </p:nvGrpSpPr>
        <p:grpSpPr>
          <a:xfrm>
            <a:off x="580830" y="6210670"/>
            <a:ext cx="12677970" cy="3289428"/>
            <a:chOff x="0" y="0"/>
            <a:chExt cx="2570851" cy="948009"/>
          </a:xfrm>
        </p:grpSpPr>
        <p:sp>
          <p:nvSpPr>
            <p:cNvPr id="17" name="Freeform 10">
              <a:extLst>
                <a:ext uri="{FF2B5EF4-FFF2-40B4-BE49-F238E27FC236}">
                  <a16:creationId xmlns:a16="http://schemas.microsoft.com/office/drawing/2014/main" id="{649A57E3-5EE6-8C44-BE75-1C740EDB7C2D}"/>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18" name="TextBox 11">
              <a:extLst>
                <a:ext uri="{FF2B5EF4-FFF2-40B4-BE49-F238E27FC236}">
                  <a16:creationId xmlns:a16="http://schemas.microsoft.com/office/drawing/2014/main" id="{D1A8B432-E333-6E78-EB5E-D79B3F4049D2}"/>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1">
            <a:extLst>
              <a:ext uri="{FF2B5EF4-FFF2-40B4-BE49-F238E27FC236}">
                <a16:creationId xmlns:a16="http://schemas.microsoft.com/office/drawing/2014/main" id="{03F8AA3A-A646-7B61-4CEB-4B58511DB21F}"/>
              </a:ext>
            </a:extLst>
          </p:cNvPr>
          <p:cNvSpPr txBox="1"/>
          <p:nvPr/>
        </p:nvSpPr>
        <p:spPr>
          <a:xfrm>
            <a:off x="2026487" y="6550410"/>
            <a:ext cx="978665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Cafés and restaurants should use paper</a:t>
            </a:r>
            <a:r>
              <a:rPr kumimoji="0" lang="en-US" sz="4800" b="1" i="1"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 straws </a:t>
            </a:r>
            <a:r>
              <a:rPr kumimoji="0" lang="en-US" sz="48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instead of plastic ones.</a:t>
            </a:r>
          </a:p>
        </p:txBody>
      </p:sp>
      <p:pic>
        <p:nvPicPr>
          <p:cNvPr id="20" name="rightanswer-95219 (1)">
            <a:hlinkClick r:id="" action="ppaction://media"/>
            <a:extLst>
              <a:ext uri="{FF2B5EF4-FFF2-40B4-BE49-F238E27FC236}">
                <a16:creationId xmlns:a16="http://schemas.microsoft.com/office/drawing/2014/main" id="{4F88596A-9A40-2652-4BCB-1069EF69405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2933548" y="25380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1" presetClass="mediacall" presetSubtype="0" fill="hold" nodeType="withEffect">
                                  <p:stCondLst>
                                    <p:cond delay="0"/>
                                  </p:stCondLst>
                                  <p:childTnLst>
                                    <p:cmd type="call" cmd="playFrom(0.0)">
                                      <p:cBhvr>
                                        <p:cTn id="16" dur="444"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childTnLst>
        </p:cTn>
      </p:par>
    </p:tnLst>
    <p:bldLst>
      <p:bldP spid="34" grpId="0" animBg="1"/>
      <p:bldP spid="42"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2217802" y="9407640"/>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3"/>
            <a:stretch>
              <a:fillRect/>
            </a:stretch>
          </a:blipFill>
        </p:spPr>
      </p:sp>
      <p:sp>
        <p:nvSpPr>
          <p:cNvPr id="9" name="Freeform 9"/>
          <p:cNvSpPr/>
          <p:nvPr/>
        </p:nvSpPr>
        <p:spPr>
          <a:xfrm>
            <a:off x="4969239" y="8099916"/>
            <a:ext cx="2898562" cy="2214234"/>
          </a:xfrm>
          <a:custGeom>
            <a:avLst/>
            <a:gdLst/>
            <a:ahLst/>
            <a:cxnLst/>
            <a:rect l="l" t="t" r="r" b="b"/>
            <a:pathLst>
              <a:path w="9527757" h="8229600">
                <a:moveTo>
                  <a:pt x="0" y="0"/>
                </a:moveTo>
                <a:lnTo>
                  <a:pt x="9527757" y="0"/>
                </a:lnTo>
                <a:lnTo>
                  <a:pt x="9527757" y="8229600"/>
                </a:lnTo>
                <a:lnTo>
                  <a:pt x="0" y="8229600"/>
                </a:lnTo>
                <a:lnTo>
                  <a:pt x="0" y="0"/>
                </a:lnTo>
                <a:close/>
              </a:path>
            </a:pathLst>
          </a:custGeom>
          <a:blipFill>
            <a:blip r:embed="rId4"/>
            <a:stretch>
              <a:fillRect/>
            </a:stretch>
          </a:blipFill>
        </p:spPr>
      </p:sp>
      <p:sp>
        <p:nvSpPr>
          <p:cNvPr id="10" name="Freeform 10"/>
          <p:cNvSpPr/>
          <p:nvPr/>
        </p:nvSpPr>
        <p:spPr>
          <a:xfrm>
            <a:off x="4969239" y="2875623"/>
            <a:ext cx="2345961" cy="2322675"/>
          </a:xfrm>
          <a:custGeom>
            <a:avLst/>
            <a:gdLst/>
            <a:ahLst/>
            <a:cxnLst/>
            <a:rect l="l" t="t" r="r" b="b"/>
            <a:pathLst>
              <a:path w="5228783" h="5228783">
                <a:moveTo>
                  <a:pt x="0" y="0"/>
                </a:moveTo>
                <a:lnTo>
                  <a:pt x="5228783" y="0"/>
                </a:lnTo>
                <a:lnTo>
                  <a:pt x="5228783" y="5228783"/>
                </a:lnTo>
                <a:lnTo>
                  <a:pt x="0" y="5228783"/>
                </a:lnTo>
                <a:lnTo>
                  <a:pt x="0" y="0"/>
                </a:lnTo>
                <a:close/>
              </a:path>
            </a:pathLst>
          </a:custGeom>
          <a:blipFill>
            <a:blip r:embed="rId5"/>
            <a:stretch>
              <a:fillRect/>
            </a:stretch>
          </a:blipFill>
        </p:spPr>
      </p:sp>
      <p:sp>
        <p:nvSpPr>
          <p:cNvPr id="11" name="Freeform 11"/>
          <p:cNvSpPr/>
          <p:nvPr/>
        </p:nvSpPr>
        <p:spPr>
          <a:xfrm>
            <a:off x="4706216" y="202293"/>
            <a:ext cx="2437401" cy="2008361"/>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5024906" y="5428799"/>
            <a:ext cx="2118711" cy="2207837"/>
          </a:xfrm>
          <a:custGeom>
            <a:avLst/>
            <a:gdLst/>
            <a:ahLst/>
            <a:cxnLst/>
            <a:rect l="l" t="t" r="r" b="b"/>
            <a:pathLst>
              <a:path w="3986212" h="4114800">
                <a:moveTo>
                  <a:pt x="0" y="0"/>
                </a:moveTo>
                <a:lnTo>
                  <a:pt x="3986212" y="0"/>
                </a:lnTo>
                <a:lnTo>
                  <a:pt x="3986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4505722" y="100872"/>
            <a:ext cx="2150216" cy="2140262"/>
          </a:xfrm>
          <a:custGeom>
            <a:avLst/>
            <a:gdLst/>
            <a:ahLst/>
            <a:cxnLst/>
            <a:rect l="l" t="t" r="r" b="b"/>
            <a:pathLst>
              <a:path w="4377052" h="4377052">
                <a:moveTo>
                  <a:pt x="0" y="0"/>
                </a:moveTo>
                <a:lnTo>
                  <a:pt x="4377052" y="0"/>
                </a:lnTo>
                <a:lnTo>
                  <a:pt x="4377052" y="4377052"/>
                </a:lnTo>
                <a:lnTo>
                  <a:pt x="0" y="4377052"/>
                </a:lnTo>
                <a:lnTo>
                  <a:pt x="0" y="0"/>
                </a:lnTo>
                <a:close/>
              </a:path>
            </a:pathLst>
          </a:custGeom>
          <a:blipFill>
            <a:blip r:embed="rId10"/>
            <a:stretch>
              <a:fillRect/>
            </a:stretch>
          </a:blipFill>
        </p:spPr>
      </p:sp>
      <p:sp>
        <p:nvSpPr>
          <p:cNvPr id="14" name="Freeform 14"/>
          <p:cNvSpPr/>
          <p:nvPr/>
        </p:nvSpPr>
        <p:spPr>
          <a:xfrm>
            <a:off x="14499047" y="2724726"/>
            <a:ext cx="2658512" cy="2383035"/>
          </a:xfrm>
          <a:custGeom>
            <a:avLst/>
            <a:gdLst/>
            <a:ahLst/>
            <a:cxnLst/>
            <a:rect l="l" t="t" r="r" b="b"/>
            <a:pathLst>
              <a:path w="8594883" h="8229600">
                <a:moveTo>
                  <a:pt x="0" y="0"/>
                </a:moveTo>
                <a:lnTo>
                  <a:pt x="8594882" y="0"/>
                </a:lnTo>
                <a:lnTo>
                  <a:pt x="8594882" y="8229600"/>
                </a:lnTo>
                <a:lnTo>
                  <a:pt x="0" y="8229600"/>
                </a:lnTo>
                <a:lnTo>
                  <a:pt x="0" y="0"/>
                </a:lnTo>
                <a:close/>
              </a:path>
            </a:pathLst>
          </a:custGeom>
          <a:blipFill>
            <a:blip r:embed="rId11"/>
            <a:stretch>
              <a:fillRect/>
            </a:stretch>
          </a:blipFill>
        </p:spPr>
      </p:sp>
      <p:sp>
        <p:nvSpPr>
          <p:cNvPr id="15" name="Freeform 15"/>
          <p:cNvSpPr/>
          <p:nvPr/>
        </p:nvSpPr>
        <p:spPr>
          <a:xfrm>
            <a:off x="14451296" y="5593912"/>
            <a:ext cx="2658512" cy="2207837"/>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4207219" y="8241192"/>
            <a:ext cx="3338844" cy="2190541"/>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3">
            <a:extLst>
              <a:ext uri="{FF2B5EF4-FFF2-40B4-BE49-F238E27FC236}">
                <a16:creationId xmlns:a16="http://schemas.microsoft.com/office/drawing/2014/main" id="{827B977D-E12F-8D0C-A6A6-CF5C87DD5DEF}"/>
              </a:ext>
            </a:extLst>
          </p:cNvPr>
          <p:cNvSpPr txBox="1"/>
          <p:nvPr/>
        </p:nvSpPr>
        <p:spPr>
          <a:xfrm>
            <a:off x="-4830105" y="260038"/>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Air pollution</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19" name="TextBox 13">
            <a:extLst>
              <a:ext uri="{FF2B5EF4-FFF2-40B4-BE49-F238E27FC236}">
                <a16:creationId xmlns:a16="http://schemas.microsoft.com/office/drawing/2014/main" id="{685B3446-B6ED-9A23-7160-D34662803BFE}"/>
              </a:ext>
            </a:extLst>
          </p:cNvPr>
          <p:cNvSpPr txBox="1"/>
          <p:nvPr/>
        </p:nvSpPr>
        <p:spPr>
          <a:xfrm>
            <a:off x="-4830104" y="2995726"/>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dirty="0">
                <a:solidFill>
                  <a:schemeClr val="tx1">
                    <a:lumMod val="85000"/>
                    <a:lumOff val="15000"/>
                  </a:schemeClr>
                </a:solidFill>
                <a:latin typeface="Lilita One"/>
                <a:ea typeface="Lilita One"/>
                <a:cs typeface="Lilita One"/>
                <a:sym typeface="Lilita One"/>
              </a:rPr>
              <a:t>Noise</a:t>
            </a:r>
            <a:r>
              <a:rPr lang="en-US" sz="5400" noProof="0" dirty="0">
                <a:solidFill>
                  <a:schemeClr val="tx1">
                    <a:lumMod val="85000"/>
                    <a:lumOff val="15000"/>
                  </a:schemeClr>
                </a:solidFill>
                <a:latin typeface="Lilita One"/>
                <a:ea typeface="Lilita One"/>
                <a:cs typeface="Lilita One"/>
                <a:sym typeface="Lilita One"/>
              </a:rPr>
              <a:t> pollution</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1" name="TextBox 13">
            <a:extLst>
              <a:ext uri="{FF2B5EF4-FFF2-40B4-BE49-F238E27FC236}">
                <a16:creationId xmlns:a16="http://schemas.microsoft.com/office/drawing/2014/main" id="{496EEBEC-74FB-AF18-2FF7-6A1FAC815AF7}"/>
              </a:ext>
            </a:extLst>
          </p:cNvPr>
          <p:cNvSpPr txBox="1"/>
          <p:nvPr/>
        </p:nvSpPr>
        <p:spPr>
          <a:xfrm>
            <a:off x="-4778180" y="5732316"/>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Soil pollution</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2" name="TextBox 13">
            <a:extLst>
              <a:ext uri="{FF2B5EF4-FFF2-40B4-BE49-F238E27FC236}">
                <a16:creationId xmlns:a16="http://schemas.microsoft.com/office/drawing/2014/main" id="{20819EF3-0728-A808-FA56-A4A5AA06CBEC}"/>
              </a:ext>
            </a:extLst>
          </p:cNvPr>
          <p:cNvSpPr txBox="1"/>
          <p:nvPr/>
        </p:nvSpPr>
        <p:spPr>
          <a:xfrm>
            <a:off x="-4778180" y="8248790"/>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Water pollution</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3" name="TextBox 13">
            <a:extLst>
              <a:ext uri="{FF2B5EF4-FFF2-40B4-BE49-F238E27FC236}">
                <a16:creationId xmlns:a16="http://schemas.microsoft.com/office/drawing/2014/main" id="{F2FEC34F-D41D-16E3-A1C8-5CAAE9DA7902}"/>
              </a:ext>
            </a:extLst>
          </p:cNvPr>
          <p:cNvSpPr txBox="1"/>
          <p:nvPr/>
        </p:nvSpPr>
        <p:spPr>
          <a:xfrm>
            <a:off x="4729076" y="199705"/>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Deforestation </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4" name="TextBox 13">
            <a:extLst>
              <a:ext uri="{FF2B5EF4-FFF2-40B4-BE49-F238E27FC236}">
                <a16:creationId xmlns:a16="http://schemas.microsoft.com/office/drawing/2014/main" id="{AD565BAA-0DEE-9993-EDD0-A451EDE5FF38}"/>
              </a:ext>
            </a:extLst>
          </p:cNvPr>
          <p:cNvSpPr txBox="1"/>
          <p:nvPr/>
        </p:nvSpPr>
        <p:spPr>
          <a:xfrm>
            <a:off x="4636549" y="2908118"/>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Global warming</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5" name="TextBox 13">
            <a:extLst>
              <a:ext uri="{FF2B5EF4-FFF2-40B4-BE49-F238E27FC236}">
                <a16:creationId xmlns:a16="http://schemas.microsoft.com/office/drawing/2014/main" id="{DFF61778-F552-9C59-CA5A-3AC65F1077AD}"/>
              </a:ext>
            </a:extLst>
          </p:cNvPr>
          <p:cNvSpPr txBox="1"/>
          <p:nvPr/>
        </p:nvSpPr>
        <p:spPr>
          <a:xfrm>
            <a:off x="4556383" y="5732128"/>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Climate change</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6" name="TextBox 13">
            <a:extLst>
              <a:ext uri="{FF2B5EF4-FFF2-40B4-BE49-F238E27FC236}">
                <a16:creationId xmlns:a16="http://schemas.microsoft.com/office/drawing/2014/main" id="{538275D8-A8C5-7A0D-F48A-5FA6D41CD1F8}"/>
              </a:ext>
            </a:extLst>
          </p:cNvPr>
          <p:cNvSpPr txBox="1"/>
          <p:nvPr/>
        </p:nvSpPr>
        <p:spPr>
          <a:xfrm>
            <a:off x="4549054" y="8307575"/>
            <a:ext cx="14523221" cy="1351139"/>
          </a:xfrm>
          <a:prstGeom prst="rect">
            <a:avLst/>
          </a:prstGeom>
        </p:spPr>
        <p:txBody>
          <a:bodyPr wrap="square" lIns="0" tIns="0" rIns="0" bIns="0" rtlCol="0" anchor="t">
            <a:spAutoFit/>
          </a:bodyPr>
          <a:lstStyle/>
          <a:p>
            <a:pPr marL="0" marR="0" lvl="0" indent="0" algn="ctr" defTabSz="914400" rtl="0" eaLnBrk="1" fontAlgn="auto" latinLnBrk="0" hangingPunct="1">
              <a:lnSpc>
                <a:spcPts val="12166"/>
              </a:lnSpc>
              <a:spcBef>
                <a:spcPts val="0"/>
              </a:spcBef>
              <a:spcAft>
                <a:spcPts val="0"/>
              </a:spcAft>
              <a:buClrTx/>
              <a:buSzTx/>
              <a:buFontTx/>
              <a:buNone/>
              <a:tabLst/>
              <a:defRPr/>
            </a:pPr>
            <a:r>
              <a:rPr lang="en-US" sz="5400" noProof="0" dirty="0">
                <a:solidFill>
                  <a:schemeClr val="tx1">
                    <a:lumMod val="85000"/>
                    <a:lumOff val="15000"/>
                  </a:schemeClr>
                </a:solidFill>
                <a:latin typeface="Lilita One"/>
                <a:ea typeface="Lilita One"/>
                <a:cs typeface="Lilita One"/>
                <a:sym typeface="Lilita One"/>
              </a:rPr>
              <a:t>Ice melting</a:t>
            </a:r>
            <a:endParaRPr kumimoji="0" lang="en-US" sz="5400" b="0" i="0" u="none" strike="noStrike" kern="1200" cap="none" spc="0" normalizeH="0" baseline="0" noProof="0" dirty="0">
              <a:ln>
                <a:noFill/>
              </a:ln>
              <a:solidFill>
                <a:schemeClr val="tx1">
                  <a:lumMod val="85000"/>
                  <a:lumOff val="15000"/>
                </a:schemeClr>
              </a:solidFill>
              <a:effectLst/>
              <a:uLnTx/>
              <a:uFillTx/>
              <a:latin typeface="Lilita One"/>
              <a:ea typeface="Lilita One"/>
              <a:cs typeface="Lilita One"/>
              <a:sym typeface="Lilita One"/>
            </a:endParaRPr>
          </a:p>
        </p:txBody>
      </p:sp>
      <p:sp>
        <p:nvSpPr>
          <p:cNvPr id="27" name="Freeform 4">
            <a:extLst>
              <a:ext uri="{FF2B5EF4-FFF2-40B4-BE49-F238E27FC236}">
                <a16:creationId xmlns:a16="http://schemas.microsoft.com/office/drawing/2014/main" id="{8DE9ED3A-F1E2-A73A-57F1-F9819032341B}"/>
              </a:ext>
            </a:extLst>
          </p:cNvPr>
          <p:cNvSpPr/>
          <p:nvPr/>
        </p:nvSpPr>
        <p:spPr>
          <a:xfrm>
            <a:off x="15780552" y="9407640"/>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3"/>
            <a:stretch>
              <a:fillRect/>
            </a:stretch>
          </a:blipFill>
        </p:spPr>
      </p:sp>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grpSp>
        <p:nvGrpSpPr>
          <p:cNvPr id="2" name="Group 2"/>
          <p:cNvGrpSpPr/>
          <p:nvPr/>
        </p:nvGrpSpPr>
        <p:grpSpPr>
          <a:xfrm>
            <a:off x="0" y="-135405"/>
            <a:ext cx="18288000" cy="10557811"/>
            <a:chOff x="0" y="0"/>
            <a:chExt cx="24384000" cy="14077081"/>
          </a:xfrm>
        </p:grpSpPr>
        <p:pic>
          <p:nvPicPr>
            <p:cNvPr id="3" name="Picture 3"/>
            <p:cNvPicPr>
              <a:picLocks noChangeAspect="1"/>
            </p:cNvPicPr>
            <p:nvPr/>
          </p:nvPicPr>
          <p:blipFill>
            <a:blip r:embed="rId4"/>
            <a:srcRect l="24311" r="24311" b="24109"/>
            <a:stretch>
              <a:fillRect/>
            </a:stretch>
          </p:blipFill>
          <p:spPr>
            <a:xfrm>
              <a:off x="0" y="0"/>
              <a:ext cx="24384000" cy="14077081"/>
            </a:xfrm>
            <a:prstGeom prst="rect">
              <a:avLst/>
            </a:prstGeom>
          </p:spPr>
        </p:pic>
      </p:grpSp>
      <p:sp>
        <p:nvSpPr>
          <p:cNvPr id="4" name="Freeform 4"/>
          <p:cNvSpPr/>
          <p:nvPr/>
        </p:nvSpPr>
        <p:spPr>
          <a:xfrm>
            <a:off x="-283351" y="6728250"/>
            <a:ext cx="18934063" cy="3717961"/>
          </a:xfrm>
          <a:custGeom>
            <a:avLst/>
            <a:gdLst/>
            <a:ahLst/>
            <a:cxnLst/>
            <a:rect l="l" t="t" r="r" b="b"/>
            <a:pathLst>
              <a:path w="18934063" h="3717961">
                <a:moveTo>
                  <a:pt x="0" y="0"/>
                </a:moveTo>
                <a:lnTo>
                  <a:pt x="18934063" y="0"/>
                </a:lnTo>
                <a:lnTo>
                  <a:pt x="18934063" y="3717962"/>
                </a:lnTo>
                <a:lnTo>
                  <a:pt x="0" y="3717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8631835" y="7926833"/>
            <a:ext cx="2636885" cy="2004032"/>
          </a:xfrm>
          <a:custGeom>
            <a:avLst/>
            <a:gdLst/>
            <a:ahLst/>
            <a:cxnLst/>
            <a:rect l="l" t="t" r="r" b="b"/>
            <a:pathLst>
              <a:path w="2636885" h="2004032">
                <a:moveTo>
                  <a:pt x="0" y="0"/>
                </a:moveTo>
                <a:lnTo>
                  <a:pt x="2636885" y="0"/>
                </a:lnTo>
                <a:lnTo>
                  <a:pt x="2636885" y="2004033"/>
                </a:lnTo>
                <a:lnTo>
                  <a:pt x="0" y="2004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428102" y="8397585"/>
            <a:ext cx="1372555" cy="1247777"/>
          </a:xfrm>
          <a:custGeom>
            <a:avLst/>
            <a:gdLst/>
            <a:ahLst/>
            <a:cxnLst/>
            <a:rect l="l" t="t" r="r" b="b"/>
            <a:pathLst>
              <a:path w="1372555" h="1247777">
                <a:moveTo>
                  <a:pt x="0" y="0"/>
                </a:moveTo>
                <a:lnTo>
                  <a:pt x="1372555" y="0"/>
                </a:lnTo>
                <a:lnTo>
                  <a:pt x="1372555" y="1247777"/>
                </a:lnTo>
                <a:lnTo>
                  <a:pt x="0" y="12477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2800657" y="356135"/>
            <a:ext cx="12766048" cy="2337126"/>
            <a:chOff x="0" y="0"/>
            <a:chExt cx="17021397" cy="3552941"/>
          </a:xfrm>
        </p:grpSpPr>
        <p:grpSp>
          <p:nvGrpSpPr>
            <p:cNvPr id="8" name="Group 8"/>
            <p:cNvGrpSpPr/>
            <p:nvPr/>
          </p:nvGrpSpPr>
          <p:grpSpPr>
            <a:xfrm>
              <a:off x="263113" y="196612"/>
              <a:ext cx="16758284" cy="3356329"/>
              <a:chOff x="0" y="0"/>
              <a:chExt cx="3451739" cy="691310"/>
            </a:xfrm>
          </p:grpSpPr>
          <p:sp>
            <p:nvSpPr>
              <p:cNvPr id="9" name="Freeform 9"/>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095186"/>
              </a:solidFill>
              <a:ln cap="sq">
                <a:noFill/>
                <a:prstDash val="solid"/>
                <a:miter/>
              </a:ln>
            </p:spPr>
          </p:sp>
          <p:sp>
            <p:nvSpPr>
              <p:cNvPr id="10" name="TextBox 10"/>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1"/>
            <p:cNvGrpSpPr/>
            <p:nvPr/>
          </p:nvGrpSpPr>
          <p:grpSpPr>
            <a:xfrm>
              <a:off x="0" y="0"/>
              <a:ext cx="16758284" cy="3356329"/>
              <a:chOff x="0" y="0"/>
              <a:chExt cx="3451739" cy="691310"/>
            </a:xfrm>
          </p:grpSpPr>
          <p:sp>
            <p:nvSpPr>
              <p:cNvPr id="12" name="Freeform 12"/>
              <p:cNvSpPr/>
              <p:nvPr/>
            </p:nvSpPr>
            <p:spPr>
              <a:xfrm>
                <a:off x="0" y="0"/>
                <a:ext cx="3451739" cy="691310"/>
              </a:xfrm>
              <a:custGeom>
                <a:avLst/>
                <a:gdLst/>
                <a:ahLst/>
                <a:cxnLst/>
                <a:rect l="l" t="t" r="r" b="b"/>
                <a:pathLst>
                  <a:path w="3451739" h="691310">
                    <a:moveTo>
                      <a:pt x="3248539" y="0"/>
                    </a:moveTo>
                    <a:cubicBezTo>
                      <a:pt x="3360763" y="0"/>
                      <a:pt x="3451739" y="154755"/>
                      <a:pt x="3451739" y="345655"/>
                    </a:cubicBezTo>
                    <a:cubicBezTo>
                      <a:pt x="3451739" y="536555"/>
                      <a:pt x="3360763" y="691310"/>
                      <a:pt x="3248539" y="691310"/>
                    </a:cubicBezTo>
                    <a:lnTo>
                      <a:pt x="203200" y="691310"/>
                    </a:lnTo>
                    <a:cubicBezTo>
                      <a:pt x="90976" y="691310"/>
                      <a:pt x="0" y="536555"/>
                      <a:pt x="0" y="345655"/>
                    </a:cubicBezTo>
                    <a:cubicBezTo>
                      <a:pt x="0" y="154755"/>
                      <a:pt x="90976" y="0"/>
                      <a:pt x="203200" y="0"/>
                    </a:cubicBezTo>
                    <a:close/>
                  </a:path>
                </a:pathLst>
              </a:custGeom>
              <a:solidFill>
                <a:srgbClr val="D1EDF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3"/>
              <p:cNvSpPr txBox="1"/>
              <p:nvPr/>
            </p:nvSpPr>
            <p:spPr>
              <a:xfrm>
                <a:off x="0" y="38100"/>
                <a:ext cx="3451739" cy="653210"/>
              </a:xfrm>
              <a:prstGeom prst="rect">
                <a:avLst/>
              </a:prstGeom>
            </p:spPr>
            <p:txBody>
              <a:bodyPr lIns="50800" tIns="50800" rIns="50800" bIns="50800" rtlCol="0" anchor="ctr"/>
              <a:lstStyle/>
              <a:p>
                <a:pPr marL="0" marR="0" lvl="0" indent="0" algn="ctr" defTabSz="914400" rtl="0" eaLnBrk="1" fontAlgn="auto" latinLnBrk="0" hangingPunct="1">
                  <a:lnSpc>
                    <a:spcPts val="1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Freeform 31"/>
          <p:cNvSpPr/>
          <p:nvPr/>
        </p:nvSpPr>
        <p:spPr>
          <a:xfrm>
            <a:off x="-337939" y="722539"/>
            <a:ext cx="2733278" cy="2691113"/>
          </a:xfrm>
          <a:custGeom>
            <a:avLst/>
            <a:gdLst/>
            <a:ahLst/>
            <a:cxnLst/>
            <a:rect l="l" t="t" r="r" b="b"/>
            <a:pathLst>
              <a:path w="2733278" h="2691113">
                <a:moveTo>
                  <a:pt x="0" y="0"/>
                </a:moveTo>
                <a:lnTo>
                  <a:pt x="2733278" y="0"/>
                </a:lnTo>
                <a:lnTo>
                  <a:pt x="2733278" y="2691114"/>
                </a:lnTo>
                <a:lnTo>
                  <a:pt x="0" y="26911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TextBox 11">
            <a:extLst>
              <a:ext uri="{FF2B5EF4-FFF2-40B4-BE49-F238E27FC236}">
                <a16:creationId xmlns:a16="http://schemas.microsoft.com/office/drawing/2014/main" id="{2C20052C-FF18-D7A8-B715-BF33060D1D87}"/>
              </a:ext>
            </a:extLst>
          </p:cNvPr>
          <p:cNvSpPr txBox="1"/>
          <p:nvPr/>
        </p:nvSpPr>
        <p:spPr>
          <a:xfrm>
            <a:off x="2948770" y="1086126"/>
            <a:ext cx="12420600" cy="698268"/>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4546A">
                    <a:lumMod val="50000"/>
                  </a:srgbClr>
                </a:solidFill>
                <a:effectLst/>
                <a:uLnTx/>
                <a:uFillTx/>
                <a:latin typeface="Congenial" panose="02000503040000020004" pitchFamily="2" charset="0"/>
                <a:ea typeface="+mn-ea"/>
                <a:cs typeface="+mn-cs"/>
              </a:rPr>
              <a:t>Single-use plastic can’t be (5)__________</a:t>
            </a:r>
          </a:p>
        </p:txBody>
      </p:sp>
      <p:sp>
        <p:nvSpPr>
          <p:cNvPr id="53" name="Freeform 26">
            <a:hlinkClick r:id="rId13" action="ppaction://hlinksldjump"/>
            <a:extLst>
              <a:ext uri="{FF2B5EF4-FFF2-40B4-BE49-F238E27FC236}">
                <a16:creationId xmlns:a16="http://schemas.microsoft.com/office/drawing/2014/main" id="{0C383199-FB2E-3F9A-3E23-5D27B2A55D22}"/>
              </a:ext>
            </a:extLst>
          </p:cNvPr>
          <p:cNvSpPr/>
          <p:nvPr/>
        </p:nvSpPr>
        <p:spPr>
          <a:xfrm>
            <a:off x="16324679" y="8362945"/>
            <a:ext cx="1963321" cy="1924055"/>
          </a:xfrm>
          <a:custGeom>
            <a:avLst/>
            <a:gdLst/>
            <a:ahLst/>
            <a:cxnLst/>
            <a:rect l="l" t="t" r="r" b="b"/>
            <a:pathLst>
              <a:path w="1963321" h="1924055">
                <a:moveTo>
                  <a:pt x="0" y="0"/>
                </a:moveTo>
                <a:lnTo>
                  <a:pt x="1963321" y="0"/>
                </a:lnTo>
                <a:lnTo>
                  <a:pt x="1963321" y="1924055"/>
                </a:lnTo>
                <a:lnTo>
                  <a:pt x="0" y="1924055"/>
                </a:lnTo>
                <a:lnTo>
                  <a:pt x="0" y="0"/>
                </a:lnTo>
                <a:close/>
              </a:path>
            </a:pathLst>
          </a:custGeom>
          <a:blipFill>
            <a:blip r:embed="rId14"/>
            <a:stretch>
              <a:fillRect/>
            </a:stretch>
          </a:blipFill>
        </p:spPr>
      </p:sp>
      <p:sp>
        <p:nvSpPr>
          <p:cNvPr id="14" name="Rounded Rectangle 33">
            <a:extLst>
              <a:ext uri="{FF2B5EF4-FFF2-40B4-BE49-F238E27FC236}">
                <a16:creationId xmlns:a16="http://schemas.microsoft.com/office/drawing/2014/main" id="{32FCE6E9-D223-1DFC-FA22-64C390A3882A}"/>
              </a:ext>
            </a:extLst>
          </p:cNvPr>
          <p:cNvSpPr/>
          <p:nvPr/>
        </p:nvSpPr>
        <p:spPr>
          <a:xfrm>
            <a:off x="5791200" y="3198915"/>
            <a:ext cx="6946161" cy="1646099"/>
          </a:xfrm>
          <a:prstGeom prst="roundRect">
            <a:avLst/>
          </a:prstGeom>
          <a:solidFill>
            <a:srgbClr val="FFF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1">
            <a:extLst>
              <a:ext uri="{FF2B5EF4-FFF2-40B4-BE49-F238E27FC236}">
                <a16:creationId xmlns:a16="http://schemas.microsoft.com/office/drawing/2014/main" id="{24CA42FE-5FC6-A007-C665-16C5B5A7F2AA}"/>
              </a:ext>
            </a:extLst>
          </p:cNvPr>
          <p:cNvSpPr txBox="1"/>
          <p:nvPr/>
        </p:nvSpPr>
        <p:spPr>
          <a:xfrm>
            <a:off x="7019235" y="3694214"/>
            <a:ext cx="4429213" cy="736740"/>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ngenial Black" panose="02000503040000020004" pitchFamily="2" charset="0"/>
                <a:ea typeface="+mn-ea"/>
                <a:cs typeface="+mn-cs"/>
              </a:rPr>
              <a:t>recycled</a:t>
            </a:r>
            <a:endPar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ngenial Black" panose="02000503040000020004" pitchFamily="2" charset="0"/>
              <a:ea typeface="+mn-ea"/>
              <a:cs typeface="+mn-cs"/>
            </a:endParaRPr>
          </a:p>
        </p:txBody>
      </p:sp>
      <p:grpSp>
        <p:nvGrpSpPr>
          <p:cNvPr id="16" name="Group 9">
            <a:extLst>
              <a:ext uri="{FF2B5EF4-FFF2-40B4-BE49-F238E27FC236}">
                <a16:creationId xmlns:a16="http://schemas.microsoft.com/office/drawing/2014/main" id="{2662AABC-4089-879B-D42D-FF76187E3A1A}"/>
              </a:ext>
            </a:extLst>
          </p:cNvPr>
          <p:cNvGrpSpPr/>
          <p:nvPr/>
        </p:nvGrpSpPr>
        <p:grpSpPr>
          <a:xfrm>
            <a:off x="504630" y="5801554"/>
            <a:ext cx="12677970" cy="3289428"/>
            <a:chOff x="0" y="0"/>
            <a:chExt cx="2570851" cy="948009"/>
          </a:xfrm>
        </p:grpSpPr>
        <p:sp>
          <p:nvSpPr>
            <p:cNvPr id="17" name="Freeform 10">
              <a:extLst>
                <a:ext uri="{FF2B5EF4-FFF2-40B4-BE49-F238E27FC236}">
                  <a16:creationId xmlns:a16="http://schemas.microsoft.com/office/drawing/2014/main" id="{C535950E-7976-A2CB-ECC3-C52BCB0AC306}"/>
                </a:ext>
              </a:extLst>
            </p:cNvPr>
            <p:cNvSpPr/>
            <p:nvPr/>
          </p:nvSpPr>
          <p:spPr>
            <a:xfrm>
              <a:off x="0" y="0"/>
              <a:ext cx="2570862" cy="948009"/>
            </a:xfrm>
            <a:custGeom>
              <a:avLst/>
              <a:gdLst/>
              <a:ahLst/>
              <a:cxnLst/>
              <a:rect l="l" t="t" r="r" b="b"/>
              <a:pathLst>
                <a:path w="2570862" h="948009">
                  <a:moveTo>
                    <a:pt x="2258473" y="0"/>
                  </a:moveTo>
                  <a:lnTo>
                    <a:pt x="282407" y="0"/>
                  </a:lnTo>
                  <a:cubicBezTo>
                    <a:pt x="126426" y="0"/>
                    <a:pt x="0" y="123512"/>
                    <a:pt x="0" y="404794"/>
                  </a:cubicBezTo>
                  <a:cubicBezTo>
                    <a:pt x="0" y="622978"/>
                    <a:pt x="66279" y="718119"/>
                    <a:pt x="162037" y="762260"/>
                  </a:cubicBezTo>
                  <a:lnTo>
                    <a:pt x="162037" y="948009"/>
                  </a:lnTo>
                  <a:lnTo>
                    <a:pt x="353844" y="788542"/>
                  </a:lnTo>
                  <a:lnTo>
                    <a:pt x="2258473" y="788542"/>
                  </a:lnTo>
                  <a:cubicBezTo>
                    <a:pt x="2444414" y="788542"/>
                    <a:pt x="2570851" y="665029"/>
                    <a:pt x="2570851" y="404746"/>
                  </a:cubicBezTo>
                  <a:cubicBezTo>
                    <a:pt x="2570862" y="123512"/>
                    <a:pt x="2444414" y="0"/>
                    <a:pt x="2258473" y="0"/>
                  </a:cubicBezTo>
                  <a:close/>
                </a:path>
              </a:pathLst>
            </a:custGeom>
            <a:solidFill>
              <a:srgbClr val="FFF9D9"/>
            </a:solidFill>
            <a:ln w="57150" cap="sq">
              <a:solidFill>
                <a:srgbClr val="000000"/>
              </a:solidFill>
              <a:prstDash val="dash"/>
              <a:miter/>
            </a:ln>
          </p:spPr>
        </p:sp>
        <p:sp>
          <p:nvSpPr>
            <p:cNvPr id="18" name="TextBox 11">
              <a:extLst>
                <a:ext uri="{FF2B5EF4-FFF2-40B4-BE49-F238E27FC236}">
                  <a16:creationId xmlns:a16="http://schemas.microsoft.com/office/drawing/2014/main" id="{D50FB68D-0B3A-D714-6858-3735C3C01C67}"/>
                </a:ext>
              </a:extLst>
            </p:cNvPr>
            <p:cNvSpPr txBox="1"/>
            <p:nvPr/>
          </p:nvSpPr>
          <p:spPr>
            <a:xfrm>
              <a:off x="0" y="66675"/>
              <a:ext cx="2570851" cy="690834"/>
            </a:xfrm>
            <a:prstGeom prst="rect">
              <a:avLst/>
            </a:prstGeom>
          </p:spPr>
          <p:txBody>
            <a:bodyPr lIns="50800" tIns="50800" rIns="50800" bIns="5080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1">
            <a:extLst>
              <a:ext uri="{FF2B5EF4-FFF2-40B4-BE49-F238E27FC236}">
                <a16:creationId xmlns:a16="http://schemas.microsoft.com/office/drawing/2014/main" id="{E31AF3F8-3CBC-DC84-1BBF-FB06E40ABE39}"/>
              </a:ext>
            </a:extLst>
          </p:cNvPr>
          <p:cNvSpPr txBox="1"/>
          <p:nvPr/>
        </p:nvSpPr>
        <p:spPr>
          <a:xfrm>
            <a:off x="1219200" y="6141294"/>
            <a:ext cx="11277600"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It is important to ban single-use plastic because it cannot be </a:t>
            </a:r>
            <a:r>
              <a:rPr kumimoji="0" lang="en-US" sz="4400" b="1" i="1" u="none" strike="noStrike" kern="1200" cap="none" spc="0" normalizeH="0" baseline="0" noProof="0" dirty="0">
                <a:ln>
                  <a:noFill/>
                </a:ln>
                <a:solidFill>
                  <a:srgbClr val="FF0000"/>
                </a:solidFill>
                <a:effectLst/>
                <a:uLnTx/>
                <a:uFillTx/>
                <a:latin typeface="Congenial" panose="02000503040000020004" pitchFamily="2" charset="0"/>
                <a:ea typeface="+mn-ea"/>
                <a:cs typeface="+mn-cs"/>
              </a:rPr>
              <a:t>recycled</a:t>
            </a:r>
            <a:r>
              <a:rPr kumimoji="0" lang="en-US" sz="44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 and ends up in the oceans.</a:t>
            </a:r>
          </a:p>
        </p:txBody>
      </p:sp>
      <p:pic>
        <p:nvPicPr>
          <p:cNvPr id="20" name="rightanswer-95219 (1)">
            <a:hlinkClick r:id="" action="ppaction://media"/>
            <a:extLst>
              <a:ext uri="{FF2B5EF4-FFF2-40B4-BE49-F238E27FC236}">
                <a16:creationId xmlns:a16="http://schemas.microsoft.com/office/drawing/2014/main" id="{2A3596B1-AD67-4C27-A5BF-5354FC96329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933548" y="25380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444"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childTnLst>
        </p:cTn>
      </p:par>
    </p:tnLst>
    <p:bldLst>
      <p:bldP spid="14" grpId="0" animBg="1"/>
      <p:bldP spid="1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grpSp>
        <p:nvGrpSpPr>
          <p:cNvPr id="5" name="Group 5"/>
          <p:cNvGrpSpPr/>
          <p:nvPr/>
        </p:nvGrpSpPr>
        <p:grpSpPr>
          <a:xfrm>
            <a:off x="185913" y="2582796"/>
            <a:ext cx="8941333" cy="6270697"/>
            <a:chOff x="0" y="0"/>
            <a:chExt cx="1801357" cy="1263320"/>
          </a:xfrm>
        </p:grpSpPr>
        <p:sp>
          <p:nvSpPr>
            <p:cNvPr id="6" name="Freeform 6"/>
            <p:cNvSpPr/>
            <p:nvPr/>
          </p:nvSpPr>
          <p:spPr>
            <a:xfrm>
              <a:off x="0" y="0"/>
              <a:ext cx="1801357" cy="1263320"/>
            </a:xfrm>
            <a:custGeom>
              <a:avLst/>
              <a:gdLst/>
              <a:ahLst/>
              <a:cxnLst/>
              <a:rect l="l" t="t" r="r" b="b"/>
              <a:pathLst>
                <a:path w="1801357" h="1263320">
                  <a:moveTo>
                    <a:pt x="29439" y="0"/>
                  </a:moveTo>
                  <a:lnTo>
                    <a:pt x="1771918" y="0"/>
                  </a:lnTo>
                  <a:cubicBezTo>
                    <a:pt x="1788177" y="0"/>
                    <a:pt x="1801357" y="13180"/>
                    <a:pt x="1801357" y="29439"/>
                  </a:cubicBezTo>
                  <a:lnTo>
                    <a:pt x="1801357" y="1233881"/>
                  </a:lnTo>
                  <a:cubicBezTo>
                    <a:pt x="1801357" y="1241689"/>
                    <a:pt x="1798256" y="1249177"/>
                    <a:pt x="1792735" y="1254698"/>
                  </a:cubicBezTo>
                  <a:cubicBezTo>
                    <a:pt x="1787214" y="1260218"/>
                    <a:pt x="1779726" y="1263320"/>
                    <a:pt x="1771918" y="1263320"/>
                  </a:cubicBezTo>
                  <a:lnTo>
                    <a:pt x="29439" y="1263320"/>
                  </a:lnTo>
                  <a:cubicBezTo>
                    <a:pt x="21631" y="1263320"/>
                    <a:pt x="14143" y="1260218"/>
                    <a:pt x="8623" y="1254698"/>
                  </a:cubicBezTo>
                  <a:cubicBezTo>
                    <a:pt x="3102" y="1249177"/>
                    <a:pt x="0" y="1241689"/>
                    <a:pt x="0" y="1233881"/>
                  </a:cubicBezTo>
                  <a:lnTo>
                    <a:pt x="0" y="29439"/>
                  </a:lnTo>
                  <a:cubicBezTo>
                    <a:pt x="0" y="21631"/>
                    <a:pt x="3102" y="14143"/>
                    <a:pt x="8623" y="8623"/>
                  </a:cubicBezTo>
                  <a:cubicBezTo>
                    <a:pt x="14143" y="3102"/>
                    <a:pt x="21631" y="0"/>
                    <a:pt x="29439" y="0"/>
                  </a:cubicBezTo>
                  <a:close/>
                </a:path>
              </a:pathLst>
            </a:custGeom>
            <a:solidFill>
              <a:srgbClr val="EAFFE7"/>
            </a:solidFill>
          </p:spPr>
        </p:sp>
        <p:sp>
          <p:nvSpPr>
            <p:cNvPr id="7" name="TextBox 7"/>
            <p:cNvSpPr txBox="1"/>
            <p:nvPr/>
          </p:nvSpPr>
          <p:spPr>
            <a:xfrm>
              <a:off x="0" y="-38100"/>
              <a:ext cx="1801357" cy="130142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9" name="TextBox 9"/>
          <p:cNvSpPr txBox="1"/>
          <p:nvPr/>
        </p:nvSpPr>
        <p:spPr>
          <a:xfrm>
            <a:off x="375561" y="2999962"/>
            <a:ext cx="6085708" cy="671798"/>
          </a:xfrm>
          <a:prstGeom prst="rect">
            <a:avLst/>
          </a:prstGeom>
        </p:spPr>
        <p:txBody>
          <a:bodyPr lIns="0" tIns="0" rIns="0" bIns="0" rtlCol="0" anchor="t">
            <a:spAutoFit/>
          </a:bodyPr>
          <a:lstStyle/>
          <a:p>
            <a:pPr marL="0" lvl="0" indent="0" algn="l">
              <a:lnSpc>
                <a:spcPts val="5496"/>
              </a:lnSpc>
              <a:spcBef>
                <a:spcPct val="0"/>
              </a:spcBef>
            </a:pPr>
            <a:r>
              <a:rPr lang="en-US" sz="3926" b="1" dirty="0">
                <a:solidFill>
                  <a:srgbClr val="000000"/>
                </a:solidFill>
                <a:latin typeface="Glacial Indifference Bold"/>
                <a:ea typeface="Glacial Indifference Bold"/>
                <a:cs typeface="Glacial Indifference Bold"/>
                <a:sym typeface="Glacial Indifference Bold"/>
              </a:rPr>
              <a:t>Problem:</a:t>
            </a:r>
            <a:r>
              <a:rPr lang="en-US" sz="3926" dirty="0">
                <a:solidFill>
                  <a:srgbClr val="000000"/>
                </a:solidFill>
                <a:latin typeface="Glacial Indifference"/>
                <a:ea typeface="Glacial Indifference"/>
                <a:cs typeface="Glacial Indifference"/>
                <a:sym typeface="Glacial Indifference"/>
              </a:rPr>
              <a:t> plastic pollution</a:t>
            </a:r>
          </a:p>
        </p:txBody>
      </p:sp>
      <p:grpSp>
        <p:nvGrpSpPr>
          <p:cNvPr id="10" name="Group 10"/>
          <p:cNvGrpSpPr/>
          <p:nvPr/>
        </p:nvGrpSpPr>
        <p:grpSpPr>
          <a:xfrm>
            <a:off x="-505445" y="0"/>
            <a:ext cx="2906020" cy="1249296"/>
            <a:chOff x="0" y="0"/>
            <a:chExt cx="765371" cy="329033"/>
          </a:xfrm>
        </p:grpSpPr>
        <p:sp>
          <p:nvSpPr>
            <p:cNvPr id="11" name="Freeform 11"/>
            <p:cNvSpPr/>
            <p:nvPr/>
          </p:nvSpPr>
          <p:spPr>
            <a:xfrm>
              <a:off x="0" y="0"/>
              <a:ext cx="765371" cy="329033"/>
            </a:xfrm>
            <a:custGeom>
              <a:avLst/>
              <a:gdLst/>
              <a:ahLst/>
              <a:cxnLst/>
              <a:rect l="l" t="t" r="r" b="b"/>
              <a:pathLst>
                <a:path w="765371" h="329033">
                  <a:moveTo>
                    <a:pt x="164516" y="0"/>
                  </a:moveTo>
                  <a:lnTo>
                    <a:pt x="600855" y="0"/>
                  </a:lnTo>
                  <a:cubicBezTo>
                    <a:pt x="644488" y="0"/>
                    <a:pt x="686333" y="17333"/>
                    <a:pt x="717186" y="48186"/>
                  </a:cubicBezTo>
                  <a:cubicBezTo>
                    <a:pt x="748039" y="79039"/>
                    <a:pt x="765371" y="120884"/>
                    <a:pt x="765371" y="164516"/>
                  </a:cubicBezTo>
                  <a:lnTo>
                    <a:pt x="765371" y="164516"/>
                  </a:lnTo>
                  <a:cubicBezTo>
                    <a:pt x="765371" y="208149"/>
                    <a:pt x="748039" y="249994"/>
                    <a:pt x="717186" y="280847"/>
                  </a:cubicBezTo>
                  <a:cubicBezTo>
                    <a:pt x="686333" y="311700"/>
                    <a:pt x="644488" y="329033"/>
                    <a:pt x="600855" y="329033"/>
                  </a:cubicBezTo>
                  <a:lnTo>
                    <a:pt x="164516" y="329033"/>
                  </a:lnTo>
                  <a:cubicBezTo>
                    <a:pt x="120884" y="329033"/>
                    <a:pt x="79039" y="311700"/>
                    <a:pt x="48186" y="280847"/>
                  </a:cubicBezTo>
                  <a:cubicBezTo>
                    <a:pt x="17333" y="249994"/>
                    <a:pt x="0" y="208149"/>
                    <a:pt x="0" y="164516"/>
                  </a:cubicBezTo>
                  <a:lnTo>
                    <a:pt x="0" y="164516"/>
                  </a:lnTo>
                  <a:cubicBezTo>
                    <a:pt x="0" y="120884"/>
                    <a:pt x="17333" y="79039"/>
                    <a:pt x="48186" y="48186"/>
                  </a:cubicBezTo>
                  <a:cubicBezTo>
                    <a:pt x="79039" y="17333"/>
                    <a:pt x="120884" y="0"/>
                    <a:pt x="164516" y="0"/>
                  </a:cubicBezTo>
                  <a:close/>
                </a:path>
              </a:pathLst>
            </a:custGeom>
            <a:solidFill>
              <a:srgbClr val="167743"/>
            </a:solidFill>
          </p:spPr>
        </p:sp>
        <p:sp>
          <p:nvSpPr>
            <p:cNvPr id="12" name="TextBox 12"/>
            <p:cNvSpPr txBox="1"/>
            <p:nvPr/>
          </p:nvSpPr>
          <p:spPr>
            <a:xfrm>
              <a:off x="0" y="-38100"/>
              <a:ext cx="765371" cy="36713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85913" y="284606"/>
            <a:ext cx="1954565" cy="596317"/>
          </a:xfrm>
          <a:prstGeom prst="rect">
            <a:avLst/>
          </a:prstGeom>
        </p:spPr>
        <p:txBody>
          <a:bodyPr wrap="square" lIns="0" tIns="0" rIns="0" bIns="0" rtlCol="0" anchor="t">
            <a:spAutoFit/>
          </a:bodyPr>
          <a:lstStyle/>
          <a:p>
            <a:pPr algn="ctr">
              <a:lnSpc>
                <a:spcPts val="5040"/>
              </a:lnSpc>
            </a:pPr>
            <a:r>
              <a:rPr lang="en-US" sz="3600" b="1" dirty="0">
                <a:solidFill>
                  <a:srgbClr val="FFFFFF"/>
                </a:solidFill>
                <a:latin typeface="Glacial Indifference Bold"/>
                <a:ea typeface="Glacial Indifference Bold"/>
                <a:cs typeface="Glacial Indifference Bold"/>
                <a:sym typeface="Glacial Indifference Bold"/>
              </a:rPr>
              <a:t>Reading</a:t>
            </a:r>
          </a:p>
        </p:txBody>
      </p:sp>
      <p:sp>
        <p:nvSpPr>
          <p:cNvPr id="14" name="TextBox 14"/>
          <p:cNvSpPr txBox="1"/>
          <p:nvPr/>
        </p:nvSpPr>
        <p:spPr>
          <a:xfrm>
            <a:off x="2758479" y="94315"/>
            <a:ext cx="14500821" cy="1597660"/>
          </a:xfrm>
          <a:prstGeom prst="rect">
            <a:avLst/>
          </a:prstGeom>
        </p:spPr>
        <p:txBody>
          <a:bodyPr lIns="0" tIns="0" rIns="0" bIns="0" rtlCol="0" anchor="t">
            <a:spAutoFit/>
          </a:bodyPr>
          <a:lstStyle/>
          <a:p>
            <a:pPr algn="ctr">
              <a:lnSpc>
                <a:spcPts val="6440"/>
              </a:lnSpc>
            </a:pPr>
            <a:r>
              <a:rPr lang="en-US" sz="4600" b="1" dirty="0">
                <a:solidFill>
                  <a:srgbClr val="257167"/>
                </a:solidFill>
                <a:latin typeface="Glacial Indifference Bold"/>
                <a:ea typeface="Glacial Indifference Bold"/>
                <a:cs typeface="Glacial Indifference Bold"/>
                <a:sym typeface="Glacial Indifference Bold"/>
              </a:rPr>
              <a:t>b. Read and complete the notes. Write </a:t>
            </a:r>
            <a:r>
              <a:rPr lang="en-US" sz="4600" b="1" dirty="0">
                <a:solidFill>
                  <a:srgbClr val="FF0000"/>
                </a:solidFill>
                <a:latin typeface="Glacial Indifference Bold"/>
                <a:ea typeface="Glacial Indifference Bold"/>
                <a:cs typeface="Glacial Indifference Bold"/>
                <a:sym typeface="Glacial Indifference Bold"/>
              </a:rPr>
              <a:t>ONE</a:t>
            </a:r>
            <a:r>
              <a:rPr lang="en-US" sz="4600" b="1" dirty="0">
                <a:solidFill>
                  <a:srgbClr val="257167"/>
                </a:solidFill>
                <a:latin typeface="Glacial Indifference Bold"/>
                <a:ea typeface="Glacial Indifference Bold"/>
                <a:cs typeface="Glacial Indifference Bold"/>
                <a:sym typeface="Glacial Indifference Bold"/>
              </a:rPr>
              <a:t> word only for each blank.</a:t>
            </a:r>
          </a:p>
        </p:txBody>
      </p:sp>
      <p:grpSp>
        <p:nvGrpSpPr>
          <p:cNvPr id="15" name="Group 15"/>
          <p:cNvGrpSpPr/>
          <p:nvPr/>
        </p:nvGrpSpPr>
        <p:grpSpPr>
          <a:xfrm>
            <a:off x="9466848" y="2582796"/>
            <a:ext cx="8604254" cy="6270697"/>
            <a:chOff x="0" y="0"/>
            <a:chExt cx="1733448" cy="1263320"/>
          </a:xfrm>
        </p:grpSpPr>
        <p:sp>
          <p:nvSpPr>
            <p:cNvPr id="16" name="Freeform 16"/>
            <p:cNvSpPr/>
            <p:nvPr/>
          </p:nvSpPr>
          <p:spPr>
            <a:xfrm>
              <a:off x="0" y="0"/>
              <a:ext cx="1733448" cy="1263320"/>
            </a:xfrm>
            <a:custGeom>
              <a:avLst/>
              <a:gdLst/>
              <a:ahLst/>
              <a:cxnLst/>
              <a:rect l="l" t="t" r="r" b="b"/>
              <a:pathLst>
                <a:path w="1733448" h="1263320">
                  <a:moveTo>
                    <a:pt x="30592" y="0"/>
                  </a:moveTo>
                  <a:lnTo>
                    <a:pt x="1702856" y="0"/>
                  </a:lnTo>
                  <a:cubicBezTo>
                    <a:pt x="1710969" y="0"/>
                    <a:pt x="1718751" y="3223"/>
                    <a:pt x="1724488" y="8960"/>
                  </a:cubicBezTo>
                  <a:cubicBezTo>
                    <a:pt x="1730225" y="14698"/>
                    <a:pt x="1733448" y="22479"/>
                    <a:pt x="1733448" y="30592"/>
                  </a:cubicBezTo>
                  <a:lnTo>
                    <a:pt x="1733448" y="1232728"/>
                  </a:lnTo>
                  <a:cubicBezTo>
                    <a:pt x="1733448" y="1249623"/>
                    <a:pt x="1719751" y="1263320"/>
                    <a:pt x="1702856" y="1263320"/>
                  </a:cubicBezTo>
                  <a:lnTo>
                    <a:pt x="30592" y="1263320"/>
                  </a:lnTo>
                  <a:cubicBezTo>
                    <a:pt x="22479" y="1263320"/>
                    <a:pt x="14698" y="1260097"/>
                    <a:pt x="8960" y="1254360"/>
                  </a:cubicBezTo>
                  <a:cubicBezTo>
                    <a:pt x="3223" y="1248623"/>
                    <a:pt x="0" y="1240841"/>
                    <a:pt x="0" y="1232728"/>
                  </a:cubicBezTo>
                  <a:lnTo>
                    <a:pt x="0" y="30592"/>
                  </a:lnTo>
                  <a:cubicBezTo>
                    <a:pt x="0" y="22479"/>
                    <a:pt x="3223" y="14698"/>
                    <a:pt x="8960" y="8960"/>
                  </a:cubicBezTo>
                  <a:cubicBezTo>
                    <a:pt x="14698" y="3223"/>
                    <a:pt x="22479" y="0"/>
                    <a:pt x="30592" y="0"/>
                  </a:cubicBezTo>
                  <a:close/>
                </a:path>
              </a:pathLst>
            </a:custGeom>
            <a:solidFill>
              <a:srgbClr val="EAFFE7"/>
            </a:solidFill>
          </p:spPr>
        </p:sp>
        <p:sp>
          <p:nvSpPr>
            <p:cNvPr id="17" name="TextBox 17"/>
            <p:cNvSpPr txBox="1"/>
            <p:nvPr/>
          </p:nvSpPr>
          <p:spPr>
            <a:xfrm>
              <a:off x="0" y="-38100"/>
              <a:ext cx="1733448" cy="130142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75561" y="3902505"/>
            <a:ext cx="8751685" cy="671798"/>
          </a:xfrm>
          <a:prstGeom prst="rect">
            <a:avLst/>
          </a:prstGeom>
        </p:spPr>
        <p:txBody>
          <a:bodyPr lIns="0" tIns="0" rIns="0" bIns="0" rtlCol="0" anchor="t">
            <a:spAutoFit/>
          </a:bodyPr>
          <a:lstStyle/>
          <a:p>
            <a:pPr marL="0" lvl="0" indent="0" algn="l">
              <a:lnSpc>
                <a:spcPts val="5496"/>
              </a:lnSpc>
              <a:spcBef>
                <a:spcPct val="0"/>
              </a:spcBef>
            </a:pPr>
            <a:r>
              <a:rPr lang="en-US" sz="3926">
                <a:solidFill>
                  <a:srgbClr val="000000"/>
                </a:solidFill>
                <a:latin typeface="Glacial Indifference"/>
                <a:ea typeface="Glacial Indifference"/>
                <a:cs typeface="Glacial Indifference"/>
                <a:sym typeface="Glacial Indifference"/>
              </a:rPr>
              <a:t>Terrible effects on wildlife and humans:</a:t>
            </a:r>
          </a:p>
        </p:txBody>
      </p:sp>
      <p:sp>
        <p:nvSpPr>
          <p:cNvPr id="19" name="TextBox 19"/>
          <p:cNvSpPr txBox="1"/>
          <p:nvPr/>
        </p:nvSpPr>
        <p:spPr>
          <a:xfrm>
            <a:off x="0" y="4763273"/>
            <a:ext cx="8534787" cy="3515358"/>
          </a:xfrm>
          <a:prstGeom prst="rect">
            <a:avLst/>
          </a:prstGeom>
        </p:spPr>
        <p:txBody>
          <a:bodyPr lIns="0" tIns="0" rIns="0" bIns="0" rtlCol="0" anchor="t">
            <a:spAutoFit/>
          </a:bodyPr>
          <a:lstStyle/>
          <a:p>
            <a:pPr marL="847677" lvl="1" indent="-423839" algn="just">
              <a:lnSpc>
                <a:spcPts val="7106"/>
              </a:lnSpc>
              <a:buFont typeface="Arial"/>
              <a:buChar char="•"/>
            </a:pPr>
            <a:r>
              <a:rPr lang="en-US" sz="3926">
                <a:solidFill>
                  <a:srgbClr val="000000"/>
                </a:solidFill>
                <a:latin typeface="Glacial Indifference"/>
                <a:ea typeface="Glacial Indifference"/>
                <a:cs typeface="Glacial Indifference"/>
                <a:sym typeface="Glacial Indifference"/>
              </a:rPr>
              <a:t>breaks up and releases </a:t>
            </a:r>
            <a:r>
              <a:rPr lang="en-US" sz="3926" b="1">
                <a:solidFill>
                  <a:srgbClr val="E25405"/>
                </a:solidFill>
                <a:latin typeface="Glacial Indifference Bold"/>
                <a:ea typeface="Glacial Indifference Bold"/>
                <a:cs typeface="Glacial Indifference Bold"/>
                <a:sym typeface="Glacial Indifference Bold"/>
              </a:rPr>
              <a:t>(1)</a:t>
            </a:r>
            <a:r>
              <a:rPr lang="en-US" sz="3926">
                <a:solidFill>
                  <a:srgbClr val="000000"/>
                </a:solidFill>
                <a:latin typeface="Glacial Indifference"/>
                <a:ea typeface="Glacial Indifference"/>
                <a:cs typeface="Glacial Indifference"/>
                <a:sym typeface="Glacial Indifference"/>
              </a:rPr>
              <a:t> _______</a:t>
            </a:r>
          </a:p>
          <a:p>
            <a:pPr marL="847677" lvl="1" indent="-423839" algn="just">
              <a:lnSpc>
                <a:spcPts val="7106"/>
              </a:lnSpc>
              <a:buFont typeface="Arial"/>
              <a:buChar char="•"/>
            </a:pPr>
            <a:r>
              <a:rPr lang="en-US" sz="3926" b="1">
                <a:solidFill>
                  <a:srgbClr val="E25405"/>
                </a:solidFill>
                <a:latin typeface="Glacial Indifference Bold"/>
                <a:ea typeface="Glacial Indifference Bold"/>
                <a:cs typeface="Glacial Indifference Bold"/>
                <a:sym typeface="Glacial Indifference Bold"/>
              </a:rPr>
              <a:t>(2) </a:t>
            </a:r>
            <a:r>
              <a:rPr lang="en-US" sz="3926">
                <a:solidFill>
                  <a:srgbClr val="000000"/>
                </a:solidFill>
                <a:latin typeface="Glacial Indifference"/>
                <a:ea typeface="Glacial Indifference"/>
                <a:cs typeface="Glacial Indifference"/>
                <a:sym typeface="Glacial Indifference"/>
              </a:rPr>
              <a:t>______ and sea animals eat plastic and die</a:t>
            </a:r>
          </a:p>
          <a:p>
            <a:pPr marL="847677" lvl="1" indent="-423839" algn="just">
              <a:lnSpc>
                <a:spcPts val="7106"/>
              </a:lnSpc>
              <a:buFont typeface="Arial"/>
              <a:buChar char="•"/>
            </a:pPr>
            <a:r>
              <a:rPr lang="en-US" sz="3926">
                <a:solidFill>
                  <a:srgbClr val="000000"/>
                </a:solidFill>
                <a:latin typeface="Glacial Indifference"/>
                <a:ea typeface="Glacial Indifference"/>
                <a:cs typeface="Glacial Indifference"/>
                <a:sym typeface="Glacial Indifference"/>
              </a:rPr>
              <a:t>could make people sick</a:t>
            </a:r>
          </a:p>
        </p:txBody>
      </p:sp>
      <p:sp>
        <p:nvSpPr>
          <p:cNvPr id="20" name="TextBox 20"/>
          <p:cNvSpPr txBox="1"/>
          <p:nvPr/>
        </p:nvSpPr>
        <p:spPr>
          <a:xfrm>
            <a:off x="9761624" y="2942812"/>
            <a:ext cx="7497676" cy="1492801"/>
          </a:xfrm>
          <a:prstGeom prst="rect">
            <a:avLst/>
          </a:prstGeom>
        </p:spPr>
        <p:txBody>
          <a:bodyPr lIns="0" tIns="0" rIns="0" bIns="0" rtlCol="0" anchor="t">
            <a:spAutoFit/>
          </a:bodyPr>
          <a:lstStyle/>
          <a:p>
            <a:pPr marL="0" lvl="0" indent="0" algn="just">
              <a:lnSpc>
                <a:spcPts val="6007"/>
              </a:lnSpc>
            </a:pPr>
            <a:r>
              <a:rPr lang="en-US" sz="3926" b="1">
                <a:solidFill>
                  <a:srgbClr val="000000"/>
                </a:solidFill>
                <a:latin typeface="Glacial Indifference Bold"/>
                <a:ea typeface="Glacial Indifference Bold"/>
                <a:cs typeface="Glacial Indifference Bold"/>
                <a:sym typeface="Glacial Indifference Bold"/>
              </a:rPr>
              <a:t>Solution:</a:t>
            </a:r>
            <a:r>
              <a:rPr lang="en-US" sz="3926">
                <a:solidFill>
                  <a:srgbClr val="000000"/>
                </a:solidFill>
                <a:latin typeface="Glacial Indifference"/>
                <a:ea typeface="Glacial Indifference"/>
                <a:cs typeface="Glacial Indifference"/>
                <a:sym typeface="Glacial Indifference"/>
              </a:rPr>
              <a:t> </a:t>
            </a:r>
            <a:r>
              <a:rPr lang="en-US" sz="3926" b="1">
                <a:solidFill>
                  <a:srgbClr val="E25405"/>
                </a:solidFill>
                <a:latin typeface="Glacial Indifference Bold"/>
                <a:ea typeface="Glacial Indifference Bold"/>
                <a:cs typeface="Glacial Indifference Bold"/>
                <a:sym typeface="Glacial Indifference Bold"/>
              </a:rPr>
              <a:t>(3)</a:t>
            </a:r>
            <a:r>
              <a:rPr lang="en-US" sz="3926">
                <a:solidFill>
                  <a:srgbClr val="000000"/>
                </a:solidFill>
                <a:latin typeface="Glacial Indifference"/>
                <a:ea typeface="Glacial Indifference"/>
                <a:cs typeface="Glacial Indifference"/>
                <a:sym typeface="Glacial Indifference"/>
              </a:rPr>
              <a:t> _______ single-use plastic</a:t>
            </a:r>
          </a:p>
        </p:txBody>
      </p:sp>
      <p:sp>
        <p:nvSpPr>
          <p:cNvPr id="21" name="TextBox 21"/>
          <p:cNvSpPr txBox="1"/>
          <p:nvPr/>
        </p:nvSpPr>
        <p:spPr>
          <a:xfrm>
            <a:off x="9466848" y="4763273"/>
            <a:ext cx="8534787" cy="1724658"/>
          </a:xfrm>
          <a:prstGeom prst="rect">
            <a:avLst/>
          </a:prstGeom>
        </p:spPr>
        <p:txBody>
          <a:bodyPr lIns="0" tIns="0" rIns="0" bIns="0" rtlCol="0" anchor="t">
            <a:spAutoFit/>
          </a:bodyPr>
          <a:lstStyle/>
          <a:p>
            <a:pPr marL="847677" lvl="1" indent="-423839" algn="just">
              <a:lnSpc>
                <a:spcPts val="7106"/>
              </a:lnSpc>
              <a:buFont typeface="Arial"/>
              <a:buChar char="•"/>
            </a:pPr>
            <a:r>
              <a:rPr lang="en-US" sz="3926" dirty="0">
                <a:solidFill>
                  <a:srgbClr val="000000"/>
                </a:solidFill>
                <a:latin typeface="Glacial Indifference"/>
                <a:ea typeface="Glacial Indifference"/>
                <a:cs typeface="Glacial Indifference"/>
                <a:sym typeface="Glacial Indifference"/>
              </a:rPr>
              <a:t>no plastic bags and </a:t>
            </a:r>
            <a:r>
              <a:rPr lang="en-US" sz="3926" b="1" dirty="0">
                <a:solidFill>
                  <a:srgbClr val="E25405"/>
                </a:solidFill>
                <a:latin typeface="Glacial Indifference Bold"/>
                <a:ea typeface="Glacial Indifference Bold"/>
                <a:cs typeface="Glacial Indifference Bold"/>
                <a:sym typeface="Glacial Indifference Bold"/>
              </a:rPr>
              <a:t>(4)</a:t>
            </a:r>
            <a:r>
              <a:rPr lang="en-US" sz="3926" dirty="0">
                <a:solidFill>
                  <a:srgbClr val="000000"/>
                </a:solidFill>
                <a:latin typeface="Glacial Indifference"/>
                <a:ea typeface="Glacial Indifference"/>
                <a:cs typeface="Glacial Indifference"/>
                <a:sym typeface="Glacial Indifference"/>
              </a:rPr>
              <a:t> ________</a:t>
            </a:r>
          </a:p>
          <a:p>
            <a:pPr algn="just">
              <a:lnSpc>
                <a:spcPts val="7106"/>
              </a:lnSpc>
            </a:pPr>
            <a:endParaRPr lang="en-US" sz="3926" dirty="0">
              <a:solidFill>
                <a:srgbClr val="000000"/>
              </a:solidFill>
              <a:latin typeface="Glacial Indifference"/>
              <a:ea typeface="Glacial Indifference"/>
              <a:cs typeface="Glacial Indifference"/>
              <a:sym typeface="Glacial Indifference"/>
            </a:endParaRPr>
          </a:p>
        </p:txBody>
      </p:sp>
      <p:sp>
        <p:nvSpPr>
          <p:cNvPr id="22" name="TextBox 22"/>
          <p:cNvSpPr txBox="1"/>
          <p:nvPr/>
        </p:nvSpPr>
        <p:spPr>
          <a:xfrm>
            <a:off x="9761624" y="5618683"/>
            <a:ext cx="8309477" cy="808763"/>
          </a:xfrm>
          <a:prstGeom prst="rect">
            <a:avLst/>
          </a:prstGeom>
        </p:spPr>
        <p:txBody>
          <a:bodyPr lIns="0" tIns="0" rIns="0" bIns="0" rtlCol="0" anchor="t">
            <a:spAutoFit/>
          </a:bodyPr>
          <a:lstStyle/>
          <a:p>
            <a:pPr algn="just">
              <a:lnSpc>
                <a:spcPts val="6918"/>
              </a:lnSpc>
            </a:pPr>
            <a:r>
              <a:rPr lang="en-US" sz="3822" dirty="0">
                <a:solidFill>
                  <a:srgbClr val="000000"/>
                </a:solidFill>
                <a:latin typeface="Glacial Indifference"/>
                <a:ea typeface="Glacial Indifference"/>
                <a:cs typeface="Glacial Indifference"/>
                <a:sym typeface="Glacial Indifference"/>
              </a:rPr>
              <a:t>Single-use plastic can't be </a:t>
            </a:r>
            <a:r>
              <a:rPr lang="en-US" sz="3822" b="1" dirty="0">
                <a:solidFill>
                  <a:srgbClr val="E25405"/>
                </a:solidFill>
                <a:latin typeface="Glacial Indifference Bold"/>
                <a:ea typeface="Glacial Indifference Bold"/>
                <a:cs typeface="Glacial Indifference Bold"/>
                <a:sym typeface="Glacial Indifference Bold"/>
              </a:rPr>
              <a:t>(5)</a:t>
            </a:r>
            <a:r>
              <a:rPr lang="en-US" sz="3822" dirty="0">
                <a:solidFill>
                  <a:srgbClr val="000000"/>
                </a:solidFill>
                <a:latin typeface="Glacial Indifference"/>
                <a:ea typeface="Glacial Indifference"/>
                <a:cs typeface="Glacial Indifference"/>
                <a:sym typeface="Glacial Indifference"/>
              </a:rPr>
              <a:t> ______</a:t>
            </a:r>
          </a:p>
        </p:txBody>
      </p:sp>
      <p:sp>
        <p:nvSpPr>
          <p:cNvPr id="23" name="TextBox 23"/>
          <p:cNvSpPr txBox="1"/>
          <p:nvPr/>
        </p:nvSpPr>
        <p:spPr>
          <a:xfrm>
            <a:off x="6423993" y="4925198"/>
            <a:ext cx="3042854" cy="671798"/>
          </a:xfrm>
          <a:prstGeom prst="rect">
            <a:avLst/>
          </a:prstGeom>
        </p:spPr>
        <p:txBody>
          <a:bodyPr lIns="0" tIns="0" rIns="0" bIns="0" rtlCol="0" anchor="t">
            <a:spAutoFit/>
          </a:bodyPr>
          <a:lstStyle/>
          <a:p>
            <a:pPr marL="0" lvl="0" indent="0" algn="l">
              <a:lnSpc>
                <a:spcPts val="5496"/>
              </a:lnSpc>
              <a:spcBef>
                <a:spcPct val="0"/>
              </a:spcBef>
            </a:pPr>
            <a:r>
              <a:rPr lang="en-US" sz="3926" i="1" dirty="0">
                <a:solidFill>
                  <a:srgbClr val="E25405"/>
                </a:solidFill>
                <a:latin typeface="Glacial Indifference Italics"/>
                <a:ea typeface="Glacial Indifference Italics"/>
                <a:cs typeface="Glacial Indifference Italics"/>
                <a:sym typeface="Glacial Indifference Italics"/>
              </a:rPr>
              <a:t>microplastics</a:t>
            </a:r>
          </a:p>
        </p:txBody>
      </p:sp>
      <p:sp>
        <p:nvSpPr>
          <p:cNvPr id="24" name="TextBox 24"/>
          <p:cNvSpPr txBox="1"/>
          <p:nvPr/>
        </p:nvSpPr>
        <p:spPr>
          <a:xfrm>
            <a:off x="2140478" y="5709611"/>
            <a:ext cx="3042854" cy="737839"/>
          </a:xfrm>
          <a:prstGeom prst="rect">
            <a:avLst/>
          </a:prstGeom>
        </p:spPr>
        <p:txBody>
          <a:bodyPr lIns="0" tIns="0" rIns="0" bIns="0" rtlCol="0" anchor="t">
            <a:spAutoFit/>
          </a:bodyPr>
          <a:lstStyle/>
          <a:p>
            <a:pPr marL="0" lvl="0" indent="0" algn="l">
              <a:lnSpc>
                <a:spcPts val="6056"/>
              </a:lnSpc>
              <a:spcBef>
                <a:spcPct val="0"/>
              </a:spcBef>
            </a:pPr>
            <a:r>
              <a:rPr lang="en-US" sz="4326" i="1" dirty="0">
                <a:solidFill>
                  <a:srgbClr val="E25405"/>
                </a:solidFill>
                <a:latin typeface="Glacial Indifference Italics"/>
                <a:ea typeface="Glacial Indifference Italics"/>
                <a:cs typeface="Glacial Indifference Italics"/>
                <a:sym typeface="Glacial Indifference Italics"/>
              </a:rPr>
              <a:t>Fish</a:t>
            </a:r>
          </a:p>
        </p:txBody>
      </p:sp>
      <p:sp>
        <p:nvSpPr>
          <p:cNvPr id="25" name="TextBox 25"/>
          <p:cNvSpPr txBox="1"/>
          <p:nvPr/>
        </p:nvSpPr>
        <p:spPr>
          <a:xfrm>
            <a:off x="13262964" y="2933922"/>
            <a:ext cx="3042854" cy="737839"/>
          </a:xfrm>
          <a:prstGeom prst="rect">
            <a:avLst/>
          </a:prstGeom>
        </p:spPr>
        <p:txBody>
          <a:bodyPr lIns="0" tIns="0" rIns="0" bIns="0" rtlCol="0" anchor="t">
            <a:spAutoFit/>
          </a:bodyPr>
          <a:lstStyle/>
          <a:p>
            <a:pPr marL="0" lvl="0" indent="0" algn="l">
              <a:lnSpc>
                <a:spcPts val="6056"/>
              </a:lnSpc>
              <a:spcBef>
                <a:spcPct val="0"/>
              </a:spcBef>
            </a:pPr>
            <a:r>
              <a:rPr lang="en-US" sz="4326" i="1" dirty="0">
                <a:solidFill>
                  <a:srgbClr val="E25405"/>
                </a:solidFill>
                <a:latin typeface="Glacial Indifference Italics"/>
                <a:ea typeface="Glacial Indifference Italics"/>
                <a:cs typeface="Glacial Indifference Italics"/>
                <a:sym typeface="Glacial Indifference Italics"/>
              </a:rPr>
              <a:t>ban</a:t>
            </a:r>
          </a:p>
        </p:txBody>
      </p:sp>
      <p:sp>
        <p:nvSpPr>
          <p:cNvPr id="26" name="TextBox 26"/>
          <p:cNvSpPr txBox="1"/>
          <p:nvPr/>
        </p:nvSpPr>
        <p:spPr>
          <a:xfrm>
            <a:off x="15693169" y="4859157"/>
            <a:ext cx="3042854" cy="737839"/>
          </a:xfrm>
          <a:prstGeom prst="rect">
            <a:avLst/>
          </a:prstGeom>
        </p:spPr>
        <p:txBody>
          <a:bodyPr lIns="0" tIns="0" rIns="0" bIns="0" rtlCol="0" anchor="t">
            <a:spAutoFit/>
          </a:bodyPr>
          <a:lstStyle/>
          <a:p>
            <a:pPr marL="0" lvl="0" indent="0" algn="l">
              <a:lnSpc>
                <a:spcPts val="6056"/>
              </a:lnSpc>
              <a:spcBef>
                <a:spcPct val="0"/>
              </a:spcBef>
            </a:pPr>
            <a:r>
              <a:rPr lang="en-US" sz="4326" i="1" dirty="0">
                <a:solidFill>
                  <a:srgbClr val="E25405"/>
                </a:solidFill>
                <a:latin typeface="Glacial Indifference Italics"/>
                <a:ea typeface="Glacial Indifference Italics"/>
                <a:cs typeface="Glacial Indifference Italics"/>
                <a:sym typeface="Glacial Indifference Italics"/>
              </a:rPr>
              <a:t>straws</a:t>
            </a:r>
          </a:p>
        </p:txBody>
      </p:sp>
      <p:sp>
        <p:nvSpPr>
          <p:cNvPr id="27" name="TextBox 27"/>
          <p:cNvSpPr txBox="1"/>
          <p:nvPr/>
        </p:nvSpPr>
        <p:spPr>
          <a:xfrm>
            <a:off x="16076186" y="5726853"/>
            <a:ext cx="3042854" cy="744824"/>
          </a:xfrm>
          <a:prstGeom prst="rect">
            <a:avLst/>
          </a:prstGeom>
        </p:spPr>
        <p:txBody>
          <a:bodyPr lIns="0" tIns="0" rIns="0" bIns="0" rtlCol="0" anchor="t">
            <a:spAutoFit/>
          </a:bodyPr>
          <a:lstStyle/>
          <a:p>
            <a:pPr marL="0" lvl="0" indent="0" algn="l">
              <a:lnSpc>
                <a:spcPts val="6196"/>
              </a:lnSpc>
              <a:spcBef>
                <a:spcPct val="0"/>
              </a:spcBef>
            </a:pPr>
            <a:r>
              <a:rPr lang="en-US" sz="4426" i="1" dirty="0">
                <a:solidFill>
                  <a:srgbClr val="E25405"/>
                </a:solidFill>
                <a:latin typeface="Glacial Indifference Italics"/>
                <a:ea typeface="Glacial Indifference Italics"/>
                <a:cs typeface="Glacial Indifference Italics"/>
                <a:sym typeface="Glacial Indifference Italics"/>
              </a:rPr>
              <a:t>recycled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6935-D3C2-FA93-0635-354D179374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0DB7FB-E65B-0E03-540F-F2068C03F7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a:extLst>
              <a:ext uri="{FF2B5EF4-FFF2-40B4-BE49-F238E27FC236}">
                <a16:creationId xmlns:a16="http://schemas.microsoft.com/office/drawing/2014/main" id="{C57D3D39-B52D-889C-11C4-5E77CB0DD8FD}"/>
              </a:ext>
            </a:extLst>
          </p:cNvPr>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4" name="Freeform 4">
            <a:extLst>
              <a:ext uri="{FF2B5EF4-FFF2-40B4-BE49-F238E27FC236}">
                <a16:creationId xmlns:a16="http://schemas.microsoft.com/office/drawing/2014/main" id="{C13649F8-9126-5B3D-DDCC-00BA1ECE49CB}"/>
              </a:ext>
            </a:extLst>
          </p:cNvPr>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1F5F0A10-3B5F-93CE-C9F4-6C078B2E11E9}"/>
              </a:ext>
            </a:extLst>
          </p:cNvPr>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9" name="Group 9">
            <a:extLst>
              <a:ext uri="{FF2B5EF4-FFF2-40B4-BE49-F238E27FC236}">
                <a16:creationId xmlns:a16="http://schemas.microsoft.com/office/drawing/2014/main" id="{48ACE2CC-9E3C-5ECA-F4EA-8CA40D966123}"/>
              </a:ext>
            </a:extLst>
          </p:cNvPr>
          <p:cNvGrpSpPr/>
          <p:nvPr/>
        </p:nvGrpSpPr>
        <p:grpSpPr>
          <a:xfrm>
            <a:off x="-7828564" y="-1365088"/>
            <a:ext cx="6963675" cy="5246370"/>
            <a:chOff x="0" y="0"/>
            <a:chExt cx="1078855" cy="812800"/>
          </a:xfrm>
        </p:grpSpPr>
        <p:sp>
          <p:nvSpPr>
            <p:cNvPr id="10" name="Freeform 10">
              <a:extLst>
                <a:ext uri="{FF2B5EF4-FFF2-40B4-BE49-F238E27FC236}">
                  <a16:creationId xmlns:a16="http://schemas.microsoft.com/office/drawing/2014/main" id="{5A9E3553-18BE-4907-C488-58F400C969B1}"/>
                </a:ext>
              </a:extLst>
            </p:cNvPr>
            <p:cNvSpPr/>
            <p:nvPr/>
          </p:nvSpPr>
          <p:spPr>
            <a:xfrm>
              <a:off x="0" y="0"/>
              <a:ext cx="1078855" cy="812800"/>
            </a:xfrm>
            <a:custGeom>
              <a:avLst/>
              <a:gdLst/>
              <a:ahLst/>
              <a:cxnLst/>
              <a:rect l="l" t="t" r="r" b="b"/>
              <a:pathLst>
                <a:path w="1078855" h="812800">
                  <a:moveTo>
                    <a:pt x="91164" y="0"/>
                  </a:moveTo>
                  <a:lnTo>
                    <a:pt x="987691" y="0"/>
                  </a:lnTo>
                  <a:cubicBezTo>
                    <a:pt x="1011870" y="0"/>
                    <a:pt x="1035058" y="9605"/>
                    <a:pt x="1052154" y="26701"/>
                  </a:cubicBezTo>
                  <a:cubicBezTo>
                    <a:pt x="1069251" y="43798"/>
                    <a:pt x="1078855" y="66986"/>
                    <a:pt x="1078855" y="91164"/>
                  </a:cubicBezTo>
                  <a:lnTo>
                    <a:pt x="1078855" y="721636"/>
                  </a:lnTo>
                  <a:cubicBezTo>
                    <a:pt x="1078855" y="771984"/>
                    <a:pt x="1038040" y="812800"/>
                    <a:pt x="987691" y="812800"/>
                  </a:cubicBezTo>
                  <a:lnTo>
                    <a:pt x="91164" y="812800"/>
                  </a:lnTo>
                  <a:cubicBezTo>
                    <a:pt x="66986" y="812800"/>
                    <a:pt x="43798" y="803195"/>
                    <a:pt x="26701" y="786099"/>
                  </a:cubicBezTo>
                  <a:cubicBezTo>
                    <a:pt x="9605" y="769002"/>
                    <a:pt x="0" y="745814"/>
                    <a:pt x="0" y="721636"/>
                  </a:cubicBezTo>
                  <a:lnTo>
                    <a:pt x="0" y="91164"/>
                  </a:lnTo>
                  <a:cubicBezTo>
                    <a:pt x="0" y="66986"/>
                    <a:pt x="9605" y="43798"/>
                    <a:pt x="26701" y="26701"/>
                  </a:cubicBezTo>
                  <a:cubicBezTo>
                    <a:pt x="43798" y="9605"/>
                    <a:pt x="66986" y="0"/>
                    <a:pt x="91164" y="0"/>
                  </a:cubicBezTo>
                  <a:close/>
                </a:path>
              </a:pathLst>
            </a:custGeom>
            <a:blipFill>
              <a:blip r:embed="rId6"/>
              <a:stretch>
                <a:fillRect l="-6433" r="-6433"/>
              </a:stretch>
            </a:blipFill>
          </p:spPr>
        </p:sp>
      </p:grpSp>
    </p:spTree>
    <p:extLst>
      <p:ext uri="{BB962C8B-B14F-4D97-AF65-F5344CB8AC3E}">
        <p14:creationId xmlns:p14="http://schemas.microsoft.com/office/powerpoint/2010/main" val="407169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9BB27-44A5-DBCF-101E-ECBBF59689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BAEDC7-BA2D-8EFE-4B16-474D31F505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a:extLst>
              <a:ext uri="{FF2B5EF4-FFF2-40B4-BE49-F238E27FC236}">
                <a16:creationId xmlns:a16="http://schemas.microsoft.com/office/drawing/2014/main" id="{94DD03E2-9182-5E22-CF30-0FD77CDB5AE1}"/>
              </a:ext>
            </a:extLst>
          </p:cNvPr>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4" name="Freeform 4">
            <a:extLst>
              <a:ext uri="{FF2B5EF4-FFF2-40B4-BE49-F238E27FC236}">
                <a16:creationId xmlns:a16="http://schemas.microsoft.com/office/drawing/2014/main" id="{93AF2F62-940C-4702-A10C-3655DCCDC34F}"/>
              </a:ext>
            </a:extLst>
          </p:cNvPr>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D546B04C-88DB-3372-775A-A6D783B59C16}"/>
              </a:ext>
            </a:extLst>
          </p:cNvPr>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9" name="Group 9">
            <a:extLst>
              <a:ext uri="{FF2B5EF4-FFF2-40B4-BE49-F238E27FC236}">
                <a16:creationId xmlns:a16="http://schemas.microsoft.com/office/drawing/2014/main" id="{5BF9F2A7-024D-A3FA-E302-DA9EAA0A9D7D}"/>
              </a:ext>
            </a:extLst>
          </p:cNvPr>
          <p:cNvGrpSpPr/>
          <p:nvPr/>
        </p:nvGrpSpPr>
        <p:grpSpPr>
          <a:xfrm>
            <a:off x="1405689" y="3589999"/>
            <a:ext cx="6963675" cy="5246370"/>
            <a:chOff x="0" y="0"/>
            <a:chExt cx="1078855" cy="812800"/>
          </a:xfrm>
        </p:grpSpPr>
        <p:sp>
          <p:nvSpPr>
            <p:cNvPr id="10" name="Freeform 10">
              <a:extLst>
                <a:ext uri="{FF2B5EF4-FFF2-40B4-BE49-F238E27FC236}">
                  <a16:creationId xmlns:a16="http://schemas.microsoft.com/office/drawing/2014/main" id="{F25D7E9B-099C-9C4B-70B9-3A7EAB3DFCB4}"/>
                </a:ext>
              </a:extLst>
            </p:cNvPr>
            <p:cNvSpPr/>
            <p:nvPr/>
          </p:nvSpPr>
          <p:spPr>
            <a:xfrm>
              <a:off x="0" y="0"/>
              <a:ext cx="1078855" cy="812800"/>
            </a:xfrm>
            <a:custGeom>
              <a:avLst/>
              <a:gdLst/>
              <a:ahLst/>
              <a:cxnLst/>
              <a:rect l="l" t="t" r="r" b="b"/>
              <a:pathLst>
                <a:path w="1078855" h="812800">
                  <a:moveTo>
                    <a:pt x="91164" y="0"/>
                  </a:moveTo>
                  <a:lnTo>
                    <a:pt x="987691" y="0"/>
                  </a:lnTo>
                  <a:cubicBezTo>
                    <a:pt x="1011870" y="0"/>
                    <a:pt x="1035058" y="9605"/>
                    <a:pt x="1052154" y="26701"/>
                  </a:cubicBezTo>
                  <a:cubicBezTo>
                    <a:pt x="1069251" y="43798"/>
                    <a:pt x="1078855" y="66986"/>
                    <a:pt x="1078855" y="91164"/>
                  </a:cubicBezTo>
                  <a:lnTo>
                    <a:pt x="1078855" y="721636"/>
                  </a:lnTo>
                  <a:cubicBezTo>
                    <a:pt x="1078855" y="771984"/>
                    <a:pt x="1038040" y="812800"/>
                    <a:pt x="987691" y="812800"/>
                  </a:cubicBezTo>
                  <a:lnTo>
                    <a:pt x="91164" y="812800"/>
                  </a:lnTo>
                  <a:cubicBezTo>
                    <a:pt x="66986" y="812800"/>
                    <a:pt x="43798" y="803195"/>
                    <a:pt x="26701" y="786099"/>
                  </a:cubicBezTo>
                  <a:cubicBezTo>
                    <a:pt x="9605" y="769002"/>
                    <a:pt x="0" y="745814"/>
                    <a:pt x="0" y="721636"/>
                  </a:cubicBezTo>
                  <a:lnTo>
                    <a:pt x="0" y="91164"/>
                  </a:lnTo>
                  <a:cubicBezTo>
                    <a:pt x="0" y="66986"/>
                    <a:pt x="9605" y="43798"/>
                    <a:pt x="26701" y="26701"/>
                  </a:cubicBezTo>
                  <a:cubicBezTo>
                    <a:pt x="43798" y="9605"/>
                    <a:pt x="66986" y="0"/>
                    <a:pt x="91164" y="0"/>
                  </a:cubicBezTo>
                  <a:close/>
                </a:path>
              </a:pathLst>
            </a:custGeom>
            <a:blipFill>
              <a:blip r:embed="rId6"/>
              <a:stretch>
                <a:fillRect l="-6433" r="-6433"/>
              </a:stretch>
            </a:blipFill>
          </p:spPr>
        </p:sp>
      </p:grpSp>
      <p:grpSp>
        <p:nvGrpSpPr>
          <p:cNvPr id="11" name="Group 11">
            <a:extLst>
              <a:ext uri="{FF2B5EF4-FFF2-40B4-BE49-F238E27FC236}">
                <a16:creationId xmlns:a16="http://schemas.microsoft.com/office/drawing/2014/main" id="{C993B62E-111C-BC30-31F9-F14DE473EBB7}"/>
              </a:ext>
            </a:extLst>
          </p:cNvPr>
          <p:cNvGrpSpPr/>
          <p:nvPr/>
        </p:nvGrpSpPr>
        <p:grpSpPr>
          <a:xfrm>
            <a:off x="19354800" y="-3771900"/>
            <a:ext cx="6963675" cy="5246370"/>
            <a:chOff x="0" y="0"/>
            <a:chExt cx="1078855" cy="812800"/>
          </a:xfrm>
        </p:grpSpPr>
        <p:sp>
          <p:nvSpPr>
            <p:cNvPr id="12" name="Freeform 12">
              <a:extLst>
                <a:ext uri="{FF2B5EF4-FFF2-40B4-BE49-F238E27FC236}">
                  <a16:creationId xmlns:a16="http://schemas.microsoft.com/office/drawing/2014/main" id="{6334FF54-CDE8-DDCA-E6A7-0896CAD4E903}"/>
                </a:ext>
              </a:extLst>
            </p:cNvPr>
            <p:cNvSpPr/>
            <p:nvPr/>
          </p:nvSpPr>
          <p:spPr>
            <a:xfrm>
              <a:off x="0" y="0"/>
              <a:ext cx="1078855" cy="812800"/>
            </a:xfrm>
            <a:custGeom>
              <a:avLst/>
              <a:gdLst/>
              <a:ahLst/>
              <a:cxnLst/>
              <a:rect l="l" t="t" r="r" b="b"/>
              <a:pathLst>
                <a:path w="1078855" h="812800">
                  <a:moveTo>
                    <a:pt x="91164" y="0"/>
                  </a:moveTo>
                  <a:lnTo>
                    <a:pt x="987691" y="0"/>
                  </a:lnTo>
                  <a:cubicBezTo>
                    <a:pt x="1011870" y="0"/>
                    <a:pt x="1035058" y="9605"/>
                    <a:pt x="1052154" y="26701"/>
                  </a:cubicBezTo>
                  <a:cubicBezTo>
                    <a:pt x="1069251" y="43798"/>
                    <a:pt x="1078855" y="66986"/>
                    <a:pt x="1078855" y="91164"/>
                  </a:cubicBezTo>
                  <a:lnTo>
                    <a:pt x="1078855" y="721636"/>
                  </a:lnTo>
                  <a:cubicBezTo>
                    <a:pt x="1078855" y="771984"/>
                    <a:pt x="1038040" y="812800"/>
                    <a:pt x="987691" y="812800"/>
                  </a:cubicBezTo>
                  <a:lnTo>
                    <a:pt x="91164" y="812800"/>
                  </a:lnTo>
                  <a:cubicBezTo>
                    <a:pt x="66986" y="812800"/>
                    <a:pt x="43798" y="803195"/>
                    <a:pt x="26701" y="786099"/>
                  </a:cubicBezTo>
                  <a:cubicBezTo>
                    <a:pt x="9605" y="769002"/>
                    <a:pt x="0" y="745814"/>
                    <a:pt x="0" y="721636"/>
                  </a:cubicBezTo>
                  <a:lnTo>
                    <a:pt x="0" y="91164"/>
                  </a:lnTo>
                  <a:cubicBezTo>
                    <a:pt x="0" y="66986"/>
                    <a:pt x="9605" y="43798"/>
                    <a:pt x="26701" y="26701"/>
                  </a:cubicBezTo>
                  <a:cubicBezTo>
                    <a:pt x="43798" y="9605"/>
                    <a:pt x="66986" y="0"/>
                    <a:pt x="91164" y="0"/>
                  </a:cubicBezTo>
                  <a:close/>
                </a:path>
              </a:pathLst>
            </a:custGeom>
            <a:blipFill>
              <a:blip r:embed="rId7"/>
              <a:stretch>
                <a:fillRect l="-6433" r="-6433"/>
              </a:stretch>
            </a:blipFill>
          </p:spPr>
        </p:sp>
      </p:grpSp>
    </p:spTree>
    <p:extLst>
      <p:ext uri="{BB962C8B-B14F-4D97-AF65-F5344CB8AC3E}">
        <p14:creationId xmlns:p14="http://schemas.microsoft.com/office/powerpoint/2010/main" val="190087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5" name="Freeform 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6" name="Group 6"/>
          <p:cNvGrpSpPr/>
          <p:nvPr/>
        </p:nvGrpSpPr>
        <p:grpSpPr>
          <a:xfrm>
            <a:off x="1028700" y="149705"/>
            <a:ext cx="16230600" cy="2532434"/>
            <a:chOff x="0" y="0"/>
            <a:chExt cx="3760887" cy="586805"/>
          </a:xfrm>
        </p:grpSpPr>
        <p:sp>
          <p:nvSpPr>
            <p:cNvPr id="7" name="Freeform 7"/>
            <p:cNvSpPr/>
            <p:nvPr/>
          </p:nvSpPr>
          <p:spPr>
            <a:xfrm>
              <a:off x="0" y="0"/>
              <a:ext cx="3760887" cy="586805"/>
            </a:xfrm>
            <a:custGeom>
              <a:avLst/>
              <a:gdLst/>
              <a:ahLst/>
              <a:cxnLst/>
              <a:rect l="l" t="t" r="r" b="b"/>
              <a:pathLst>
                <a:path w="3760887" h="586805">
                  <a:moveTo>
                    <a:pt x="47700" y="0"/>
                  </a:moveTo>
                  <a:lnTo>
                    <a:pt x="3713188" y="0"/>
                  </a:lnTo>
                  <a:cubicBezTo>
                    <a:pt x="3725838" y="0"/>
                    <a:pt x="3737971" y="5025"/>
                    <a:pt x="3746916" y="13971"/>
                  </a:cubicBezTo>
                  <a:cubicBezTo>
                    <a:pt x="3755862" y="22916"/>
                    <a:pt x="3760887" y="35049"/>
                    <a:pt x="3760887" y="47700"/>
                  </a:cubicBezTo>
                  <a:lnTo>
                    <a:pt x="3760887" y="539105"/>
                  </a:lnTo>
                  <a:cubicBezTo>
                    <a:pt x="3760887" y="551756"/>
                    <a:pt x="3755862" y="563889"/>
                    <a:pt x="3746916" y="572834"/>
                  </a:cubicBezTo>
                  <a:cubicBezTo>
                    <a:pt x="3737971" y="581780"/>
                    <a:pt x="3725838" y="586805"/>
                    <a:pt x="3713188" y="586805"/>
                  </a:cubicBezTo>
                  <a:lnTo>
                    <a:pt x="47700" y="586805"/>
                  </a:lnTo>
                  <a:cubicBezTo>
                    <a:pt x="35049" y="586805"/>
                    <a:pt x="22916" y="581780"/>
                    <a:pt x="13971" y="572834"/>
                  </a:cubicBezTo>
                  <a:cubicBezTo>
                    <a:pt x="5025" y="563889"/>
                    <a:pt x="0" y="551756"/>
                    <a:pt x="0" y="539105"/>
                  </a:cubicBezTo>
                  <a:lnTo>
                    <a:pt x="0" y="47700"/>
                  </a:lnTo>
                  <a:cubicBezTo>
                    <a:pt x="0" y="35049"/>
                    <a:pt x="5025" y="22916"/>
                    <a:pt x="13971" y="13971"/>
                  </a:cubicBezTo>
                  <a:cubicBezTo>
                    <a:pt x="22916" y="5025"/>
                    <a:pt x="35049" y="0"/>
                    <a:pt x="47700" y="0"/>
                  </a:cubicBezTo>
                  <a:close/>
                </a:path>
              </a:pathLst>
            </a:custGeom>
            <a:solidFill>
              <a:srgbClr val="257167"/>
            </a:solidFill>
          </p:spPr>
        </p:sp>
        <p:sp>
          <p:nvSpPr>
            <p:cNvPr id="8" name="TextBox 8"/>
            <p:cNvSpPr txBox="1"/>
            <p:nvPr/>
          </p:nvSpPr>
          <p:spPr>
            <a:xfrm>
              <a:off x="0" y="-38100"/>
              <a:ext cx="3760887" cy="62490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05689" y="3589999"/>
            <a:ext cx="6963675" cy="5246370"/>
            <a:chOff x="0" y="0"/>
            <a:chExt cx="1078855" cy="812800"/>
          </a:xfrm>
        </p:grpSpPr>
        <p:sp>
          <p:nvSpPr>
            <p:cNvPr id="10" name="Freeform 10"/>
            <p:cNvSpPr/>
            <p:nvPr/>
          </p:nvSpPr>
          <p:spPr>
            <a:xfrm>
              <a:off x="0" y="0"/>
              <a:ext cx="1078855" cy="812800"/>
            </a:xfrm>
            <a:custGeom>
              <a:avLst/>
              <a:gdLst/>
              <a:ahLst/>
              <a:cxnLst/>
              <a:rect l="l" t="t" r="r" b="b"/>
              <a:pathLst>
                <a:path w="1078855" h="812800">
                  <a:moveTo>
                    <a:pt x="91164" y="0"/>
                  </a:moveTo>
                  <a:lnTo>
                    <a:pt x="987691" y="0"/>
                  </a:lnTo>
                  <a:cubicBezTo>
                    <a:pt x="1011870" y="0"/>
                    <a:pt x="1035058" y="9605"/>
                    <a:pt x="1052154" y="26701"/>
                  </a:cubicBezTo>
                  <a:cubicBezTo>
                    <a:pt x="1069251" y="43798"/>
                    <a:pt x="1078855" y="66986"/>
                    <a:pt x="1078855" y="91164"/>
                  </a:cubicBezTo>
                  <a:lnTo>
                    <a:pt x="1078855" y="721636"/>
                  </a:lnTo>
                  <a:cubicBezTo>
                    <a:pt x="1078855" y="771984"/>
                    <a:pt x="1038040" y="812800"/>
                    <a:pt x="987691" y="812800"/>
                  </a:cubicBezTo>
                  <a:lnTo>
                    <a:pt x="91164" y="812800"/>
                  </a:lnTo>
                  <a:cubicBezTo>
                    <a:pt x="66986" y="812800"/>
                    <a:pt x="43798" y="803195"/>
                    <a:pt x="26701" y="786099"/>
                  </a:cubicBezTo>
                  <a:cubicBezTo>
                    <a:pt x="9605" y="769002"/>
                    <a:pt x="0" y="745814"/>
                    <a:pt x="0" y="721636"/>
                  </a:cubicBezTo>
                  <a:lnTo>
                    <a:pt x="0" y="91164"/>
                  </a:lnTo>
                  <a:cubicBezTo>
                    <a:pt x="0" y="66986"/>
                    <a:pt x="9605" y="43798"/>
                    <a:pt x="26701" y="26701"/>
                  </a:cubicBezTo>
                  <a:cubicBezTo>
                    <a:pt x="43798" y="9605"/>
                    <a:pt x="66986" y="0"/>
                    <a:pt x="91164" y="0"/>
                  </a:cubicBezTo>
                  <a:close/>
                </a:path>
              </a:pathLst>
            </a:custGeom>
            <a:blipFill>
              <a:blip r:embed="rId6"/>
              <a:stretch>
                <a:fillRect l="-6433" r="-6433"/>
              </a:stretch>
            </a:blipFill>
          </p:spPr>
        </p:sp>
      </p:grpSp>
      <p:grpSp>
        <p:nvGrpSpPr>
          <p:cNvPr id="11" name="Group 11"/>
          <p:cNvGrpSpPr/>
          <p:nvPr/>
        </p:nvGrpSpPr>
        <p:grpSpPr>
          <a:xfrm>
            <a:off x="9892814" y="3589999"/>
            <a:ext cx="6963675" cy="5246370"/>
            <a:chOff x="0" y="0"/>
            <a:chExt cx="1078855" cy="812800"/>
          </a:xfrm>
        </p:grpSpPr>
        <p:sp>
          <p:nvSpPr>
            <p:cNvPr id="12" name="Freeform 12"/>
            <p:cNvSpPr/>
            <p:nvPr/>
          </p:nvSpPr>
          <p:spPr>
            <a:xfrm>
              <a:off x="0" y="0"/>
              <a:ext cx="1078855" cy="812800"/>
            </a:xfrm>
            <a:custGeom>
              <a:avLst/>
              <a:gdLst/>
              <a:ahLst/>
              <a:cxnLst/>
              <a:rect l="l" t="t" r="r" b="b"/>
              <a:pathLst>
                <a:path w="1078855" h="812800">
                  <a:moveTo>
                    <a:pt x="91164" y="0"/>
                  </a:moveTo>
                  <a:lnTo>
                    <a:pt x="987691" y="0"/>
                  </a:lnTo>
                  <a:cubicBezTo>
                    <a:pt x="1011870" y="0"/>
                    <a:pt x="1035058" y="9605"/>
                    <a:pt x="1052154" y="26701"/>
                  </a:cubicBezTo>
                  <a:cubicBezTo>
                    <a:pt x="1069251" y="43798"/>
                    <a:pt x="1078855" y="66986"/>
                    <a:pt x="1078855" y="91164"/>
                  </a:cubicBezTo>
                  <a:lnTo>
                    <a:pt x="1078855" y="721636"/>
                  </a:lnTo>
                  <a:cubicBezTo>
                    <a:pt x="1078855" y="771984"/>
                    <a:pt x="1038040" y="812800"/>
                    <a:pt x="987691" y="812800"/>
                  </a:cubicBezTo>
                  <a:lnTo>
                    <a:pt x="91164" y="812800"/>
                  </a:lnTo>
                  <a:cubicBezTo>
                    <a:pt x="66986" y="812800"/>
                    <a:pt x="43798" y="803195"/>
                    <a:pt x="26701" y="786099"/>
                  </a:cubicBezTo>
                  <a:cubicBezTo>
                    <a:pt x="9605" y="769002"/>
                    <a:pt x="0" y="745814"/>
                    <a:pt x="0" y="721636"/>
                  </a:cubicBezTo>
                  <a:lnTo>
                    <a:pt x="0" y="91164"/>
                  </a:lnTo>
                  <a:cubicBezTo>
                    <a:pt x="0" y="66986"/>
                    <a:pt x="9605" y="43798"/>
                    <a:pt x="26701" y="26701"/>
                  </a:cubicBezTo>
                  <a:cubicBezTo>
                    <a:pt x="43798" y="9605"/>
                    <a:pt x="66986" y="0"/>
                    <a:pt x="91164" y="0"/>
                  </a:cubicBezTo>
                  <a:close/>
                </a:path>
              </a:pathLst>
            </a:custGeom>
            <a:blipFill>
              <a:blip r:embed="rId7"/>
              <a:stretch>
                <a:fillRect l="-6433" r="-6433"/>
              </a:stretch>
            </a:blipFill>
          </p:spPr>
        </p:sp>
      </p:grpSp>
      <p:sp>
        <p:nvSpPr>
          <p:cNvPr id="13" name="TextBox 13"/>
          <p:cNvSpPr txBox="1"/>
          <p:nvPr/>
        </p:nvSpPr>
        <p:spPr>
          <a:xfrm>
            <a:off x="1893590" y="54455"/>
            <a:ext cx="14500821" cy="2407285"/>
          </a:xfrm>
          <a:prstGeom prst="rect">
            <a:avLst/>
          </a:prstGeom>
        </p:spPr>
        <p:txBody>
          <a:bodyPr lIns="0" tIns="0" rIns="0" bIns="0" rtlCol="0" anchor="t">
            <a:spAutoFit/>
          </a:bodyPr>
          <a:lstStyle/>
          <a:p>
            <a:pPr algn="just">
              <a:lnSpc>
                <a:spcPts val="6440"/>
              </a:lnSpc>
            </a:pPr>
            <a:r>
              <a:rPr lang="en-US" sz="4600" b="1" dirty="0">
                <a:solidFill>
                  <a:srgbClr val="FFFFFF"/>
                </a:solidFill>
                <a:latin typeface="Glacial Indifference Bold"/>
                <a:ea typeface="Glacial Indifference Bold"/>
                <a:cs typeface="Glacial Indifference Bold"/>
                <a:sym typeface="Glacial Indifference Bold"/>
              </a:rPr>
              <a:t>c. In groups: </a:t>
            </a:r>
          </a:p>
          <a:p>
            <a:pPr algn="ctr">
              <a:lnSpc>
                <a:spcPts val="6440"/>
              </a:lnSpc>
            </a:pPr>
            <a:r>
              <a:rPr lang="en-US" sz="4600" dirty="0">
                <a:solidFill>
                  <a:srgbClr val="FFFFFF"/>
                </a:solidFill>
                <a:latin typeface="Glacial Indifference Bold Italics"/>
                <a:ea typeface="Glacial Indifference Bold Italics"/>
                <a:cs typeface="Glacial Indifference Bold Italics"/>
                <a:sym typeface="Glacial Indifference Bold Italics"/>
              </a:rPr>
              <a:t>Which idea is better: stop giving away plastic bags or use paper straws? Why?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9000" y="6565234"/>
            <a:ext cx="4309414" cy="3721766"/>
          </a:xfrm>
          <a:custGeom>
            <a:avLst/>
            <a:gdLst/>
            <a:ahLst/>
            <a:cxnLst/>
            <a:rect l="l" t="t" r="r" b="b"/>
            <a:pathLst>
              <a:path w="4309414" h="3721766">
                <a:moveTo>
                  <a:pt x="0" y="0"/>
                </a:moveTo>
                <a:lnTo>
                  <a:pt x="4309414" y="0"/>
                </a:lnTo>
                <a:lnTo>
                  <a:pt x="4309414" y="3721766"/>
                </a:lnTo>
                <a:lnTo>
                  <a:pt x="0" y="3721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1765" y="4608262"/>
            <a:ext cx="4494407" cy="3374891"/>
          </a:xfrm>
          <a:custGeom>
            <a:avLst/>
            <a:gdLst/>
            <a:ahLst/>
            <a:cxnLst/>
            <a:rect l="l" t="t" r="r" b="b"/>
            <a:pathLst>
              <a:path w="4494407" h="3374891">
                <a:moveTo>
                  <a:pt x="0" y="0"/>
                </a:moveTo>
                <a:lnTo>
                  <a:pt x="4494407" y="0"/>
                </a:lnTo>
                <a:lnTo>
                  <a:pt x="4494407" y="3374891"/>
                </a:lnTo>
                <a:lnTo>
                  <a:pt x="0" y="3374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54217" y="808844"/>
            <a:ext cx="4485063" cy="3367875"/>
          </a:xfrm>
          <a:custGeom>
            <a:avLst/>
            <a:gdLst/>
            <a:ahLst/>
            <a:cxnLst/>
            <a:rect l="l" t="t" r="r" b="b"/>
            <a:pathLst>
              <a:path w="4485063" h="3367875">
                <a:moveTo>
                  <a:pt x="0" y="0"/>
                </a:moveTo>
                <a:lnTo>
                  <a:pt x="4485063" y="0"/>
                </a:lnTo>
                <a:lnTo>
                  <a:pt x="4485063" y="3367875"/>
                </a:lnTo>
                <a:lnTo>
                  <a:pt x="0" y="3367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3211490" y="814889"/>
            <a:ext cx="4294293" cy="3224624"/>
          </a:xfrm>
          <a:custGeom>
            <a:avLst/>
            <a:gdLst/>
            <a:ahLst/>
            <a:cxnLst/>
            <a:rect l="l" t="t" r="r" b="b"/>
            <a:pathLst>
              <a:path w="4294293" h="3224624">
                <a:moveTo>
                  <a:pt x="4294294" y="0"/>
                </a:moveTo>
                <a:lnTo>
                  <a:pt x="0" y="0"/>
                </a:lnTo>
                <a:lnTo>
                  <a:pt x="0" y="3224624"/>
                </a:lnTo>
                <a:lnTo>
                  <a:pt x="4294294" y="3224624"/>
                </a:lnTo>
                <a:lnTo>
                  <a:pt x="429429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12659014" y="4877788"/>
            <a:ext cx="4494407" cy="3374891"/>
          </a:xfrm>
          <a:custGeom>
            <a:avLst/>
            <a:gdLst/>
            <a:ahLst/>
            <a:cxnLst/>
            <a:rect l="l" t="t" r="r" b="b"/>
            <a:pathLst>
              <a:path w="4494407" h="3374891">
                <a:moveTo>
                  <a:pt x="4494407" y="0"/>
                </a:moveTo>
                <a:lnTo>
                  <a:pt x="0" y="0"/>
                </a:lnTo>
                <a:lnTo>
                  <a:pt x="0" y="3374891"/>
                </a:lnTo>
                <a:lnTo>
                  <a:pt x="4494407" y="3374891"/>
                </a:lnTo>
                <a:lnTo>
                  <a:pt x="449440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561399">
            <a:off x="11597441" y="2912719"/>
            <a:ext cx="1567139" cy="744849"/>
          </a:xfrm>
          <a:custGeom>
            <a:avLst/>
            <a:gdLst/>
            <a:ahLst/>
            <a:cxnLst/>
            <a:rect l="l" t="t" r="r" b="b"/>
            <a:pathLst>
              <a:path w="1749090" h="725077">
                <a:moveTo>
                  <a:pt x="0" y="0"/>
                </a:moveTo>
                <a:lnTo>
                  <a:pt x="1749090" y="0"/>
                </a:lnTo>
                <a:lnTo>
                  <a:pt x="1749090" y="725077"/>
                </a:lnTo>
                <a:lnTo>
                  <a:pt x="0" y="725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330366" flipH="1">
            <a:off x="5027767" y="3142904"/>
            <a:ext cx="1623719" cy="701138"/>
          </a:xfrm>
          <a:custGeom>
            <a:avLst/>
            <a:gdLst/>
            <a:ahLst/>
            <a:cxnLst/>
            <a:rect l="l" t="t" r="r" b="b"/>
            <a:pathLst>
              <a:path w="1850572" h="767146">
                <a:moveTo>
                  <a:pt x="1850572" y="0"/>
                </a:moveTo>
                <a:lnTo>
                  <a:pt x="0" y="0"/>
                </a:lnTo>
                <a:lnTo>
                  <a:pt x="0" y="767146"/>
                </a:lnTo>
                <a:lnTo>
                  <a:pt x="1850572" y="767146"/>
                </a:lnTo>
                <a:lnTo>
                  <a:pt x="185057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493175" flipH="1">
            <a:off x="11301720" y="4321896"/>
            <a:ext cx="1299111" cy="1580777"/>
          </a:xfrm>
          <a:custGeom>
            <a:avLst/>
            <a:gdLst/>
            <a:ahLst/>
            <a:cxnLst/>
            <a:rect l="l" t="t" r="r" b="b"/>
            <a:pathLst>
              <a:path w="1299111" h="1580777">
                <a:moveTo>
                  <a:pt x="1299111" y="0"/>
                </a:moveTo>
                <a:lnTo>
                  <a:pt x="0" y="0"/>
                </a:lnTo>
                <a:lnTo>
                  <a:pt x="0" y="1580777"/>
                </a:lnTo>
                <a:lnTo>
                  <a:pt x="1299111" y="1580777"/>
                </a:lnTo>
                <a:lnTo>
                  <a:pt x="129911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900531">
            <a:off x="5764167" y="4191928"/>
            <a:ext cx="1375853" cy="1674157"/>
          </a:xfrm>
          <a:custGeom>
            <a:avLst/>
            <a:gdLst/>
            <a:ahLst/>
            <a:cxnLst/>
            <a:rect l="l" t="t" r="r" b="b"/>
            <a:pathLst>
              <a:path w="1375853" h="1674157">
                <a:moveTo>
                  <a:pt x="0" y="0"/>
                </a:moveTo>
                <a:lnTo>
                  <a:pt x="1375853" y="0"/>
                </a:lnTo>
                <a:lnTo>
                  <a:pt x="1375853" y="1674157"/>
                </a:lnTo>
                <a:lnTo>
                  <a:pt x="0" y="16741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2559176">
            <a:off x="17016639" y="-527817"/>
            <a:ext cx="1317587" cy="1484985"/>
          </a:xfrm>
          <a:custGeom>
            <a:avLst/>
            <a:gdLst/>
            <a:ahLst/>
            <a:cxnLst/>
            <a:rect l="l" t="t" r="r" b="b"/>
            <a:pathLst>
              <a:path w="1317587" h="1484985">
                <a:moveTo>
                  <a:pt x="0" y="0"/>
                </a:moveTo>
                <a:lnTo>
                  <a:pt x="1317587" y="0"/>
                </a:lnTo>
                <a:lnTo>
                  <a:pt x="1317587" y="1484985"/>
                </a:lnTo>
                <a:lnTo>
                  <a:pt x="0" y="14849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6530715" y="1062294"/>
            <a:ext cx="5206448" cy="4121233"/>
          </a:xfrm>
          <a:custGeom>
            <a:avLst/>
            <a:gdLst/>
            <a:ahLst/>
            <a:cxnLst/>
            <a:rect l="l" t="t" r="r" b="b"/>
            <a:pathLst>
              <a:path w="4734974" h="4456794">
                <a:moveTo>
                  <a:pt x="0" y="0"/>
                </a:moveTo>
                <a:lnTo>
                  <a:pt x="4734974" y="0"/>
                </a:lnTo>
                <a:lnTo>
                  <a:pt x="4734974" y="4456795"/>
                </a:lnTo>
                <a:lnTo>
                  <a:pt x="0" y="44567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rot="1096585" flipH="1">
            <a:off x="8673049" y="5084267"/>
            <a:ext cx="1222665" cy="1487756"/>
          </a:xfrm>
          <a:custGeom>
            <a:avLst/>
            <a:gdLst/>
            <a:ahLst/>
            <a:cxnLst/>
            <a:rect l="l" t="t" r="r" b="b"/>
            <a:pathLst>
              <a:path w="1222665" h="1487756">
                <a:moveTo>
                  <a:pt x="1222665" y="0"/>
                </a:moveTo>
                <a:lnTo>
                  <a:pt x="0" y="0"/>
                </a:lnTo>
                <a:lnTo>
                  <a:pt x="0" y="1487756"/>
                </a:lnTo>
                <a:lnTo>
                  <a:pt x="1222665" y="1487756"/>
                </a:lnTo>
                <a:lnTo>
                  <a:pt x="12226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2559176">
            <a:off x="-204576" y="-527817"/>
            <a:ext cx="1317587" cy="1484985"/>
          </a:xfrm>
          <a:custGeom>
            <a:avLst/>
            <a:gdLst/>
            <a:ahLst/>
            <a:cxnLst/>
            <a:rect l="l" t="t" r="r" b="b"/>
            <a:pathLst>
              <a:path w="1317587" h="1484985">
                <a:moveTo>
                  <a:pt x="0" y="0"/>
                </a:moveTo>
                <a:lnTo>
                  <a:pt x="1317586" y="0"/>
                </a:lnTo>
                <a:lnTo>
                  <a:pt x="1317586" y="1484985"/>
                </a:lnTo>
                <a:lnTo>
                  <a:pt x="0" y="14849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0" y="7983153"/>
            <a:ext cx="2303847" cy="2303847"/>
          </a:xfrm>
          <a:custGeom>
            <a:avLst/>
            <a:gdLst/>
            <a:ahLst/>
            <a:cxnLst/>
            <a:rect l="l" t="t" r="r" b="b"/>
            <a:pathLst>
              <a:path w="2303847" h="2303847">
                <a:moveTo>
                  <a:pt x="0" y="0"/>
                </a:moveTo>
                <a:lnTo>
                  <a:pt x="2303847" y="0"/>
                </a:lnTo>
                <a:lnTo>
                  <a:pt x="2303847" y="2303847"/>
                </a:lnTo>
                <a:lnTo>
                  <a:pt x="0" y="23038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rot="726441">
            <a:off x="16969485" y="7905738"/>
            <a:ext cx="1072598" cy="2458677"/>
          </a:xfrm>
          <a:custGeom>
            <a:avLst/>
            <a:gdLst/>
            <a:ahLst/>
            <a:cxnLst/>
            <a:rect l="l" t="t" r="r" b="b"/>
            <a:pathLst>
              <a:path w="1072598" h="2458677">
                <a:moveTo>
                  <a:pt x="0" y="0"/>
                </a:moveTo>
                <a:lnTo>
                  <a:pt x="1072598" y="0"/>
                </a:lnTo>
                <a:lnTo>
                  <a:pt x="1072598" y="2458677"/>
                </a:lnTo>
                <a:lnTo>
                  <a:pt x="0" y="24586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TextBox 19"/>
          <p:cNvSpPr txBox="1"/>
          <p:nvPr/>
        </p:nvSpPr>
        <p:spPr>
          <a:xfrm>
            <a:off x="7359000" y="2210484"/>
            <a:ext cx="4454269" cy="1800493"/>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900" b="0" i="0" u="none" strike="noStrike" kern="1200" cap="none" spc="0" normalizeH="0" baseline="0" noProof="0" dirty="0">
                <a:ln>
                  <a:noFill/>
                </a:ln>
                <a:solidFill>
                  <a:srgbClr val="1A1E2D"/>
                </a:solidFill>
                <a:effectLst/>
                <a:uLnTx/>
                <a:uFillTx/>
                <a:latin typeface="Congenial" panose="02000503040000020004" pitchFamily="2" charset="0"/>
                <a:ea typeface="Handyman"/>
                <a:cs typeface="Handyman"/>
                <a:sym typeface="Handyman"/>
              </a:rPr>
              <a:t>stop giving away plastic bags/ </a:t>
            </a:r>
          </a:p>
          <a:p>
            <a:pPr marL="0" marR="0" lvl="0" indent="0" algn="l" defTabSz="914400" rtl="0" eaLnBrk="1" fontAlgn="auto" latinLnBrk="0" hangingPunct="1">
              <a:spcBef>
                <a:spcPts val="0"/>
              </a:spcBef>
              <a:spcAft>
                <a:spcPts val="0"/>
              </a:spcAft>
              <a:buClrTx/>
              <a:buSzTx/>
              <a:buFontTx/>
              <a:buNone/>
              <a:tabLst/>
              <a:defRPr/>
            </a:pPr>
            <a:r>
              <a:rPr kumimoji="0" lang="en-US" sz="3900" b="0" i="0" u="none" strike="noStrike" kern="1200" cap="none" spc="0" normalizeH="0" baseline="0" noProof="0" dirty="0">
                <a:ln>
                  <a:noFill/>
                </a:ln>
                <a:solidFill>
                  <a:srgbClr val="1A1E2D"/>
                </a:solidFill>
                <a:effectLst/>
                <a:uLnTx/>
                <a:uFillTx/>
                <a:latin typeface="Congenial" panose="02000503040000020004" pitchFamily="2" charset="0"/>
                <a:ea typeface="Handyman"/>
                <a:cs typeface="Handyman"/>
                <a:sym typeface="Handyman"/>
              </a:rPr>
              <a:t>use paper straws</a:t>
            </a:r>
          </a:p>
        </p:txBody>
      </p:sp>
      <p:sp>
        <p:nvSpPr>
          <p:cNvPr id="20" name="TextBox 20"/>
          <p:cNvSpPr txBox="1"/>
          <p:nvPr/>
        </p:nvSpPr>
        <p:spPr>
          <a:xfrm>
            <a:off x="2212001" y="2230411"/>
            <a:ext cx="3743696" cy="634726"/>
          </a:xfrm>
          <a:prstGeom prst="rect">
            <a:avLst/>
          </a:prstGeom>
        </p:spPr>
        <p:txBody>
          <a:bodyPr lIns="0" tIns="0" rIns="0" bIns="0" rtlCol="0" anchor="t">
            <a:spAutoFit/>
          </a:bodyPr>
          <a:lstStyle/>
          <a:p>
            <a:pPr marL="0" marR="0" lvl="0" indent="0" algn="l" defTabSz="914400" rtl="0" eaLnBrk="1" fontAlgn="auto" latinLnBrk="0" hangingPunct="1">
              <a:lnSpc>
                <a:spcPts val="4649"/>
              </a:lnSpc>
              <a:spcBef>
                <a:spcPts val="0"/>
              </a:spcBef>
              <a:spcAft>
                <a:spcPts val="0"/>
              </a:spcAft>
              <a:buClrTx/>
              <a:buSzTx/>
              <a:buFontTx/>
              <a:buNone/>
              <a:tabLst/>
              <a:defRPr/>
            </a:pPr>
            <a:r>
              <a:rPr kumimoji="0" lang="en-US" sz="4999" b="0" i="0" u="none" strike="noStrike" kern="1200" cap="none" spc="0" normalizeH="0" baseline="0" noProof="0" dirty="0">
                <a:ln>
                  <a:noFill/>
                </a:ln>
                <a:solidFill>
                  <a:schemeClr val="accent2">
                    <a:lumMod val="75000"/>
                  </a:schemeClr>
                </a:solidFill>
                <a:effectLst/>
                <a:uLnTx/>
                <a:uFillTx/>
                <a:latin typeface="Congenial" panose="02000503040000020004" pitchFamily="2" charset="0"/>
                <a:ea typeface="Handyman"/>
                <a:cs typeface="Handyman"/>
                <a:sym typeface="Handyman"/>
              </a:rPr>
              <a:t>reason</a:t>
            </a:r>
          </a:p>
        </p:txBody>
      </p:sp>
      <p:sp>
        <p:nvSpPr>
          <p:cNvPr id="21" name="TextBox 21"/>
          <p:cNvSpPr txBox="1"/>
          <p:nvPr/>
        </p:nvSpPr>
        <p:spPr>
          <a:xfrm>
            <a:off x="2708397" y="5992789"/>
            <a:ext cx="3743696" cy="634726"/>
          </a:xfrm>
          <a:prstGeom prst="rect">
            <a:avLst/>
          </a:prstGeom>
        </p:spPr>
        <p:txBody>
          <a:bodyPr lIns="0" tIns="0" rIns="0" bIns="0" rtlCol="0" anchor="t">
            <a:spAutoFit/>
          </a:bodyPr>
          <a:lstStyle/>
          <a:p>
            <a:pPr marL="0" marR="0" lvl="0" indent="0" algn="l" defTabSz="914400" rtl="0" eaLnBrk="1" fontAlgn="auto" latinLnBrk="0" hangingPunct="1">
              <a:lnSpc>
                <a:spcPts val="4649"/>
              </a:lnSpc>
              <a:spcBef>
                <a:spcPts val="0"/>
              </a:spcBef>
              <a:spcAft>
                <a:spcPts val="0"/>
              </a:spcAft>
              <a:buClrTx/>
              <a:buSzTx/>
              <a:buFontTx/>
              <a:buNone/>
              <a:tabLst/>
              <a:defRPr/>
            </a:pPr>
            <a:r>
              <a:rPr kumimoji="0" lang="en-US" sz="4999" b="0" i="0" u="none" strike="noStrike" kern="1200" cap="none" spc="0" normalizeH="0" baseline="0" noProof="0" dirty="0">
                <a:ln>
                  <a:noFill/>
                </a:ln>
                <a:solidFill>
                  <a:schemeClr val="accent2">
                    <a:lumMod val="75000"/>
                  </a:schemeClr>
                </a:solidFill>
                <a:effectLst/>
                <a:uLnTx/>
                <a:uFillTx/>
                <a:latin typeface="Congenial" panose="02000503040000020004" pitchFamily="2" charset="0"/>
                <a:ea typeface="Handyman"/>
                <a:cs typeface="Handyman"/>
                <a:sym typeface="Handyman"/>
              </a:rPr>
              <a:t>reason</a:t>
            </a:r>
          </a:p>
        </p:txBody>
      </p:sp>
      <p:sp>
        <p:nvSpPr>
          <p:cNvPr id="22" name="TextBox 22"/>
          <p:cNvSpPr txBox="1"/>
          <p:nvPr/>
        </p:nvSpPr>
        <p:spPr>
          <a:xfrm>
            <a:off x="8545943" y="8068930"/>
            <a:ext cx="3743696" cy="634726"/>
          </a:xfrm>
          <a:prstGeom prst="rect">
            <a:avLst/>
          </a:prstGeom>
        </p:spPr>
        <p:txBody>
          <a:bodyPr lIns="0" tIns="0" rIns="0" bIns="0" rtlCol="0" anchor="t">
            <a:spAutoFit/>
          </a:bodyPr>
          <a:lstStyle/>
          <a:p>
            <a:pPr marL="0" marR="0" lvl="0" indent="0" algn="l" defTabSz="914400" rtl="0" eaLnBrk="1" fontAlgn="auto" latinLnBrk="0" hangingPunct="1">
              <a:lnSpc>
                <a:spcPts val="4649"/>
              </a:lnSpc>
              <a:spcBef>
                <a:spcPts val="0"/>
              </a:spcBef>
              <a:spcAft>
                <a:spcPts val="0"/>
              </a:spcAft>
              <a:buClrTx/>
              <a:buSzTx/>
              <a:buFontTx/>
              <a:buNone/>
              <a:tabLst/>
              <a:defRPr/>
            </a:pPr>
            <a:r>
              <a:rPr kumimoji="0" lang="en-US" sz="4999" b="0" i="0" u="none" strike="noStrike" kern="1200" cap="none" spc="0" normalizeH="0" baseline="0" noProof="0">
                <a:ln>
                  <a:noFill/>
                </a:ln>
                <a:solidFill>
                  <a:schemeClr val="accent2">
                    <a:lumMod val="75000"/>
                  </a:schemeClr>
                </a:solidFill>
                <a:effectLst/>
                <a:uLnTx/>
                <a:uFillTx/>
                <a:latin typeface="Congenial" panose="02000503040000020004" pitchFamily="2" charset="0"/>
                <a:ea typeface="Handyman"/>
                <a:cs typeface="Handyman"/>
                <a:sym typeface="Handyman"/>
              </a:rPr>
              <a:t>reason</a:t>
            </a:r>
          </a:p>
        </p:txBody>
      </p:sp>
      <p:sp>
        <p:nvSpPr>
          <p:cNvPr id="23" name="TextBox 23"/>
          <p:cNvSpPr txBox="1"/>
          <p:nvPr/>
        </p:nvSpPr>
        <p:spPr>
          <a:xfrm>
            <a:off x="13931736" y="6314758"/>
            <a:ext cx="3743696" cy="634726"/>
          </a:xfrm>
          <a:prstGeom prst="rect">
            <a:avLst/>
          </a:prstGeom>
        </p:spPr>
        <p:txBody>
          <a:bodyPr lIns="0" tIns="0" rIns="0" bIns="0" rtlCol="0" anchor="t">
            <a:spAutoFit/>
          </a:bodyPr>
          <a:lstStyle/>
          <a:p>
            <a:pPr marL="0" marR="0" lvl="0" indent="0" algn="l" defTabSz="914400" rtl="0" eaLnBrk="1" fontAlgn="auto" latinLnBrk="0" hangingPunct="1">
              <a:lnSpc>
                <a:spcPts val="4649"/>
              </a:lnSpc>
              <a:spcBef>
                <a:spcPts val="0"/>
              </a:spcBef>
              <a:spcAft>
                <a:spcPts val="0"/>
              </a:spcAft>
              <a:buClrTx/>
              <a:buSzTx/>
              <a:buFontTx/>
              <a:buNone/>
              <a:tabLst/>
              <a:defRPr/>
            </a:pPr>
            <a:r>
              <a:rPr kumimoji="0" lang="en-US" sz="4999" b="0" i="0" u="none" strike="noStrike" kern="1200" cap="none" spc="0" normalizeH="0" baseline="0" noProof="0">
                <a:ln>
                  <a:noFill/>
                </a:ln>
                <a:solidFill>
                  <a:schemeClr val="accent2">
                    <a:lumMod val="75000"/>
                  </a:schemeClr>
                </a:solidFill>
                <a:effectLst/>
                <a:uLnTx/>
                <a:uFillTx/>
                <a:latin typeface="Congenial" panose="02000503040000020004" pitchFamily="2" charset="0"/>
                <a:ea typeface="Handyman"/>
                <a:cs typeface="Handyman"/>
                <a:sym typeface="Handyman"/>
              </a:rPr>
              <a:t>reason</a:t>
            </a:r>
          </a:p>
        </p:txBody>
      </p:sp>
      <p:sp>
        <p:nvSpPr>
          <p:cNvPr id="24" name="TextBox 24"/>
          <p:cNvSpPr txBox="1"/>
          <p:nvPr/>
        </p:nvSpPr>
        <p:spPr>
          <a:xfrm>
            <a:off x="14230665" y="2135595"/>
            <a:ext cx="3743696" cy="634726"/>
          </a:xfrm>
          <a:prstGeom prst="rect">
            <a:avLst/>
          </a:prstGeom>
        </p:spPr>
        <p:txBody>
          <a:bodyPr lIns="0" tIns="0" rIns="0" bIns="0" rtlCol="0" anchor="t">
            <a:spAutoFit/>
          </a:bodyPr>
          <a:lstStyle/>
          <a:p>
            <a:pPr marL="0" marR="0" lvl="0" indent="0" algn="l" defTabSz="914400" rtl="0" eaLnBrk="1" fontAlgn="auto" latinLnBrk="0" hangingPunct="1">
              <a:lnSpc>
                <a:spcPts val="4649"/>
              </a:lnSpc>
              <a:spcBef>
                <a:spcPts val="0"/>
              </a:spcBef>
              <a:spcAft>
                <a:spcPts val="0"/>
              </a:spcAft>
              <a:buClrTx/>
              <a:buSzTx/>
              <a:buFontTx/>
              <a:buNone/>
              <a:tabLst/>
              <a:defRPr/>
            </a:pPr>
            <a:r>
              <a:rPr kumimoji="0" lang="en-US" sz="4999" b="0" i="0" u="none" strike="noStrike" kern="1200" cap="none" spc="0" normalizeH="0" baseline="0" noProof="0">
                <a:ln>
                  <a:noFill/>
                </a:ln>
                <a:solidFill>
                  <a:schemeClr val="accent2">
                    <a:lumMod val="75000"/>
                  </a:schemeClr>
                </a:solidFill>
                <a:effectLst/>
                <a:uLnTx/>
                <a:uFillTx/>
                <a:latin typeface="Congenial" panose="02000503040000020004" pitchFamily="2" charset="0"/>
                <a:ea typeface="Handyman"/>
                <a:cs typeface="Handyman"/>
                <a:sym typeface="Handyman"/>
              </a:rPr>
              <a:t>reason</a:t>
            </a:r>
          </a:p>
        </p:txBody>
      </p:sp>
    </p:spTree>
  </p:cSld>
  <p:clrMapOvr>
    <a:masterClrMapping/>
  </p:clrMapOvr>
  <p:transition spd="med">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6"/>
            <a:stretch>
              <a:fillRect t="-4777" b="-4777"/>
            </a:stretch>
          </a:blipFill>
        </p:spPr>
      </p:sp>
      <p:grpSp>
        <p:nvGrpSpPr>
          <p:cNvPr id="7" name="Group 4">
            <a:extLst>
              <a:ext uri="{FF2B5EF4-FFF2-40B4-BE49-F238E27FC236}">
                <a16:creationId xmlns:a16="http://schemas.microsoft.com/office/drawing/2014/main" id="{581B29B8-89F4-9410-BC85-133CB24D2BF5}"/>
              </a:ext>
            </a:extLst>
          </p:cNvPr>
          <p:cNvGrpSpPr/>
          <p:nvPr/>
        </p:nvGrpSpPr>
        <p:grpSpPr>
          <a:xfrm>
            <a:off x="-1445341" y="1171487"/>
            <a:ext cx="19946922" cy="924013"/>
            <a:chOff x="0" y="0"/>
            <a:chExt cx="3298562" cy="1367653"/>
          </a:xfrm>
          <a:solidFill>
            <a:schemeClr val="accent5">
              <a:lumMod val="20000"/>
              <a:lumOff val="80000"/>
            </a:schemeClr>
          </a:solidFill>
        </p:grpSpPr>
        <p:sp>
          <p:nvSpPr>
            <p:cNvPr id="9" name="Freeform 5">
              <a:extLst>
                <a:ext uri="{FF2B5EF4-FFF2-40B4-BE49-F238E27FC236}">
                  <a16:creationId xmlns:a16="http://schemas.microsoft.com/office/drawing/2014/main" id="{CDECC9BD-1EBB-8BB1-4516-CBBF2EA1E2E7}"/>
                </a:ext>
              </a:extLst>
            </p:cNvPr>
            <p:cNvSpPr/>
            <p:nvPr/>
          </p:nvSpPr>
          <p:spPr>
            <a:xfrm>
              <a:off x="0" y="0"/>
              <a:ext cx="3298561" cy="1367653"/>
            </a:xfrm>
            <a:custGeom>
              <a:avLst/>
              <a:gdLst/>
              <a:ahLst/>
              <a:cxnLst/>
              <a:rect l="l" t="t" r="r" b="b"/>
              <a:pathLst>
                <a:path w="3298561" h="1367653">
                  <a:moveTo>
                    <a:pt x="18491" y="0"/>
                  </a:moveTo>
                  <a:lnTo>
                    <a:pt x="3280071" y="0"/>
                  </a:lnTo>
                  <a:cubicBezTo>
                    <a:pt x="3284975" y="0"/>
                    <a:pt x="3289678" y="1948"/>
                    <a:pt x="3293146" y="5416"/>
                  </a:cubicBezTo>
                  <a:cubicBezTo>
                    <a:pt x="3296613" y="8884"/>
                    <a:pt x="3298561" y="13587"/>
                    <a:pt x="3298561" y="18491"/>
                  </a:cubicBezTo>
                  <a:lnTo>
                    <a:pt x="3298561" y="1349162"/>
                  </a:lnTo>
                  <a:cubicBezTo>
                    <a:pt x="3298561" y="1354066"/>
                    <a:pt x="3296613" y="1358769"/>
                    <a:pt x="3293146" y="1362237"/>
                  </a:cubicBezTo>
                  <a:cubicBezTo>
                    <a:pt x="3289678" y="1365705"/>
                    <a:pt x="3284975" y="1367653"/>
                    <a:pt x="3280071" y="1367653"/>
                  </a:cubicBezTo>
                  <a:lnTo>
                    <a:pt x="18491" y="1367653"/>
                  </a:lnTo>
                  <a:cubicBezTo>
                    <a:pt x="13587" y="1367653"/>
                    <a:pt x="8884" y="1365705"/>
                    <a:pt x="5416" y="1362237"/>
                  </a:cubicBezTo>
                  <a:cubicBezTo>
                    <a:pt x="1948" y="1358769"/>
                    <a:pt x="0" y="1354066"/>
                    <a:pt x="0" y="1349162"/>
                  </a:cubicBezTo>
                  <a:lnTo>
                    <a:pt x="0" y="18491"/>
                  </a:lnTo>
                  <a:cubicBezTo>
                    <a:pt x="0" y="13587"/>
                    <a:pt x="1948" y="8884"/>
                    <a:pt x="5416" y="5416"/>
                  </a:cubicBezTo>
                  <a:cubicBezTo>
                    <a:pt x="8884" y="1948"/>
                    <a:pt x="13587" y="0"/>
                    <a:pt x="18491" y="0"/>
                  </a:cubicBezTo>
                  <a:close/>
                </a:path>
              </a:pathLst>
            </a:custGeom>
            <a:grpFill/>
          </p:spPr>
        </p:sp>
        <p:sp>
          <p:nvSpPr>
            <p:cNvPr id="10" name="TextBox 6">
              <a:extLst>
                <a:ext uri="{FF2B5EF4-FFF2-40B4-BE49-F238E27FC236}">
                  <a16:creationId xmlns:a16="http://schemas.microsoft.com/office/drawing/2014/main" id="{04D60777-CC4D-3DDC-0819-61399068C186}"/>
                </a:ext>
              </a:extLst>
            </p:cNvPr>
            <p:cNvSpPr txBox="1"/>
            <p:nvPr/>
          </p:nvSpPr>
          <p:spPr>
            <a:xfrm>
              <a:off x="0" y="-38100"/>
              <a:ext cx="3298562" cy="1405753"/>
            </a:xfrm>
            <a:prstGeom prst="rect">
              <a:avLst/>
            </a:prstGeom>
            <a:grpFill/>
          </p:spPr>
          <p:txBody>
            <a:bodyPr lIns="50800" tIns="50800" rIns="50800" bIns="50800" rtlCol="0" anchor="ctr"/>
            <a:lstStyle/>
            <a:p>
              <a:pPr algn="ctr">
                <a:lnSpc>
                  <a:spcPts val="2659"/>
                </a:lnSpc>
              </a:pPr>
              <a:endParaRPr/>
            </a:p>
          </p:txBody>
        </p:sp>
      </p:gr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7"/>
            <a:stretch>
              <a:fillRect/>
            </a:stretch>
          </a:blipFill>
        </p:spPr>
      </p:sp>
      <p:sp>
        <p:nvSpPr>
          <p:cNvPr id="13" name="TextBox 6">
            <a:extLst>
              <a:ext uri="{FF2B5EF4-FFF2-40B4-BE49-F238E27FC236}">
                <a16:creationId xmlns:a16="http://schemas.microsoft.com/office/drawing/2014/main" id="{5E813022-2DCA-504E-A2A5-CE63CBFBF545}"/>
              </a:ext>
            </a:extLst>
          </p:cNvPr>
          <p:cNvSpPr txBox="1"/>
          <p:nvPr/>
        </p:nvSpPr>
        <p:spPr>
          <a:xfrm>
            <a:off x="-1624359" y="5298287"/>
            <a:ext cx="19946922" cy="3610716"/>
          </a:xfrm>
          <a:prstGeom prst="rect">
            <a:avLst/>
          </a:prstGeom>
          <a:solidFill>
            <a:schemeClr val="accent2">
              <a:lumMod val="20000"/>
              <a:lumOff val="80000"/>
            </a:schemeClr>
          </a:solidFill>
        </p:spPr>
        <p:txBody>
          <a:bodyPr lIns="50800" tIns="50800" rIns="50800" bIns="50800" rtlCol="0" anchor="ctr"/>
          <a:lstStyle/>
          <a:p>
            <a:pPr algn="ctr">
              <a:lnSpc>
                <a:spcPts val="2659"/>
              </a:lnSpc>
            </a:pPr>
            <a:endParaRPr/>
          </a:p>
        </p:txBody>
      </p:sp>
      <p:sp>
        <p:nvSpPr>
          <p:cNvPr id="11" name="TextBox 6">
            <a:extLst>
              <a:ext uri="{FF2B5EF4-FFF2-40B4-BE49-F238E27FC236}">
                <a16:creationId xmlns:a16="http://schemas.microsoft.com/office/drawing/2014/main" id="{A66073C7-53D9-3691-983E-776A7DB275E5}"/>
              </a:ext>
            </a:extLst>
          </p:cNvPr>
          <p:cNvSpPr txBox="1"/>
          <p:nvPr/>
        </p:nvSpPr>
        <p:spPr>
          <a:xfrm>
            <a:off x="-1343296" y="2203435"/>
            <a:ext cx="19946922" cy="2992417"/>
          </a:xfrm>
          <a:prstGeom prst="rect">
            <a:avLst/>
          </a:prstGeom>
          <a:solidFill>
            <a:schemeClr val="accent4">
              <a:lumMod val="20000"/>
              <a:lumOff val="80000"/>
            </a:schemeClr>
          </a:solidFill>
        </p:spPr>
        <p:txBody>
          <a:bodyPr lIns="50800" tIns="50800" rIns="50800" bIns="50800" rtlCol="0" anchor="ctr"/>
          <a:lstStyle/>
          <a:p>
            <a:pPr algn="ctr">
              <a:lnSpc>
                <a:spcPts val="2659"/>
              </a:lnSpc>
            </a:pPr>
            <a:endParaRPr/>
          </a:p>
        </p:txBody>
      </p:sp>
      <p:grpSp>
        <p:nvGrpSpPr>
          <p:cNvPr id="4" name="Group 4"/>
          <p:cNvGrpSpPr/>
          <p:nvPr/>
        </p:nvGrpSpPr>
        <p:grpSpPr>
          <a:xfrm>
            <a:off x="-1445341" y="9861"/>
            <a:ext cx="19946922" cy="1063911"/>
            <a:chOff x="0" y="0"/>
            <a:chExt cx="3298562" cy="1367653"/>
          </a:xfrm>
          <a:solidFill>
            <a:schemeClr val="accent6">
              <a:lumMod val="20000"/>
              <a:lumOff val="80000"/>
            </a:schemeClr>
          </a:solidFill>
        </p:grpSpPr>
        <p:sp>
          <p:nvSpPr>
            <p:cNvPr id="5" name="Freeform 5"/>
            <p:cNvSpPr/>
            <p:nvPr/>
          </p:nvSpPr>
          <p:spPr>
            <a:xfrm>
              <a:off x="0" y="0"/>
              <a:ext cx="3298561" cy="1367653"/>
            </a:xfrm>
            <a:custGeom>
              <a:avLst/>
              <a:gdLst/>
              <a:ahLst/>
              <a:cxnLst/>
              <a:rect l="l" t="t" r="r" b="b"/>
              <a:pathLst>
                <a:path w="3298561" h="1367653">
                  <a:moveTo>
                    <a:pt x="18491" y="0"/>
                  </a:moveTo>
                  <a:lnTo>
                    <a:pt x="3280071" y="0"/>
                  </a:lnTo>
                  <a:cubicBezTo>
                    <a:pt x="3284975" y="0"/>
                    <a:pt x="3289678" y="1948"/>
                    <a:pt x="3293146" y="5416"/>
                  </a:cubicBezTo>
                  <a:cubicBezTo>
                    <a:pt x="3296613" y="8884"/>
                    <a:pt x="3298561" y="13587"/>
                    <a:pt x="3298561" y="18491"/>
                  </a:cubicBezTo>
                  <a:lnTo>
                    <a:pt x="3298561" y="1349162"/>
                  </a:lnTo>
                  <a:cubicBezTo>
                    <a:pt x="3298561" y="1354066"/>
                    <a:pt x="3296613" y="1358769"/>
                    <a:pt x="3293146" y="1362237"/>
                  </a:cubicBezTo>
                  <a:cubicBezTo>
                    <a:pt x="3289678" y="1365705"/>
                    <a:pt x="3284975" y="1367653"/>
                    <a:pt x="3280071" y="1367653"/>
                  </a:cubicBezTo>
                  <a:lnTo>
                    <a:pt x="18491" y="1367653"/>
                  </a:lnTo>
                  <a:cubicBezTo>
                    <a:pt x="13587" y="1367653"/>
                    <a:pt x="8884" y="1365705"/>
                    <a:pt x="5416" y="1362237"/>
                  </a:cubicBezTo>
                  <a:cubicBezTo>
                    <a:pt x="1948" y="1358769"/>
                    <a:pt x="0" y="1354066"/>
                    <a:pt x="0" y="1349162"/>
                  </a:cubicBezTo>
                  <a:lnTo>
                    <a:pt x="0" y="18491"/>
                  </a:lnTo>
                  <a:cubicBezTo>
                    <a:pt x="0" y="13587"/>
                    <a:pt x="1948" y="8884"/>
                    <a:pt x="5416" y="5416"/>
                  </a:cubicBezTo>
                  <a:cubicBezTo>
                    <a:pt x="8884" y="1948"/>
                    <a:pt x="13587" y="0"/>
                    <a:pt x="18491" y="0"/>
                  </a:cubicBezTo>
                  <a:close/>
                </a:path>
              </a:pathLst>
            </a:custGeom>
            <a:grpFill/>
          </p:spPr>
        </p:sp>
        <p:sp>
          <p:nvSpPr>
            <p:cNvPr id="6" name="TextBox 6"/>
            <p:cNvSpPr txBox="1"/>
            <p:nvPr/>
          </p:nvSpPr>
          <p:spPr>
            <a:xfrm>
              <a:off x="0" y="-38100"/>
              <a:ext cx="3298562" cy="1405753"/>
            </a:xfrm>
            <a:prstGeom prst="rect">
              <a:avLst/>
            </a:prstGeom>
            <a:grpFill/>
          </p:spPr>
          <p:txBody>
            <a:bodyPr lIns="50800" tIns="50800" rIns="50800" bIns="50800" rtlCol="0" anchor="ctr"/>
            <a:lstStyle/>
            <a:p>
              <a:pPr algn="ctr">
                <a:lnSpc>
                  <a:spcPts val="2659"/>
                </a:lnSpc>
              </a:pPr>
              <a:endParaRPr/>
            </a:p>
          </p:txBody>
        </p:sp>
      </p:grpSp>
      <p:sp>
        <p:nvSpPr>
          <p:cNvPr id="8" name="Freeform 8"/>
          <p:cNvSpPr/>
          <p:nvPr/>
        </p:nvSpPr>
        <p:spPr>
          <a:xfrm>
            <a:off x="14007725" y="9481775"/>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8"/>
            <a:stretch>
              <a:fillRect/>
            </a:stretch>
          </a:blipFill>
        </p:spPr>
      </p:sp>
      <p:sp>
        <p:nvSpPr>
          <p:cNvPr id="12" name="TextBox 11">
            <a:extLst>
              <a:ext uri="{FF2B5EF4-FFF2-40B4-BE49-F238E27FC236}">
                <a16:creationId xmlns:a16="http://schemas.microsoft.com/office/drawing/2014/main" id="{CA0D23D4-EDCD-619E-FC50-F612EB8D5C98}"/>
              </a:ext>
            </a:extLst>
          </p:cNvPr>
          <p:cNvSpPr txBox="1"/>
          <p:nvPr/>
        </p:nvSpPr>
        <p:spPr>
          <a:xfrm>
            <a:off x="114838" y="0"/>
            <a:ext cx="17928239" cy="9494907"/>
          </a:xfrm>
          <a:prstGeom prst="rect">
            <a:avLst/>
          </a:prstGeom>
          <a:noFill/>
        </p:spPr>
        <p:txBody>
          <a:bodyPr wrap="square">
            <a:spAutoFit/>
          </a:bodyPr>
          <a:lstStyle/>
          <a:p>
            <a:pPr algn="just"/>
            <a:r>
              <a:rPr lang="en-US" sz="3400" b="1" dirty="0">
                <a:solidFill>
                  <a:srgbClr val="FF0000"/>
                </a:solidFill>
              </a:rPr>
              <a:t>A. </a:t>
            </a:r>
            <a:r>
              <a:rPr lang="en-US" sz="3400" dirty="0"/>
              <a:t>Water pollution is a serious environmental problem because it affects not only human lives but also the natural habitats of animals and plants.</a:t>
            </a:r>
          </a:p>
          <a:p>
            <a:pPr algn="just"/>
            <a:r>
              <a:rPr lang="en-US" sz="3400" b="1" dirty="0">
                <a:solidFill>
                  <a:srgbClr val="FF0000"/>
                </a:solidFill>
              </a:rPr>
              <a:t>B. </a:t>
            </a:r>
            <a:r>
              <a:rPr lang="en-US" sz="3400" dirty="0"/>
              <a:t>In conclusion, water pollution is harmful to the health of people as well as the natural environment. In order to solve this issue, action should be taken by both people and the government.</a:t>
            </a:r>
          </a:p>
          <a:p>
            <a:pPr algn="just"/>
            <a:r>
              <a:rPr lang="en-US" sz="3400" b="1" dirty="0">
                <a:solidFill>
                  <a:srgbClr val="FF0000"/>
                </a:solidFill>
              </a:rPr>
              <a:t>C. </a:t>
            </a:r>
            <a:r>
              <a:rPr lang="en-US" sz="3400" dirty="0"/>
              <a:t>One effective solution to deal with this issue is to reduce the amount of waste in water. People should not pour fat or oil from cooking directly into the sink. They should have a jar or a bottle to collect this waste. We should also only use washing machines or dishwashers when they are full to save water and cleaning liquid. The government can help by checking and evaluating the wastewater treatment system of factories and farms. Waste and chemicals should be removed before water runs into the environment and causes damage.</a:t>
            </a:r>
          </a:p>
          <a:p>
            <a:pPr algn="just"/>
            <a:r>
              <a:rPr lang="en-US" sz="3400" b="1" dirty="0">
                <a:solidFill>
                  <a:srgbClr val="FF0000"/>
                </a:solidFill>
              </a:rPr>
              <a:t>D. </a:t>
            </a:r>
            <a:r>
              <a:rPr lang="en-US" sz="3400" dirty="0"/>
              <a:t>Water pollution includes the pollution in lakes, rivers, oceans, or underground water. Pollutants from households, factories, and farms are the three main causes of water pollution. This is because these places are usually located quite near the water sources. Wastewater from homes runs into lakes or rivers. The polluted water in lakes affects the underground water, which turns into drinking water later. Wastewater from industry and farming also harms the environment if their wastewater treatment system is not sufficient. Water from lakes and rivers carries the pollutants to oceans, and this kills sea animals and plants.</a:t>
            </a:r>
          </a:p>
          <a:p>
            <a:pPr algn="just"/>
            <a:endParaRPr lang="en-US" sz="3300" dirty="0"/>
          </a:p>
        </p:txBody>
      </p:sp>
      <p:sp>
        <p:nvSpPr>
          <p:cNvPr id="16" name="Flowchart: Terminator 15">
            <a:extLst>
              <a:ext uri="{FF2B5EF4-FFF2-40B4-BE49-F238E27FC236}">
                <a16:creationId xmlns:a16="http://schemas.microsoft.com/office/drawing/2014/main" id="{20005BB7-0AF9-8319-1818-4EE31C3B36BD}"/>
              </a:ext>
            </a:extLst>
          </p:cNvPr>
          <p:cNvSpPr/>
          <p:nvPr/>
        </p:nvSpPr>
        <p:spPr>
          <a:xfrm>
            <a:off x="244923" y="9113872"/>
            <a:ext cx="3580317" cy="1005012"/>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2">
            <a:extLst>
              <a:ext uri="{FF2B5EF4-FFF2-40B4-BE49-F238E27FC236}">
                <a16:creationId xmlns:a16="http://schemas.microsoft.com/office/drawing/2014/main" id="{914697B7-F4AF-CC73-C9DD-EB88B0820BB4}"/>
              </a:ext>
            </a:extLst>
          </p:cNvPr>
          <p:cNvSpPr txBox="1"/>
          <p:nvPr/>
        </p:nvSpPr>
        <p:spPr>
          <a:xfrm>
            <a:off x="948963" y="9403685"/>
            <a:ext cx="12745235" cy="532838"/>
          </a:xfrm>
          <a:prstGeom prst="rect">
            <a:avLst/>
          </a:prstGeom>
        </p:spPr>
        <p:txBody>
          <a:bodyPr lIns="0" tIns="0" rIns="0" bIns="0" rtlCol="0" anchor="t">
            <a:spAutoFit/>
          </a:bodyPr>
          <a:lstStyle/>
          <a:p>
            <a:pPr marL="0" lvl="0" indent="0" algn="l">
              <a:lnSpc>
                <a:spcPts val="4067"/>
              </a:lnSpc>
              <a:spcBef>
                <a:spcPct val="0"/>
              </a:spcBef>
            </a:pPr>
            <a:r>
              <a:rPr lang="en-US" sz="3600" b="1" u="none" strike="noStrike" dirty="0">
                <a:solidFill>
                  <a:schemeClr val="accent6">
                    <a:lumMod val="75000"/>
                  </a:schemeClr>
                </a:solidFill>
                <a:latin typeface="Congenial" panose="02000503040000020004" pitchFamily="2" charset="0"/>
                <a:ea typeface="One Little Font"/>
                <a:cs typeface="One Little Font"/>
                <a:sym typeface="One Little Font"/>
              </a:rPr>
              <a:t>A. </a:t>
            </a:r>
            <a:r>
              <a:rPr lang="en-US" sz="3600" u="none" strike="noStrike" dirty="0">
                <a:solidFill>
                  <a:srgbClr val="000000"/>
                </a:solidFill>
                <a:latin typeface="Congenial" panose="02000503040000020004" pitchFamily="2" charset="0"/>
                <a:ea typeface="One Little Font"/>
                <a:cs typeface="One Little Font"/>
                <a:sym typeface="One Little Font"/>
              </a:rPr>
              <a:t>A-D-B-C</a:t>
            </a:r>
          </a:p>
        </p:txBody>
      </p:sp>
      <p:sp>
        <p:nvSpPr>
          <p:cNvPr id="18" name="Flowchart: Terminator 17">
            <a:extLst>
              <a:ext uri="{FF2B5EF4-FFF2-40B4-BE49-F238E27FC236}">
                <a16:creationId xmlns:a16="http://schemas.microsoft.com/office/drawing/2014/main" id="{13498012-F230-0FF2-7614-AEA049F110DE}"/>
              </a:ext>
            </a:extLst>
          </p:cNvPr>
          <p:cNvSpPr/>
          <p:nvPr/>
        </p:nvSpPr>
        <p:spPr>
          <a:xfrm>
            <a:off x="5049848" y="9136380"/>
            <a:ext cx="3580317" cy="1005012"/>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xtBox 12">
            <a:extLst>
              <a:ext uri="{FF2B5EF4-FFF2-40B4-BE49-F238E27FC236}">
                <a16:creationId xmlns:a16="http://schemas.microsoft.com/office/drawing/2014/main" id="{A84122C8-6265-AAA9-1FDE-B81B53D99B23}"/>
              </a:ext>
            </a:extLst>
          </p:cNvPr>
          <p:cNvSpPr txBox="1"/>
          <p:nvPr/>
        </p:nvSpPr>
        <p:spPr>
          <a:xfrm>
            <a:off x="5753888" y="9426193"/>
            <a:ext cx="12745235" cy="532838"/>
          </a:xfrm>
          <a:prstGeom prst="rect">
            <a:avLst/>
          </a:prstGeom>
        </p:spPr>
        <p:txBody>
          <a:bodyPr lIns="0" tIns="0" rIns="0" bIns="0" rtlCol="0" anchor="t">
            <a:spAutoFit/>
          </a:bodyPr>
          <a:lstStyle/>
          <a:p>
            <a:pPr marL="0" lvl="0" indent="0" algn="l">
              <a:lnSpc>
                <a:spcPts val="4067"/>
              </a:lnSpc>
              <a:spcBef>
                <a:spcPct val="0"/>
              </a:spcBef>
            </a:pPr>
            <a:r>
              <a:rPr lang="en-US" sz="3600" b="1" dirty="0">
                <a:solidFill>
                  <a:schemeClr val="accent6">
                    <a:lumMod val="75000"/>
                  </a:schemeClr>
                </a:solidFill>
                <a:latin typeface="Congenial" panose="02000503040000020004" pitchFamily="2" charset="0"/>
                <a:ea typeface="One Little Font"/>
                <a:cs typeface="One Little Font"/>
                <a:sym typeface="One Little Font"/>
              </a:rPr>
              <a:t>B</a:t>
            </a:r>
            <a:r>
              <a:rPr lang="en-US" sz="3600" b="1" u="none" strike="noStrike" dirty="0">
                <a:solidFill>
                  <a:schemeClr val="accent6">
                    <a:lumMod val="75000"/>
                  </a:schemeClr>
                </a:solidFill>
                <a:latin typeface="Congenial" panose="02000503040000020004" pitchFamily="2" charset="0"/>
                <a:ea typeface="One Little Font"/>
                <a:cs typeface="One Little Font"/>
                <a:sym typeface="One Little Font"/>
              </a:rPr>
              <a:t>. </a:t>
            </a:r>
            <a:r>
              <a:rPr lang="en-US" sz="3600" u="none" strike="noStrike" dirty="0">
                <a:solidFill>
                  <a:srgbClr val="000000"/>
                </a:solidFill>
                <a:latin typeface="Congenial" panose="02000503040000020004" pitchFamily="2" charset="0"/>
                <a:ea typeface="One Little Font"/>
                <a:cs typeface="One Little Font"/>
                <a:sym typeface="One Little Font"/>
              </a:rPr>
              <a:t>A-D-C-B</a:t>
            </a:r>
          </a:p>
        </p:txBody>
      </p:sp>
      <p:sp>
        <p:nvSpPr>
          <p:cNvPr id="20" name="Flowchart: Terminator 19">
            <a:extLst>
              <a:ext uri="{FF2B5EF4-FFF2-40B4-BE49-F238E27FC236}">
                <a16:creationId xmlns:a16="http://schemas.microsoft.com/office/drawing/2014/main" id="{3DF9EF87-AEEE-A733-9461-01907E026E95}"/>
              </a:ext>
            </a:extLst>
          </p:cNvPr>
          <p:cNvSpPr/>
          <p:nvPr/>
        </p:nvSpPr>
        <p:spPr>
          <a:xfrm>
            <a:off x="9620659" y="9136380"/>
            <a:ext cx="3580317" cy="1005012"/>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12">
            <a:extLst>
              <a:ext uri="{FF2B5EF4-FFF2-40B4-BE49-F238E27FC236}">
                <a16:creationId xmlns:a16="http://schemas.microsoft.com/office/drawing/2014/main" id="{7A35B585-B0CE-A155-69A7-B8BB04770262}"/>
              </a:ext>
            </a:extLst>
          </p:cNvPr>
          <p:cNvSpPr txBox="1"/>
          <p:nvPr/>
        </p:nvSpPr>
        <p:spPr>
          <a:xfrm>
            <a:off x="10175836" y="9426193"/>
            <a:ext cx="12745235" cy="532838"/>
          </a:xfrm>
          <a:prstGeom prst="rect">
            <a:avLst/>
          </a:prstGeom>
        </p:spPr>
        <p:txBody>
          <a:bodyPr lIns="0" tIns="0" rIns="0" bIns="0" rtlCol="0" anchor="t">
            <a:spAutoFit/>
          </a:bodyPr>
          <a:lstStyle/>
          <a:p>
            <a:pPr marL="0" lvl="0" indent="0" algn="l">
              <a:lnSpc>
                <a:spcPts val="4067"/>
              </a:lnSpc>
              <a:spcBef>
                <a:spcPct val="0"/>
              </a:spcBef>
            </a:pPr>
            <a:r>
              <a:rPr lang="en-US" sz="3600" b="1" u="none" strike="noStrike" dirty="0">
                <a:solidFill>
                  <a:schemeClr val="accent6">
                    <a:lumMod val="75000"/>
                  </a:schemeClr>
                </a:solidFill>
                <a:latin typeface="Congenial" panose="02000503040000020004" pitchFamily="2" charset="0"/>
                <a:ea typeface="One Little Font"/>
                <a:cs typeface="One Little Font"/>
                <a:sym typeface="One Little Font"/>
              </a:rPr>
              <a:t>C. </a:t>
            </a:r>
            <a:r>
              <a:rPr lang="en-US" sz="3600" u="none" strike="noStrike" dirty="0">
                <a:solidFill>
                  <a:srgbClr val="000000"/>
                </a:solidFill>
                <a:latin typeface="Congenial" panose="02000503040000020004" pitchFamily="2" charset="0"/>
                <a:ea typeface="One Little Font"/>
                <a:cs typeface="One Little Font"/>
                <a:sym typeface="One Little Font"/>
              </a:rPr>
              <a:t>C-D-A-B</a:t>
            </a:r>
          </a:p>
        </p:txBody>
      </p:sp>
      <p:sp>
        <p:nvSpPr>
          <p:cNvPr id="22" name="Flowchart: Terminator 21">
            <a:extLst>
              <a:ext uri="{FF2B5EF4-FFF2-40B4-BE49-F238E27FC236}">
                <a16:creationId xmlns:a16="http://schemas.microsoft.com/office/drawing/2014/main" id="{4144E046-C03D-9ECC-E38C-AA5D7E2CC91E}"/>
              </a:ext>
            </a:extLst>
          </p:cNvPr>
          <p:cNvSpPr/>
          <p:nvPr/>
        </p:nvSpPr>
        <p:spPr>
          <a:xfrm>
            <a:off x="14160990" y="9113872"/>
            <a:ext cx="3580317" cy="1005012"/>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TextBox 12">
            <a:extLst>
              <a:ext uri="{FF2B5EF4-FFF2-40B4-BE49-F238E27FC236}">
                <a16:creationId xmlns:a16="http://schemas.microsoft.com/office/drawing/2014/main" id="{C8B3B7DA-64E3-6A92-0F0B-ECE086BB38B5}"/>
              </a:ext>
            </a:extLst>
          </p:cNvPr>
          <p:cNvSpPr txBox="1"/>
          <p:nvPr/>
        </p:nvSpPr>
        <p:spPr>
          <a:xfrm>
            <a:off x="14716167" y="9403685"/>
            <a:ext cx="12745235" cy="532838"/>
          </a:xfrm>
          <a:prstGeom prst="rect">
            <a:avLst/>
          </a:prstGeom>
        </p:spPr>
        <p:txBody>
          <a:bodyPr lIns="0" tIns="0" rIns="0" bIns="0" rtlCol="0" anchor="t">
            <a:spAutoFit/>
          </a:bodyPr>
          <a:lstStyle/>
          <a:p>
            <a:pPr marL="0" lvl="0" indent="0" algn="l">
              <a:lnSpc>
                <a:spcPts val="4067"/>
              </a:lnSpc>
              <a:spcBef>
                <a:spcPct val="0"/>
              </a:spcBef>
            </a:pPr>
            <a:r>
              <a:rPr lang="en-US" sz="3600" b="1" dirty="0">
                <a:solidFill>
                  <a:schemeClr val="accent6">
                    <a:lumMod val="75000"/>
                  </a:schemeClr>
                </a:solidFill>
                <a:latin typeface="Congenial" panose="02000503040000020004" pitchFamily="2" charset="0"/>
                <a:ea typeface="One Little Font"/>
                <a:cs typeface="One Little Font"/>
                <a:sym typeface="One Little Font"/>
              </a:rPr>
              <a:t>D</a:t>
            </a:r>
            <a:r>
              <a:rPr lang="en-US" sz="3600" b="1" u="none" strike="noStrike" dirty="0">
                <a:solidFill>
                  <a:schemeClr val="accent6">
                    <a:lumMod val="75000"/>
                  </a:schemeClr>
                </a:solidFill>
                <a:latin typeface="Congenial" panose="02000503040000020004" pitchFamily="2" charset="0"/>
                <a:ea typeface="One Little Font"/>
                <a:cs typeface="One Little Font"/>
                <a:sym typeface="One Little Font"/>
              </a:rPr>
              <a:t>. </a:t>
            </a:r>
            <a:r>
              <a:rPr lang="en-US" sz="3600" u="none" strike="noStrike" dirty="0">
                <a:solidFill>
                  <a:srgbClr val="000000"/>
                </a:solidFill>
                <a:latin typeface="Congenial" panose="02000503040000020004" pitchFamily="2" charset="0"/>
                <a:ea typeface="One Little Font"/>
                <a:cs typeface="One Little Font"/>
                <a:sym typeface="One Little Font"/>
              </a:rPr>
              <a:t>C-D-B-A</a:t>
            </a:r>
          </a:p>
        </p:txBody>
      </p:sp>
      <p:pic>
        <p:nvPicPr>
          <p:cNvPr id="24" name="rightanswer-95219 (1)">
            <a:hlinkClick r:id="" action="ppaction://media"/>
            <a:extLst>
              <a:ext uri="{FF2B5EF4-FFF2-40B4-BE49-F238E27FC236}">
                <a16:creationId xmlns:a16="http://schemas.microsoft.com/office/drawing/2014/main" id="{B09EE369-06D0-221F-0C44-DBA8B91546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043063" y="2324100"/>
            <a:ext cx="487363" cy="487363"/>
          </a:xfrm>
          <a:prstGeom prst="rect">
            <a:avLst/>
          </a:prstGeom>
        </p:spPr>
      </p:pic>
      <p:pic>
        <p:nvPicPr>
          <p:cNvPr id="27" name="wronganswer-37702">
            <a:hlinkClick r:id="" action="ppaction://media"/>
            <a:extLst>
              <a:ext uri="{FF2B5EF4-FFF2-40B4-BE49-F238E27FC236}">
                <a16:creationId xmlns:a16="http://schemas.microsoft.com/office/drawing/2014/main" id="{1C6931CB-A8D1-BD93-7335-F73E80969B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555700" y="4301285"/>
            <a:ext cx="487363" cy="487363"/>
          </a:xfrm>
          <a:prstGeom prst="rect">
            <a:avLst/>
          </a:prstGeom>
        </p:spPr>
      </p:pic>
      <p:pic>
        <p:nvPicPr>
          <p:cNvPr id="28" name="wronganswer-37702">
            <a:hlinkClick r:id="" action="ppaction://media"/>
            <a:extLst>
              <a:ext uri="{FF2B5EF4-FFF2-40B4-BE49-F238E27FC236}">
                <a16:creationId xmlns:a16="http://schemas.microsoft.com/office/drawing/2014/main" id="{E4C1CE5D-9F87-9060-01C7-F41DD1B1466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708100" y="4453685"/>
            <a:ext cx="487363" cy="487363"/>
          </a:xfrm>
          <a:prstGeom prst="rect">
            <a:avLst/>
          </a:prstGeom>
        </p:spPr>
      </p:pic>
      <p:pic>
        <p:nvPicPr>
          <p:cNvPr id="29" name="wronganswer-37702">
            <a:hlinkClick r:id="" action="ppaction://media"/>
            <a:extLst>
              <a:ext uri="{FF2B5EF4-FFF2-40B4-BE49-F238E27FC236}">
                <a16:creationId xmlns:a16="http://schemas.microsoft.com/office/drawing/2014/main" id="{7A0CBE0F-4F1F-B230-5EF5-0E218991352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860500" y="460608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6"/>
                                        </p:tgtEl>
                                        <p:attrNameLst>
                                          <p:attrName>fillcolor</p:attrName>
                                        </p:attrNameLst>
                                      </p:cBhvr>
                                      <p:to>
                                        <a:schemeClr val="accent2"/>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35" fill="hold"/>
                                        <p:tgtEl>
                                          <p:spTgt spid="29"/>
                                        </p:tgtEl>
                                      </p:cBhvr>
                                    </p:cmd>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8"/>
                                        </p:tgtEl>
                                        <p:attrNameLst>
                                          <p:attrName>fillcolor</p:attrName>
                                        </p:attrNameLst>
                                      </p:cBhvr>
                                      <p:to>
                                        <a:srgbClr val="92D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cTn>
                              </p:par>
                              <p:par>
                                <p:cTn id="18" presetID="1" presetClass="mediacall" presetSubtype="0" fill="hold" nodeType="withEffect">
                                  <p:stCondLst>
                                    <p:cond delay="0"/>
                                  </p:stCondLst>
                                  <p:childTnLst>
                                    <p:cmd type="call" cmd="playFrom(0.0)">
                                      <p:cBhvr>
                                        <p:cTn id="19" dur="444" fill="hold"/>
                                        <p:tgtEl>
                                          <p:spTgt spid="24"/>
                                        </p:tgtEl>
                                      </p:cBhvr>
                                    </p:cmd>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20"/>
                                        </p:tgtEl>
                                        <p:attrNameLst>
                                          <p:attrName>fillcolor</p:attrName>
                                        </p:attrNameLst>
                                      </p:cBhvr>
                                      <p:to>
                                        <a:schemeClr val="accent2"/>
                                      </p:to>
                                    </p:animClr>
                                    <p:set>
                                      <p:cBhvr>
                                        <p:cTn id="25" dur="500" fill="hold"/>
                                        <p:tgtEl>
                                          <p:spTgt spid="20"/>
                                        </p:tgtEl>
                                        <p:attrNameLst>
                                          <p:attrName>fill.type</p:attrName>
                                        </p:attrNameLst>
                                      </p:cBhvr>
                                      <p:to>
                                        <p:strVal val="solid"/>
                                      </p:to>
                                    </p:set>
                                    <p:set>
                                      <p:cBhvr>
                                        <p:cTn id="26" dur="500" fill="hold"/>
                                        <p:tgtEl>
                                          <p:spTgt spid="20"/>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235" fill="hold"/>
                                        <p:tgtEl>
                                          <p:spTgt spid="28"/>
                                        </p:tgtEl>
                                      </p:cBhvr>
                                    </p:cmd>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2"/>
                                        </p:tgtEl>
                                        <p:attrNameLst>
                                          <p:attrName>fillcolor</p:attrName>
                                        </p:attrNameLst>
                                      </p:cBhvr>
                                      <p:to>
                                        <a:schemeClr val="accent2"/>
                                      </p:to>
                                    </p:animClr>
                                    <p:set>
                                      <p:cBhvr>
                                        <p:cTn id="34" dur="500" fill="hold"/>
                                        <p:tgtEl>
                                          <p:spTgt spid="22"/>
                                        </p:tgtEl>
                                        <p:attrNameLst>
                                          <p:attrName>fill.type</p:attrName>
                                        </p:attrNameLst>
                                      </p:cBhvr>
                                      <p:to>
                                        <p:strVal val="solid"/>
                                      </p:to>
                                    </p:set>
                                    <p:set>
                                      <p:cBhvr>
                                        <p:cTn id="35" dur="500" fill="hold"/>
                                        <p:tgtEl>
                                          <p:spTgt spid="22"/>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35" fill="hold"/>
                                        <p:tgtEl>
                                          <p:spTgt spid="27"/>
                                        </p:tgtEl>
                                      </p:cBhvr>
                                    </p:cmd>
                                  </p:childTnLst>
                                </p:cTn>
                              </p:par>
                            </p:childTnLst>
                          </p:cTn>
                        </p:par>
                      </p:childTnLst>
                    </p:cTn>
                  </p:par>
                </p:childTnLst>
              </p:cTn>
              <p:nextCondLst>
                <p:cond evt="onClick" delay="0">
                  <p:tgtEl>
                    <p:spTgt spid="22"/>
                  </p:tgtEl>
                </p:cond>
              </p:nextCondLst>
            </p:seq>
            <p:audio>
              <p:cMediaNode vol="80000">
                <p:cTn id="38" fill="hold" display="0">
                  <p:stCondLst>
                    <p:cond delay="indefinite"/>
                  </p:stCondLst>
                  <p:endCondLst>
                    <p:cond evt="onStopAudio" delay="0">
                      <p:tgtEl>
                        <p:sldTgt/>
                      </p:tgtEl>
                    </p:cond>
                  </p:endCondLst>
                </p:cTn>
                <p:tgtEl>
                  <p:spTgt spid="24"/>
                </p:tgtEl>
              </p:cMediaNode>
            </p:audio>
            <p:audio>
              <p:cMediaNode vol="80000">
                <p:cTn id="39" fill="hold" display="0">
                  <p:stCondLst>
                    <p:cond delay="indefinite"/>
                  </p:stCondLst>
                  <p:endCondLst>
                    <p:cond evt="onStopAudio" delay="0">
                      <p:tgtEl>
                        <p:sldTgt/>
                      </p:tgtEl>
                    </p:cond>
                  </p:endCondLst>
                </p:cTn>
                <p:tgtEl>
                  <p:spTgt spid="27"/>
                </p:tgtEl>
              </p:cMediaNode>
            </p:audio>
            <p:audio>
              <p:cMediaNode vol="80000">
                <p:cTn id="40" fill="hold" display="0">
                  <p:stCondLst>
                    <p:cond delay="indefinite"/>
                  </p:stCondLst>
                  <p:endCondLst>
                    <p:cond evt="onStopAudio" delay="0">
                      <p:tgtEl>
                        <p:sldTgt/>
                      </p:tgtEl>
                    </p:cond>
                  </p:endCondLst>
                </p:cTn>
                <p:tgtEl>
                  <p:spTgt spid="28"/>
                </p:tgtEl>
              </p:cMediaNode>
            </p:audio>
            <p:audio>
              <p:cMediaNode vol="80000">
                <p:cTn id="41"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sp>
      <p:grpSp>
        <p:nvGrpSpPr>
          <p:cNvPr id="4" name="Group 4"/>
          <p:cNvGrpSpPr/>
          <p:nvPr/>
        </p:nvGrpSpPr>
        <p:grpSpPr>
          <a:xfrm>
            <a:off x="-1447799" y="-91429"/>
            <a:ext cx="20362852" cy="11863883"/>
            <a:chOff x="0" y="0"/>
            <a:chExt cx="3298562" cy="1367653"/>
          </a:xfrm>
        </p:grpSpPr>
        <p:sp>
          <p:nvSpPr>
            <p:cNvPr id="5" name="Freeform 5"/>
            <p:cNvSpPr/>
            <p:nvPr/>
          </p:nvSpPr>
          <p:spPr>
            <a:xfrm>
              <a:off x="0" y="0"/>
              <a:ext cx="3298561" cy="1367653"/>
            </a:xfrm>
            <a:custGeom>
              <a:avLst/>
              <a:gdLst/>
              <a:ahLst/>
              <a:cxnLst/>
              <a:rect l="l" t="t" r="r" b="b"/>
              <a:pathLst>
                <a:path w="3298561" h="1367653">
                  <a:moveTo>
                    <a:pt x="18491" y="0"/>
                  </a:moveTo>
                  <a:lnTo>
                    <a:pt x="3280071" y="0"/>
                  </a:lnTo>
                  <a:cubicBezTo>
                    <a:pt x="3284975" y="0"/>
                    <a:pt x="3289678" y="1948"/>
                    <a:pt x="3293146" y="5416"/>
                  </a:cubicBezTo>
                  <a:cubicBezTo>
                    <a:pt x="3296613" y="8884"/>
                    <a:pt x="3298561" y="13587"/>
                    <a:pt x="3298561" y="18491"/>
                  </a:cubicBezTo>
                  <a:lnTo>
                    <a:pt x="3298561" y="1349162"/>
                  </a:lnTo>
                  <a:cubicBezTo>
                    <a:pt x="3298561" y="1354066"/>
                    <a:pt x="3296613" y="1358769"/>
                    <a:pt x="3293146" y="1362237"/>
                  </a:cubicBezTo>
                  <a:cubicBezTo>
                    <a:pt x="3289678" y="1365705"/>
                    <a:pt x="3284975" y="1367653"/>
                    <a:pt x="3280071" y="1367653"/>
                  </a:cubicBezTo>
                  <a:lnTo>
                    <a:pt x="18491" y="1367653"/>
                  </a:lnTo>
                  <a:cubicBezTo>
                    <a:pt x="13587" y="1367653"/>
                    <a:pt x="8884" y="1365705"/>
                    <a:pt x="5416" y="1362237"/>
                  </a:cubicBezTo>
                  <a:cubicBezTo>
                    <a:pt x="1948" y="1358769"/>
                    <a:pt x="0" y="1354066"/>
                    <a:pt x="0" y="1349162"/>
                  </a:cubicBezTo>
                  <a:lnTo>
                    <a:pt x="0" y="18491"/>
                  </a:lnTo>
                  <a:cubicBezTo>
                    <a:pt x="0" y="13587"/>
                    <a:pt x="1948" y="8884"/>
                    <a:pt x="5416" y="5416"/>
                  </a:cubicBezTo>
                  <a:cubicBezTo>
                    <a:pt x="8884" y="1948"/>
                    <a:pt x="13587" y="0"/>
                    <a:pt x="18491" y="0"/>
                  </a:cubicBezTo>
                  <a:close/>
                </a:path>
              </a:pathLst>
            </a:custGeom>
            <a:solidFill>
              <a:srgbClr val="FFFFFF"/>
            </a:solidFill>
          </p:spPr>
        </p:sp>
        <p:sp>
          <p:nvSpPr>
            <p:cNvPr id="6" name="TextBox 6"/>
            <p:cNvSpPr txBox="1"/>
            <p:nvPr/>
          </p:nvSpPr>
          <p:spPr>
            <a:xfrm>
              <a:off x="0" y="-38100"/>
              <a:ext cx="3298562" cy="140575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004878" y="9404659"/>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4"/>
            <a:stretch>
              <a:fillRect/>
            </a:stretch>
          </a:blipFill>
        </p:spPr>
      </p:sp>
      <p:grpSp>
        <p:nvGrpSpPr>
          <p:cNvPr id="7" name="Group 4">
            <a:extLst>
              <a:ext uri="{FF2B5EF4-FFF2-40B4-BE49-F238E27FC236}">
                <a16:creationId xmlns:a16="http://schemas.microsoft.com/office/drawing/2014/main" id="{1632E9DB-8A20-45E5-7223-E0E9D9482445}"/>
              </a:ext>
            </a:extLst>
          </p:cNvPr>
          <p:cNvGrpSpPr/>
          <p:nvPr/>
        </p:nvGrpSpPr>
        <p:grpSpPr>
          <a:xfrm>
            <a:off x="-1447805" y="9861"/>
            <a:ext cx="19949386" cy="1063911"/>
            <a:chOff x="0" y="0"/>
            <a:chExt cx="3298562" cy="1367653"/>
          </a:xfrm>
          <a:solidFill>
            <a:schemeClr val="accent6">
              <a:lumMod val="20000"/>
              <a:lumOff val="80000"/>
            </a:schemeClr>
          </a:solidFill>
        </p:grpSpPr>
        <p:sp>
          <p:nvSpPr>
            <p:cNvPr id="9" name="Freeform 5">
              <a:extLst>
                <a:ext uri="{FF2B5EF4-FFF2-40B4-BE49-F238E27FC236}">
                  <a16:creationId xmlns:a16="http://schemas.microsoft.com/office/drawing/2014/main" id="{59BE6248-2B16-CA0B-938D-B7E95289A1A1}"/>
                </a:ext>
              </a:extLst>
            </p:cNvPr>
            <p:cNvSpPr/>
            <p:nvPr/>
          </p:nvSpPr>
          <p:spPr>
            <a:xfrm>
              <a:off x="0" y="0"/>
              <a:ext cx="3298561" cy="1367653"/>
            </a:xfrm>
            <a:custGeom>
              <a:avLst/>
              <a:gdLst/>
              <a:ahLst/>
              <a:cxnLst/>
              <a:rect l="l" t="t" r="r" b="b"/>
              <a:pathLst>
                <a:path w="3298561" h="1367653">
                  <a:moveTo>
                    <a:pt x="18491" y="0"/>
                  </a:moveTo>
                  <a:lnTo>
                    <a:pt x="3280071" y="0"/>
                  </a:lnTo>
                  <a:cubicBezTo>
                    <a:pt x="3284975" y="0"/>
                    <a:pt x="3289678" y="1948"/>
                    <a:pt x="3293146" y="5416"/>
                  </a:cubicBezTo>
                  <a:cubicBezTo>
                    <a:pt x="3296613" y="8884"/>
                    <a:pt x="3298561" y="13587"/>
                    <a:pt x="3298561" y="18491"/>
                  </a:cubicBezTo>
                  <a:lnTo>
                    <a:pt x="3298561" y="1349162"/>
                  </a:lnTo>
                  <a:cubicBezTo>
                    <a:pt x="3298561" y="1354066"/>
                    <a:pt x="3296613" y="1358769"/>
                    <a:pt x="3293146" y="1362237"/>
                  </a:cubicBezTo>
                  <a:cubicBezTo>
                    <a:pt x="3289678" y="1365705"/>
                    <a:pt x="3284975" y="1367653"/>
                    <a:pt x="3280071" y="1367653"/>
                  </a:cubicBezTo>
                  <a:lnTo>
                    <a:pt x="18491" y="1367653"/>
                  </a:lnTo>
                  <a:cubicBezTo>
                    <a:pt x="13587" y="1367653"/>
                    <a:pt x="8884" y="1365705"/>
                    <a:pt x="5416" y="1362237"/>
                  </a:cubicBezTo>
                  <a:cubicBezTo>
                    <a:pt x="1948" y="1358769"/>
                    <a:pt x="0" y="1354066"/>
                    <a:pt x="0" y="1349162"/>
                  </a:cubicBezTo>
                  <a:lnTo>
                    <a:pt x="0" y="18491"/>
                  </a:lnTo>
                  <a:cubicBezTo>
                    <a:pt x="0" y="13587"/>
                    <a:pt x="1948" y="8884"/>
                    <a:pt x="5416" y="5416"/>
                  </a:cubicBezTo>
                  <a:cubicBezTo>
                    <a:pt x="8884" y="1948"/>
                    <a:pt x="13587" y="0"/>
                    <a:pt x="18491" y="0"/>
                  </a:cubicBezTo>
                  <a:close/>
                </a:path>
              </a:pathLst>
            </a:custGeom>
            <a:grpFill/>
          </p:spPr>
        </p:sp>
        <p:sp>
          <p:nvSpPr>
            <p:cNvPr id="10" name="TextBox 6">
              <a:extLst>
                <a:ext uri="{FF2B5EF4-FFF2-40B4-BE49-F238E27FC236}">
                  <a16:creationId xmlns:a16="http://schemas.microsoft.com/office/drawing/2014/main" id="{FB3229DE-AB86-2A32-6EDF-F9B1C9A4BC3F}"/>
                </a:ext>
              </a:extLst>
            </p:cNvPr>
            <p:cNvSpPr txBox="1"/>
            <p:nvPr/>
          </p:nvSpPr>
          <p:spPr>
            <a:xfrm>
              <a:off x="0" y="-38100"/>
              <a:ext cx="3298562" cy="1405753"/>
            </a:xfrm>
            <a:prstGeom prst="rect">
              <a:avLst/>
            </a:prstGeom>
            <a:grpFill/>
          </p:spPr>
          <p:txBody>
            <a:bodyPr lIns="50800" tIns="50800" rIns="50800" bIns="50800" rtlCol="0" anchor="ctr"/>
            <a:lstStyle/>
            <a:p>
              <a:pPr algn="ctr">
                <a:lnSpc>
                  <a:spcPts val="2659"/>
                </a:lnSpc>
              </a:pPr>
              <a:endParaRPr/>
            </a:p>
          </p:txBody>
        </p:sp>
      </p:grpSp>
      <p:sp>
        <p:nvSpPr>
          <p:cNvPr id="11" name="TextBox 6">
            <a:extLst>
              <a:ext uri="{FF2B5EF4-FFF2-40B4-BE49-F238E27FC236}">
                <a16:creationId xmlns:a16="http://schemas.microsoft.com/office/drawing/2014/main" id="{B0B97AD3-1F9F-4BA9-C3A3-AD662EB17EA6}"/>
              </a:ext>
            </a:extLst>
          </p:cNvPr>
          <p:cNvSpPr txBox="1"/>
          <p:nvPr/>
        </p:nvSpPr>
        <p:spPr>
          <a:xfrm>
            <a:off x="-1445344" y="1326493"/>
            <a:ext cx="19946922" cy="3610716"/>
          </a:xfrm>
          <a:prstGeom prst="rect">
            <a:avLst/>
          </a:prstGeom>
          <a:solidFill>
            <a:schemeClr val="accent2">
              <a:lumMod val="20000"/>
              <a:lumOff val="80000"/>
            </a:schemeClr>
          </a:solidFill>
        </p:spPr>
        <p:txBody>
          <a:bodyPr lIns="50800" tIns="50800" rIns="50800" bIns="50800" rtlCol="0" anchor="ctr"/>
          <a:lstStyle/>
          <a:p>
            <a:pPr algn="ctr">
              <a:lnSpc>
                <a:spcPts val="2659"/>
              </a:lnSpc>
            </a:pPr>
            <a:endParaRPr/>
          </a:p>
        </p:txBody>
      </p:sp>
      <p:sp>
        <p:nvSpPr>
          <p:cNvPr id="13" name="TextBox 6">
            <a:extLst>
              <a:ext uri="{FF2B5EF4-FFF2-40B4-BE49-F238E27FC236}">
                <a16:creationId xmlns:a16="http://schemas.microsoft.com/office/drawing/2014/main" id="{495A50DF-B932-5E13-BC29-FFDC8E728414}"/>
              </a:ext>
            </a:extLst>
          </p:cNvPr>
          <p:cNvSpPr txBox="1"/>
          <p:nvPr/>
        </p:nvSpPr>
        <p:spPr>
          <a:xfrm>
            <a:off x="-1447805" y="5362414"/>
            <a:ext cx="19946922" cy="2992417"/>
          </a:xfrm>
          <a:prstGeom prst="rect">
            <a:avLst/>
          </a:prstGeom>
          <a:solidFill>
            <a:schemeClr val="accent4">
              <a:lumMod val="20000"/>
              <a:lumOff val="80000"/>
            </a:schemeClr>
          </a:solidFill>
        </p:spPr>
        <p:txBody>
          <a:bodyPr lIns="50800" tIns="50800" rIns="50800" bIns="50800" rtlCol="0" anchor="ctr"/>
          <a:lstStyle/>
          <a:p>
            <a:pPr algn="ctr">
              <a:lnSpc>
                <a:spcPts val="2659"/>
              </a:lnSpc>
            </a:pPr>
            <a:endParaRPr/>
          </a:p>
        </p:txBody>
      </p:sp>
      <p:grpSp>
        <p:nvGrpSpPr>
          <p:cNvPr id="14" name="Group 4">
            <a:extLst>
              <a:ext uri="{FF2B5EF4-FFF2-40B4-BE49-F238E27FC236}">
                <a16:creationId xmlns:a16="http://schemas.microsoft.com/office/drawing/2014/main" id="{DA03CC53-0E67-EAA6-72A4-5BDD4C23CBCD}"/>
              </a:ext>
            </a:extLst>
          </p:cNvPr>
          <p:cNvGrpSpPr/>
          <p:nvPr/>
        </p:nvGrpSpPr>
        <p:grpSpPr>
          <a:xfrm>
            <a:off x="-1447805" y="8782811"/>
            <a:ext cx="19946922" cy="1430957"/>
            <a:chOff x="0" y="0"/>
            <a:chExt cx="3298562" cy="1367653"/>
          </a:xfrm>
          <a:solidFill>
            <a:schemeClr val="accent5">
              <a:lumMod val="20000"/>
              <a:lumOff val="80000"/>
            </a:schemeClr>
          </a:solidFill>
        </p:grpSpPr>
        <p:sp>
          <p:nvSpPr>
            <p:cNvPr id="15" name="Freeform 5">
              <a:extLst>
                <a:ext uri="{FF2B5EF4-FFF2-40B4-BE49-F238E27FC236}">
                  <a16:creationId xmlns:a16="http://schemas.microsoft.com/office/drawing/2014/main" id="{D906B98F-D486-F3C7-76CB-1257FA0C2E36}"/>
                </a:ext>
              </a:extLst>
            </p:cNvPr>
            <p:cNvSpPr/>
            <p:nvPr/>
          </p:nvSpPr>
          <p:spPr>
            <a:xfrm>
              <a:off x="0" y="0"/>
              <a:ext cx="3298561" cy="1367653"/>
            </a:xfrm>
            <a:custGeom>
              <a:avLst/>
              <a:gdLst/>
              <a:ahLst/>
              <a:cxnLst/>
              <a:rect l="l" t="t" r="r" b="b"/>
              <a:pathLst>
                <a:path w="3298561" h="1367653">
                  <a:moveTo>
                    <a:pt x="18491" y="0"/>
                  </a:moveTo>
                  <a:lnTo>
                    <a:pt x="3280071" y="0"/>
                  </a:lnTo>
                  <a:cubicBezTo>
                    <a:pt x="3284975" y="0"/>
                    <a:pt x="3289678" y="1948"/>
                    <a:pt x="3293146" y="5416"/>
                  </a:cubicBezTo>
                  <a:cubicBezTo>
                    <a:pt x="3296613" y="8884"/>
                    <a:pt x="3298561" y="13587"/>
                    <a:pt x="3298561" y="18491"/>
                  </a:cubicBezTo>
                  <a:lnTo>
                    <a:pt x="3298561" y="1349162"/>
                  </a:lnTo>
                  <a:cubicBezTo>
                    <a:pt x="3298561" y="1354066"/>
                    <a:pt x="3296613" y="1358769"/>
                    <a:pt x="3293146" y="1362237"/>
                  </a:cubicBezTo>
                  <a:cubicBezTo>
                    <a:pt x="3289678" y="1365705"/>
                    <a:pt x="3284975" y="1367653"/>
                    <a:pt x="3280071" y="1367653"/>
                  </a:cubicBezTo>
                  <a:lnTo>
                    <a:pt x="18491" y="1367653"/>
                  </a:lnTo>
                  <a:cubicBezTo>
                    <a:pt x="13587" y="1367653"/>
                    <a:pt x="8884" y="1365705"/>
                    <a:pt x="5416" y="1362237"/>
                  </a:cubicBezTo>
                  <a:cubicBezTo>
                    <a:pt x="1948" y="1358769"/>
                    <a:pt x="0" y="1354066"/>
                    <a:pt x="0" y="1349162"/>
                  </a:cubicBezTo>
                  <a:lnTo>
                    <a:pt x="0" y="18491"/>
                  </a:lnTo>
                  <a:cubicBezTo>
                    <a:pt x="0" y="13587"/>
                    <a:pt x="1948" y="8884"/>
                    <a:pt x="5416" y="5416"/>
                  </a:cubicBezTo>
                  <a:cubicBezTo>
                    <a:pt x="8884" y="1948"/>
                    <a:pt x="13587" y="0"/>
                    <a:pt x="18491" y="0"/>
                  </a:cubicBezTo>
                  <a:close/>
                </a:path>
              </a:pathLst>
            </a:custGeom>
            <a:grpFill/>
          </p:spPr>
        </p:sp>
        <p:sp>
          <p:nvSpPr>
            <p:cNvPr id="16" name="TextBox 6">
              <a:extLst>
                <a:ext uri="{FF2B5EF4-FFF2-40B4-BE49-F238E27FC236}">
                  <a16:creationId xmlns:a16="http://schemas.microsoft.com/office/drawing/2014/main" id="{AA10DE4D-737B-898D-0A9C-2C0FDBB109A7}"/>
                </a:ext>
              </a:extLst>
            </p:cNvPr>
            <p:cNvSpPr txBox="1"/>
            <p:nvPr/>
          </p:nvSpPr>
          <p:spPr>
            <a:xfrm>
              <a:off x="0" y="-38100"/>
              <a:ext cx="3298562" cy="1405753"/>
            </a:xfrm>
            <a:prstGeom prst="rect">
              <a:avLst/>
            </a:prstGeom>
            <a:grpFill/>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CA0D23D4-EDCD-619E-FC50-F612EB8D5C98}"/>
              </a:ext>
            </a:extLst>
          </p:cNvPr>
          <p:cNvSpPr txBox="1"/>
          <p:nvPr/>
        </p:nvSpPr>
        <p:spPr>
          <a:xfrm>
            <a:off x="740217" y="-45715"/>
            <a:ext cx="16807566" cy="11772454"/>
          </a:xfrm>
          <a:prstGeom prst="rect">
            <a:avLst/>
          </a:prstGeom>
          <a:noFill/>
        </p:spPr>
        <p:txBody>
          <a:bodyPr wrap="square">
            <a:spAutoFit/>
          </a:bodyPr>
          <a:lstStyle/>
          <a:p>
            <a:pPr algn="just"/>
            <a:r>
              <a:rPr lang="en-US" sz="3200" b="1" dirty="0">
                <a:solidFill>
                  <a:schemeClr val="accent6">
                    <a:lumMod val="75000"/>
                  </a:schemeClr>
                </a:solidFill>
              </a:rPr>
              <a:t>A. </a:t>
            </a:r>
            <a:r>
              <a:rPr lang="en-US" sz="3200" dirty="0"/>
              <a:t>Water pollution is a serious environmental problem because it affects not only human lives but also the natural habitats of animals and plants.</a:t>
            </a:r>
          </a:p>
          <a:p>
            <a:pPr algn="just"/>
            <a:endParaRPr lang="en-US" sz="3200" dirty="0"/>
          </a:p>
          <a:p>
            <a:pPr algn="just"/>
            <a:r>
              <a:rPr lang="en-US" sz="3200" b="1" dirty="0">
                <a:solidFill>
                  <a:schemeClr val="accent6">
                    <a:lumMod val="75000"/>
                  </a:schemeClr>
                </a:solidFill>
              </a:rPr>
              <a:t>B. </a:t>
            </a:r>
            <a:r>
              <a:rPr lang="en-US" sz="3200" dirty="0"/>
              <a:t>Water pollution includes the pollution in lakes, rivers, oceans, or underground water. Pollutants from households, factories, and farms are the three main causes of water pollution. This is because these places are usually located quite near the water sources. Wastewater from homes runs into lakes or rivers. The polluted water in lakes affects the underground water, which turns into drinking water later. Wastewater from industry and farming also harms the environment if their wastewater treatment system is not sufficient. Water from lakes and rivers carries the pollutants to oceans, and this kills sea animals and plants.</a:t>
            </a:r>
          </a:p>
          <a:p>
            <a:pPr algn="just"/>
            <a:endParaRPr lang="en-US" sz="3200" dirty="0"/>
          </a:p>
          <a:p>
            <a:pPr algn="just"/>
            <a:r>
              <a:rPr lang="en-US" sz="3200" b="1" dirty="0">
                <a:solidFill>
                  <a:schemeClr val="accent6">
                    <a:lumMod val="75000"/>
                  </a:schemeClr>
                </a:solidFill>
              </a:rPr>
              <a:t>C. </a:t>
            </a:r>
            <a:r>
              <a:rPr lang="en-US" sz="3200" dirty="0"/>
              <a:t>One effective solution to deal with this issue is to reduce the amount of waste in water. People should not pour fat or oil from cooking directly into the sink. They should have a jar or a bottle to collect this waste. We should also only use washing machines or dishwashers when they are full to save water and cleaning liquid. The government can help by checking and evaluating the wastewater treatment system of factories and farms. Waste and chemicals should be removed before water runs into the environment and causes damage.</a:t>
            </a:r>
          </a:p>
          <a:p>
            <a:pPr algn="just"/>
            <a:endParaRPr lang="en-US" sz="3200" dirty="0"/>
          </a:p>
          <a:p>
            <a:pPr algn="just"/>
            <a:r>
              <a:rPr lang="en-US" sz="3200" b="1" dirty="0">
                <a:solidFill>
                  <a:schemeClr val="accent6">
                    <a:lumMod val="75000"/>
                  </a:schemeClr>
                </a:solidFill>
              </a:rPr>
              <a:t>D. </a:t>
            </a:r>
            <a:r>
              <a:rPr lang="en-US" sz="3200" dirty="0"/>
              <a:t>In conclusion, water pollution is harmful to the health of people as well as the natural environment. In order to solve this issue, action should be taken by both people and the government.</a:t>
            </a:r>
          </a:p>
          <a:p>
            <a:pPr algn="just"/>
            <a:endParaRPr lang="en-US" sz="3200" dirty="0"/>
          </a:p>
          <a:p>
            <a:pPr algn="just"/>
            <a:endParaRPr lang="en-US" sz="3200" dirty="0"/>
          </a:p>
        </p:txBody>
      </p:sp>
    </p:spTree>
    <p:extLst>
      <p:ext uri="{BB962C8B-B14F-4D97-AF65-F5344CB8AC3E}">
        <p14:creationId xmlns:p14="http://schemas.microsoft.com/office/powerpoint/2010/main" val="86441590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4777" b="-4777"/>
            </a:stretch>
          </a:blipFill>
        </p:spPr>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id="{60D8A439-4865-0A22-F263-89B215C1A4FE}"/>
              </a:ext>
            </a:extLst>
          </p:cNvPr>
          <p:cNvSpPr/>
          <p:nvPr/>
        </p:nvSpPr>
        <p:spPr>
          <a:xfrm>
            <a:off x="-1453173" y="8512662"/>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sp>
        <p:nvSpPr>
          <p:cNvPr id="13" name="TextBox 12">
            <a:extLst>
              <a:ext uri="{FF2B5EF4-FFF2-40B4-BE49-F238E27FC236}">
                <a16:creationId xmlns:a16="http://schemas.microsoft.com/office/drawing/2014/main" id="{E2165884-A253-1487-216F-73C402FCAA44}"/>
              </a:ext>
            </a:extLst>
          </p:cNvPr>
          <p:cNvSpPr txBox="1"/>
          <p:nvPr/>
        </p:nvSpPr>
        <p:spPr>
          <a:xfrm>
            <a:off x="838200" y="342900"/>
            <a:ext cx="12745235" cy="677108"/>
          </a:xfrm>
          <a:prstGeom prst="rect">
            <a:avLst/>
          </a:prstGeom>
        </p:spPr>
        <p:txBody>
          <a:bodyPr lIns="0" tIns="0" rIns="0" bIns="0" rtlCol="0" anchor="t">
            <a:spAutoFit/>
          </a:bodyPr>
          <a:lstStyle/>
          <a:p>
            <a:r>
              <a:rPr lang="en-US" sz="4400" dirty="0">
                <a:solidFill>
                  <a:schemeClr val="accent6">
                    <a:lumMod val="75000"/>
                  </a:schemeClr>
                </a:solidFill>
                <a:latin typeface="Congenial" panose="02000503040000020004" pitchFamily="2" charset="0"/>
              </a:rPr>
              <a:t>1. What does water pollution affect?</a:t>
            </a:r>
          </a:p>
        </p:txBody>
      </p:sp>
      <p:sp>
        <p:nvSpPr>
          <p:cNvPr id="15" name="TextBox 14">
            <a:extLst>
              <a:ext uri="{FF2B5EF4-FFF2-40B4-BE49-F238E27FC236}">
                <a16:creationId xmlns:a16="http://schemas.microsoft.com/office/drawing/2014/main" id="{32329421-3EC2-DE06-9218-356601DBF787}"/>
              </a:ext>
            </a:extLst>
          </p:cNvPr>
          <p:cNvSpPr txBox="1"/>
          <p:nvPr/>
        </p:nvSpPr>
        <p:spPr>
          <a:xfrm>
            <a:off x="822960" y="1099956"/>
            <a:ext cx="10024110" cy="1685077"/>
          </a:xfrm>
          <a:prstGeom prst="rect">
            <a:avLst/>
          </a:prstGeom>
          <a:noFill/>
        </p:spPr>
        <p:txBody>
          <a:bodyPr wrap="square">
            <a:spAutoFit/>
          </a:bodyPr>
          <a:lstStyle/>
          <a:p>
            <a:pPr>
              <a:lnSpc>
                <a:spcPct val="150000"/>
              </a:lnSpc>
            </a:pPr>
            <a:r>
              <a:rPr lang="en-US" sz="3600" dirty="0">
                <a:latin typeface="Congenial" panose="02000503040000020004" pitchFamily="2" charset="0"/>
              </a:rPr>
              <a:t>A. Only human lives</a:t>
            </a:r>
            <a:br>
              <a:rPr lang="en-US" sz="3600" dirty="0">
                <a:latin typeface="Congenial" panose="02000503040000020004" pitchFamily="2" charset="0"/>
              </a:rPr>
            </a:br>
            <a:r>
              <a:rPr lang="en-US" sz="3600" dirty="0">
                <a:latin typeface="Congenial" panose="02000503040000020004" pitchFamily="2" charset="0"/>
              </a:rPr>
              <a:t>B. Only animals and plants</a:t>
            </a:r>
          </a:p>
        </p:txBody>
      </p:sp>
      <p:sp>
        <p:nvSpPr>
          <p:cNvPr id="17" name="TextBox 16">
            <a:extLst>
              <a:ext uri="{FF2B5EF4-FFF2-40B4-BE49-F238E27FC236}">
                <a16:creationId xmlns:a16="http://schemas.microsoft.com/office/drawing/2014/main" id="{6DB440AC-EE60-ACFD-EB34-551702048CC8}"/>
              </a:ext>
            </a:extLst>
          </p:cNvPr>
          <p:cNvSpPr txBox="1"/>
          <p:nvPr/>
        </p:nvSpPr>
        <p:spPr>
          <a:xfrm>
            <a:off x="7816215" y="1122806"/>
            <a:ext cx="13563600" cy="1685077"/>
          </a:xfrm>
          <a:prstGeom prst="rect">
            <a:avLst/>
          </a:prstGeom>
          <a:noFill/>
        </p:spPr>
        <p:txBody>
          <a:bodyPr wrap="square">
            <a:spAutoFit/>
          </a:bodyPr>
          <a:lstStyle/>
          <a:p>
            <a:pPr>
              <a:lnSpc>
                <a:spcPct val="150000"/>
              </a:lnSpc>
            </a:pPr>
            <a:r>
              <a:rPr lang="en-US" sz="3600" dirty="0">
                <a:latin typeface="Congenial" panose="02000503040000020004" pitchFamily="2" charset="0"/>
              </a:rPr>
              <a:t>C. Both humans and the natural environment</a:t>
            </a:r>
            <a:br>
              <a:rPr lang="en-US" sz="3600" dirty="0">
                <a:latin typeface="Congenial" panose="02000503040000020004" pitchFamily="2" charset="0"/>
              </a:rPr>
            </a:br>
            <a:r>
              <a:rPr lang="en-US" sz="3600" dirty="0">
                <a:latin typeface="Congenial" panose="02000503040000020004" pitchFamily="2" charset="0"/>
              </a:rPr>
              <a:t>D. The air we breathe</a:t>
            </a:r>
          </a:p>
        </p:txBody>
      </p:sp>
      <p:sp>
        <p:nvSpPr>
          <p:cNvPr id="18" name="TextBox 17">
            <a:extLst>
              <a:ext uri="{FF2B5EF4-FFF2-40B4-BE49-F238E27FC236}">
                <a16:creationId xmlns:a16="http://schemas.microsoft.com/office/drawing/2014/main" id="{BFE1AF67-DDF4-AAF9-60A6-899A17D35AA4}"/>
              </a:ext>
            </a:extLst>
          </p:cNvPr>
          <p:cNvSpPr txBox="1"/>
          <p:nvPr/>
        </p:nvSpPr>
        <p:spPr>
          <a:xfrm>
            <a:off x="838200" y="3127932"/>
            <a:ext cx="12745235" cy="677108"/>
          </a:xfrm>
          <a:prstGeom prst="rect">
            <a:avLst/>
          </a:prstGeom>
        </p:spPr>
        <p:txBody>
          <a:bodyPr lIns="0" tIns="0" rIns="0" bIns="0" rtlCol="0" anchor="t">
            <a:spAutoFit/>
          </a:bodyPr>
          <a:lstStyle/>
          <a:p>
            <a:r>
              <a:rPr lang="en-US" sz="4400" dirty="0">
                <a:solidFill>
                  <a:schemeClr val="accent6">
                    <a:lumMod val="75000"/>
                  </a:schemeClr>
                </a:solidFill>
                <a:latin typeface="Congenial" panose="02000503040000020004" pitchFamily="2" charset="0"/>
              </a:rPr>
              <a:t>2. What kinds of water sources are polluted?</a:t>
            </a:r>
            <a:endParaRPr lang="en-US" sz="4400" b="1" dirty="0">
              <a:solidFill>
                <a:schemeClr val="accent6">
                  <a:lumMod val="75000"/>
                </a:schemeClr>
              </a:solidFill>
              <a:latin typeface="Congenial" panose="02000503040000020004" pitchFamily="2" charset="0"/>
            </a:endParaRPr>
          </a:p>
        </p:txBody>
      </p:sp>
      <p:sp>
        <p:nvSpPr>
          <p:cNvPr id="19" name="TextBox 18">
            <a:extLst>
              <a:ext uri="{FF2B5EF4-FFF2-40B4-BE49-F238E27FC236}">
                <a16:creationId xmlns:a16="http://schemas.microsoft.com/office/drawing/2014/main" id="{D855AB3C-3A62-C130-0E51-64A01E0C1DBC}"/>
              </a:ext>
            </a:extLst>
          </p:cNvPr>
          <p:cNvSpPr txBox="1"/>
          <p:nvPr/>
        </p:nvSpPr>
        <p:spPr>
          <a:xfrm>
            <a:off x="822960" y="3884988"/>
            <a:ext cx="10024110" cy="1685077"/>
          </a:xfrm>
          <a:prstGeom prst="rect">
            <a:avLst/>
          </a:prstGeom>
          <a:noFill/>
        </p:spPr>
        <p:txBody>
          <a:bodyPr wrap="square">
            <a:spAutoFit/>
          </a:bodyPr>
          <a:lstStyle/>
          <a:p>
            <a:pPr>
              <a:lnSpc>
                <a:spcPct val="150000"/>
              </a:lnSpc>
            </a:pPr>
            <a:r>
              <a:rPr lang="en-US" sz="3600" dirty="0">
                <a:latin typeface="Congenial" panose="02000503040000020004" pitchFamily="2" charset="0"/>
              </a:rPr>
              <a:t>A. Only lakes and rivers</a:t>
            </a:r>
            <a:br>
              <a:rPr lang="en-US" sz="3600" dirty="0">
                <a:latin typeface="Congenial" panose="02000503040000020004" pitchFamily="2" charset="0"/>
              </a:rPr>
            </a:br>
            <a:r>
              <a:rPr lang="en-US" sz="3600" dirty="0">
                <a:latin typeface="Congenial" panose="02000503040000020004" pitchFamily="2" charset="0"/>
              </a:rPr>
              <a:t>B. Only oceans</a:t>
            </a:r>
          </a:p>
        </p:txBody>
      </p:sp>
      <p:sp>
        <p:nvSpPr>
          <p:cNvPr id="20" name="TextBox 19">
            <a:extLst>
              <a:ext uri="{FF2B5EF4-FFF2-40B4-BE49-F238E27FC236}">
                <a16:creationId xmlns:a16="http://schemas.microsoft.com/office/drawing/2014/main" id="{136FDEB8-83EB-B39D-9AF9-CBB3336E0F9D}"/>
              </a:ext>
            </a:extLst>
          </p:cNvPr>
          <p:cNvSpPr txBox="1"/>
          <p:nvPr/>
        </p:nvSpPr>
        <p:spPr>
          <a:xfrm>
            <a:off x="7808595" y="3864400"/>
            <a:ext cx="13563600" cy="2515176"/>
          </a:xfrm>
          <a:prstGeom prst="rect">
            <a:avLst/>
          </a:prstGeom>
          <a:noFill/>
        </p:spPr>
        <p:txBody>
          <a:bodyPr wrap="square">
            <a:spAutoFit/>
          </a:bodyPr>
          <a:lstStyle/>
          <a:p>
            <a:pPr>
              <a:lnSpc>
                <a:spcPct val="150000"/>
              </a:lnSpc>
            </a:pPr>
            <a:r>
              <a:rPr lang="en-US" sz="3600" dirty="0">
                <a:latin typeface="Congenial" panose="02000503040000020004" pitchFamily="2" charset="0"/>
              </a:rPr>
              <a:t>C. Swimming pools</a:t>
            </a:r>
            <a:br>
              <a:rPr lang="en-US" sz="3600" dirty="0">
                <a:latin typeface="Congenial" panose="02000503040000020004" pitchFamily="2" charset="0"/>
              </a:rPr>
            </a:br>
            <a:r>
              <a:rPr lang="en-US" sz="3600" dirty="0">
                <a:latin typeface="Congenial" panose="02000503040000020004" pitchFamily="2" charset="0"/>
              </a:rPr>
              <a:t>D. Lakes, rivers, oceans, and underground water</a:t>
            </a:r>
            <a:br>
              <a:rPr lang="en-US" sz="3600" dirty="0"/>
            </a:br>
            <a:endParaRPr lang="en-US" sz="3600" dirty="0">
              <a:latin typeface="Congenial" panose="02000503040000020004" pitchFamily="2" charset="0"/>
            </a:endParaRPr>
          </a:p>
        </p:txBody>
      </p:sp>
      <p:sp>
        <p:nvSpPr>
          <p:cNvPr id="23" name="TextBox 22">
            <a:extLst>
              <a:ext uri="{FF2B5EF4-FFF2-40B4-BE49-F238E27FC236}">
                <a16:creationId xmlns:a16="http://schemas.microsoft.com/office/drawing/2014/main" id="{512858CA-C882-1DBD-35BC-9F31EF3A00C6}"/>
              </a:ext>
            </a:extLst>
          </p:cNvPr>
          <p:cNvSpPr txBox="1"/>
          <p:nvPr/>
        </p:nvSpPr>
        <p:spPr>
          <a:xfrm>
            <a:off x="830580" y="6006502"/>
            <a:ext cx="15552420" cy="677108"/>
          </a:xfrm>
          <a:prstGeom prst="rect">
            <a:avLst/>
          </a:prstGeom>
        </p:spPr>
        <p:txBody>
          <a:bodyPr wrap="square" lIns="0" tIns="0" rIns="0" bIns="0" rtlCol="0" anchor="t">
            <a:spAutoFit/>
          </a:bodyPr>
          <a:lstStyle/>
          <a:p>
            <a:r>
              <a:rPr lang="en-US" sz="4400" dirty="0">
                <a:solidFill>
                  <a:schemeClr val="accent6">
                    <a:lumMod val="75000"/>
                  </a:schemeClr>
                </a:solidFill>
                <a:latin typeface="Congenial" panose="02000503040000020004" pitchFamily="2" charset="0"/>
              </a:rPr>
              <a:t>3. What can the government do to help the environment?</a:t>
            </a:r>
            <a:endParaRPr lang="en-US" sz="4400" b="1" dirty="0">
              <a:solidFill>
                <a:schemeClr val="accent6">
                  <a:lumMod val="75000"/>
                </a:schemeClr>
              </a:solidFill>
              <a:latin typeface="Congenial" panose="02000503040000020004" pitchFamily="2" charset="0"/>
            </a:endParaRPr>
          </a:p>
        </p:txBody>
      </p:sp>
      <p:sp>
        <p:nvSpPr>
          <p:cNvPr id="24" name="TextBox 23">
            <a:extLst>
              <a:ext uri="{FF2B5EF4-FFF2-40B4-BE49-F238E27FC236}">
                <a16:creationId xmlns:a16="http://schemas.microsoft.com/office/drawing/2014/main" id="{BB276ED9-5E87-BBE9-F922-AA645C07776B}"/>
              </a:ext>
            </a:extLst>
          </p:cNvPr>
          <p:cNvSpPr txBox="1"/>
          <p:nvPr/>
        </p:nvSpPr>
        <p:spPr>
          <a:xfrm>
            <a:off x="458606" y="6851333"/>
            <a:ext cx="10024110" cy="1684179"/>
          </a:xfrm>
          <a:prstGeom prst="rect">
            <a:avLst/>
          </a:prstGeom>
          <a:noFill/>
        </p:spPr>
        <p:txBody>
          <a:bodyPr wrap="square">
            <a:spAutoFit/>
          </a:bodyPr>
          <a:lstStyle/>
          <a:p>
            <a:pPr>
              <a:lnSpc>
                <a:spcPct val="150000"/>
              </a:lnSpc>
            </a:pPr>
            <a:r>
              <a:rPr lang="en-US" sz="3600" dirty="0">
                <a:latin typeface="Congenial" panose="02000503040000020004" pitchFamily="2" charset="0"/>
              </a:rPr>
              <a:t>A. Ignore wastewater treatment </a:t>
            </a:r>
          </a:p>
          <a:p>
            <a:pPr>
              <a:lnSpc>
                <a:spcPct val="150000"/>
              </a:lnSpc>
            </a:pPr>
            <a:r>
              <a:rPr lang="en-US" sz="3600" dirty="0">
                <a:latin typeface="Congenial" panose="02000503040000020004" pitchFamily="2" charset="0"/>
              </a:rPr>
              <a:t>B. Check wastewater treatment systems</a:t>
            </a:r>
          </a:p>
        </p:txBody>
      </p:sp>
      <p:sp>
        <p:nvSpPr>
          <p:cNvPr id="25" name="TextBox 24">
            <a:extLst>
              <a:ext uri="{FF2B5EF4-FFF2-40B4-BE49-F238E27FC236}">
                <a16:creationId xmlns:a16="http://schemas.microsoft.com/office/drawing/2014/main" id="{21C1B112-3603-19C7-8F76-B3CC20BF1970}"/>
              </a:ext>
            </a:extLst>
          </p:cNvPr>
          <p:cNvSpPr txBox="1"/>
          <p:nvPr/>
        </p:nvSpPr>
        <p:spPr>
          <a:xfrm>
            <a:off x="9676448" y="6817355"/>
            <a:ext cx="13563600" cy="2516073"/>
          </a:xfrm>
          <a:prstGeom prst="rect">
            <a:avLst/>
          </a:prstGeom>
          <a:noFill/>
        </p:spPr>
        <p:txBody>
          <a:bodyPr wrap="square">
            <a:spAutoFit/>
          </a:bodyPr>
          <a:lstStyle/>
          <a:p>
            <a:pPr>
              <a:lnSpc>
                <a:spcPct val="150000"/>
              </a:lnSpc>
            </a:pPr>
            <a:r>
              <a:rPr lang="en-US" sz="3600" dirty="0">
                <a:latin typeface="Congenial" panose="02000503040000020004" pitchFamily="2" charset="0"/>
              </a:rPr>
              <a:t>C. Allow factories to dump waste </a:t>
            </a:r>
          </a:p>
          <a:p>
            <a:pPr>
              <a:lnSpc>
                <a:spcPct val="150000"/>
              </a:lnSpc>
            </a:pPr>
            <a:r>
              <a:rPr lang="en-US" sz="3600" dirty="0">
                <a:latin typeface="Congenial" panose="02000503040000020004" pitchFamily="2" charset="0"/>
              </a:rPr>
              <a:t>D. Encourage people to use more water</a:t>
            </a:r>
            <a:br>
              <a:rPr lang="en-US" sz="3600" dirty="0">
                <a:latin typeface="Congenial" panose="02000503040000020004" pitchFamily="2" charset="0"/>
              </a:rPr>
            </a:br>
            <a:endParaRPr lang="en-US" sz="3600" dirty="0">
              <a:latin typeface="Congenial" panose="02000503040000020004" pitchFamily="2" charset="0"/>
            </a:endParaRPr>
          </a:p>
        </p:txBody>
      </p:sp>
      <p:sp>
        <p:nvSpPr>
          <p:cNvPr id="26" name="Freeform 36">
            <a:extLst>
              <a:ext uri="{FF2B5EF4-FFF2-40B4-BE49-F238E27FC236}">
                <a16:creationId xmlns:a16="http://schemas.microsoft.com/office/drawing/2014/main" id="{194A6E6A-436D-85D5-4CD4-9AF1F8229735}"/>
              </a:ext>
            </a:extLst>
          </p:cNvPr>
          <p:cNvSpPr/>
          <p:nvPr/>
        </p:nvSpPr>
        <p:spPr>
          <a:xfrm>
            <a:off x="7244715" y="1099956"/>
            <a:ext cx="1143000" cy="1020008"/>
          </a:xfrm>
          <a:custGeom>
            <a:avLst/>
            <a:gdLst/>
            <a:ahLst/>
            <a:cxnLst/>
            <a:rect l="l" t="t" r="r" b="b"/>
            <a:pathLst>
              <a:path w="1697966" h="1672496">
                <a:moveTo>
                  <a:pt x="0" y="0"/>
                </a:moveTo>
                <a:lnTo>
                  <a:pt x="1697965" y="0"/>
                </a:lnTo>
                <a:lnTo>
                  <a:pt x="1697965" y="1672496"/>
                </a:lnTo>
                <a:lnTo>
                  <a:pt x="0" y="16724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36">
            <a:extLst>
              <a:ext uri="{FF2B5EF4-FFF2-40B4-BE49-F238E27FC236}">
                <a16:creationId xmlns:a16="http://schemas.microsoft.com/office/drawing/2014/main" id="{E662A760-23FE-94D6-60E3-F63CBAE3432F}"/>
              </a:ext>
            </a:extLst>
          </p:cNvPr>
          <p:cNvSpPr/>
          <p:nvPr/>
        </p:nvSpPr>
        <p:spPr>
          <a:xfrm>
            <a:off x="7244715" y="4774183"/>
            <a:ext cx="1143000" cy="1020008"/>
          </a:xfrm>
          <a:custGeom>
            <a:avLst/>
            <a:gdLst/>
            <a:ahLst/>
            <a:cxnLst/>
            <a:rect l="l" t="t" r="r" b="b"/>
            <a:pathLst>
              <a:path w="1697966" h="1672496">
                <a:moveTo>
                  <a:pt x="0" y="0"/>
                </a:moveTo>
                <a:lnTo>
                  <a:pt x="1697965" y="0"/>
                </a:lnTo>
                <a:lnTo>
                  <a:pt x="1697965" y="1672496"/>
                </a:lnTo>
                <a:lnTo>
                  <a:pt x="0" y="16724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36">
            <a:extLst>
              <a:ext uri="{FF2B5EF4-FFF2-40B4-BE49-F238E27FC236}">
                <a16:creationId xmlns:a16="http://schemas.microsoft.com/office/drawing/2014/main" id="{0696BE8C-CCE2-D79E-9F19-F8B72EC2273E}"/>
              </a:ext>
            </a:extLst>
          </p:cNvPr>
          <p:cNvSpPr/>
          <p:nvPr/>
        </p:nvSpPr>
        <p:spPr>
          <a:xfrm>
            <a:off x="10584" y="7758005"/>
            <a:ext cx="1001184" cy="945230"/>
          </a:xfrm>
          <a:custGeom>
            <a:avLst/>
            <a:gdLst/>
            <a:ahLst/>
            <a:cxnLst/>
            <a:rect l="l" t="t" r="r" b="b"/>
            <a:pathLst>
              <a:path w="1697966" h="1672496">
                <a:moveTo>
                  <a:pt x="0" y="0"/>
                </a:moveTo>
                <a:lnTo>
                  <a:pt x="1697965" y="0"/>
                </a:lnTo>
                <a:lnTo>
                  <a:pt x="1697965" y="1672496"/>
                </a:lnTo>
                <a:lnTo>
                  <a:pt x="0" y="16724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9" name="rightanswer-95219 (1)">
            <a:hlinkClick r:id="" action="ppaction://media"/>
            <a:extLst>
              <a:ext uri="{FF2B5EF4-FFF2-40B4-BE49-F238E27FC236}">
                <a16:creationId xmlns:a16="http://schemas.microsoft.com/office/drawing/2014/main" id="{6D264AB3-DA69-6439-DAF0-273E07A83D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14790" y="3582740"/>
            <a:ext cx="487363" cy="487363"/>
          </a:xfrm>
          <a:prstGeom prst="rect">
            <a:avLst/>
          </a:prstGeom>
        </p:spPr>
      </p:pic>
      <p:pic>
        <p:nvPicPr>
          <p:cNvPr id="30" name="rightanswer-95219 (1)">
            <a:hlinkClick r:id="" action="ppaction://media"/>
            <a:extLst>
              <a:ext uri="{FF2B5EF4-FFF2-40B4-BE49-F238E27FC236}">
                <a16:creationId xmlns:a16="http://schemas.microsoft.com/office/drawing/2014/main" id="{3D2E1D2E-920B-58F2-00E2-BF624EE04F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767190" y="3735140"/>
            <a:ext cx="487363" cy="487363"/>
          </a:xfrm>
          <a:prstGeom prst="rect">
            <a:avLst/>
          </a:prstGeom>
        </p:spPr>
      </p:pic>
      <p:pic>
        <p:nvPicPr>
          <p:cNvPr id="31" name="rightanswer-95219 (1)">
            <a:hlinkClick r:id="" action="ppaction://media"/>
            <a:extLst>
              <a:ext uri="{FF2B5EF4-FFF2-40B4-BE49-F238E27FC236}">
                <a16:creationId xmlns:a16="http://schemas.microsoft.com/office/drawing/2014/main" id="{C8E689A1-9712-ED44-1A1F-036DA0C50D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919590" y="388754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par>
                                <p:cTn id="8" presetID="1" presetClass="mediacall" presetSubtype="0" fill="hold" nodeType="withEffect">
                                  <p:stCondLst>
                                    <p:cond delay="0"/>
                                  </p:stCondLst>
                                  <p:childTnLst>
                                    <p:cmd type="call" cmd="playFrom(0.0)">
                                      <p:cBhvr>
                                        <p:cTn id="9" dur="444" fill="hold"/>
                                        <p:tgtEl>
                                          <p:spTgt spid="29"/>
                                        </p:tgtEl>
                                      </p:cBhvr>
                                    </p:cmd>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heel(1)">
                                      <p:cBhvr>
                                        <p:cTn id="14" dur="500"/>
                                        <p:tgtEl>
                                          <p:spTgt spid="27"/>
                                        </p:tgtEl>
                                      </p:cBhvr>
                                    </p:animEffect>
                                  </p:childTnLst>
                                </p:cTn>
                              </p:par>
                              <p:par>
                                <p:cTn id="15" presetID="1" presetClass="mediacall" presetSubtype="0" fill="hold" nodeType="withEffect">
                                  <p:stCondLst>
                                    <p:cond delay="0"/>
                                  </p:stCondLst>
                                  <p:childTnLst>
                                    <p:cmd type="call" cmd="playFrom(0.0)">
                                      <p:cBhvr>
                                        <p:cTn id="16" dur="444" fill="hold"/>
                                        <p:tgtEl>
                                          <p:spTgt spid="30"/>
                                        </p:tgtEl>
                                      </p:cBhvr>
                                    </p:cmd>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500"/>
                                        <p:tgtEl>
                                          <p:spTgt spid="28"/>
                                        </p:tgtEl>
                                      </p:cBhvr>
                                    </p:animEffect>
                                  </p:childTnLst>
                                </p:cTn>
                              </p:par>
                              <p:par>
                                <p:cTn id="22" presetID="1" presetClass="mediacall" presetSubtype="0" fill="hold" nodeType="withEffect">
                                  <p:stCondLst>
                                    <p:cond delay="0"/>
                                  </p:stCondLst>
                                  <p:childTnLst>
                                    <p:cmd type="call" cmd="playFrom(0.0)">
                                      <p:cBhvr>
                                        <p:cTn id="23" dur="44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9"/>
                </p:tgtEl>
              </p:cMediaNode>
            </p:audio>
            <p:audio>
              <p:cMediaNode vol="80000">
                <p:cTn id="25" fill="hold" display="0">
                  <p:stCondLst>
                    <p:cond delay="indefinite"/>
                  </p:stCondLst>
                  <p:endCondLst>
                    <p:cond evt="onStopAudio" delay="0">
                      <p:tgtEl>
                        <p:sldTgt/>
                      </p:tgtEl>
                    </p:cond>
                  </p:endCondLst>
                </p:cTn>
                <p:tgtEl>
                  <p:spTgt spid="30"/>
                </p:tgtEl>
              </p:cMediaNode>
            </p:audio>
            <p:audio>
              <p:cMediaNode vol="80000">
                <p:cTn id="26" fill="hold" display="0">
                  <p:stCondLst>
                    <p:cond delay="indefinite"/>
                  </p:stCondLst>
                  <p:endCondLst>
                    <p:cond evt="onStopAudio" delay="0">
                      <p:tgtEl>
                        <p:sldTgt/>
                      </p:tgtEl>
                    </p:cond>
                  </p:endCondLst>
                </p:cTn>
                <p:tgtEl>
                  <p:spTgt spid="3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TextBox 3"/>
          <p:cNvSpPr txBox="1"/>
          <p:nvPr/>
        </p:nvSpPr>
        <p:spPr>
          <a:xfrm>
            <a:off x="1469002" y="816370"/>
            <a:ext cx="9198998" cy="1004249"/>
          </a:xfrm>
          <a:prstGeom prst="rect">
            <a:avLst/>
          </a:prstGeom>
        </p:spPr>
        <p:txBody>
          <a:bodyPr wrap="square" lIns="0" tIns="0" rIns="0" bIns="0" rtlCol="0" anchor="t">
            <a:spAutoFit/>
          </a:bodyPr>
          <a:lstStyle/>
          <a:p>
            <a:pPr marL="0" lvl="0" indent="0" algn="l">
              <a:lnSpc>
                <a:spcPts val="6937"/>
              </a:lnSpc>
              <a:spcBef>
                <a:spcPct val="0"/>
              </a:spcBef>
            </a:pPr>
            <a:r>
              <a:rPr lang="en-US" sz="11500" dirty="0">
                <a:solidFill>
                  <a:srgbClr val="257167"/>
                </a:solidFill>
                <a:latin typeface="Lilita One"/>
                <a:ea typeface="Lilita One"/>
                <a:cs typeface="Lilita One"/>
                <a:sym typeface="Lilita One"/>
              </a:rPr>
              <a:t>HOMEWORK</a:t>
            </a:r>
          </a:p>
        </p:txBody>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5" name="Freeform 5"/>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4"/>
            <a:stretch>
              <a:fillRect/>
            </a:stretch>
          </a:blipFill>
        </p:spPr>
      </p:sp>
      <p:grpSp>
        <p:nvGrpSpPr>
          <p:cNvPr id="6" name="Group 6"/>
          <p:cNvGrpSpPr/>
          <p:nvPr/>
        </p:nvGrpSpPr>
        <p:grpSpPr>
          <a:xfrm>
            <a:off x="1469002" y="2737725"/>
            <a:ext cx="14990198" cy="2317395"/>
            <a:chOff x="0" y="0"/>
            <a:chExt cx="2815378" cy="466872"/>
          </a:xfrm>
        </p:grpSpPr>
        <p:sp>
          <p:nvSpPr>
            <p:cNvPr id="7" name="Freeform 7"/>
            <p:cNvSpPr/>
            <p:nvPr/>
          </p:nvSpPr>
          <p:spPr>
            <a:xfrm>
              <a:off x="0" y="0"/>
              <a:ext cx="2815378" cy="466872"/>
            </a:xfrm>
            <a:custGeom>
              <a:avLst/>
              <a:gdLst/>
              <a:ahLst/>
              <a:cxnLst/>
              <a:rect l="l" t="t" r="r" b="b"/>
              <a:pathLst>
                <a:path w="2815378" h="466872">
                  <a:moveTo>
                    <a:pt x="18836" y="0"/>
                  </a:moveTo>
                  <a:lnTo>
                    <a:pt x="2796542" y="0"/>
                  </a:lnTo>
                  <a:cubicBezTo>
                    <a:pt x="2801538" y="0"/>
                    <a:pt x="2806329" y="1985"/>
                    <a:pt x="2809861" y="5517"/>
                  </a:cubicBezTo>
                  <a:cubicBezTo>
                    <a:pt x="2813394" y="9049"/>
                    <a:pt x="2815378" y="13840"/>
                    <a:pt x="2815378" y="18836"/>
                  </a:cubicBezTo>
                  <a:lnTo>
                    <a:pt x="2815378" y="448036"/>
                  </a:lnTo>
                  <a:cubicBezTo>
                    <a:pt x="2815378" y="453031"/>
                    <a:pt x="2813394" y="457822"/>
                    <a:pt x="2809861" y="461355"/>
                  </a:cubicBezTo>
                  <a:cubicBezTo>
                    <a:pt x="2806329" y="464887"/>
                    <a:pt x="2801538" y="466872"/>
                    <a:pt x="2796542" y="466872"/>
                  </a:cubicBezTo>
                  <a:lnTo>
                    <a:pt x="18836" y="466872"/>
                  </a:lnTo>
                  <a:cubicBezTo>
                    <a:pt x="13840" y="466872"/>
                    <a:pt x="9049" y="464887"/>
                    <a:pt x="5517" y="461355"/>
                  </a:cubicBezTo>
                  <a:cubicBezTo>
                    <a:pt x="1985" y="457822"/>
                    <a:pt x="0" y="453031"/>
                    <a:pt x="0" y="448036"/>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8" name="TextBox 8"/>
            <p:cNvSpPr txBox="1"/>
            <p:nvPr/>
          </p:nvSpPr>
          <p:spPr>
            <a:xfrm>
              <a:off x="0" y="-38100"/>
              <a:ext cx="2815378" cy="50497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69002" y="6021871"/>
            <a:ext cx="14990198" cy="2511081"/>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941590" y="3468469"/>
            <a:ext cx="14045022" cy="781368"/>
          </a:xfrm>
          <a:prstGeom prst="rect">
            <a:avLst/>
          </a:prstGeom>
        </p:spPr>
        <p:txBody>
          <a:bodyPr wrap="square" lIns="0" tIns="0" rIns="0" bIns="0" rtlCol="0" anchor="t">
            <a:spAutoFit/>
          </a:bodyPr>
          <a:lstStyle/>
          <a:p>
            <a:pPr>
              <a:lnSpc>
                <a:spcPct val="115000"/>
              </a:lnSpc>
            </a:pPr>
            <a:r>
              <a:rPr lang="vi-VN" sz="4800" dirty="0">
                <a:effectLst/>
                <a:latin typeface="Times New Roman" panose="02020603050405020304" pitchFamily="18" charset="0"/>
                <a:ea typeface="Times New Roman" panose="02020603050405020304" pitchFamily="18" charset="0"/>
              </a:rPr>
              <a:t>Prepare the next lesson: </a:t>
            </a:r>
            <a:r>
              <a:rPr lang="en-US" sz="4800" dirty="0">
                <a:effectLst/>
                <a:latin typeface="Times New Roman" panose="02020603050405020304" pitchFamily="18" charset="0"/>
                <a:ea typeface="Times New Roman" panose="02020603050405020304" pitchFamily="18" charset="0"/>
              </a:rPr>
              <a:t>Lesson 3.2 – Writing</a:t>
            </a:r>
            <a:r>
              <a:rPr lang="vi-VN" sz="4800" dirty="0">
                <a:effectLst/>
                <a:latin typeface="Times New Roman" panose="02020603050405020304" pitchFamily="18" charset="0"/>
                <a:ea typeface="Times New Roman" panose="02020603050405020304" pitchFamily="18" charset="0"/>
              </a:rPr>
              <a:t> (page </a:t>
            </a:r>
            <a:r>
              <a:rPr lang="en-US" sz="4800" dirty="0">
                <a:effectLst/>
                <a:latin typeface="Times New Roman" panose="02020603050405020304" pitchFamily="18" charset="0"/>
                <a:ea typeface="Times New Roman" panose="02020603050405020304" pitchFamily="18" charset="0"/>
              </a:rPr>
              <a:t>71</a:t>
            </a:r>
            <a:r>
              <a:rPr lang="vi-VN" sz="4800" dirty="0">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sp>
        <p:nvSpPr>
          <p:cNvPr id="19" name="TextBox 18">
            <a:extLst>
              <a:ext uri="{FF2B5EF4-FFF2-40B4-BE49-F238E27FC236}">
                <a16:creationId xmlns:a16="http://schemas.microsoft.com/office/drawing/2014/main" id="{60653F6E-B212-DA16-13CC-FF03CE5BA872}"/>
              </a:ext>
            </a:extLst>
          </p:cNvPr>
          <p:cNvSpPr txBox="1"/>
          <p:nvPr/>
        </p:nvSpPr>
        <p:spPr>
          <a:xfrm>
            <a:off x="1821180" y="6475786"/>
            <a:ext cx="14841420" cy="1569660"/>
          </a:xfrm>
          <a:prstGeom prst="rect">
            <a:avLst/>
          </a:prstGeom>
          <a:noFill/>
        </p:spPr>
        <p:txBody>
          <a:bodyPr wrap="square">
            <a:spAutoFit/>
          </a:bodyPr>
          <a:lstStyle/>
          <a:p>
            <a:r>
              <a:rPr lang="vi-VN" sz="4800" kern="0" dirty="0">
                <a:effectLst/>
                <a:latin typeface="Times New Roman" panose="02020603050405020304" pitchFamily="18" charset="0"/>
                <a:ea typeface="Times New Roman" panose="02020603050405020304" pitchFamily="18" charset="0"/>
              </a:rPr>
              <a:t>Complete the vocabulary exercise in Tiếng Anh 10 i-Learn Smart World Notebook (page 4</a:t>
            </a:r>
            <a:r>
              <a:rPr lang="en-US" sz="4800" kern="0" dirty="0">
                <a:effectLst/>
                <a:latin typeface="Times New Roman" panose="02020603050405020304" pitchFamily="18" charset="0"/>
                <a:ea typeface="Times New Roman" panose="02020603050405020304" pitchFamily="18" charset="0"/>
              </a:rPr>
              <a:t>8</a:t>
            </a:r>
            <a:r>
              <a:rPr lang="vi-VN" sz="4800" kern="0" dirty="0">
                <a:effectLst/>
                <a:latin typeface="Times New Roman" panose="02020603050405020304" pitchFamily="18" charset="0"/>
                <a:ea typeface="Times New Roman" panose="02020603050405020304" pitchFamily="18" charset="0"/>
              </a:rPr>
              <a:t>)</a:t>
            </a:r>
            <a:r>
              <a:rPr lang="en-US" sz="4800" kern="0" dirty="0">
                <a:effectLst/>
                <a:latin typeface="Times New Roman" panose="02020603050405020304" pitchFamily="18" charset="0"/>
                <a:ea typeface="Times New Roman" panose="02020603050405020304" pitchFamily="18" charset="0"/>
              </a:rPr>
              <a:t>.</a:t>
            </a:r>
            <a:endParaRPr lang="en-US" sz="4800" dirty="0"/>
          </a:p>
        </p:txBody>
      </p:sp>
    </p:spTree>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BC172-C97D-83FE-251B-DD5A147035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4713D3-0E25-9A85-F8A0-01E209DC594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a:extLst>
              <a:ext uri="{FF2B5EF4-FFF2-40B4-BE49-F238E27FC236}">
                <a16:creationId xmlns:a16="http://schemas.microsoft.com/office/drawing/2014/main" id="{1AF739D3-1F11-17CF-EA9E-EA69790D2508}"/>
              </a:ext>
            </a:extLst>
          </p:cNvPr>
          <p:cNvSpPr/>
          <p:nvPr/>
        </p:nvSpPr>
        <p:spPr>
          <a:xfrm>
            <a:off x="-569662" y="1666917"/>
            <a:ext cx="19306203" cy="8620083"/>
          </a:xfrm>
          <a:custGeom>
            <a:avLst/>
            <a:gdLst/>
            <a:ahLst/>
            <a:cxnLst/>
            <a:rect l="l" t="t" r="r" b="b"/>
            <a:pathLst>
              <a:path w="19306203" h="8620083">
                <a:moveTo>
                  <a:pt x="0" y="0"/>
                </a:moveTo>
                <a:lnTo>
                  <a:pt x="19306203" y="0"/>
                </a:lnTo>
                <a:lnTo>
                  <a:pt x="19306203" y="8620083"/>
                </a:lnTo>
                <a:lnTo>
                  <a:pt x="0" y="8620083"/>
                </a:lnTo>
                <a:lnTo>
                  <a:pt x="0" y="0"/>
                </a:lnTo>
                <a:close/>
              </a:path>
            </a:pathLst>
          </a:custGeom>
          <a:blipFill>
            <a:blip r:embed="rId3"/>
            <a:stretch>
              <a:fillRect r="-44134" b="-52254"/>
            </a:stretch>
          </a:blipFill>
        </p:spPr>
      </p:sp>
      <p:sp>
        <p:nvSpPr>
          <p:cNvPr id="4" name="Freeform 4">
            <a:extLst>
              <a:ext uri="{FF2B5EF4-FFF2-40B4-BE49-F238E27FC236}">
                <a16:creationId xmlns:a16="http://schemas.microsoft.com/office/drawing/2014/main" id="{A65EF9C6-728A-7A17-2A42-85BD458444EA}"/>
              </a:ext>
            </a:extLst>
          </p:cNvPr>
          <p:cNvSpPr/>
          <p:nvPr/>
        </p:nvSpPr>
        <p:spPr>
          <a:xfrm>
            <a:off x="15492824" y="7169193"/>
            <a:ext cx="4593801" cy="2383034"/>
          </a:xfrm>
          <a:custGeom>
            <a:avLst/>
            <a:gdLst/>
            <a:ahLst/>
            <a:cxnLst/>
            <a:rect l="l" t="t" r="r" b="b"/>
            <a:pathLst>
              <a:path w="4593801" h="2383034">
                <a:moveTo>
                  <a:pt x="0" y="0"/>
                </a:moveTo>
                <a:lnTo>
                  <a:pt x="4593801" y="0"/>
                </a:lnTo>
                <a:lnTo>
                  <a:pt x="4593801" y="2383035"/>
                </a:lnTo>
                <a:lnTo>
                  <a:pt x="0" y="2383035"/>
                </a:lnTo>
                <a:lnTo>
                  <a:pt x="0" y="0"/>
                </a:lnTo>
                <a:close/>
              </a:path>
            </a:pathLst>
          </a:custGeom>
          <a:blipFill>
            <a:blip r:embed="rId4"/>
            <a:stretch>
              <a:fillRect/>
            </a:stretch>
          </a:blipFill>
        </p:spPr>
      </p:sp>
      <p:grpSp>
        <p:nvGrpSpPr>
          <p:cNvPr id="5" name="Group 5">
            <a:extLst>
              <a:ext uri="{FF2B5EF4-FFF2-40B4-BE49-F238E27FC236}">
                <a16:creationId xmlns:a16="http://schemas.microsoft.com/office/drawing/2014/main" id="{960F96D0-26F2-9D87-C229-9273FE143BBB}"/>
              </a:ext>
            </a:extLst>
          </p:cNvPr>
          <p:cNvGrpSpPr>
            <a:grpSpLocks noChangeAspect="1"/>
          </p:cNvGrpSpPr>
          <p:nvPr/>
        </p:nvGrpSpPr>
        <p:grpSpPr>
          <a:xfrm>
            <a:off x="-7474429" y="2713263"/>
            <a:ext cx="5412759" cy="5590297"/>
            <a:chOff x="0" y="0"/>
            <a:chExt cx="6350000" cy="6558280"/>
          </a:xfrm>
        </p:grpSpPr>
        <p:sp>
          <p:nvSpPr>
            <p:cNvPr id="6" name="Freeform 6">
              <a:extLst>
                <a:ext uri="{FF2B5EF4-FFF2-40B4-BE49-F238E27FC236}">
                  <a16:creationId xmlns:a16="http://schemas.microsoft.com/office/drawing/2014/main" id="{02DB99C5-118E-0599-A82A-339D3F77CC21}"/>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98792" r="-11607"/>
              </a:stretch>
            </a:blipFill>
          </p:spPr>
        </p:sp>
        <p:sp>
          <p:nvSpPr>
            <p:cNvPr id="7" name="Freeform 7">
              <a:extLst>
                <a:ext uri="{FF2B5EF4-FFF2-40B4-BE49-F238E27FC236}">
                  <a16:creationId xmlns:a16="http://schemas.microsoft.com/office/drawing/2014/main" id="{52ACC71C-069D-E066-672F-19BB71C6D295}"/>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8" name="Group 8">
            <a:extLst>
              <a:ext uri="{FF2B5EF4-FFF2-40B4-BE49-F238E27FC236}">
                <a16:creationId xmlns:a16="http://schemas.microsoft.com/office/drawing/2014/main" id="{29B29A6D-3D21-2FF3-9CBE-401456099981}"/>
              </a:ext>
            </a:extLst>
          </p:cNvPr>
          <p:cNvGrpSpPr>
            <a:grpSpLocks noChangeAspect="1"/>
          </p:cNvGrpSpPr>
          <p:nvPr/>
        </p:nvGrpSpPr>
        <p:grpSpPr>
          <a:xfrm>
            <a:off x="5791200" y="-6976491"/>
            <a:ext cx="5351494" cy="5527023"/>
            <a:chOff x="0" y="0"/>
            <a:chExt cx="6350000" cy="6558280"/>
          </a:xfrm>
        </p:grpSpPr>
        <p:sp>
          <p:nvSpPr>
            <p:cNvPr id="9" name="Freeform 9">
              <a:extLst>
                <a:ext uri="{FF2B5EF4-FFF2-40B4-BE49-F238E27FC236}">
                  <a16:creationId xmlns:a16="http://schemas.microsoft.com/office/drawing/2014/main" id="{3BD07078-A785-1406-FACE-B1328D88AD0D}"/>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49623" r="-49623"/>
              </a:stretch>
            </a:blipFill>
          </p:spPr>
        </p:sp>
        <p:sp>
          <p:nvSpPr>
            <p:cNvPr id="10" name="Freeform 10">
              <a:extLst>
                <a:ext uri="{FF2B5EF4-FFF2-40B4-BE49-F238E27FC236}">
                  <a16:creationId xmlns:a16="http://schemas.microsoft.com/office/drawing/2014/main" id="{7D0A4ADE-2FA6-F2FB-CB43-7ACF3758B968}"/>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11" name="Group 11">
            <a:extLst>
              <a:ext uri="{FF2B5EF4-FFF2-40B4-BE49-F238E27FC236}">
                <a16:creationId xmlns:a16="http://schemas.microsoft.com/office/drawing/2014/main" id="{ABEDCB52-BC79-1AD6-48F4-4347AE8D4D19}"/>
              </a:ext>
            </a:extLst>
          </p:cNvPr>
          <p:cNvGrpSpPr>
            <a:grpSpLocks noChangeAspect="1"/>
          </p:cNvGrpSpPr>
          <p:nvPr/>
        </p:nvGrpSpPr>
        <p:grpSpPr>
          <a:xfrm>
            <a:off x="21717000" y="3213446"/>
            <a:ext cx="5351494" cy="5527023"/>
            <a:chOff x="0" y="0"/>
            <a:chExt cx="6350000" cy="6558280"/>
          </a:xfrm>
        </p:grpSpPr>
        <p:sp>
          <p:nvSpPr>
            <p:cNvPr id="12" name="Freeform 12">
              <a:extLst>
                <a:ext uri="{FF2B5EF4-FFF2-40B4-BE49-F238E27FC236}">
                  <a16:creationId xmlns:a16="http://schemas.microsoft.com/office/drawing/2014/main" id="{6370A671-7D56-7589-21FE-B2044234A9EA}"/>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4556" r="-63166"/>
              </a:stretch>
            </a:blipFill>
          </p:spPr>
        </p:sp>
        <p:sp>
          <p:nvSpPr>
            <p:cNvPr id="13" name="Freeform 13">
              <a:extLst>
                <a:ext uri="{FF2B5EF4-FFF2-40B4-BE49-F238E27FC236}">
                  <a16:creationId xmlns:a16="http://schemas.microsoft.com/office/drawing/2014/main" id="{F749E697-EB89-5A0A-9904-F76BFB6ED498}"/>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23" name="Group 23">
            <a:extLst>
              <a:ext uri="{FF2B5EF4-FFF2-40B4-BE49-F238E27FC236}">
                <a16:creationId xmlns:a16="http://schemas.microsoft.com/office/drawing/2014/main" id="{3D375A10-AB6D-88F4-8632-BD87DE871A01}"/>
              </a:ext>
            </a:extLst>
          </p:cNvPr>
          <p:cNvGrpSpPr/>
          <p:nvPr/>
        </p:nvGrpSpPr>
        <p:grpSpPr>
          <a:xfrm>
            <a:off x="-906076" y="0"/>
            <a:ext cx="2906020" cy="961170"/>
            <a:chOff x="0" y="0"/>
            <a:chExt cx="765371" cy="253148"/>
          </a:xfrm>
        </p:grpSpPr>
        <p:sp>
          <p:nvSpPr>
            <p:cNvPr id="24" name="Freeform 24">
              <a:extLst>
                <a:ext uri="{FF2B5EF4-FFF2-40B4-BE49-F238E27FC236}">
                  <a16:creationId xmlns:a16="http://schemas.microsoft.com/office/drawing/2014/main" id="{2CB7EC0C-5458-C08C-3BE1-8BD22D5166DF}"/>
                </a:ext>
              </a:extLst>
            </p:cNvPr>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25" name="TextBox 25">
              <a:extLst>
                <a:ext uri="{FF2B5EF4-FFF2-40B4-BE49-F238E27FC236}">
                  <a16:creationId xmlns:a16="http://schemas.microsoft.com/office/drawing/2014/main" id="{91538D54-66D6-2D2B-725D-070E6F2B6C32}"/>
                </a:ext>
              </a:extLst>
            </p:cNvPr>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sp>
        <p:nvSpPr>
          <p:cNvPr id="29" name="TextBox 29">
            <a:extLst>
              <a:ext uri="{FF2B5EF4-FFF2-40B4-BE49-F238E27FC236}">
                <a16:creationId xmlns:a16="http://schemas.microsoft.com/office/drawing/2014/main" id="{0DF85445-7197-22BC-68B7-9B0A0D08F481}"/>
              </a:ext>
            </a:extLst>
          </p:cNvPr>
          <p:cNvSpPr txBox="1"/>
          <p:nvPr/>
        </p:nvSpPr>
        <p:spPr>
          <a:xfrm>
            <a:off x="2661" y="183483"/>
            <a:ext cx="2034219" cy="500137"/>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Glacial Indifference Bold"/>
                <a:ea typeface="Glacial Indifference Bold"/>
                <a:cs typeface="Glacial Indifference Bold"/>
                <a:sym typeface="Glacial Indifference Bold"/>
              </a:rPr>
              <a:t>Let's talk</a:t>
            </a:r>
          </a:p>
        </p:txBody>
      </p:sp>
    </p:spTree>
    <p:extLst>
      <p:ext uri="{BB962C8B-B14F-4D97-AF65-F5344CB8AC3E}">
        <p14:creationId xmlns:p14="http://schemas.microsoft.com/office/powerpoint/2010/main" val="325499445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B5436-A632-7DFB-6573-4BA90066DF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B1A08D-9207-D3E8-C454-7446AE10DD7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a:extLst>
              <a:ext uri="{FF2B5EF4-FFF2-40B4-BE49-F238E27FC236}">
                <a16:creationId xmlns:a16="http://schemas.microsoft.com/office/drawing/2014/main" id="{F1716485-D2F7-0BFE-FC95-006BD8D7D4C6}"/>
              </a:ext>
            </a:extLst>
          </p:cNvPr>
          <p:cNvSpPr/>
          <p:nvPr/>
        </p:nvSpPr>
        <p:spPr>
          <a:xfrm>
            <a:off x="-569662" y="1666917"/>
            <a:ext cx="19306203" cy="8620083"/>
          </a:xfrm>
          <a:custGeom>
            <a:avLst/>
            <a:gdLst/>
            <a:ahLst/>
            <a:cxnLst/>
            <a:rect l="l" t="t" r="r" b="b"/>
            <a:pathLst>
              <a:path w="19306203" h="8620083">
                <a:moveTo>
                  <a:pt x="0" y="0"/>
                </a:moveTo>
                <a:lnTo>
                  <a:pt x="19306203" y="0"/>
                </a:lnTo>
                <a:lnTo>
                  <a:pt x="19306203" y="8620083"/>
                </a:lnTo>
                <a:lnTo>
                  <a:pt x="0" y="8620083"/>
                </a:lnTo>
                <a:lnTo>
                  <a:pt x="0" y="0"/>
                </a:lnTo>
                <a:close/>
              </a:path>
            </a:pathLst>
          </a:custGeom>
          <a:blipFill>
            <a:blip r:embed="rId3"/>
            <a:stretch>
              <a:fillRect r="-44134" b="-52254"/>
            </a:stretch>
          </a:blipFill>
        </p:spPr>
        <p:txBody>
          <a:bodyPr/>
          <a:lstStyle/>
          <a:p>
            <a:endParaRPr lang="en-US" dirty="0"/>
          </a:p>
        </p:txBody>
      </p:sp>
      <p:sp>
        <p:nvSpPr>
          <p:cNvPr id="4" name="Freeform 4">
            <a:extLst>
              <a:ext uri="{FF2B5EF4-FFF2-40B4-BE49-F238E27FC236}">
                <a16:creationId xmlns:a16="http://schemas.microsoft.com/office/drawing/2014/main" id="{27A15E63-EDA7-6DBE-EB53-EADAC5D6AEB0}"/>
              </a:ext>
            </a:extLst>
          </p:cNvPr>
          <p:cNvSpPr/>
          <p:nvPr/>
        </p:nvSpPr>
        <p:spPr>
          <a:xfrm>
            <a:off x="15492824" y="7169193"/>
            <a:ext cx="4593801" cy="2383034"/>
          </a:xfrm>
          <a:custGeom>
            <a:avLst/>
            <a:gdLst/>
            <a:ahLst/>
            <a:cxnLst/>
            <a:rect l="l" t="t" r="r" b="b"/>
            <a:pathLst>
              <a:path w="4593801" h="2383034">
                <a:moveTo>
                  <a:pt x="0" y="0"/>
                </a:moveTo>
                <a:lnTo>
                  <a:pt x="4593801" y="0"/>
                </a:lnTo>
                <a:lnTo>
                  <a:pt x="4593801" y="2383035"/>
                </a:lnTo>
                <a:lnTo>
                  <a:pt x="0" y="2383035"/>
                </a:lnTo>
                <a:lnTo>
                  <a:pt x="0" y="0"/>
                </a:lnTo>
                <a:close/>
              </a:path>
            </a:pathLst>
          </a:custGeom>
          <a:blipFill>
            <a:blip r:embed="rId4"/>
            <a:stretch>
              <a:fillRect/>
            </a:stretch>
          </a:blipFill>
        </p:spPr>
        <p:txBody>
          <a:bodyPr/>
          <a:lstStyle/>
          <a:p>
            <a:endParaRPr lang="en-US" dirty="0"/>
          </a:p>
        </p:txBody>
      </p:sp>
      <p:grpSp>
        <p:nvGrpSpPr>
          <p:cNvPr id="5" name="Group 5">
            <a:extLst>
              <a:ext uri="{FF2B5EF4-FFF2-40B4-BE49-F238E27FC236}">
                <a16:creationId xmlns:a16="http://schemas.microsoft.com/office/drawing/2014/main" id="{152B341F-BBBC-1B57-776C-043E50081524}"/>
              </a:ext>
            </a:extLst>
          </p:cNvPr>
          <p:cNvGrpSpPr>
            <a:grpSpLocks noChangeAspect="1"/>
          </p:cNvGrpSpPr>
          <p:nvPr/>
        </p:nvGrpSpPr>
        <p:grpSpPr>
          <a:xfrm>
            <a:off x="4773376" y="3751552"/>
            <a:ext cx="4412566" cy="4312692"/>
            <a:chOff x="0" y="0"/>
            <a:chExt cx="6350000" cy="6558280"/>
          </a:xfrm>
        </p:grpSpPr>
        <p:sp>
          <p:nvSpPr>
            <p:cNvPr id="6" name="Freeform 6">
              <a:extLst>
                <a:ext uri="{FF2B5EF4-FFF2-40B4-BE49-F238E27FC236}">
                  <a16:creationId xmlns:a16="http://schemas.microsoft.com/office/drawing/2014/main" id="{D5DC6B94-30F5-03CC-5F44-58A58D368BFE}"/>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98792" r="-11607"/>
              </a:stretch>
            </a:blipFill>
          </p:spPr>
        </p:sp>
        <p:sp>
          <p:nvSpPr>
            <p:cNvPr id="7" name="Freeform 7">
              <a:extLst>
                <a:ext uri="{FF2B5EF4-FFF2-40B4-BE49-F238E27FC236}">
                  <a16:creationId xmlns:a16="http://schemas.microsoft.com/office/drawing/2014/main" id="{9B351CDB-E9BE-36EC-8CF7-B74FC3A1B542}"/>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8" name="Group 8">
            <a:extLst>
              <a:ext uri="{FF2B5EF4-FFF2-40B4-BE49-F238E27FC236}">
                <a16:creationId xmlns:a16="http://schemas.microsoft.com/office/drawing/2014/main" id="{B3E847E2-9FCE-613F-6951-BEBDBE236AF1}"/>
              </a:ext>
            </a:extLst>
          </p:cNvPr>
          <p:cNvGrpSpPr>
            <a:grpSpLocks noChangeAspect="1"/>
          </p:cNvGrpSpPr>
          <p:nvPr/>
        </p:nvGrpSpPr>
        <p:grpSpPr>
          <a:xfrm>
            <a:off x="9368990" y="3649109"/>
            <a:ext cx="4368929" cy="4443710"/>
            <a:chOff x="0" y="0"/>
            <a:chExt cx="6350000" cy="6558280"/>
          </a:xfrm>
        </p:grpSpPr>
        <p:sp>
          <p:nvSpPr>
            <p:cNvPr id="9" name="Freeform 9">
              <a:extLst>
                <a:ext uri="{FF2B5EF4-FFF2-40B4-BE49-F238E27FC236}">
                  <a16:creationId xmlns:a16="http://schemas.microsoft.com/office/drawing/2014/main" id="{01500DC4-E3C0-1FA4-3875-5AAF0D5EC3F6}"/>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49623" r="-49623"/>
              </a:stretch>
            </a:blipFill>
          </p:spPr>
        </p:sp>
        <p:sp>
          <p:nvSpPr>
            <p:cNvPr id="10" name="Freeform 10">
              <a:extLst>
                <a:ext uri="{FF2B5EF4-FFF2-40B4-BE49-F238E27FC236}">
                  <a16:creationId xmlns:a16="http://schemas.microsoft.com/office/drawing/2014/main" id="{CFD6AC77-E7E3-D261-C6B5-4201C13F02F8}"/>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11" name="Group 11">
            <a:extLst>
              <a:ext uri="{FF2B5EF4-FFF2-40B4-BE49-F238E27FC236}">
                <a16:creationId xmlns:a16="http://schemas.microsoft.com/office/drawing/2014/main" id="{042DDCC1-63F5-6662-C866-2B16F635C337}"/>
              </a:ext>
            </a:extLst>
          </p:cNvPr>
          <p:cNvGrpSpPr>
            <a:grpSpLocks noChangeAspect="1"/>
          </p:cNvGrpSpPr>
          <p:nvPr/>
        </p:nvGrpSpPr>
        <p:grpSpPr>
          <a:xfrm>
            <a:off x="13949623" y="3649407"/>
            <a:ext cx="4338377" cy="4443412"/>
            <a:chOff x="0" y="0"/>
            <a:chExt cx="6350000" cy="6558280"/>
          </a:xfrm>
        </p:grpSpPr>
        <p:sp>
          <p:nvSpPr>
            <p:cNvPr id="12" name="Freeform 12">
              <a:extLst>
                <a:ext uri="{FF2B5EF4-FFF2-40B4-BE49-F238E27FC236}">
                  <a16:creationId xmlns:a16="http://schemas.microsoft.com/office/drawing/2014/main" id="{8961F9FF-72BD-8434-0F99-D684571D9F85}"/>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4556" r="-63166"/>
              </a:stretch>
            </a:blipFill>
          </p:spPr>
        </p:sp>
        <p:sp>
          <p:nvSpPr>
            <p:cNvPr id="13" name="Freeform 13">
              <a:extLst>
                <a:ext uri="{FF2B5EF4-FFF2-40B4-BE49-F238E27FC236}">
                  <a16:creationId xmlns:a16="http://schemas.microsoft.com/office/drawing/2014/main" id="{C3419319-DD59-EF9B-AF28-AF8FE9E9705E}"/>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14" name="Group 14">
            <a:extLst>
              <a:ext uri="{FF2B5EF4-FFF2-40B4-BE49-F238E27FC236}">
                <a16:creationId xmlns:a16="http://schemas.microsoft.com/office/drawing/2014/main" id="{86501EF5-EF05-F277-D3BF-360CC420B6D1}"/>
              </a:ext>
            </a:extLst>
          </p:cNvPr>
          <p:cNvGrpSpPr/>
          <p:nvPr/>
        </p:nvGrpSpPr>
        <p:grpSpPr>
          <a:xfrm>
            <a:off x="5705629" y="7858918"/>
            <a:ext cx="2652045" cy="895011"/>
            <a:chOff x="0" y="0"/>
            <a:chExt cx="812800" cy="297014"/>
          </a:xfrm>
        </p:grpSpPr>
        <p:sp>
          <p:nvSpPr>
            <p:cNvPr id="15" name="Freeform 15">
              <a:extLst>
                <a:ext uri="{FF2B5EF4-FFF2-40B4-BE49-F238E27FC236}">
                  <a16:creationId xmlns:a16="http://schemas.microsoft.com/office/drawing/2014/main" id="{ABD32210-324E-23FD-8B15-545F8A0EAB0C}"/>
                </a:ext>
              </a:extLst>
            </p:cNvPr>
            <p:cNvSpPr/>
            <p:nvPr/>
          </p:nvSpPr>
          <p:spPr>
            <a:xfrm>
              <a:off x="0" y="0"/>
              <a:ext cx="812800" cy="297014"/>
            </a:xfrm>
            <a:custGeom>
              <a:avLst/>
              <a:gdLst/>
              <a:ahLst/>
              <a:cxnLst/>
              <a:rect l="l" t="t" r="r" b="b"/>
              <a:pathLst>
                <a:path w="812800" h="297014">
                  <a:moveTo>
                    <a:pt x="127941" y="0"/>
                  </a:moveTo>
                  <a:lnTo>
                    <a:pt x="684859" y="0"/>
                  </a:lnTo>
                  <a:cubicBezTo>
                    <a:pt x="718791" y="0"/>
                    <a:pt x="751333" y="13479"/>
                    <a:pt x="775327" y="37473"/>
                  </a:cubicBezTo>
                  <a:cubicBezTo>
                    <a:pt x="799321" y="61467"/>
                    <a:pt x="812800" y="94009"/>
                    <a:pt x="812800" y="127941"/>
                  </a:cubicBezTo>
                  <a:lnTo>
                    <a:pt x="812800" y="169074"/>
                  </a:lnTo>
                  <a:cubicBezTo>
                    <a:pt x="812800" y="203006"/>
                    <a:pt x="799321" y="235548"/>
                    <a:pt x="775327" y="259541"/>
                  </a:cubicBezTo>
                  <a:cubicBezTo>
                    <a:pt x="751333" y="283535"/>
                    <a:pt x="718791" y="297014"/>
                    <a:pt x="684859" y="297014"/>
                  </a:cubicBezTo>
                  <a:lnTo>
                    <a:pt x="127941" y="297014"/>
                  </a:lnTo>
                  <a:cubicBezTo>
                    <a:pt x="94009" y="297014"/>
                    <a:pt x="61467" y="283535"/>
                    <a:pt x="37473" y="259541"/>
                  </a:cubicBezTo>
                  <a:cubicBezTo>
                    <a:pt x="13479" y="235548"/>
                    <a:pt x="0" y="203006"/>
                    <a:pt x="0" y="169074"/>
                  </a:cubicBezTo>
                  <a:lnTo>
                    <a:pt x="0" y="127941"/>
                  </a:lnTo>
                  <a:cubicBezTo>
                    <a:pt x="0" y="94009"/>
                    <a:pt x="13479" y="61467"/>
                    <a:pt x="37473" y="37473"/>
                  </a:cubicBezTo>
                  <a:cubicBezTo>
                    <a:pt x="61467" y="13479"/>
                    <a:pt x="94009" y="0"/>
                    <a:pt x="127941" y="0"/>
                  </a:cubicBezTo>
                  <a:close/>
                </a:path>
              </a:pathLst>
            </a:custGeom>
            <a:solidFill>
              <a:srgbClr val="FFFFFF"/>
            </a:solidFill>
          </p:spPr>
        </p:sp>
        <p:sp>
          <p:nvSpPr>
            <p:cNvPr id="16" name="TextBox 16">
              <a:extLst>
                <a:ext uri="{FF2B5EF4-FFF2-40B4-BE49-F238E27FC236}">
                  <a16:creationId xmlns:a16="http://schemas.microsoft.com/office/drawing/2014/main" id="{E53FCF9C-068A-FCE1-F0DA-E45AC57F848E}"/>
                </a:ext>
              </a:extLst>
            </p:cNvPr>
            <p:cNvSpPr txBox="1"/>
            <p:nvPr/>
          </p:nvSpPr>
          <p:spPr>
            <a:xfrm>
              <a:off x="0" y="-38100"/>
              <a:ext cx="812800" cy="335114"/>
            </a:xfrm>
            <a:prstGeom prst="rect">
              <a:avLst/>
            </a:prstGeom>
          </p:spPr>
          <p:txBody>
            <a:bodyPr lIns="50800" tIns="50800" rIns="50800" bIns="50800" rtlCol="0" anchor="ctr"/>
            <a:lstStyle/>
            <a:p>
              <a:pPr algn="ctr">
                <a:lnSpc>
                  <a:spcPts val="2659"/>
                </a:lnSpc>
              </a:pPr>
              <a:endParaRPr sz="1600"/>
            </a:p>
          </p:txBody>
        </p:sp>
      </p:grpSp>
      <p:grpSp>
        <p:nvGrpSpPr>
          <p:cNvPr id="17" name="Group 17">
            <a:extLst>
              <a:ext uri="{FF2B5EF4-FFF2-40B4-BE49-F238E27FC236}">
                <a16:creationId xmlns:a16="http://schemas.microsoft.com/office/drawing/2014/main" id="{CC2EF5FE-696C-6DB0-15B2-980849834794}"/>
              </a:ext>
            </a:extLst>
          </p:cNvPr>
          <p:cNvGrpSpPr/>
          <p:nvPr/>
        </p:nvGrpSpPr>
        <p:grpSpPr>
          <a:xfrm>
            <a:off x="10329900" y="7856384"/>
            <a:ext cx="2617951" cy="926886"/>
            <a:chOff x="0" y="0"/>
            <a:chExt cx="812800" cy="297014"/>
          </a:xfrm>
        </p:grpSpPr>
        <p:sp>
          <p:nvSpPr>
            <p:cNvPr id="18" name="Freeform 18">
              <a:extLst>
                <a:ext uri="{FF2B5EF4-FFF2-40B4-BE49-F238E27FC236}">
                  <a16:creationId xmlns:a16="http://schemas.microsoft.com/office/drawing/2014/main" id="{0C353E84-4CED-D618-0EEA-D9BC24346809}"/>
                </a:ext>
              </a:extLst>
            </p:cNvPr>
            <p:cNvSpPr/>
            <p:nvPr/>
          </p:nvSpPr>
          <p:spPr>
            <a:xfrm>
              <a:off x="0" y="0"/>
              <a:ext cx="812800" cy="297014"/>
            </a:xfrm>
            <a:custGeom>
              <a:avLst/>
              <a:gdLst/>
              <a:ahLst/>
              <a:cxnLst/>
              <a:rect l="l" t="t" r="r" b="b"/>
              <a:pathLst>
                <a:path w="812800" h="297014">
                  <a:moveTo>
                    <a:pt x="127941" y="0"/>
                  </a:moveTo>
                  <a:lnTo>
                    <a:pt x="684859" y="0"/>
                  </a:lnTo>
                  <a:cubicBezTo>
                    <a:pt x="718791" y="0"/>
                    <a:pt x="751333" y="13479"/>
                    <a:pt x="775327" y="37473"/>
                  </a:cubicBezTo>
                  <a:cubicBezTo>
                    <a:pt x="799321" y="61467"/>
                    <a:pt x="812800" y="94009"/>
                    <a:pt x="812800" y="127941"/>
                  </a:cubicBezTo>
                  <a:lnTo>
                    <a:pt x="812800" y="169074"/>
                  </a:lnTo>
                  <a:cubicBezTo>
                    <a:pt x="812800" y="203006"/>
                    <a:pt x="799321" y="235548"/>
                    <a:pt x="775327" y="259541"/>
                  </a:cubicBezTo>
                  <a:cubicBezTo>
                    <a:pt x="751333" y="283535"/>
                    <a:pt x="718791" y="297014"/>
                    <a:pt x="684859" y="297014"/>
                  </a:cubicBezTo>
                  <a:lnTo>
                    <a:pt x="127941" y="297014"/>
                  </a:lnTo>
                  <a:cubicBezTo>
                    <a:pt x="94009" y="297014"/>
                    <a:pt x="61467" y="283535"/>
                    <a:pt x="37473" y="259541"/>
                  </a:cubicBezTo>
                  <a:cubicBezTo>
                    <a:pt x="13479" y="235548"/>
                    <a:pt x="0" y="203006"/>
                    <a:pt x="0" y="169074"/>
                  </a:cubicBezTo>
                  <a:lnTo>
                    <a:pt x="0" y="127941"/>
                  </a:lnTo>
                  <a:cubicBezTo>
                    <a:pt x="0" y="94009"/>
                    <a:pt x="13479" y="61467"/>
                    <a:pt x="37473" y="37473"/>
                  </a:cubicBezTo>
                  <a:cubicBezTo>
                    <a:pt x="61467" y="13479"/>
                    <a:pt x="94009" y="0"/>
                    <a:pt x="127941" y="0"/>
                  </a:cubicBezTo>
                  <a:close/>
                </a:path>
              </a:pathLst>
            </a:custGeom>
            <a:solidFill>
              <a:srgbClr val="FFFFFF"/>
            </a:solidFill>
          </p:spPr>
        </p:sp>
        <p:sp>
          <p:nvSpPr>
            <p:cNvPr id="19" name="TextBox 19">
              <a:extLst>
                <a:ext uri="{FF2B5EF4-FFF2-40B4-BE49-F238E27FC236}">
                  <a16:creationId xmlns:a16="http://schemas.microsoft.com/office/drawing/2014/main" id="{2D459A6D-D23E-EE6B-2DE9-7687338CF21A}"/>
                </a:ext>
              </a:extLst>
            </p:cNvPr>
            <p:cNvSpPr txBox="1"/>
            <p:nvPr/>
          </p:nvSpPr>
          <p:spPr>
            <a:xfrm>
              <a:off x="0" y="-38100"/>
              <a:ext cx="812800" cy="335114"/>
            </a:xfrm>
            <a:prstGeom prst="rect">
              <a:avLst/>
            </a:prstGeom>
          </p:spPr>
          <p:txBody>
            <a:bodyPr lIns="50800" tIns="50800" rIns="50800" bIns="50800" rtlCol="0" anchor="ctr"/>
            <a:lstStyle/>
            <a:p>
              <a:pPr algn="ctr">
                <a:lnSpc>
                  <a:spcPts val="2659"/>
                </a:lnSpc>
              </a:pPr>
              <a:endParaRPr/>
            </a:p>
          </p:txBody>
        </p:sp>
      </p:grpSp>
      <p:grpSp>
        <p:nvGrpSpPr>
          <p:cNvPr id="20" name="Group 20">
            <a:extLst>
              <a:ext uri="{FF2B5EF4-FFF2-40B4-BE49-F238E27FC236}">
                <a16:creationId xmlns:a16="http://schemas.microsoft.com/office/drawing/2014/main" id="{37739512-1EAB-9F1E-6103-6E9DC54DF456}"/>
              </a:ext>
            </a:extLst>
          </p:cNvPr>
          <p:cNvGrpSpPr/>
          <p:nvPr/>
        </p:nvGrpSpPr>
        <p:grpSpPr>
          <a:xfrm>
            <a:off x="14390602" y="7830073"/>
            <a:ext cx="3846205" cy="934601"/>
            <a:chOff x="0" y="0"/>
            <a:chExt cx="1105690" cy="297014"/>
          </a:xfrm>
        </p:grpSpPr>
        <p:sp>
          <p:nvSpPr>
            <p:cNvPr id="21" name="Freeform 21">
              <a:extLst>
                <a:ext uri="{FF2B5EF4-FFF2-40B4-BE49-F238E27FC236}">
                  <a16:creationId xmlns:a16="http://schemas.microsoft.com/office/drawing/2014/main" id="{4CAC017A-349B-5C29-670B-05F68535E197}"/>
                </a:ext>
              </a:extLst>
            </p:cNvPr>
            <p:cNvSpPr/>
            <p:nvPr/>
          </p:nvSpPr>
          <p:spPr>
            <a:xfrm>
              <a:off x="0" y="0"/>
              <a:ext cx="1105690" cy="297014"/>
            </a:xfrm>
            <a:custGeom>
              <a:avLst/>
              <a:gdLst/>
              <a:ahLst/>
              <a:cxnLst/>
              <a:rect l="l" t="t" r="r" b="b"/>
              <a:pathLst>
                <a:path w="1105690" h="297014">
                  <a:moveTo>
                    <a:pt x="94050" y="0"/>
                  </a:moveTo>
                  <a:lnTo>
                    <a:pt x="1011640" y="0"/>
                  </a:lnTo>
                  <a:cubicBezTo>
                    <a:pt x="1063583" y="0"/>
                    <a:pt x="1105690" y="42108"/>
                    <a:pt x="1105690" y="94050"/>
                  </a:cubicBezTo>
                  <a:lnTo>
                    <a:pt x="1105690" y="202964"/>
                  </a:lnTo>
                  <a:cubicBezTo>
                    <a:pt x="1105690" y="254907"/>
                    <a:pt x="1063583" y="297014"/>
                    <a:pt x="1011640" y="297014"/>
                  </a:cubicBezTo>
                  <a:lnTo>
                    <a:pt x="94050" y="297014"/>
                  </a:lnTo>
                  <a:cubicBezTo>
                    <a:pt x="42108" y="297014"/>
                    <a:pt x="0" y="254907"/>
                    <a:pt x="0" y="202964"/>
                  </a:cubicBezTo>
                  <a:lnTo>
                    <a:pt x="0" y="94050"/>
                  </a:lnTo>
                  <a:cubicBezTo>
                    <a:pt x="0" y="42108"/>
                    <a:pt x="42108" y="0"/>
                    <a:pt x="94050" y="0"/>
                  </a:cubicBezTo>
                  <a:close/>
                </a:path>
              </a:pathLst>
            </a:custGeom>
            <a:solidFill>
              <a:srgbClr val="FFFFFF"/>
            </a:solidFill>
          </p:spPr>
        </p:sp>
        <p:sp>
          <p:nvSpPr>
            <p:cNvPr id="22" name="TextBox 22">
              <a:extLst>
                <a:ext uri="{FF2B5EF4-FFF2-40B4-BE49-F238E27FC236}">
                  <a16:creationId xmlns:a16="http://schemas.microsoft.com/office/drawing/2014/main" id="{CB82AB49-49EE-C4FD-06C5-9543DB3CC679}"/>
                </a:ext>
              </a:extLst>
            </p:cNvPr>
            <p:cNvSpPr txBox="1"/>
            <p:nvPr/>
          </p:nvSpPr>
          <p:spPr>
            <a:xfrm>
              <a:off x="0" y="-38100"/>
              <a:ext cx="1105690" cy="335114"/>
            </a:xfrm>
            <a:prstGeom prst="rect">
              <a:avLst/>
            </a:prstGeom>
          </p:spPr>
          <p:txBody>
            <a:bodyPr lIns="50800" tIns="50800" rIns="50800" bIns="50800" rtlCol="0" anchor="ctr"/>
            <a:lstStyle/>
            <a:p>
              <a:pPr algn="ctr">
                <a:lnSpc>
                  <a:spcPts val="2659"/>
                </a:lnSpc>
              </a:pPr>
              <a:endParaRPr/>
            </a:p>
          </p:txBody>
        </p:sp>
      </p:grpSp>
      <p:grpSp>
        <p:nvGrpSpPr>
          <p:cNvPr id="23" name="Group 23">
            <a:extLst>
              <a:ext uri="{FF2B5EF4-FFF2-40B4-BE49-F238E27FC236}">
                <a16:creationId xmlns:a16="http://schemas.microsoft.com/office/drawing/2014/main" id="{6D18025E-B0E3-BBE4-E070-5BDBF4825BE4}"/>
              </a:ext>
            </a:extLst>
          </p:cNvPr>
          <p:cNvGrpSpPr/>
          <p:nvPr/>
        </p:nvGrpSpPr>
        <p:grpSpPr>
          <a:xfrm>
            <a:off x="-906076" y="0"/>
            <a:ext cx="2906020" cy="961170"/>
            <a:chOff x="0" y="0"/>
            <a:chExt cx="765371" cy="253148"/>
          </a:xfrm>
        </p:grpSpPr>
        <p:sp>
          <p:nvSpPr>
            <p:cNvPr id="24" name="Freeform 24">
              <a:extLst>
                <a:ext uri="{FF2B5EF4-FFF2-40B4-BE49-F238E27FC236}">
                  <a16:creationId xmlns:a16="http://schemas.microsoft.com/office/drawing/2014/main" id="{6966B520-9802-B28D-BC42-C379FB8BF8BC}"/>
                </a:ext>
              </a:extLst>
            </p:cNvPr>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25" name="TextBox 25">
              <a:extLst>
                <a:ext uri="{FF2B5EF4-FFF2-40B4-BE49-F238E27FC236}">
                  <a16:creationId xmlns:a16="http://schemas.microsoft.com/office/drawing/2014/main" id="{53371CC0-59E6-80FA-9AC2-165230ADD1A9}"/>
                </a:ext>
              </a:extLst>
            </p:cNvPr>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sp>
        <p:nvSpPr>
          <p:cNvPr id="26" name="TextBox 26">
            <a:extLst>
              <a:ext uri="{FF2B5EF4-FFF2-40B4-BE49-F238E27FC236}">
                <a16:creationId xmlns:a16="http://schemas.microsoft.com/office/drawing/2014/main" id="{1D5B9F47-3DB0-74C4-A09A-E99206E1782C}"/>
              </a:ext>
            </a:extLst>
          </p:cNvPr>
          <p:cNvSpPr txBox="1"/>
          <p:nvPr/>
        </p:nvSpPr>
        <p:spPr>
          <a:xfrm>
            <a:off x="6301674" y="7862035"/>
            <a:ext cx="1805549" cy="662929"/>
          </a:xfrm>
          <a:prstGeom prst="rect">
            <a:avLst/>
          </a:prstGeom>
        </p:spPr>
        <p:txBody>
          <a:bodyPr wrap="square" lIns="0" tIns="0" rIns="0" bIns="0" rtlCol="0" anchor="t">
            <a:spAutoFit/>
          </a:bodyPr>
          <a:lstStyle/>
          <a:p>
            <a:pPr algn="ctr">
              <a:lnSpc>
                <a:spcPts val="5600"/>
              </a:lnSpc>
            </a:pPr>
            <a:r>
              <a:rPr lang="en-US" sz="3600" dirty="0">
                <a:solidFill>
                  <a:srgbClr val="000000"/>
                </a:solidFill>
                <a:latin typeface="Glacial Indifference"/>
                <a:ea typeface="Glacial Indifference"/>
                <a:cs typeface="Glacial Indifference"/>
                <a:sym typeface="Glacial Indifference"/>
              </a:rPr>
              <a:t>drought</a:t>
            </a:r>
          </a:p>
        </p:txBody>
      </p:sp>
      <p:sp>
        <p:nvSpPr>
          <p:cNvPr id="27" name="TextBox 27">
            <a:extLst>
              <a:ext uri="{FF2B5EF4-FFF2-40B4-BE49-F238E27FC236}">
                <a16:creationId xmlns:a16="http://schemas.microsoft.com/office/drawing/2014/main" id="{8D95A38C-B1E5-E0FC-9003-E8E8F3812A2A}"/>
              </a:ext>
            </a:extLst>
          </p:cNvPr>
          <p:cNvSpPr txBox="1"/>
          <p:nvPr/>
        </p:nvSpPr>
        <p:spPr>
          <a:xfrm>
            <a:off x="11096730" y="7938728"/>
            <a:ext cx="1201007" cy="662929"/>
          </a:xfrm>
          <a:prstGeom prst="rect">
            <a:avLst/>
          </a:prstGeom>
        </p:spPr>
        <p:txBody>
          <a:bodyPr wrap="square" lIns="0" tIns="0" rIns="0" bIns="0" rtlCol="0" anchor="t">
            <a:spAutoFit/>
          </a:bodyPr>
          <a:lstStyle/>
          <a:p>
            <a:pPr algn="ctr">
              <a:lnSpc>
                <a:spcPts val="5600"/>
              </a:lnSpc>
            </a:pPr>
            <a:r>
              <a:rPr lang="en-US" sz="3600" dirty="0">
                <a:solidFill>
                  <a:srgbClr val="000000"/>
                </a:solidFill>
                <a:latin typeface="Glacial Indifference"/>
                <a:ea typeface="Glacial Indifference"/>
                <a:cs typeface="Glacial Indifference"/>
                <a:sym typeface="Glacial Indifference"/>
              </a:rPr>
              <a:t>flood</a:t>
            </a:r>
          </a:p>
        </p:txBody>
      </p:sp>
      <p:sp>
        <p:nvSpPr>
          <p:cNvPr id="28" name="TextBox 28">
            <a:extLst>
              <a:ext uri="{FF2B5EF4-FFF2-40B4-BE49-F238E27FC236}">
                <a16:creationId xmlns:a16="http://schemas.microsoft.com/office/drawing/2014/main" id="{16853A05-5B62-70CE-C689-B1E51EB0D3A1}"/>
              </a:ext>
            </a:extLst>
          </p:cNvPr>
          <p:cNvSpPr txBox="1"/>
          <p:nvPr/>
        </p:nvSpPr>
        <p:spPr>
          <a:xfrm>
            <a:off x="14697527" y="7813660"/>
            <a:ext cx="3464221" cy="662929"/>
          </a:xfrm>
          <a:prstGeom prst="rect">
            <a:avLst/>
          </a:prstGeom>
        </p:spPr>
        <p:txBody>
          <a:bodyPr wrap="square" lIns="0" tIns="0" rIns="0" bIns="0" rtlCol="0" anchor="t">
            <a:spAutoFit/>
          </a:bodyPr>
          <a:lstStyle/>
          <a:p>
            <a:pPr algn="ctr">
              <a:lnSpc>
                <a:spcPts val="5600"/>
              </a:lnSpc>
            </a:pPr>
            <a:r>
              <a:rPr lang="en-US" sz="3600" dirty="0">
                <a:solidFill>
                  <a:srgbClr val="000000"/>
                </a:solidFill>
                <a:latin typeface="Glacial Indifference"/>
                <a:ea typeface="Glacial Indifference"/>
                <a:cs typeface="Glacial Indifference"/>
                <a:sym typeface="Glacial Indifference"/>
              </a:rPr>
              <a:t>water pollution</a:t>
            </a:r>
          </a:p>
        </p:txBody>
      </p:sp>
      <p:sp>
        <p:nvSpPr>
          <p:cNvPr id="29" name="TextBox 29">
            <a:extLst>
              <a:ext uri="{FF2B5EF4-FFF2-40B4-BE49-F238E27FC236}">
                <a16:creationId xmlns:a16="http://schemas.microsoft.com/office/drawing/2014/main" id="{41E7E9FB-BDA4-800D-7BE8-D27EA6D49E43}"/>
              </a:ext>
            </a:extLst>
          </p:cNvPr>
          <p:cNvSpPr txBox="1"/>
          <p:nvPr/>
        </p:nvSpPr>
        <p:spPr>
          <a:xfrm>
            <a:off x="-151524" y="196630"/>
            <a:ext cx="2034219" cy="500137"/>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Glacial Indifference Bold"/>
                <a:ea typeface="Glacial Indifference Bold"/>
                <a:cs typeface="Glacial Indifference Bold"/>
                <a:sym typeface="Glacial Indifference Bold"/>
              </a:rPr>
              <a:t>Let's talk</a:t>
            </a:r>
          </a:p>
        </p:txBody>
      </p:sp>
      <p:sp>
        <p:nvSpPr>
          <p:cNvPr id="30" name="TextBox 30">
            <a:extLst>
              <a:ext uri="{FF2B5EF4-FFF2-40B4-BE49-F238E27FC236}">
                <a16:creationId xmlns:a16="http://schemas.microsoft.com/office/drawing/2014/main" id="{E7398D9E-BF8B-21A4-2BFF-18BCE7FBE9CF}"/>
              </a:ext>
            </a:extLst>
          </p:cNvPr>
          <p:cNvSpPr txBox="1"/>
          <p:nvPr/>
        </p:nvSpPr>
        <p:spPr>
          <a:xfrm>
            <a:off x="3619213" y="403136"/>
            <a:ext cx="14697362" cy="737381"/>
          </a:xfrm>
          <a:prstGeom prst="rect">
            <a:avLst/>
          </a:prstGeom>
        </p:spPr>
        <p:txBody>
          <a:bodyPr wrap="square" lIns="0" tIns="0" rIns="0" bIns="0" rtlCol="0" anchor="t">
            <a:spAutoFit/>
          </a:bodyPr>
          <a:lstStyle/>
          <a:p>
            <a:pPr algn="l">
              <a:lnSpc>
                <a:spcPts val="6160"/>
              </a:lnSpc>
            </a:pPr>
            <a:r>
              <a:rPr lang="en-US" sz="4400" b="1" dirty="0">
                <a:solidFill>
                  <a:srgbClr val="257167"/>
                </a:solidFill>
                <a:latin typeface="Glacial Indifference Bold"/>
                <a:ea typeface="Glacial Indifference Bold"/>
                <a:cs typeface="Glacial Indifference Bold"/>
                <a:sym typeface="Glacial Indifference Bold"/>
              </a:rPr>
              <a:t>What environmental problems can you see?</a:t>
            </a:r>
          </a:p>
        </p:txBody>
      </p:sp>
      <p:sp>
        <p:nvSpPr>
          <p:cNvPr id="31" name="TextBox 31">
            <a:extLst>
              <a:ext uri="{FF2B5EF4-FFF2-40B4-BE49-F238E27FC236}">
                <a16:creationId xmlns:a16="http://schemas.microsoft.com/office/drawing/2014/main" id="{E6FFE1F2-D322-BB71-AD7E-BCAF579D4FF5}"/>
              </a:ext>
            </a:extLst>
          </p:cNvPr>
          <p:cNvSpPr txBox="1"/>
          <p:nvPr/>
        </p:nvSpPr>
        <p:spPr>
          <a:xfrm>
            <a:off x="3628738" y="1329577"/>
            <a:ext cx="12180633" cy="737381"/>
          </a:xfrm>
          <a:prstGeom prst="rect">
            <a:avLst/>
          </a:prstGeom>
        </p:spPr>
        <p:txBody>
          <a:bodyPr wrap="square" lIns="0" tIns="0" rIns="0" bIns="0" rtlCol="0" anchor="t">
            <a:spAutoFit/>
          </a:bodyPr>
          <a:lstStyle/>
          <a:p>
            <a:pPr algn="l">
              <a:lnSpc>
                <a:spcPts val="6160"/>
              </a:lnSpc>
            </a:pPr>
            <a:r>
              <a:rPr lang="en-US" sz="4400" b="1" dirty="0">
                <a:solidFill>
                  <a:srgbClr val="257167"/>
                </a:solidFill>
                <a:latin typeface="Glacial Indifference Bold"/>
                <a:ea typeface="Glacial Indifference Bold"/>
                <a:cs typeface="Glacial Indifference Bold"/>
                <a:sym typeface="Glacial Indifference Bold"/>
              </a:rPr>
              <a:t>Do you have these problems where you live?</a:t>
            </a:r>
          </a:p>
        </p:txBody>
      </p:sp>
      <p:sp>
        <p:nvSpPr>
          <p:cNvPr id="32" name="TextBox 32">
            <a:extLst>
              <a:ext uri="{FF2B5EF4-FFF2-40B4-BE49-F238E27FC236}">
                <a16:creationId xmlns:a16="http://schemas.microsoft.com/office/drawing/2014/main" id="{91626730-129B-ECB7-BDD8-FEFF4951CB1D}"/>
              </a:ext>
            </a:extLst>
          </p:cNvPr>
          <p:cNvSpPr txBox="1"/>
          <p:nvPr/>
        </p:nvSpPr>
        <p:spPr>
          <a:xfrm>
            <a:off x="3600163" y="2267583"/>
            <a:ext cx="15844123" cy="737381"/>
          </a:xfrm>
          <a:prstGeom prst="rect">
            <a:avLst/>
          </a:prstGeom>
        </p:spPr>
        <p:txBody>
          <a:bodyPr wrap="square" lIns="0" tIns="0" rIns="0" bIns="0" rtlCol="0" anchor="t">
            <a:spAutoFit/>
          </a:bodyPr>
          <a:lstStyle/>
          <a:p>
            <a:pPr algn="l">
              <a:lnSpc>
                <a:spcPts val="6160"/>
              </a:lnSpc>
            </a:pPr>
            <a:r>
              <a:rPr lang="en-US" sz="4400" b="1" dirty="0">
                <a:solidFill>
                  <a:srgbClr val="257167"/>
                </a:solidFill>
                <a:latin typeface="Glacial Indifference Bold"/>
                <a:ea typeface="Glacial Indifference Bold"/>
                <a:cs typeface="Glacial Indifference Bold"/>
                <a:sym typeface="Glacial Indifference Bold"/>
              </a:rPr>
              <a:t>What other problems are there in your hometown? </a:t>
            </a:r>
          </a:p>
        </p:txBody>
      </p:sp>
      <p:sp>
        <p:nvSpPr>
          <p:cNvPr id="42" name="Freeform 27">
            <a:extLst>
              <a:ext uri="{FF2B5EF4-FFF2-40B4-BE49-F238E27FC236}">
                <a16:creationId xmlns:a16="http://schemas.microsoft.com/office/drawing/2014/main" id="{DE3903B0-D276-B2B9-D26A-D8EFCDB92407}"/>
              </a:ext>
            </a:extLst>
          </p:cNvPr>
          <p:cNvSpPr/>
          <p:nvPr/>
        </p:nvSpPr>
        <p:spPr>
          <a:xfrm>
            <a:off x="222953" y="6461173"/>
            <a:ext cx="4215534" cy="3672399"/>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4088945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outVertical)">
                                      <p:cBhvr>
                                        <p:cTn id="10" dur="500"/>
                                        <p:tgtEl>
                                          <p:spTgt spid="3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8"/>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9"/>
            <a:stretch>
              <a:fillRect/>
            </a:stretch>
          </a:blipFill>
        </p:spPr>
      </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10"/>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11"/>
            <a:stretch>
              <a:fillRect/>
            </a:stretch>
          </a:blipFill>
        </p:spPr>
      </p:sp>
      <p:grpSp>
        <p:nvGrpSpPr>
          <p:cNvPr id="9" name="Group 9"/>
          <p:cNvGrpSpPr/>
          <p:nvPr/>
        </p:nvGrpSpPr>
        <p:grpSpPr>
          <a:xfrm>
            <a:off x="-505445" y="0"/>
            <a:ext cx="2906020" cy="961170"/>
            <a:chOff x="0" y="0"/>
            <a:chExt cx="765371" cy="253148"/>
          </a:xfrm>
        </p:grpSpPr>
        <p:sp>
          <p:nvSpPr>
            <p:cNvPr id="10" name="Freeform 10"/>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1" name="TextBox 11"/>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784391" y="93277"/>
            <a:ext cx="3503608" cy="2975549"/>
          </a:xfrm>
          <a:custGeom>
            <a:avLst/>
            <a:gdLst/>
            <a:ahLst/>
            <a:cxnLst/>
            <a:rect l="l" t="t" r="r" b="b"/>
            <a:pathLst>
              <a:path w="3223343" h="2800279">
                <a:moveTo>
                  <a:pt x="0" y="0"/>
                </a:moveTo>
                <a:lnTo>
                  <a:pt x="3223343" y="0"/>
                </a:lnTo>
                <a:lnTo>
                  <a:pt x="3223343" y="2800279"/>
                </a:lnTo>
                <a:lnTo>
                  <a:pt x="0" y="28002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Rectangle: Rounded Corners 20">
            <a:extLst>
              <a:ext uri="{FF2B5EF4-FFF2-40B4-BE49-F238E27FC236}">
                <a16:creationId xmlns:a16="http://schemas.microsoft.com/office/drawing/2014/main" id="{A9566C1E-CE50-D7BB-B2DF-84FD8631DB29}"/>
              </a:ext>
            </a:extLst>
          </p:cNvPr>
          <p:cNvSpPr/>
          <p:nvPr/>
        </p:nvSpPr>
        <p:spPr>
          <a:xfrm>
            <a:off x="1662467" y="3248325"/>
            <a:ext cx="15013862" cy="13620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6"/>
          <p:cNvSpPr txBox="1"/>
          <p:nvPr/>
        </p:nvSpPr>
        <p:spPr>
          <a:xfrm>
            <a:off x="2908682" y="3443491"/>
            <a:ext cx="12470636" cy="896056"/>
          </a:xfrm>
          <a:prstGeom prst="rect">
            <a:avLst/>
          </a:prstGeom>
        </p:spPr>
        <p:txBody>
          <a:bodyPr lIns="0" tIns="0" rIns="0" bIns="0" rtlCol="0" anchor="t">
            <a:spAutoFit/>
          </a:bodyPr>
          <a:lstStyle/>
          <a:p>
            <a:pPr algn="ctr">
              <a:lnSpc>
                <a:spcPts val="7311"/>
              </a:lnSpc>
              <a:spcBef>
                <a:spcPct val="0"/>
              </a:spcBef>
            </a:pPr>
            <a:r>
              <a:rPr lang="en-US" sz="5222" dirty="0">
                <a:solidFill>
                  <a:srgbClr val="000000"/>
                </a:solidFill>
                <a:latin typeface="Glacial Indifference"/>
                <a:ea typeface="Glacial Indifference"/>
                <a:cs typeface="Glacial Indifference"/>
                <a:sym typeface="Glacial Indifference"/>
              </a:rPr>
              <a:t>The causes and effects of climate change</a:t>
            </a:r>
          </a:p>
        </p:txBody>
      </p:sp>
      <p:sp>
        <p:nvSpPr>
          <p:cNvPr id="17" name="TextBox 17"/>
          <p:cNvSpPr txBox="1"/>
          <p:nvPr/>
        </p:nvSpPr>
        <p:spPr>
          <a:xfrm>
            <a:off x="299718" y="185311"/>
            <a:ext cx="1601034" cy="523874"/>
          </a:xfrm>
          <a:prstGeom prst="rect">
            <a:avLst/>
          </a:prstGeom>
        </p:spPr>
        <p:txBody>
          <a:bodyPr lIns="0" tIns="0" rIns="0" bIns="0" rtlCol="0" anchor="t">
            <a:spAutoFit/>
          </a:bodyPr>
          <a:lstStyle/>
          <a:p>
            <a:pPr algn="ctr">
              <a:lnSpc>
                <a:spcPts val="4200"/>
              </a:lnSpc>
            </a:pPr>
            <a:r>
              <a:rPr lang="en-US" sz="3000" b="1">
                <a:solidFill>
                  <a:srgbClr val="FFFFFF"/>
                </a:solidFill>
                <a:latin typeface="Glacial Indifference Bold"/>
                <a:ea typeface="Glacial Indifference Bold"/>
                <a:cs typeface="Glacial Indifference Bold"/>
                <a:sym typeface="Glacial Indifference Bold"/>
              </a:rPr>
              <a:t>Listening</a:t>
            </a:r>
          </a:p>
        </p:txBody>
      </p:sp>
      <p:sp>
        <p:nvSpPr>
          <p:cNvPr id="18" name="TextBox 18"/>
          <p:cNvSpPr txBox="1"/>
          <p:nvPr/>
        </p:nvSpPr>
        <p:spPr>
          <a:xfrm>
            <a:off x="1900752" y="782039"/>
            <a:ext cx="13899555" cy="1749425"/>
          </a:xfrm>
          <a:prstGeom prst="rect">
            <a:avLst/>
          </a:prstGeom>
        </p:spPr>
        <p:txBody>
          <a:bodyPr wrap="square" lIns="0" tIns="0" rIns="0" bIns="0" rtlCol="0" anchor="t">
            <a:spAutoFit/>
          </a:bodyPr>
          <a:lstStyle/>
          <a:p>
            <a:pPr algn="l">
              <a:lnSpc>
                <a:spcPts val="7000"/>
              </a:lnSpc>
            </a:pPr>
            <a:r>
              <a:rPr lang="en-US" sz="5000" b="1" dirty="0">
                <a:solidFill>
                  <a:srgbClr val="257167"/>
                </a:solidFill>
                <a:latin typeface="Glacial Indifference Bold"/>
                <a:ea typeface="Glacial Indifference Bold"/>
                <a:cs typeface="Glacial Indifference Bold"/>
                <a:sym typeface="Glacial Indifference Bold"/>
              </a:rPr>
              <a:t>a. Listen to a lecture about climate change.</a:t>
            </a:r>
          </a:p>
          <a:p>
            <a:pPr algn="ctr">
              <a:lnSpc>
                <a:spcPts val="7000"/>
              </a:lnSpc>
            </a:pPr>
            <a:r>
              <a:rPr lang="en-US" sz="5000" b="1" dirty="0">
                <a:solidFill>
                  <a:srgbClr val="257167"/>
                </a:solidFill>
                <a:latin typeface="Glacial Indifference Bold"/>
                <a:ea typeface="Glacial Indifference Bold"/>
                <a:cs typeface="Glacial Indifference Bold"/>
                <a:sym typeface="Glacial Indifference Bold"/>
              </a:rPr>
              <a:t>What is discussed in the lecture?</a:t>
            </a:r>
          </a:p>
        </p:txBody>
      </p:sp>
      <p:sp>
        <p:nvSpPr>
          <p:cNvPr id="22" name="Rectangle: Rounded Corners 21">
            <a:extLst>
              <a:ext uri="{FF2B5EF4-FFF2-40B4-BE49-F238E27FC236}">
                <a16:creationId xmlns:a16="http://schemas.microsoft.com/office/drawing/2014/main" id="{540B276A-BA15-D3A5-9253-55AB6A257DEB}"/>
              </a:ext>
            </a:extLst>
          </p:cNvPr>
          <p:cNvSpPr/>
          <p:nvPr/>
        </p:nvSpPr>
        <p:spPr>
          <a:xfrm>
            <a:off x="1662467" y="5620792"/>
            <a:ext cx="15013862" cy="13620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xtBox 19"/>
          <p:cNvSpPr txBox="1"/>
          <p:nvPr/>
        </p:nvSpPr>
        <p:spPr>
          <a:xfrm>
            <a:off x="2638561" y="5806964"/>
            <a:ext cx="13384218" cy="896056"/>
          </a:xfrm>
          <a:prstGeom prst="rect">
            <a:avLst/>
          </a:prstGeom>
        </p:spPr>
        <p:txBody>
          <a:bodyPr lIns="0" tIns="0" rIns="0" bIns="0" rtlCol="0" anchor="t">
            <a:spAutoFit/>
          </a:bodyPr>
          <a:lstStyle/>
          <a:p>
            <a:pPr algn="ctr">
              <a:lnSpc>
                <a:spcPts val="7311"/>
              </a:lnSpc>
              <a:spcBef>
                <a:spcPct val="0"/>
              </a:spcBef>
            </a:pPr>
            <a:r>
              <a:rPr lang="en-US" sz="5222" dirty="0">
                <a:solidFill>
                  <a:srgbClr val="000000"/>
                </a:solidFill>
                <a:latin typeface="Glacial Indifference"/>
                <a:ea typeface="Glacial Indifference"/>
                <a:cs typeface="Glacial Indifference"/>
                <a:sym typeface="Glacial Indifference"/>
              </a:rPr>
              <a:t>The causes of and solutions to climate change</a:t>
            </a:r>
          </a:p>
        </p:txBody>
      </p:sp>
      <p:pic>
        <p:nvPicPr>
          <p:cNvPr id="24" name="rightanswer-95219">
            <a:hlinkClick r:id="" action="ppaction://media"/>
            <a:extLst>
              <a:ext uri="{FF2B5EF4-FFF2-40B4-BE49-F238E27FC236}">
                <a16:creationId xmlns:a16="http://schemas.microsoft.com/office/drawing/2014/main" id="{A3EE1FD2-FC54-D86A-BB8A-3A430D1002E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492339" y="1941920"/>
            <a:ext cx="487363" cy="487363"/>
          </a:xfrm>
          <a:prstGeom prst="rect">
            <a:avLst/>
          </a:prstGeom>
        </p:spPr>
      </p:pic>
      <p:pic>
        <p:nvPicPr>
          <p:cNvPr id="25" name="wronganswer-37702">
            <a:hlinkClick r:id="" action="ppaction://media"/>
            <a:extLst>
              <a:ext uri="{FF2B5EF4-FFF2-40B4-BE49-F238E27FC236}">
                <a16:creationId xmlns:a16="http://schemas.microsoft.com/office/drawing/2014/main" id="{550F358C-A9D2-6406-D694-9BB61789BDA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92340" y="3904981"/>
            <a:ext cx="487363" cy="487363"/>
          </a:xfrm>
          <a:prstGeom prst="rect">
            <a:avLst/>
          </a:prstGeom>
        </p:spPr>
      </p:pic>
      <p:pic>
        <p:nvPicPr>
          <p:cNvPr id="4" name="sach-mem-sach-hoc-sinh-eduhome-8">
            <a:hlinkClick r:id="" action="ppaction://media"/>
            <a:extLst>
              <a:ext uri="{FF2B5EF4-FFF2-40B4-BE49-F238E27FC236}">
                <a16:creationId xmlns:a16="http://schemas.microsoft.com/office/drawing/2014/main" id="{6C9F8563-450F-DA83-2CD5-93ED206BD7E6}"/>
              </a:ext>
            </a:extLst>
          </p:cNvPr>
          <p:cNvPicPr>
            <a:picLocks noChangeAspect="1"/>
          </p:cNvPicPr>
          <p:nvPr>
            <a:audioFile r:link="rId5"/>
            <p:extLst>
              <p:ext uri="{DAA4B4D4-6D71-4841-9C94-3DE7FCFB9230}">
                <p14:media xmlns:p14="http://schemas.microsoft.com/office/powerpoint/2010/main" r:embed="rId6">
                  <p14:trim st="25140"/>
                </p14:media>
              </p:ext>
            </p:extLst>
          </p:nvPr>
        </p:nvPicPr>
        <p:blipFill>
          <a:blip r:embed="rId14"/>
          <a:stretch>
            <a:fillRect/>
          </a:stretch>
        </p:blipFill>
        <p:spPr>
          <a:xfrm>
            <a:off x="-2487692" y="1093688"/>
            <a:ext cx="487363" cy="487363"/>
          </a:xfrm>
          <a:prstGeom prst="rect">
            <a:avLst/>
          </a:prstGeom>
        </p:spPr>
      </p:pic>
      <p:pic>
        <p:nvPicPr>
          <p:cNvPr id="5" name="sach-mem-sach-hoc-sinh-eduhome-8">
            <a:hlinkClick r:id="" action="ppaction://media"/>
            <a:extLst>
              <a:ext uri="{FF2B5EF4-FFF2-40B4-BE49-F238E27FC236}">
                <a16:creationId xmlns:a16="http://schemas.microsoft.com/office/drawing/2014/main" id="{F68010AF-B2B5-4EA0-378B-2FE33A79A28C}"/>
              </a:ext>
            </a:extLst>
          </p:cNvPr>
          <p:cNvPicPr>
            <a:picLocks noChangeAspect="1"/>
          </p:cNvPicPr>
          <p:nvPr>
            <a:audioFile r:link="rId5"/>
            <p:extLst>
              <p:ext uri="{DAA4B4D4-6D71-4841-9C94-3DE7FCFB9230}">
                <p14:media xmlns:p14="http://schemas.microsoft.com/office/powerpoint/2010/main" r:embed="rId6">
                  <p14:trim st="42376" end="48706.375"/>
                </p14:media>
              </p:ext>
            </p:extLst>
          </p:nvPr>
        </p:nvPicPr>
        <p:blipFill>
          <a:blip r:embed="rId14"/>
          <a:stretch>
            <a:fillRect/>
          </a:stretch>
        </p:blipFill>
        <p:spPr>
          <a:xfrm>
            <a:off x="587473" y="3068826"/>
            <a:ext cx="487363" cy="487363"/>
          </a:xfrm>
          <a:prstGeom prst="rect">
            <a:avLst/>
          </a:prstGeom>
        </p:spPr>
      </p:pic>
      <p:pic>
        <p:nvPicPr>
          <p:cNvPr id="6" name="sach-mem-sach-hoc-sinh-eduhome-8">
            <a:hlinkClick r:id="" action="ppaction://media"/>
            <a:extLst>
              <a:ext uri="{FF2B5EF4-FFF2-40B4-BE49-F238E27FC236}">
                <a16:creationId xmlns:a16="http://schemas.microsoft.com/office/drawing/2014/main" id="{436C5B66-74B4-F7D4-0A02-75AAF7C75C7E}"/>
              </a:ext>
            </a:extLst>
          </p:cNvPr>
          <p:cNvPicPr>
            <a:picLocks noChangeAspect="1"/>
          </p:cNvPicPr>
          <p:nvPr>
            <a:audioFile r:link="rId5"/>
            <p:extLst>
              <p:ext uri="{DAA4B4D4-6D71-4841-9C94-3DE7FCFB9230}">
                <p14:media xmlns:p14="http://schemas.microsoft.com/office/powerpoint/2010/main" r:embed="rId6">
                  <p14:trim st="80923" end="21373.375"/>
                </p14:media>
              </p:ext>
            </p:extLst>
          </p:nvPr>
        </p:nvPicPr>
        <p:blipFill>
          <a:blip r:embed="rId14"/>
          <a:stretch>
            <a:fillRect/>
          </a:stretch>
        </p:blipFill>
        <p:spPr>
          <a:xfrm>
            <a:off x="568251" y="3967598"/>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8302" fill="hold"/>
                                        <p:tgtEl>
                                          <p:spTgt spid="5"/>
                                        </p:tgtEl>
                                      </p:cBhvr>
                                    </p:cmd>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7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21"/>
                                        </p:tgtEl>
                                        <p:attrNameLst>
                                          <p:attrName>fillcolor</p:attrName>
                                        </p:attrNameLst>
                                      </p:cBhvr>
                                      <p:to>
                                        <a:srgbClr val="92D050"/>
                                      </p:to>
                                    </p:animClr>
                                    <p:set>
                                      <p:cBhvr>
                                        <p:cTn id="45" dur="500" fill="hold"/>
                                        <p:tgtEl>
                                          <p:spTgt spid="21"/>
                                        </p:tgtEl>
                                        <p:attrNameLst>
                                          <p:attrName>fill.type</p:attrName>
                                        </p:attrNameLst>
                                      </p:cBhvr>
                                      <p:to>
                                        <p:strVal val="solid"/>
                                      </p:to>
                                    </p:set>
                                    <p:set>
                                      <p:cBhvr>
                                        <p:cTn id="46" dur="500" fill="hold"/>
                                        <p:tgtEl>
                                          <p:spTgt spid="21"/>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444" fill="hold"/>
                                        <p:tgtEl>
                                          <p:spTgt spid="24"/>
                                        </p:tgtEl>
                                      </p:cBhvr>
                                    </p:cmd>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22"/>
                                        </p:tgtEl>
                                        <p:attrNameLst>
                                          <p:attrName>fillcolor</p:attrName>
                                        </p:attrNameLst>
                                      </p:cBhvr>
                                      <p:to>
                                        <a:schemeClr val="accent2"/>
                                      </p:to>
                                    </p:animClr>
                                    <p:set>
                                      <p:cBhvr>
                                        <p:cTn id="54" dur="500" fill="hold"/>
                                        <p:tgtEl>
                                          <p:spTgt spid="22"/>
                                        </p:tgtEl>
                                        <p:attrNameLst>
                                          <p:attrName>fill.type</p:attrName>
                                        </p:attrNameLst>
                                      </p:cBhvr>
                                      <p:to>
                                        <p:strVal val="solid"/>
                                      </p:to>
                                    </p:set>
                                    <p:set>
                                      <p:cBhvr>
                                        <p:cTn id="55" dur="500" fill="hold"/>
                                        <p:tgtEl>
                                          <p:spTgt spid="22"/>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235" fill="hold"/>
                                        <p:tgtEl>
                                          <p:spTgt spid="25"/>
                                        </p:tgtEl>
                                      </p:cBhvr>
                                    </p:cmd>
                                  </p:childTnLst>
                                </p:cTn>
                              </p:par>
                            </p:childTnLst>
                          </p:cTn>
                        </p:par>
                      </p:childTnLst>
                    </p:cTn>
                  </p:par>
                </p:childTnLst>
              </p:cTn>
              <p:nextCondLst>
                <p:cond evt="onClick" delay="0">
                  <p:tgtEl>
                    <p:spTgt spid="22"/>
                  </p:tgtEl>
                </p:cond>
              </p:nextCondLst>
            </p:seq>
            <p:audio>
              <p:cMediaNode vol="80000">
                <p:cTn id="58" fill="hold" display="0">
                  <p:stCondLst>
                    <p:cond delay="indefinite"/>
                  </p:stCondLst>
                  <p:endCondLst>
                    <p:cond evt="onStopAudio" delay="0">
                      <p:tgtEl>
                        <p:sldTgt/>
                      </p:tgtEl>
                    </p:cond>
                  </p:endCondLst>
                </p:cTn>
                <p:tgtEl>
                  <p:spTgt spid="24"/>
                </p:tgtEl>
              </p:cMediaNode>
            </p:audio>
            <p:audio>
              <p:cMediaNode vol="80000">
                <p:cTn id="59" fill="hold" display="0">
                  <p:stCondLst>
                    <p:cond delay="indefinite"/>
                  </p:stCondLst>
                  <p:endCondLst>
                    <p:cond evt="onStopAudio" delay="0">
                      <p:tgtEl>
                        <p:sldTgt/>
                      </p:tgtEl>
                    </p:cond>
                  </p:endCondLst>
                </p:cTn>
                <p:tgtEl>
                  <p:spTgt spid="25"/>
                </p:tgtEl>
              </p:cMediaNode>
            </p:audio>
            <p:audio>
              <p:cMediaNode vol="80000">
                <p:cTn id="60" fill="hold" display="0">
                  <p:stCondLst>
                    <p:cond delay="indefinite"/>
                  </p:stCondLst>
                  <p:endCondLst>
                    <p:cond evt="onStopAudio" delay="0">
                      <p:tgtEl>
                        <p:sldTgt/>
                      </p:tgtEl>
                    </p:cond>
                  </p:endCondLst>
                </p:cTn>
                <p:tgtEl>
                  <p:spTgt spid="4"/>
                </p:tgtEl>
              </p:cMediaNode>
            </p:audio>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04244" fill="hold"/>
                                        <p:tgtEl>
                                          <p:spTgt spid="4"/>
                                        </p:tgtEl>
                                      </p:cBhvr>
                                    </p:cmd>
                                  </p:childTnLst>
                                </p:cTn>
                              </p:par>
                            </p:childTnLst>
                          </p:cTn>
                        </p:par>
                      </p:childTnLst>
                    </p:cTn>
                  </p:par>
                </p:childTnLst>
              </p:cTn>
              <p:nextCondLst>
                <p:cond evt="onClick" delay="0">
                  <p:tgtEl>
                    <p:spTgt spid="18"/>
                  </p:tgtEl>
                </p:cond>
              </p:nextCondLst>
            </p:seq>
            <p:audio>
              <p:cMediaNode vol="80000">
                <p:cTn id="66" fill="hold" display="0">
                  <p:stCondLst>
                    <p:cond delay="indefinite"/>
                  </p:stCondLst>
                  <p:endCondLst>
                    <p:cond evt="onStopAudio" delay="0">
                      <p:tgtEl>
                        <p:sldTgt/>
                      </p:tgtEl>
                    </p:cond>
                  </p:endCondLst>
                </p:cTn>
                <p:tgtEl>
                  <p:spTgt spid="5"/>
                </p:tgtEl>
              </p:cMediaNode>
            </p:audio>
            <p:audio>
              <p:cMediaNode vol="80000">
                <p:cTn id="67" fill="hold" display="0">
                  <p:stCondLst>
                    <p:cond delay="indefinite"/>
                  </p:stCondLst>
                  <p:endCondLst>
                    <p:cond evt="onStopAudio" delay="0">
                      <p:tgtEl>
                        <p:sldTgt/>
                      </p:tgtEl>
                    </p:cond>
                  </p:endCondLst>
                </p:cTn>
                <p:tgtEl>
                  <p:spTgt spid="6"/>
                </p:tgtEl>
              </p:cMediaNode>
            </p:audio>
          </p:childTnLst>
        </p:cTn>
      </p:par>
    </p:tnLst>
    <p:bldLst>
      <p:bldP spid="21" grpId="0" animBg="1"/>
      <p:bldP spid="16" grpId="0"/>
      <p:bldP spid="18" grpId="0"/>
      <p:bldP spid="22"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5"/>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grpSp>
        <p:nvGrpSpPr>
          <p:cNvPr id="5" name="Group 5"/>
          <p:cNvGrpSpPr/>
          <p:nvPr/>
        </p:nvGrpSpPr>
        <p:grpSpPr>
          <a:xfrm>
            <a:off x="947565" y="1502632"/>
            <a:ext cx="16311735" cy="8327677"/>
            <a:chOff x="0" y="0"/>
            <a:chExt cx="3286228" cy="1677728"/>
          </a:xfrm>
        </p:grpSpPr>
        <p:sp>
          <p:nvSpPr>
            <p:cNvPr id="6" name="Freeform 6"/>
            <p:cNvSpPr/>
            <p:nvPr/>
          </p:nvSpPr>
          <p:spPr>
            <a:xfrm>
              <a:off x="0" y="0"/>
              <a:ext cx="3286228" cy="1677728"/>
            </a:xfrm>
            <a:custGeom>
              <a:avLst/>
              <a:gdLst/>
              <a:ahLst/>
              <a:cxnLst/>
              <a:rect l="l" t="t" r="r" b="b"/>
              <a:pathLst>
                <a:path w="3286228" h="1677728">
                  <a:moveTo>
                    <a:pt x="16137" y="0"/>
                  </a:moveTo>
                  <a:lnTo>
                    <a:pt x="3270091" y="0"/>
                  </a:lnTo>
                  <a:cubicBezTo>
                    <a:pt x="3274371" y="0"/>
                    <a:pt x="3278476" y="1700"/>
                    <a:pt x="3281502" y="4726"/>
                  </a:cubicBezTo>
                  <a:cubicBezTo>
                    <a:pt x="3284528" y="7753"/>
                    <a:pt x="3286228" y="11857"/>
                    <a:pt x="3286228" y="16137"/>
                  </a:cubicBezTo>
                  <a:lnTo>
                    <a:pt x="3286228" y="1661590"/>
                  </a:lnTo>
                  <a:cubicBezTo>
                    <a:pt x="3286228" y="1665870"/>
                    <a:pt x="3284528" y="1669975"/>
                    <a:pt x="3281502" y="1673001"/>
                  </a:cubicBezTo>
                  <a:cubicBezTo>
                    <a:pt x="3278476" y="1676028"/>
                    <a:pt x="3274371" y="1677728"/>
                    <a:pt x="3270091" y="1677728"/>
                  </a:cubicBezTo>
                  <a:lnTo>
                    <a:pt x="16137" y="1677728"/>
                  </a:lnTo>
                  <a:cubicBezTo>
                    <a:pt x="11857" y="1677728"/>
                    <a:pt x="7753" y="1676028"/>
                    <a:pt x="4726" y="1673001"/>
                  </a:cubicBezTo>
                  <a:cubicBezTo>
                    <a:pt x="1700" y="1669975"/>
                    <a:pt x="0" y="1665870"/>
                    <a:pt x="0" y="1661590"/>
                  </a:cubicBezTo>
                  <a:lnTo>
                    <a:pt x="0" y="16137"/>
                  </a:lnTo>
                  <a:cubicBezTo>
                    <a:pt x="0" y="11857"/>
                    <a:pt x="1700" y="7753"/>
                    <a:pt x="4726" y="4726"/>
                  </a:cubicBezTo>
                  <a:cubicBezTo>
                    <a:pt x="7753" y="1700"/>
                    <a:pt x="11857" y="0"/>
                    <a:pt x="16137" y="0"/>
                  </a:cubicBezTo>
                  <a:close/>
                </a:path>
              </a:pathLst>
            </a:custGeom>
            <a:solidFill>
              <a:srgbClr val="FFFFFF"/>
            </a:solidFill>
            <a:ln w="38100" cap="rnd">
              <a:solidFill>
                <a:srgbClr val="000000"/>
              </a:solidFill>
              <a:prstDash val="solid"/>
              <a:round/>
            </a:ln>
          </p:spPr>
        </p:sp>
        <p:sp>
          <p:nvSpPr>
            <p:cNvPr id="7" name="TextBox 7"/>
            <p:cNvSpPr txBox="1"/>
            <p:nvPr/>
          </p:nvSpPr>
          <p:spPr>
            <a:xfrm>
              <a:off x="0" y="-38100"/>
              <a:ext cx="3286228" cy="171582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sp>
      <p:grpSp>
        <p:nvGrpSpPr>
          <p:cNvPr id="13" name="Group 13"/>
          <p:cNvGrpSpPr/>
          <p:nvPr/>
        </p:nvGrpSpPr>
        <p:grpSpPr>
          <a:xfrm>
            <a:off x="2054517" y="1766587"/>
            <a:ext cx="2488295" cy="496037"/>
            <a:chOff x="0" y="0"/>
            <a:chExt cx="655353" cy="130643"/>
          </a:xfrm>
        </p:grpSpPr>
        <p:sp>
          <p:nvSpPr>
            <p:cNvPr id="14" name="Freeform 14"/>
            <p:cNvSpPr/>
            <p:nvPr/>
          </p:nvSpPr>
          <p:spPr>
            <a:xfrm>
              <a:off x="0" y="0"/>
              <a:ext cx="655353" cy="130643"/>
            </a:xfrm>
            <a:custGeom>
              <a:avLst/>
              <a:gdLst/>
              <a:ahLst/>
              <a:cxnLst/>
              <a:rect l="l" t="t" r="r" b="b"/>
              <a:pathLst>
                <a:path w="655353" h="130643">
                  <a:moveTo>
                    <a:pt x="0" y="0"/>
                  </a:moveTo>
                  <a:lnTo>
                    <a:pt x="655353" y="0"/>
                  </a:lnTo>
                  <a:lnTo>
                    <a:pt x="655353" y="130643"/>
                  </a:lnTo>
                  <a:lnTo>
                    <a:pt x="0" y="130643"/>
                  </a:lnTo>
                  <a:close/>
                </a:path>
              </a:pathLst>
            </a:custGeom>
            <a:solidFill>
              <a:srgbClr val="B0EFA6"/>
            </a:solidFill>
          </p:spPr>
        </p:sp>
        <p:sp>
          <p:nvSpPr>
            <p:cNvPr id="15" name="TextBox 15"/>
            <p:cNvSpPr txBox="1"/>
            <p:nvPr/>
          </p:nvSpPr>
          <p:spPr>
            <a:xfrm>
              <a:off x="0" y="-38100"/>
              <a:ext cx="655353" cy="16874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05445" y="0"/>
            <a:ext cx="2906020" cy="961170"/>
            <a:chOff x="0" y="0"/>
            <a:chExt cx="765371" cy="253148"/>
          </a:xfrm>
        </p:grpSpPr>
        <p:sp>
          <p:nvSpPr>
            <p:cNvPr id="10" name="Freeform 10"/>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1" name="TextBox 11"/>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6414698" y="1764367"/>
            <a:ext cx="4493387" cy="440158"/>
            <a:chOff x="0" y="0"/>
            <a:chExt cx="1183443" cy="115926"/>
          </a:xfrm>
        </p:grpSpPr>
        <p:sp>
          <p:nvSpPr>
            <p:cNvPr id="47" name="Freeform 47"/>
            <p:cNvSpPr/>
            <p:nvPr/>
          </p:nvSpPr>
          <p:spPr>
            <a:xfrm>
              <a:off x="0" y="0"/>
              <a:ext cx="1183443" cy="115926"/>
            </a:xfrm>
            <a:custGeom>
              <a:avLst/>
              <a:gdLst/>
              <a:ahLst/>
              <a:cxnLst/>
              <a:rect l="l" t="t" r="r" b="b"/>
              <a:pathLst>
                <a:path w="1183443" h="115926">
                  <a:moveTo>
                    <a:pt x="0" y="0"/>
                  </a:moveTo>
                  <a:lnTo>
                    <a:pt x="1183443" y="0"/>
                  </a:lnTo>
                  <a:lnTo>
                    <a:pt x="1183443" y="115926"/>
                  </a:lnTo>
                  <a:lnTo>
                    <a:pt x="0" y="115926"/>
                  </a:lnTo>
                  <a:close/>
                </a:path>
              </a:pathLst>
            </a:custGeom>
            <a:solidFill>
              <a:srgbClr val="B0EFA6"/>
            </a:solidFill>
          </p:spPr>
        </p:sp>
        <p:sp>
          <p:nvSpPr>
            <p:cNvPr id="48" name="TextBox 48"/>
            <p:cNvSpPr txBox="1"/>
            <p:nvPr/>
          </p:nvSpPr>
          <p:spPr>
            <a:xfrm>
              <a:off x="0" y="-38100"/>
              <a:ext cx="1183443" cy="154026"/>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1153061" y="1764367"/>
            <a:ext cx="2147444" cy="440158"/>
            <a:chOff x="0" y="0"/>
            <a:chExt cx="565582" cy="115926"/>
          </a:xfrm>
        </p:grpSpPr>
        <p:sp>
          <p:nvSpPr>
            <p:cNvPr id="50" name="Freeform 50"/>
            <p:cNvSpPr/>
            <p:nvPr/>
          </p:nvSpPr>
          <p:spPr>
            <a:xfrm>
              <a:off x="0" y="0"/>
              <a:ext cx="565582" cy="115926"/>
            </a:xfrm>
            <a:custGeom>
              <a:avLst/>
              <a:gdLst/>
              <a:ahLst/>
              <a:cxnLst/>
              <a:rect l="l" t="t" r="r" b="b"/>
              <a:pathLst>
                <a:path w="565582" h="115926">
                  <a:moveTo>
                    <a:pt x="0" y="0"/>
                  </a:moveTo>
                  <a:lnTo>
                    <a:pt x="565582" y="0"/>
                  </a:lnTo>
                  <a:lnTo>
                    <a:pt x="565582" y="115926"/>
                  </a:lnTo>
                  <a:lnTo>
                    <a:pt x="0" y="115926"/>
                  </a:lnTo>
                  <a:close/>
                </a:path>
              </a:pathLst>
            </a:custGeom>
            <a:solidFill>
              <a:srgbClr val="B0EFA6"/>
            </a:solidFill>
          </p:spPr>
        </p:sp>
        <p:sp>
          <p:nvSpPr>
            <p:cNvPr id="51" name="TextBox 51"/>
            <p:cNvSpPr txBox="1"/>
            <p:nvPr/>
          </p:nvSpPr>
          <p:spPr>
            <a:xfrm>
              <a:off x="0" y="-38100"/>
              <a:ext cx="565582" cy="154026"/>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4740702" y="1794162"/>
            <a:ext cx="1095200" cy="440158"/>
            <a:chOff x="0" y="0"/>
            <a:chExt cx="288448" cy="115926"/>
          </a:xfrm>
        </p:grpSpPr>
        <p:sp>
          <p:nvSpPr>
            <p:cNvPr id="53" name="Freeform 53"/>
            <p:cNvSpPr/>
            <p:nvPr/>
          </p:nvSpPr>
          <p:spPr>
            <a:xfrm>
              <a:off x="0" y="0"/>
              <a:ext cx="288448" cy="115926"/>
            </a:xfrm>
            <a:custGeom>
              <a:avLst/>
              <a:gdLst/>
              <a:ahLst/>
              <a:cxnLst/>
              <a:rect l="l" t="t" r="r" b="b"/>
              <a:pathLst>
                <a:path w="288448" h="115926">
                  <a:moveTo>
                    <a:pt x="0" y="0"/>
                  </a:moveTo>
                  <a:lnTo>
                    <a:pt x="288448" y="0"/>
                  </a:lnTo>
                  <a:lnTo>
                    <a:pt x="288448" y="115926"/>
                  </a:lnTo>
                  <a:lnTo>
                    <a:pt x="0" y="115926"/>
                  </a:lnTo>
                  <a:close/>
                </a:path>
              </a:pathLst>
            </a:custGeom>
            <a:solidFill>
              <a:srgbClr val="B0EFA6"/>
            </a:solidFill>
          </p:spPr>
        </p:sp>
        <p:sp>
          <p:nvSpPr>
            <p:cNvPr id="54" name="TextBox 54"/>
            <p:cNvSpPr txBox="1"/>
            <p:nvPr/>
          </p:nvSpPr>
          <p:spPr>
            <a:xfrm>
              <a:off x="0" y="-38100"/>
              <a:ext cx="288448" cy="15402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711236" y="1658092"/>
            <a:ext cx="14784391" cy="702115"/>
          </a:xfrm>
          <a:prstGeom prst="rect">
            <a:avLst/>
          </a:prstGeom>
        </p:spPr>
        <p:txBody>
          <a:bodyPr wrap="square" lIns="0" tIns="0" rIns="0" bIns="0" rtlCol="0" anchor="t">
            <a:spAutoFit/>
          </a:bodyPr>
          <a:lstStyle/>
          <a:p>
            <a:pPr algn="l">
              <a:lnSpc>
                <a:spcPts val="5880"/>
              </a:lnSpc>
            </a:pPr>
            <a:r>
              <a:rPr lang="en-US" sz="4200" dirty="0">
                <a:solidFill>
                  <a:srgbClr val="333232"/>
                </a:solidFill>
                <a:latin typeface="Glacial Indifference"/>
                <a:ea typeface="Glacial Indifference"/>
                <a:cs typeface="Glacial Indifference"/>
                <a:sym typeface="Glacial Indifference"/>
              </a:rPr>
              <a:t>1. How much has the global temperature increased since 1880?</a:t>
            </a:r>
          </a:p>
        </p:txBody>
      </p:sp>
      <p:sp>
        <p:nvSpPr>
          <p:cNvPr id="16" name="TextBox 16"/>
          <p:cNvSpPr txBox="1"/>
          <p:nvPr/>
        </p:nvSpPr>
        <p:spPr>
          <a:xfrm>
            <a:off x="299718" y="185311"/>
            <a:ext cx="1601034" cy="523874"/>
          </a:xfrm>
          <a:prstGeom prst="rect">
            <a:avLst/>
          </a:prstGeom>
        </p:spPr>
        <p:txBody>
          <a:bodyPr lIns="0" tIns="0" rIns="0" bIns="0" rtlCol="0" anchor="t">
            <a:spAutoFit/>
          </a:bodyPr>
          <a:lstStyle/>
          <a:p>
            <a:pPr algn="ctr">
              <a:lnSpc>
                <a:spcPts val="4200"/>
              </a:lnSpc>
            </a:pPr>
            <a:r>
              <a:rPr lang="en-US" sz="3000" b="1">
                <a:solidFill>
                  <a:srgbClr val="FFFFFF"/>
                </a:solidFill>
                <a:latin typeface="Glacial Indifference Bold"/>
                <a:ea typeface="Glacial Indifference Bold"/>
                <a:cs typeface="Glacial Indifference Bold"/>
                <a:sym typeface="Glacial Indifference Bold"/>
              </a:rPr>
              <a:t>Listening</a:t>
            </a:r>
          </a:p>
        </p:txBody>
      </p:sp>
      <p:grpSp>
        <p:nvGrpSpPr>
          <p:cNvPr id="55" name="Group 55"/>
          <p:cNvGrpSpPr/>
          <p:nvPr/>
        </p:nvGrpSpPr>
        <p:grpSpPr>
          <a:xfrm>
            <a:off x="2223006" y="3391584"/>
            <a:ext cx="1286095" cy="496037"/>
            <a:chOff x="0" y="0"/>
            <a:chExt cx="338725" cy="130643"/>
          </a:xfrm>
        </p:grpSpPr>
        <p:sp>
          <p:nvSpPr>
            <p:cNvPr id="56" name="Freeform 56"/>
            <p:cNvSpPr/>
            <p:nvPr/>
          </p:nvSpPr>
          <p:spPr>
            <a:xfrm>
              <a:off x="0" y="0"/>
              <a:ext cx="338725" cy="130643"/>
            </a:xfrm>
            <a:custGeom>
              <a:avLst/>
              <a:gdLst/>
              <a:ahLst/>
              <a:cxnLst/>
              <a:rect l="l" t="t" r="r" b="b"/>
              <a:pathLst>
                <a:path w="338725" h="130643">
                  <a:moveTo>
                    <a:pt x="0" y="0"/>
                  </a:moveTo>
                  <a:lnTo>
                    <a:pt x="338725" y="0"/>
                  </a:lnTo>
                  <a:lnTo>
                    <a:pt x="338725" y="130643"/>
                  </a:lnTo>
                  <a:lnTo>
                    <a:pt x="0" y="130643"/>
                  </a:lnTo>
                  <a:close/>
                </a:path>
              </a:pathLst>
            </a:custGeom>
            <a:solidFill>
              <a:srgbClr val="FFD5DD"/>
            </a:solidFill>
          </p:spPr>
        </p:sp>
        <p:sp>
          <p:nvSpPr>
            <p:cNvPr id="57" name="TextBox 57"/>
            <p:cNvSpPr txBox="1"/>
            <p:nvPr/>
          </p:nvSpPr>
          <p:spPr>
            <a:xfrm>
              <a:off x="0" y="-38100"/>
              <a:ext cx="338725" cy="168743"/>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5420936" y="3440965"/>
            <a:ext cx="3089391" cy="435711"/>
            <a:chOff x="0" y="0"/>
            <a:chExt cx="813667" cy="114755"/>
          </a:xfrm>
        </p:grpSpPr>
        <p:sp>
          <p:nvSpPr>
            <p:cNvPr id="59" name="Freeform 59"/>
            <p:cNvSpPr/>
            <p:nvPr/>
          </p:nvSpPr>
          <p:spPr>
            <a:xfrm>
              <a:off x="0" y="0"/>
              <a:ext cx="813667" cy="114755"/>
            </a:xfrm>
            <a:custGeom>
              <a:avLst/>
              <a:gdLst/>
              <a:ahLst/>
              <a:cxnLst/>
              <a:rect l="l" t="t" r="r" b="b"/>
              <a:pathLst>
                <a:path w="813667" h="114755">
                  <a:moveTo>
                    <a:pt x="0" y="0"/>
                  </a:moveTo>
                  <a:lnTo>
                    <a:pt x="813667" y="0"/>
                  </a:lnTo>
                  <a:lnTo>
                    <a:pt x="813667" y="114755"/>
                  </a:lnTo>
                  <a:lnTo>
                    <a:pt x="0" y="114755"/>
                  </a:lnTo>
                  <a:close/>
                </a:path>
              </a:pathLst>
            </a:custGeom>
            <a:solidFill>
              <a:srgbClr val="FFD5DD"/>
            </a:solidFill>
          </p:spPr>
        </p:sp>
        <p:sp>
          <p:nvSpPr>
            <p:cNvPr id="60" name="TextBox 60"/>
            <p:cNvSpPr txBox="1"/>
            <p:nvPr/>
          </p:nvSpPr>
          <p:spPr>
            <a:xfrm>
              <a:off x="0" y="-38100"/>
              <a:ext cx="813667" cy="15285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8644566" y="3440965"/>
            <a:ext cx="1240115" cy="435711"/>
            <a:chOff x="0" y="0"/>
            <a:chExt cx="326615" cy="114755"/>
          </a:xfrm>
        </p:grpSpPr>
        <p:sp>
          <p:nvSpPr>
            <p:cNvPr id="62" name="Freeform 62"/>
            <p:cNvSpPr/>
            <p:nvPr/>
          </p:nvSpPr>
          <p:spPr>
            <a:xfrm>
              <a:off x="0" y="0"/>
              <a:ext cx="326615" cy="114755"/>
            </a:xfrm>
            <a:custGeom>
              <a:avLst/>
              <a:gdLst/>
              <a:ahLst/>
              <a:cxnLst/>
              <a:rect l="l" t="t" r="r" b="b"/>
              <a:pathLst>
                <a:path w="326615" h="114755">
                  <a:moveTo>
                    <a:pt x="0" y="0"/>
                  </a:moveTo>
                  <a:lnTo>
                    <a:pt x="326615" y="0"/>
                  </a:lnTo>
                  <a:lnTo>
                    <a:pt x="326615" y="114755"/>
                  </a:lnTo>
                  <a:lnTo>
                    <a:pt x="0" y="114755"/>
                  </a:lnTo>
                  <a:close/>
                </a:path>
              </a:pathLst>
            </a:custGeom>
            <a:solidFill>
              <a:srgbClr val="FFD5DD"/>
            </a:solidFill>
          </p:spPr>
        </p:sp>
        <p:sp>
          <p:nvSpPr>
            <p:cNvPr id="63" name="TextBox 63"/>
            <p:cNvSpPr txBox="1"/>
            <p:nvPr/>
          </p:nvSpPr>
          <p:spPr>
            <a:xfrm>
              <a:off x="0" y="-38100"/>
              <a:ext cx="326615" cy="15285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2223007" y="4933130"/>
            <a:ext cx="1286095" cy="496037"/>
            <a:chOff x="0" y="0"/>
            <a:chExt cx="338725" cy="130643"/>
          </a:xfrm>
        </p:grpSpPr>
        <p:sp>
          <p:nvSpPr>
            <p:cNvPr id="65" name="Freeform 65"/>
            <p:cNvSpPr/>
            <p:nvPr/>
          </p:nvSpPr>
          <p:spPr>
            <a:xfrm>
              <a:off x="0" y="0"/>
              <a:ext cx="338725" cy="130643"/>
            </a:xfrm>
            <a:custGeom>
              <a:avLst/>
              <a:gdLst/>
              <a:ahLst/>
              <a:cxnLst/>
              <a:rect l="l" t="t" r="r" b="b"/>
              <a:pathLst>
                <a:path w="338725" h="130643">
                  <a:moveTo>
                    <a:pt x="0" y="0"/>
                  </a:moveTo>
                  <a:lnTo>
                    <a:pt x="338725" y="0"/>
                  </a:lnTo>
                  <a:lnTo>
                    <a:pt x="338725" y="130643"/>
                  </a:lnTo>
                  <a:lnTo>
                    <a:pt x="0" y="130643"/>
                  </a:lnTo>
                  <a:close/>
                </a:path>
              </a:pathLst>
            </a:custGeom>
            <a:solidFill>
              <a:srgbClr val="BCDFFF"/>
            </a:solidFill>
          </p:spPr>
        </p:sp>
        <p:sp>
          <p:nvSpPr>
            <p:cNvPr id="66" name="TextBox 66"/>
            <p:cNvSpPr txBox="1"/>
            <p:nvPr/>
          </p:nvSpPr>
          <p:spPr>
            <a:xfrm>
              <a:off x="0" y="-38100"/>
              <a:ext cx="338725" cy="168743"/>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a:off x="4400614" y="4979411"/>
            <a:ext cx="1871886" cy="467983"/>
            <a:chOff x="0" y="0"/>
            <a:chExt cx="493007" cy="123255"/>
          </a:xfrm>
        </p:grpSpPr>
        <p:sp>
          <p:nvSpPr>
            <p:cNvPr id="68" name="Freeform 68"/>
            <p:cNvSpPr/>
            <p:nvPr/>
          </p:nvSpPr>
          <p:spPr>
            <a:xfrm>
              <a:off x="0" y="0"/>
              <a:ext cx="493007" cy="123255"/>
            </a:xfrm>
            <a:custGeom>
              <a:avLst/>
              <a:gdLst/>
              <a:ahLst/>
              <a:cxnLst/>
              <a:rect l="l" t="t" r="r" b="b"/>
              <a:pathLst>
                <a:path w="493007" h="123255">
                  <a:moveTo>
                    <a:pt x="0" y="0"/>
                  </a:moveTo>
                  <a:lnTo>
                    <a:pt x="493007" y="0"/>
                  </a:lnTo>
                  <a:lnTo>
                    <a:pt x="493007" y="123255"/>
                  </a:lnTo>
                  <a:lnTo>
                    <a:pt x="0" y="123255"/>
                  </a:lnTo>
                  <a:close/>
                </a:path>
              </a:pathLst>
            </a:custGeom>
            <a:solidFill>
              <a:srgbClr val="BCDFFF"/>
            </a:solidFill>
          </p:spPr>
        </p:sp>
        <p:sp>
          <p:nvSpPr>
            <p:cNvPr id="69" name="TextBox 69"/>
            <p:cNvSpPr txBox="1"/>
            <p:nvPr/>
          </p:nvSpPr>
          <p:spPr>
            <a:xfrm>
              <a:off x="0" y="-38100"/>
              <a:ext cx="493007" cy="161355"/>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a:off x="7823013" y="4979412"/>
            <a:ext cx="1320987" cy="467983"/>
            <a:chOff x="0" y="0"/>
            <a:chExt cx="347914" cy="123255"/>
          </a:xfrm>
        </p:grpSpPr>
        <p:sp>
          <p:nvSpPr>
            <p:cNvPr id="71" name="Freeform 71"/>
            <p:cNvSpPr/>
            <p:nvPr/>
          </p:nvSpPr>
          <p:spPr>
            <a:xfrm>
              <a:off x="0" y="0"/>
              <a:ext cx="347914" cy="123255"/>
            </a:xfrm>
            <a:custGeom>
              <a:avLst/>
              <a:gdLst/>
              <a:ahLst/>
              <a:cxnLst/>
              <a:rect l="l" t="t" r="r" b="b"/>
              <a:pathLst>
                <a:path w="347914" h="123255">
                  <a:moveTo>
                    <a:pt x="0" y="0"/>
                  </a:moveTo>
                  <a:lnTo>
                    <a:pt x="347914" y="0"/>
                  </a:lnTo>
                  <a:lnTo>
                    <a:pt x="347914" y="123255"/>
                  </a:lnTo>
                  <a:lnTo>
                    <a:pt x="0" y="123255"/>
                  </a:lnTo>
                  <a:close/>
                </a:path>
              </a:pathLst>
            </a:custGeom>
            <a:solidFill>
              <a:srgbClr val="BCDFFF"/>
            </a:solidFill>
          </p:spPr>
        </p:sp>
        <p:sp>
          <p:nvSpPr>
            <p:cNvPr id="72" name="TextBox 72"/>
            <p:cNvSpPr txBox="1"/>
            <p:nvPr/>
          </p:nvSpPr>
          <p:spPr>
            <a:xfrm>
              <a:off x="0" y="-38100"/>
              <a:ext cx="347914" cy="16135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866055" y="97570"/>
            <a:ext cx="10393918" cy="863600"/>
          </a:xfrm>
          <a:prstGeom prst="rect">
            <a:avLst/>
          </a:prstGeom>
        </p:spPr>
        <p:txBody>
          <a:bodyPr lIns="0" tIns="0" rIns="0" bIns="0" rtlCol="0" anchor="t">
            <a:spAutoFit/>
          </a:bodyPr>
          <a:lstStyle/>
          <a:p>
            <a:pPr algn="l">
              <a:lnSpc>
                <a:spcPts val="7000"/>
              </a:lnSpc>
            </a:pPr>
            <a:r>
              <a:rPr lang="en-US" sz="5000" b="1" dirty="0">
                <a:solidFill>
                  <a:srgbClr val="257167"/>
                </a:solidFill>
                <a:latin typeface="Glacial Indifference Bold"/>
                <a:ea typeface="Glacial Indifference Bold"/>
                <a:cs typeface="Glacial Indifference Bold"/>
                <a:sym typeface="Glacial Indifference Bold"/>
              </a:rPr>
              <a:t>b. Listen and answer the questions.</a:t>
            </a:r>
          </a:p>
        </p:txBody>
      </p:sp>
      <p:grpSp>
        <p:nvGrpSpPr>
          <p:cNvPr id="21" name="Group 21"/>
          <p:cNvGrpSpPr/>
          <p:nvPr/>
        </p:nvGrpSpPr>
        <p:grpSpPr>
          <a:xfrm>
            <a:off x="3871655" y="6641822"/>
            <a:ext cx="3246962" cy="435711"/>
            <a:chOff x="0" y="0"/>
            <a:chExt cx="855167" cy="114755"/>
          </a:xfrm>
        </p:grpSpPr>
        <p:sp>
          <p:nvSpPr>
            <p:cNvPr id="22" name="Freeform 22"/>
            <p:cNvSpPr/>
            <p:nvPr/>
          </p:nvSpPr>
          <p:spPr>
            <a:xfrm>
              <a:off x="0" y="0"/>
              <a:ext cx="855167" cy="114755"/>
            </a:xfrm>
            <a:custGeom>
              <a:avLst/>
              <a:gdLst/>
              <a:ahLst/>
              <a:cxnLst/>
              <a:rect l="l" t="t" r="r" b="b"/>
              <a:pathLst>
                <a:path w="855167" h="114755">
                  <a:moveTo>
                    <a:pt x="0" y="0"/>
                  </a:moveTo>
                  <a:lnTo>
                    <a:pt x="855167" y="0"/>
                  </a:lnTo>
                  <a:lnTo>
                    <a:pt x="855167" y="114755"/>
                  </a:lnTo>
                  <a:lnTo>
                    <a:pt x="0" y="114755"/>
                  </a:lnTo>
                  <a:close/>
                </a:path>
              </a:pathLst>
            </a:custGeom>
            <a:solidFill>
              <a:srgbClr val="FEE8BD"/>
            </a:solidFill>
          </p:spPr>
        </p:sp>
        <p:sp>
          <p:nvSpPr>
            <p:cNvPr id="23" name="TextBox 23"/>
            <p:cNvSpPr txBox="1"/>
            <p:nvPr/>
          </p:nvSpPr>
          <p:spPr>
            <a:xfrm>
              <a:off x="0" y="-38100"/>
              <a:ext cx="855167" cy="15285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661391" y="6637375"/>
            <a:ext cx="2597645" cy="440158"/>
            <a:chOff x="0" y="0"/>
            <a:chExt cx="684153" cy="115926"/>
          </a:xfrm>
        </p:grpSpPr>
        <p:sp>
          <p:nvSpPr>
            <p:cNvPr id="25" name="Freeform 25"/>
            <p:cNvSpPr/>
            <p:nvPr/>
          </p:nvSpPr>
          <p:spPr>
            <a:xfrm>
              <a:off x="0" y="0"/>
              <a:ext cx="684153" cy="115926"/>
            </a:xfrm>
            <a:custGeom>
              <a:avLst/>
              <a:gdLst/>
              <a:ahLst/>
              <a:cxnLst/>
              <a:rect l="l" t="t" r="r" b="b"/>
              <a:pathLst>
                <a:path w="684153" h="115926">
                  <a:moveTo>
                    <a:pt x="0" y="0"/>
                  </a:moveTo>
                  <a:lnTo>
                    <a:pt x="684153" y="0"/>
                  </a:lnTo>
                  <a:lnTo>
                    <a:pt x="684153" y="115926"/>
                  </a:lnTo>
                  <a:lnTo>
                    <a:pt x="0" y="115926"/>
                  </a:lnTo>
                  <a:close/>
                </a:path>
              </a:pathLst>
            </a:custGeom>
            <a:solidFill>
              <a:srgbClr val="FEE8BD"/>
            </a:solidFill>
          </p:spPr>
        </p:sp>
        <p:sp>
          <p:nvSpPr>
            <p:cNvPr id="26" name="TextBox 26"/>
            <p:cNvSpPr txBox="1"/>
            <p:nvPr/>
          </p:nvSpPr>
          <p:spPr>
            <a:xfrm>
              <a:off x="0" y="-38100"/>
              <a:ext cx="684153" cy="154026"/>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028235" y="6613185"/>
            <a:ext cx="3588086" cy="440158"/>
            <a:chOff x="0" y="0"/>
            <a:chExt cx="945010" cy="115926"/>
          </a:xfrm>
        </p:grpSpPr>
        <p:sp>
          <p:nvSpPr>
            <p:cNvPr id="28" name="Freeform 28"/>
            <p:cNvSpPr/>
            <p:nvPr/>
          </p:nvSpPr>
          <p:spPr>
            <a:xfrm>
              <a:off x="0" y="0"/>
              <a:ext cx="945010" cy="115926"/>
            </a:xfrm>
            <a:custGeom>
              <a:avLst/>
              <a:gdLst/>
              <a:ahLst/>
              <a:cxnLst/>
              <a:rect l="l" t="t" r="r" b="b"/>
              <a:pathLst>
                <a:path w="945010" h="115926">
                  <a:moveTo>
                    <a:pt x="0" y="0"/>
                  </a:moveTo>
                  <a:lnTo>
                    <a:pt x="945010" y="0"/>
                  </a:lnTo>
                  <a:lnTo>
                    <a:pt x="945010" y="115926"/>
                  </a:lnTo>
                  <a:lnTo>
                    <a:pt x="0" y="115926"/>
                  </a:lnTo>
                  <a:close/>
                </a:path>
              </a:pathLst>
            </a:custGeom>
            <a:solidFill>
              <a:srgbClr val="FEE8BD"/>
            </a:solidFill>
          </p:spPr>
        </p:sp>
        <p:sp>
          <p:nvSpPr>
            <p:cNvPr id="29" name="TextBox 29"/>
            <p:cNvSpPr txBox="1"/>
            <p:nvPr/>
          </p:nvSpPr>
          <p:spPr>
            <a:xfrm>
              <a:off x="0" y="-38100"/>
              <a:ext cx="945010" cy="15402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575414" y="3263415"/>
            <a:ext cx="10683622" cy="702115"/>
          </a:xfrm>
          <a:prstGeom prst="rect">
            <a:avLst/>
          </a:prstGeom>
        </p:spPr>
        <p:txBody>
          <a:bodyPr wrap="square" lIns="0" tIns="0" rIns="0" bIns="0" rtlCol="0" anchor="t">
            <a:spAutoFit/>
          </a:bodyPr>
          <a:lstStyle/>
          <a:p>
            <a:pPr algn="ctr">
              <a:lnSpc>
                <a:spcPts val="5880"/>
              </a:lnSpc>
            </a:pPr>
            <a:r>
              <a:rPr lang="en-US" sz="4200" dirty="0">
                <a:solidFill>
                  <a:srgbClr val="333232"/>
                </a:solidFill>
                <a:latin typeface="Glacial Indifference"/>
                <a:ea typeface="Glacial Indifference"/>
                <a:cs typeface="Glacial Indifference"/>
                <a:sym typeface="Glacial Indifference"/>
              </a:rPr>
              <a:t>2. When did the Little Ice Age begin?</a:t>
            </a:r>
          </a:p>
        </p:txBody>
      </p:sp>
      <p:sp>
        <p:nvSpPr>
          <p:cNvPr id="19" name="TextBox 19"/>
          <p:cNvSpPr txBox="1"/>
          <p:nvPr/>
        </p:nvSpPr>
        <p:spPr>
          <a:xfrm>
            <a:off x="1286976" y="4790829"/>
            <a:ext cx="8597705" cy="702115"/>
          </a:xfrm>
          <a:prstGeom prst="rect">
            <a:avLst/>
          </a:prstGeom>
        </p:spPr>
        <p:txBody>
          <a:bodyPr wrap="square" lIns="0" tIns="0" rIns="0" bIns="0" rtlCol="0" anchor="t">
            <a:spAutoFit/>
          </a:bodyPr>
          <a:lstStyle/>
          <a:p>
            <a:pPr algn="ctr">
              <a:lnSpc>
                <a:spcPts val="5880"/>
              </a:lnSpc>
            </a:pPr>
            <a:r>
              <a:rPr lang="en-US" sz="4200" dirty="0">
                <a:solidFill>
                  <a:srgbClr val="000000"/>
                </a:solidFill>
                <a:latin typeface="Glacial Indifference"/>
                <a:ea typeface="Glacial Indifference"/>
                <a:cs typeface="Glacial Indifference"/>
                <a:sym typeface="Glacial Indifference"/>
              </a:rPr>
              <a:t>3. What will happen in the future?</a:t>
            </a:r>
          </a:p>
        </p:txBody>
      </p:sp>
      <p:sp>
        <p:nvSpPr>
          <p:cNvPr id="20" name="TextBox 20"/>
          <p:cNvSpPr txBox="1"/>
          <p:nvPr/>
        </p:nvSpPr>
        <p:spPr>
          <a:xfrm>
            <a:off x="1736978" y="6502744"/>
            <a:ext cx="14784391" cy="721994"/>
          </a:xfrm>
          <a:prstGeom prst="rect">
            <a:avLst/>
          </a:prstGeom>
        </p:spPr>
        <p:txBody>
          <a:bodyPr lIns="0" tIns="0" rIns="0" bIns="0" rtlCol="0" anchor="t">
            <a:spAutoFit/>
          </a:bodyPr>
          <a:lstStyle/>
          <a:p>
            <a:pPr algn="l">
              <a:lnSpc>
                <a:spcPts val="5880"/>
              </a:lnSpc>
            </a:pPr>
            <a:r>
              <a:rPr lang="en-US" sz="4200" dirty="0">
                <a:solidFill>
                  <a:srgbClr val="333232"/>
                </a:solidFill>
                <a:latin typeface="Glacial Indifference"/>
                <a:ea typeface="Glacial Indifference"/>
                <a:cs typeface="Glacial Indifference"/>
                <a:sym typeface="Glacial Indifference"/>
              </a:rPr>
              <a:t>4. Which human activity is the main cause of climate change?</a:t>
            </a:r>
          </a:p>
        </p:txBody>
      </p:sp>
      <p:grpSp>
        <p:nvGrpSpPr>
          <p:cNvPr id="31" name="Group 31"/>
          <p:cNvGrpSpPr/>
          <p:nvPr/>
        </p:nvGrpSpPr>
        <p:grpSpPr>
          <a:xfrm>
            <a:off x="2223007" y="8332053"/>
            <a:ext cx="1286095" cy="496037"/>
            <a:chOff x="0" y="0"/>
            <a:chExt cx="338725" cy="130643"/>
          </a:xfrm>
        </p:grpSpPr>
        <p:sp>
          <p:nvSpPr>
            <p:cNvPr id="32" name="Freeform 32"/>
            <p:cNvSpPr/>
            <p:nvPr/>
          </p:nvSpPr>
          <p:spPr>
            <a:xfrm>
              <a:off x="0" y="0"/>
              <a:ext cx="338725" cy="130643"/>
            </a:xfrm>
            <a:custGeom>
              <a:avLst/>
              <a:gdLst/>
              <a:ahLst/>
              <a:cxnLst/>
              <a:rect l="l" t="t" r="r" b="b"/>
              <a:pathLst>
                <a:path w="338725" h="130643">
                  <a:moveTo>
                    <a:pt x="0" y="0"/>
                  </a:moveTo>
                  <a:lnTo>
                    <a:pt x="338725" y="0"/>
                  </a:lnTo>
                  <a:lnTo>
                    <a:pt x="338725" y="130643"/>
                  </a:lnTo>
                  <a:lnTo>
                    <a:pt x="0" y="130643"/>
                  </a:lnTo>
                  <a:close/>
                </a:path>
              </a:pathLst>
            </a:custGeom>
            <a:solidFill>
              <a:srgbClr val="FFD9D9"/>
            </a:solidFill>
          </p:spPr>
        </p:sp>
        <p:sp>
          <p:nvSpPr>
            <p:cNvPr id="33" name="TextBox 33"/>
            <p:cNvSpPr txBox="1"/>
            <p:nvPr/>
          </p:nvSpPr>
          <p:spPr>
            <a:xfrm>
              <a:off x="0" y="-38100"/>
              <a:ext cx="338725" cy="168743"/>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4972274" y="8316444"/>
            <a:ext cx="1629820" cy="511645"/>
            <a:chOff x="0" y="0"/>
            <a:chExt cx="429253" cy="134754"/>
          </a:xfrm>
        </p:grpSpPr>
        <p:sp>
          <p:nvSpPr>
            <p:cNvPr id="35" name="Freeform 35"/>
            <p:cNvSpPr/>
            <p:nvPr/>
          </p:nvSpPr>
          <p:spPr>
            <a:xfrm>
              <a:off x="0" y="0"/>
              <a:ext cx="429253" cy="134754"/>
            </a:xfrm>
            <a:custGeom>
              <a:avLst/>
              <a:gdLst/>
              <a:ahLst/>
              <a:cxnLst/>
              <a:rect l="l" t="t" r="r" b="b"/>
              <a:pathLst>
                <a:path w="429253" h="134754">
                  <a:moveTo>
                    <a:pt x="0" y="0"/>
                  </a:moveTo>
                  <a:lnTo>
                    <a:pt x="429253" y="0"/>
                  </a:lnTo>
                  <a:lnTo>
                    <a:pt x="429253" y="134754"/>
                  </a:lnTo>
                  <a:lnTo>
                    <a:pt x="0" y="134754"/>
                  </a:lnTo>
                  <a:close/>
                </a:path>
              </a:pathLst>
            </a:custGeom>
            <a:solidFill>
              <a:srgbClr val="FFD9D9"/>
            </a:solidFill>
          </p:spPr>
        </p:sp>
        <p:sp>
          <p:nvSpPr>
            <p:cNvPr id="36" name="TextBox 36"/>
            <p:cNvSpPr txBox="1"/>
            <p:nvPr/>
          </p:nvSpPr>
          <p:spPr>
            <a:xfrm>
              <a:off x="0" y="-38100"/>
              <a:ext cx="429253" cy="172854"/>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6743557" y="8332053"/>
            <a:ext cx="4164528" cy="496037"/>
            <a:chOff x="0" y="0"/>
            <a:chExt cx="1096830" cy="130643"/>
          </a:xfrm>
        </p:grpSpPr>
        <p:sp>
          <p:nvSpPr>
            <p:cNvPr id="38" name="Freeform 38"/>
            <p:cNvSpPr/>
            <p:nvPr/>
          </p:nvSpPr>
          <p:spPr>
            <a:xfrm>
              <a:off x="0" y="0"/>
              <a:ext cx="1096830" cy="130643"/>
            </a:xfrm>
            <a:custGeom>
              <a:avLst/>
              <a:gdLst/>
              <a:ahLst/>
              <a:cxnLst/>
              <a:rect l="l" t="t" r="r" b="b"/>
              <a:pathLst>
                <a:path w="1096830" h="130643">
                  <a:moveTo>
                    <a:pt x="0" y="0"/>
                  </a:moveTo>
                  <a:lnTo>
                    <a:pt x="1096830" y="0"/>
                  </a:lnTo>
                  <a:lnTo>
                    <a:pt x="1096830" y="130643"/>
                  </a:lnTo>
                  <a:lnTo>
                    <a:pt x="0" y="130643"/>
                  </a:lnTo>
                  <a:close/>
                </a:path>
              </a:pathLst>
            </a:custGeom>
            <a:solidFill>
              <a:srgbClr val="FFD9D9"/>
            </a:solidFill>
          </p:spPr>
        </p:sp>
        <p:sp>
          <p:nvSpPr>
            <p:cNvPr id="39" name="TextBox 39"/>
            <p:cNvSpPr txBox="1"/>
            <p:nvPr/>
          </p:nvSpPr>
          <p:spPr>
            <a:xfrm>
              <a:off x="0" y="-38100"/>
              <a:ext cx="1096830" cy="168743"/>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751805" y="8160603"/>
            <a:ext cx="14784391" cy="721994"/>
          </a:xfrm>
          <a:prstGeom prst="rect">
            <a:avLst/>
          </a:prstGeom>
        </p:spPr>
        <p:txBody>
          <a:bodyPr lIns="0" tIns="0" rIns="0" bIns="0" rtlCol="0" anchor="t">
            <a:spAutoFit/>
          </a:bodyPr>
          <a:lstStyle/>
          <a:p>
            <a:pPr algn="l">
              <a:lnSpc>
                <a:spcPts val="5880"/>
              </a:lnSpc>
            </a:pPr>
            <a:r>
              <a:rPr lang="en-US" sz="4200">
                <a:solidFill>
                  <a:srgbClr val="333232"/>
                </a:solidFill>
                <a:latin typeface="Glacial Indifference"/>
                <a:ea typeface="Glacial Indifference"/>
                <a:cs typeface="Glacial Indifference"/>
                <a:sym typeface="Glacial Indifference"/>
              </a:rPr>
              <a:t>5. What helps reduce CO2 and flooding?</a:t>
            </a:r>
          </a:p>
        </p:txBody>
      </p:sp>
      <p:sp>
        <p:nvSpPr>
          <p:cNvPr id="40" name="TextBox 40"/>
          <p:cNvSpPr txBox="1"/>
          <p:nvPr/>
        </p:nvSpPr>
        <p:spPr>
          <a:xfrm>
            <a:off x="2866055" y="5652948"/>
            <a:ext cx="4293963" cy="699540"/>
          </a:xfrm>
          <a:prstGeom prst="rect">
            <a:avLst/>
          </a:prstGeom>
        </p:spPr>
        <p:txBody>
          <a:bodyPr wrap="square" lIns="0" tIns="0" rIns="0" bIns="0" rtlCol="0" anchor="t">
            <a:spAutoFit/>
          </a:bodyPr>
          <a:lstStyle/>
          <a:p>
            <a:pPr algn="ctr">
              <a:lnSpc>
                <a:spcPts val="5880"/>
              </a:lnSpc>
            </a:pPr>
            <a:r>
              <a:rPr lang="en-US" sz="4200" dirty="0">
                <a:solidFill>
                  <a:srgbClr val="333232"/>
                </a:solidFill>
                <a:latin typeface="Glacial Indifference"/>
                <a:ea typeface="Glacial Indifference"/>
                <a:cs typeface="Glacial Indifference"/>
                <a:sym typeface="Glacial Indifference"/>
              </a:rPr>
              <a:t>a. cold winters</a:t>
            </a:r>
          </a:p>
        </p:txBody>
      </p:sp>
      <p:sp>
        <p:nvSpPr>
          <p:cNvPr id="41" name="TextBox 41"/>
          <p:cNvSpPr txBox="1"/>
          <p:nvPr/>
        </p:nvSpPr>
        <p:spPr>
          <a:xfrm>
            <a:off x="8765782" y="5580745"/>
            <a:ext cx="7464818" cy="702115"/>
          </a:xfrm>
          <a:prstGeom prst="rect">
            <a:avLst/>
          </a:prstGeom>
        </p:spPr>
        <p:txBody>
          <a:bodyPr wrap="square" lIns="0" tIns="0" rIns="0" bIns="0" rtlCol="0" anchor="t">
            <a:spAutoFit/>
          </a:bodyPr>
          <a:lstStyle/>
          <a:p>
            <a:pPr algn="ctr">
              <a:lnSpc>
                <a:spcPts val="5880"/>
              </a:lnSpc>
            </a:pPr>
            <a:r>
              <a:rPr lang="en-US" sz="4200" dirty="0">
                <a:solidFill>
                  <a:srgbClr val="333232"/>
                </a:solidFill>
                <a:latin typeface="Glacial Indifference"/>
                <a:ea typeface="Glacial Indifference"/>
                <a:cs typeface="Glacial Indifference"/>
                <a:sym typeface="Glacial Indifference"/>
              </a:rPr>
              <a:t>b. deadly storms and floods</a:t>
            </a:r>
          </a:p>
        </p:txBody>
      </p:sp>
      <p:sp>
        <p:nvSpPr>
          <p:cNvPr id="42" name="TextBox 42"/>
          <p:cNvSpPr txBox="1"/>
          <p:nvPr/>
        </p:nvSpPr>
        <p:spPr>
          <a:xfrm>
            <a:off x="1765495" y="2251711"/>
            <a:ext cx="635079" cy="863600"/>
          </a:xfrm>
          <a:prstGeom prst="rect">
            <a:avLst/>
          </a:prstGeom>
        </p:spPr>
        <p:txBody>
          <a:bodyPr lIns="0" tIns="0" rIns="0" bIns="0" rtlCol="0" anchor="t">
            <a:spAutoFit/>
          </a:bodyPr>
          <a:lstStyle/>
          <a:p>
            <a:pPr algn="l">
              <a:lnSpc>
                <a:spcPts val="7000"/>
              </a:lnSpc>
            </a:pPr>
            <a:r>
              <a:rPr lang="en-US" sz="5000" b="1">
                <a:solidFill>
                  <a:srgbClr val="257167"/>
                </a:solidFill>
                <a:latin typeface="Glacial Indifference Bold"/>
                <a:ea typeface="Glacial Indifference Bold"/>
                <a:cs typeface="Glacial Indifference Bold"/>
                <a:sym typeface="Glacial Indifference Bold"/>
              </a:rPr>
              <a:t>→</a:t>
            </a:r>
          </a:p>
        </p:txBody>
      </p:sp>
      <p:sp>
        <p:nvSpPr>
          <p:cNvPr id="43" name="TextBox 43"/>
          <p:cNvSpPr txBox="1"/>
          <p:nvPr/>
        </p:nvSpPr>
        <p:spPr>
          <a:xfrm>
            <a:off x="1736978" y="3832227"/>
            <a:ext cx="635079" cy="863600"/>
          </a:xfrm>
          <a:prstGeom prst="rect">
            <a:avLst/>
          </a:prstGeom>
        </p:spPr>
        <p:txBody>
          <a:bodyPr lIns="0" tIns="0" rIns="0" bIns="0" rtlCol="0" anchor="t">
            <a:spAutoFit/>
          </a:bodyPr>
          <a:lstStyle/>
          <a:p>
            <a:pPr algn="l">
              <a:lnSpc>
                <a:spcPts val="7000"/>
              </a:lnSpc>
            </a:pPr>
            <a:r>
              <a:rPr lang="en-US" sz="5000" b="1">
                <a:solidFill>
                  <a:srgbClr val="257167"/>
                </a:solidFill>
                <a:latin typeface="Glacial Indifference Bold"/>
                <a:ea typeface="Glacial Indifference Bold"/>
                <a:cs typeface="Glacial Indifference Bold"/>
                <a:sym typeface="Glacial Indifference Bold"/>
              </a:rPr>
              <a:t>→</a:t>
            </a:r>
          </a:p>
        </p:txBody>
      </p:sp>
      <p:sp>
        <p:nvSpPr>
          <p:cNvPr id="44" name="TextBox 44"/>
          <p:cNvSpPr txBox="1"/>
          <p:nvPr/>
        </p:nvSpPr>
        <p:spPr>
          <a:xfrm>
            <a:off x="1765495" y="7230328"/>
            <a:ext cx="635079" cy="863600"/>
          </a:xfrm>
          <a:prstGeom prst="rect">
            <a:avLst/>
          </a:prstGeom>
        </p:spPr>
        <p:txBody>
          <a:bodyPr lIns="0" tIns="0" rIns="0" bIns="0" rtlCol="0" anchor="t">
            <a:spAutoFit/>
          </a:bodyPr>
          <a:lstStyle/>
          <a:p>
            <a:pPr algn="l">
              <a:lnSpc>
                <a:spcPts val="7000"/>
              </a:lnSpc>
            </a:pPr>
            <a:r>
              <a:rPr lang="en-US" sz="5000" b="1">
                <a:solidFill>
                  <a:srgbClr val="257167"/>
                </a:solidFill>
                <a:latin typeface="Glacial Indifference Bold"/>
                <a:ea typeface="Glacial Indifference Bold"/>
                <a:cs typeface="Glacial Indifference Bold"/>
                <a:sym typeface="Glacial Indifference Bold"/>
              </a:rPr>
              <a:t>→</a:t>
            </a:r>
          </a:p>
        </p:txBody>
      </p:sp>
      <p:sp>
        <p:nvSpPr>
          <p:cNvPr id="45" name="TextBox 45"/>
          <p:cNvSpPr txBox="1"/>
          <p:nvPr/>
        </p:nvSpPr>
        <p:spPr>
          <a:xfrm>
            <a:off x="1736978" y="8930222"/>
            <a:ext cx="635079" cy="863600"/>
          </a:xfrm>
          <a:prstGeom prst="rect">
            <a:avLst/>
          </a:prstGeom>
        </p:spPr>
        <p:txBody>
          <a:bodyPr lIns="0" tIns="0" rIns="0" bIns="0" rtlCol="0" anchor="t">
            <a:spAutoFit/>
          </a:bodyPr>
          <a:lstStyle/>
          <a:p>
            <a:pPr algn="l">
              <a:lnSpc>
                <a:spcPts val="7000"/>
              </a:lnSpc>
            </a:pPr>
            <a:r>
              <a:rPr lang="en-US" sz="5000" b="1">
                <a:solidFill>
                  <a:srgbClr val="257167"/>
                </a:solidFill>
                <a:latin typeface="Glacial Indifference Bold"/>
                <a:ea typeface="Glacial Indifference Bold"/>
                <a:cs typeface="Glacial Indifference Bold"/>
                <a:sym typeface="Glacial Indifference Bold"/>
              </a:rPr>
              <a:t>→</a:t>
            </a:r>
          </a:p>
        </p:txBody>
      </p:sp>
      <p:pic>
        <p:nvPicPr>
          <p:cNvPr id="73" name="sach-mem-sach-hoc-sinh-eduhome-8 (1)">
            <a:hlinkClick r:id="" action="ppaction://media"/>
            <a:extLst>
              <a:ext uri="{FF2B5EF4-FFF2-40B4-BE49-F238E27FC236}">
                <a16:creationId xmlns:a16="http://schemas.microsoft.com/office/drawing/2014/main" id="{00025A04-D0CE-E0BE-FA62-48743E53BCAA}"/>
              </a:ext>
            </a:extLst>
          </p:cNvPr>
          <p:cNvPicPr>
            <a:picLocks noChangeAspect="1"/>
          </p:cNvPicPr>
          <p:nvPr>
            <a:audioFile r:link="rId1"/>
            <p:extLst>
              <p:ext uri="{DAA4B4D4-6D71-4841-9C94-3DE7FCFB9230}">
                <p14:media xmlns:p14="http://schemas.microsoft.com/office/powerpoint/2010/main" r:embed="rId2">
                  <p14:trim st="25146"/>
                </p14:media>
              </p:ext>
            </p:extLst>
          </p:nvPr>
        </p:nvPicPr>
        <p:blipFill>
          <a:blip r:embed="rId8"/>
          <a:stretch>
            <a:fillRect/>
          </a:stretch>
        </p:blipFill>
        <p:spPr>
          <a:xfrm>
            <a:off x="-1344169" y="16197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par>
                                <p:cTn id="12" presetID="22" presetClass="entr" presetSubtype="8"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500"/>
                                        <p:tgtEl>
                                          <p:spTgt spid="49"/>
                                        </p:tgtEl>
                                      </p:cBhvr>
                                    </p:animEffect>
                                  </p:childTnLst>
                                </p:cTn>
                              </p:par>
                              <p:par>
                                <p:cTn id="15" presetID="2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2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500"/>
                                        <p:tgtEl>
                                          <p:spTgt spid="55"/>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left)">
                                      <p:cBhvr>
                                        <p:cTn id="36" dur="500"/>
                                        <p:tgtEl>
                                          <p:spTgt spid="67"/>
                                        </p:tgtEl>
                                      </p:cBhvr>
                                    </p:animEffect>
                                  </p:childTnLst>
                                </p:cTn>
                              </p:par>
                              <p:par>
                                <p:cTn id="37" presetID="22" presetClass="entr" presetSubtype="8"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par>
                                <p:cTn id="40" presetID="22" presetClass="entr" presetSubtype="8"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par>
                                <p:cTn id="48" presetID="22" presetClass="entr" presetSubtype="8"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par>
                                <p:cTn id="59" presetID="22" presetClass="entr" presetSubtype="8"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8"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73"/>
                </p:tgtEl>
              </p:cMediaNode>
            </p:audio>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4238" fill="hold"/>
                                        <p:tgtEl>
                                          <p:spTgt spid="73"/>
                                        </p:tgtEl>
                                      </p:cBhvr>
                                    </p:cmd>
                                  </p:childTnLst>
                                </p:cTn>
                              </p:par>
                            </p:childTnLst>
                          </p:cTn>
                        </p:par>
                      </p:childTnLst>
                    </p:cTn>
                  </p:par>
                </p:childTnLst>
              </p:cTn>
              <p:nextCondLst>
                <p:cond evt="onClick" delay="0">
                  <p:tgtEl>
                    <p:spTgt spid="17"/>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5"/>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grpSp>
        <p:nvGrpSpPr>
          <p:cNvPr id="5" name="Group 5"/>
          <p:cNvGrpSpPr/>
          <p:nvPr/>
        </p:nvGrpSpPr>
        <p:grpSpPr>
          <a:xfrm>
            <a:off x="669953" y="1463637"/>
            <a:ext cx="16874486" cy="1754746"/>
            <a:chOff x="0" y="0"/>
            <a:chExt cx="3399602" cy="353518"/>
          </a:xfrm>
        </p:grpSpPr>
        <p:sp>
          <p:nvSpPr>
            <p:cNvPr id="6" name="Freeform 6"/>
            <p:cNvSpPr/>
            <p:nvPr/>
          </p:nvSpPr>
          <p:spPr>
            <a:xfrm>
              <a:off x="0" y="0"/>
              <a:ext cx="3399603" cy="353518"/>
            </a:xfrm>
            <a:custGeom>
              <a:avLst/>
              <a:gdLst/>
              <a:ahLst/>
              <a:cxnLst/>
              <a:rect l="l" t="t" r="r" b="b"/>
              <a:pathLst>
                <a:path w="3399603" h="353518">
                  <a:moveTo>
                    <a:pt x="15599" y="0"/>
                  </a:moveTo>
                  <a:lnTo>
                    <a:pt x="3384004" y="0"/>
                  </a:lnTo>
                  <a:cubicBezTo>
                    <a:pt x="3388141" y="0"/>
                    <a:pt x="3392108" y="1643"/>
                    <a:pt x="3395034" y="4569"/>
                  </a:cubicBezTo>
                  <a:cubicBezTo>
                    <a:pt x="3397959" y="7494"/>
                    <a:pt x="3399603" y="11462"/>
                    <a:pt x="3399603" y="15599"/>
                  </a:cubicBezTo>
                  <a:lnTo>
                    <a:pt x="3399603" y="337919"/>
                  </a:lnTo>
                  <a:cubicBezTo>
                    <a:pt x="3399603" y="342056"/>
                    <a:pt x="3397959" y="346024"/>
                    <a:pt x="3395034" y="348949"/>
                  </a:cubicBezTo>
                  <a:cubicBezTo>
                    <a:pt x="3392108" y="351875"/>
                    <a:pt x="3388141" y="353518"/>
                    <a:pt x="3384004" y="353518"/>
                  </a:cubicBezTo>
                  <a:lnTo>
                    <a:pt x="15599" y="353518"/>
                  </a:lnTo>
                  <a:cubicBezTo>
                    <a:pt x="11462" y="353518"/>
                    <a:pt x="7494" y="351875"/>
                    <a:pt x="4569" y="348949"/>
                  </a:cubicBezTo>
                  <a:cubicBezTo>
                    <a:pt x="1643" y="346024"/>
                    <a:pt x="0" y="342056"/>
                    <a:pt x="0" y="337919"/>
                  </a:cubicBezTo>
                  <a:lnTo>
                    <a:pt x="0" y="15599"/>
                  </a:lnTo>
                  <a:cubicBezTo>
                    <a:pt x="0" y="11462"/>
                    <a:pt x="1643" y="7494"/>
                    <a:pt x="4569" y="4569"/>
                  </a:cubicBezTo>
                  <a:cubicBezTo>
                    <a:pt x="7494" y="1643"/>
                    <a:pt x="11462" y="0"/>
                    <a:pt x="15599" y="0"/>
                  </a:cubicBezTo>
                  <a:close/>
                </a:path>
              </a:pathLst>
            </a:custGeom>
            <a:solidFill>
              <a:srgbClr val="FFFFFF"/>
            </a:solidFill>
            <a:ln w="38100" cap="rnd">
              <a:solidFill>
                <a:srgbClr val="000000"/>
              </a:solidFill>
              <a:prstDash val="solid"/>
              <a:round/>
            </a:ln>
          </p:spPr>
        </p:sp>
        <p:sp>
          <p:nvSpPr>
            <p:cNvPr id="7" name="TextBox 7"/>
            <p:cNvSpPr txBox="1"/>
            <p:nvPr/>
          </p:nvSpPr>
          <p:spPr>
            <a:xfrm>
              <a:off x="0" y="-38100"/>
              <a:ext cx="3399602" cy="391618"/>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sp>
      <p:grpSp>
        <p:nvGrpSpPr>
          <p:cNvPr id="9" name="Group 9"/>
          <p:cNvGrpSpPr/>
          <p:nvPr/>
        </p:nvGrpSpPr>
        <p:grpSpPr>
          <a:xfrm>
            <a:off x="-505445" y="0"/>
            <a:ext cx="2906020" cy="961170"/>
            <a:chOff x="0" y="0"/>
            <a:chExt cx="765371" cy="253148"/>
          </a:xfrm>
        </p:grpSpPr>
        <p:sp>
          <p:nvSpPr>
            <p:cNvPr id="10" name="Freeform 10"/>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1" name="TextBox 11"/>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486528" y="2092992"/>
            <a:ext cx="2712222" cy="561849"/>
            <a:chOff x="0" y="0"/>
            <a:chExt cx="714330" cy="147977"/>
          </a:xfrm>
        </p:grpSpPr>
        <p:sp>
          <p:nvSpPr>
            <p:cNvPr id="13" name="Freeform 13"/>
            <p:cNvSpPr/>
            <p:nvPr/>
          </p:nvSpPr>
          <p:spPr>
            <a:xfrm>
              <a:off x="0" y="0"/>
              <a:ext cx="714330" cy="147977"/>
            </a:xfrm>
            <a:custGeom>
              <a:avLst/>
              <a:gdLst/>
              <a:ahLst/>
              <a:cxnLst/>
              <a:rect l="l" t="t" r="r" b="b"/>
              <a:pathLst>
                <a:path w="714330" h="147977">
                  <a:moveTo>
                    <a:pt x="0" y="0"/>
                  </a:moveTo>
                  <a:lnTo>
                    <a:pt x="714330" y="0"/>
                  </a:lnTo>
                  <a:lnTo>
                    <a:pt x="714330" y="147977"/>
                  </a:lnTo>
                  <a:lnTo>
                    <a:pt x="0" y="147977"/>
                  </a:lnTo>
                  <a:close/>
                </a:path>
              </a:pathLst>
            </a:custGeom>
            <a:solidFill>
              <a:srgbClr val="B0EFA6"/>
            </a:solidFill>
          </p:spPr>
        </p:sp>
        <p:sp>
          <p:nvSpPr>
            <p:cNvPr id="14" name="TextBox 14"/>
            <p:cNvSpPr txBox="1"/>
            <p:nvPr/>
          </p:nvSpPr>
          <p:spPr>
            <a:xfrm>
              <a:off x="0" y="-38100"/>
              <a:ext cx="714330" cy="18607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324751" y="2119391"/>
            <a:ext cx="4792488" cy="509050"/>
            <a:chOff x="0" y="0"/>
            <a:chExt cx="1262219" cy="134071"/>
          </a:xfrm>
        </p:grpSpPr>
        <p:sp>
          <p:nvSpPr>
            <p:cNvPr id="16" name="Freeform 16"/>
            <p:cNvSpPr/>
            <p:nvPr/>
          </p:nvSpPr>
          <p:spPr>
            <a:xfrm>
              <a:off x="0" y="0"/>
              <a:ext cx="1262219" cy="134071"/>
            </a:xfrm>
            <a:custGeom>
              <a:avLst/>
              <a:gdLst/>
              <a:ahLst/>
              <a:cxnLst/>
              <a:rect l="l" t="t" r="r" b="b"/>
              <a:pathLst>
                <a:path w="1262219" h="134071">
                  <a:moveTo>
                    <a:pt x="0" y="0"/>
                  </a:moveTo>
                  <a:lnTo>
                    <a:pt x="1262219" y="0"/>
                  </a:lnTo>
                  <a:lnTo>
                    <a:pt x="1262219" y="134071"/>
                  </a:lnTo>
                  <a:lnTo>
                    <a:pt x="0" y="134071"/>
                  </a:lnTo>
                  <a:close/>
                </a:path>
              </a:pathLst>
            </a:custGeom>
            <a:solidFill>
              <a:srgbClr val="B0EFA6"/>
            </a:solidFill>
          </p:spPr>
        </p:sp>
        <p:sp>
          <p:nvSpPr>
            <p:cNvPr id="17" name="TextBox 17"/>
            <p:cNvSpPr txBox="1"/>
            <p:nvPr/>
          </p:nvSpPr>
          <p:spPr>
            <a:xfrm>
              <a:off x="0" y="-38100"/>
              <a:ext cx="1262219" cy="172171"/>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325964" y="2188283"/>
            <a:ext cx="2341164" cy="440158"/>
            <a:chOff x="0" y="0"/>
            <a:chExt cx="616603" cy="115926"/>
          </a:xfrm>
        </p:grpSpPr>
        <p:sp>
          <p:nvSpPr>
            <p:cNvPr id="19" name="Freeform 19"/>
            <p:cNvSpPr/>
            <p:nvPr/>
          </p:nvSpPr>
          <p:spPr>
            <a:xfrm>
              <a:off x="0" y="0"/>
              <a:ext cx="616603" cy="115926"/>
            </a:xfrm>
            <a:custGeom>
              <a:avLst/>
              <a:gdLst/>
              <a:ahLst/>
              <a:cxnLst/>
              <a:rect l="l" t="t" r="r" b="b"/>
              <a:pathLst>
                <a:path w="616603" h="115926">
                  <a:moveTo>
                    <a:pt x="0" y="0"/>
                  </a:moveTo>
                  <a:lnTo>
                    <a:pt x="616603" y="0"/>
                  </a:lnTo>
                  <a:lnTo>
                    <a:pt x="616603" y="115926"/>
                  </a:lnTo>
                  <a:lnTo>
                    <a:pt x="0" y="115926"/>
                  </a:lnTo>
                  <a:close/>
                </a:path>
              </a:pathLst>
            </a:custGeom>
            <a:solidFill>
              <a:srgbClr val="B0EFA6"/>
            </a:solidFill>
          </p:spPr>
        </p:sp>
        <p:sp>
          <p:nvSpPr>
            <p:cNvPr id="20" name="TextBox 20"/>
            <p:cNvSpPr txBox="1"/>
            <p:nvPr/>
          </p:nvSpPr>
          <p:spPr>
            <a:xfrm>
              <a:off x="0" y="-38100"/>
              <a:ext cx="616603" cy="15402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5445777" y="2174314"/>
            <a:ext cx="993345" cy="480527"/>
            <a:chOff x="0" y="0"/>
            <a:chExt cx="261622" cy="126559"/>
          </a:xfrm>
        </p:grpSpPr>
        <p:sp>
          <p:nvSpPr>
            <p:cNvPr id="22" name="Freeform 22"/>
            <p:cNvSpPr/>
            <p:nvPr/>
          </p:nvSpPr>
          <p:spPr>
            <a:xfrm>
              <a:off x="0" y="0"/>
              <a:ext cx="261622" cy="126559"/>
            </a:xfrm>
            <a:custGeom>
              <a:avLst/>
              <a:gdLst/>
              <a:ahLst/>
              <a:cxnLst/>
              <a:rect l="l" t="t" r="r" b="b"/>
              <a:pathLst>
                <a:path w="261622" h="126559">
                  <a:moveTo>
                    <a:pt x="0" y="0"/>
                  </a:moveTo>
                  <a:lnTo>
                    <a:pt x="261622" y="0"/>
                  </a:lnTo>
                  <a:lnTo>
                    <a:pt x="261622" y="126559"/>
                  </a:lnTo>
                  <a:lnTo>
                    <a:pt x="0" y="126559"/>
                  </a:lnTo>
                  <a:close/>
                </a:path>
              </a:pathLst>
            </a:custGeom>
            <a:solidFill>
              <a:srgbClr val="B0EFA6"/>
            </a:solidFill>
          </p:spPr>
        </p:sp>
        <p:sp>
          <p:nvSpPr>
            <p:cNvPr id="23" name="TextBox 23"/>
            <p:cNvSpPr txBox="1"/>
            <p:nvPr/>
          </p:nvSpPr>
          <p:spPr>
            <a:xfrm>
              <a:off x="0" y="-38100"/>
              <a:ext cx="261622" cy="164659"/>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198750" y="3666794"/>
            <a:ext cx="9468378" cy="1214454"/>
            <a:chOff x="0" y="0"/>
            <a:chExt cx="2493729" cy="319856"/>
          </a:xfrm>
        </p:grpSpPr>
        <p:sp>
          <p:nvSpPr>
            <p:cNvPr id="25" name="Freeform 25"/>
            <p:cNvSpPr/>
            <p:nvPr/>
          </p:nvSpPr>
          <p:spPr>
            <a:xfrm>
              <a:off x="0" y="0"/>
              <a:ext cx="2493729" cy="319856"/>
            </a:xfrm>
            <a:custGeom>
              <a:avLst/>
              <a:gdLst/>
              <a:ahLst/>
              <a:cxnLst/>
              <a:rect l="l" t="t" r="r" b="b"/>
              <a:pathLst>
                <a:path w="2493729" h="319856">
                  <a:moveTo>
                    <a:pt x="55601" y="0"/>
                  </a:moveTo>
                  <a:lnTo>
                    <a:pt x="2438129" y="0"/>
                  </a:lnTo>
                  <a:cubicBezTo>
                    <a:pt x="2452875" y="0"/>
                    <a:pt x="2467017" y="5858"/>
                    <a:pt x="2477444" y="16285"/>
                  </a:cubicBezTo>
                  <a:cubicBezTo>
                    <a:pt x="2487871" y="26712"/>
                    <a:pt x="2493729" y="40855"/>
                    <a:pt x="2493729" y="55601"/>
                  </a:cubicBezTo>
                  <a:lnTo>
                    <a:pt x="2493729" y="264255"/>
                  </a:lnTo>
                  <a:cubicBezTo>
                    <a:pt x="2493729" y="279002"/>
                    <a:pt x="2487871" y="293144"/>
                    <a:pt x="2477444" y="303571"/>
                  </a:cubicBezTo>
                  <a:cubicBezTo>
                    <a:pt x="2467017" y="313998"/>
                    <a:pt x="2452875" y="319856"/>
                    <a:pt x="2438129" y="319856"/>
                  </a:cubicBezTo>
                  <a:lnTo>
                    <a:pt x="55601" y="319856"/>
                  </a:lnTo>
                  <a:cubicBezTo>
                    <a:pt x="40855" y="319856"/>
                    <a:pt x="26712" y="313998"/>
                    <a:pt x="16285" y="303571"/>
                  </a:cubicBezTo>
                  <a:cubicBezTo>
                    <a:pt x="5858" y="293144"/>
                    <a:pt x="0" y="279002"/>
                    <a:pt x="0" y="264255"/>
                  </a:cubicBezTo>
                  <a:lnTo>
                    <a:pt x="0" y="55601"/>
                  </a:lnTo>
                  <a:cubicBezTo>
                    <a:pt x="0" y="40855"/>
                    <a:pt x="5858" y="26712"/>
                    <a:pt x="16285" y="16285"/>
                  </a:cubicBezTo>
                  <a:cubicBezTo>
                    <a:pt x="26712" y="5858"/>
                    <a:pt x="40855" y="0"/>
                    <a:pt x="55601" y="0"/>
                  </a:cubicBezTo>
                  <a:close/>
                </a:path>
              </a:pathLst>
            </a:custGeom>
            <a:solidFill>
              <a:srgbClr val="FFFFFF"/>
            </a:solidFill>
            <a:ln w="38100" cap="rnd">
              <a:solidFill>
                <a:srgbClr val="257167"/>
              </a:solidFill>
              <a:prstDash val="solid"/>
              <a:round/>
            </a:ln>
          </p:spPr>
        </p:sp>
        <p:sp>
          <p:nvSpPr>
            <p:cNvPr id="26" name="TextBox 26"/>
            <p:cNvSpPr txBox="1"/>
            <p:nvPr/>
          </p:nvSpPr>
          <p:spPr>
            <a:xfrm>
              <a:off x="0" y="-38100"/>
              <a:ext cx="2493729" cy="357956"/>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100235" y="1899368"/>
            <a:ext cx="15695534" cy="788035"/>
          </a:xfrm>
          <a:prstGeom prst="rect">
            <a:avLst/>
          </a:prstGeom>
        </p:spPr>
        <p:txBody>
          <a:bodyPr lIns="0" tIns="0" rIns="0" bIns="0" rtlCol="0" anchor="t">
            <a:spAutoFit/>
          </a:bodyPr>
          <a:lstStyle/>
          <a:p>
            <a:pPr algn="l">
              <a:lnSpc>
                <a:spcPts val="6440"/>
              </a:lnSpc>
            </a:pPr>
            <a:r>
              <a:rPr lang="en-US" sz="4600" dirty="0">
                <a:solidFill>
                  <a:srgbClr val="333232"/>
                </a:solidFill>
                <a:latin typeface="Glacial Indifference"/>
                <a:ea typeface="Glacial Indifference"/>
                <a:cs typeface="Glacial Indifference"/>
                <a:sym typeface="Glacial Indifference"/>
              </a:rPr>
              <a:t>1. How much has the global temperature increased since 1880?</a:t>
            </a:r>
          </a:p>
        </p:txBody>
      </p:sp>
      <p:sp>
        <p:nvSpPr>
          <p:cNvPr id="28" name="TextBox 28"/>
          <p:cNvSpPr txBox="1"/>
          <p:nvPr/>
        </p:nvSpPr>
        <p:spPr>
          <a:xfrm>
            <a:off x="299718" y="185311"/>
            <a:ext cx="1601034" cy="523874"/>
          </a:xfrm>
          <a:prstGeom prst="rect">
            <a:avLst/>
          </a:prstGeom>
        </p:spPr>
        <p:txBody>
          <a:bodyPr lIns="0" tIns="0" rIns="0" bIns="0" rtlCol="0" anchor="t">
            <a:spAutoFit/>
          </a:bodyPr>
          <a:lstStyle/>
          <a:p>
            <a:pPr algn="ctr">
              <a:lnSpc>
                <a:spcPts val="4200"/>
              </a:lnSpc>
            </a:pPr>
            <a:r>
              <a:rPr lang="en-US" sz="3000" b="1">
                <a:solidFill>
                  <a:srgbClr val="FFFFFF"/>
                </a:solidFill>
                <a:latin typeface="Glacial Indifference Bold"/>
                <a:ea typeface="Glacial Indifference Bold"/>
                <a:cs typeface="Glacial Indifference Bold"/>
                <a:sym typeface="Glacial Indifference Bold"/>
              </a:rPr>
              <a:t>Listening</a:t>
            </a:r>
          </a:p>
        </p:txBody>
      </p:sp>
      <p:sp>
        <p:nvSpPr>
          <p:cNvPr id="29" name="TextBox 29"/>
          <p:cNvSpPr txBox="1"/>
          <p:nvPr/>
        </p:nvSpPr>
        <p:spPr>
          <a:xfrm>
            <a:off x="5213257" y="3832379"/>
            <a:ext cx="7787878" cy="788035"/>
          </a:xfrm>
          <a:prstGeom prst="rect">
            <a:avLst/>
          </a:prstGeom>
        </p:spPr>
        <p:txBody>
          <a:bodyPr lIns="0" tIns="0" rIns="0" bIns="0" rtlCol="0" anchor="t">
            <a:spAutoFit/>
          </a:bodyPr>
          <a:lstStyle/>
          <a:p>
            <a:pPr algn="l">
              <a:lnSpc>
                <a:spcPts val="6440"/>
              </a:lnSpc>
            </a:pPr>
            <a:r>
              <a:rPr lang="en-US" sz="4600" b="1" dirty="0">
                <a:solidFill>
                  <a:srgbClr val="257167"/>
                </a:solidFill>
                <a:latin typeface="Glacial Indifference Bold Italics"/>
                <a:ea typeface="Glacial Indifference Bold Italics"/>
                <a:cs typeface="Glacial Indifference Bold Italics"/>
                <a:sym typeface="Glacial Indifference Bold Italics"/>
              </a:rPr>
              <a:t>by about one degree Celsius</a:t>
            </a:r>
          </a:p>
        </p:txBody>
      </p:sp>
      <p:grpSp>
        <p:nvGrpSpPr>
          <p:cNvPr id="30" name="Group 30"/>
          <p:cNvGrpSpPr/>
          <p:nvPr/>
        </p:nvGrpSpPr>
        <p:grpSpPr>
          <a:xfrm>
            <a:off x="706757" y="5633723"/>
            <a:ext cx="16874486" cy="1754746"/>
            <a:chOff x="0" y="0"/>
            <a:chExt cx="3399602" cy="353518"/>
          </a:xfrm>
        </p:grpSpPr>
        <p:sp>
          <p:nvSpPr>
            <p:cNvPr id="31" name="Freeform 31"/>
            <p:cNvSpPr/>
            <p:nvPr/>
          </p:nvSpPr>
          <p:spPr>
            <a:xfrm>
              <a:off x="0" y="0"/>
              <a:ext cx="3399603" cy="353518"/>
            </a:xfrm>
            <a:custGeom>
              <a:avLst/>
              <a:gdLst/>
              <a:ahLst/>
              <a:cxnLst/>
              <a:rect l="l" t="t" r="r" b="b"/>
              <a:pathLst>
                <a:path w="3399603" h="353518">
                  <a:moveTo>
                    <a:pt x="15599" y="0"/>
                  </a:moveTo>
                  <a:lnTo>
                    <a:pt x="3384004" y="0"/>
                  </a:lnTo>
                  <a:cubicBezTo>
                    <a:pt x="3388141" y="0"/>
                    <a:pt x="3392108" y="1643"/>
                    <a:pt x="3395034" y="4569"/>
                  </a:cubicBezTo>
                  <a:cubicBezTo>
                    <a:pt x="3397959" y="7494"/>
                    <a:pt x="3399603" y="11462"/>
                    <a:pt x="3399603" y="15599"/>
                  </a:cubicBezTo>
                  <a:lnTo>
                    <a:pt x="3399603" y="337919"/>
                  </a:lnTo>
                  <a:cubicBezTo>
                    <a:pt x="3399603" y="342056"/>
                    <a:pt x="3397959" y="346024"/>
                    <a:pt x="3395034" y="348949"/>
                  </a:cubicBezTo>
                  <a:cubicBezTo>
                    <a:pt x="3392108" y="351875"/>
                    <a:pt x="3388141" y="353518"/>
                    <a:pt x="3384004" y="353518"/>
                  </a:cubicBezTo>
                  <a:lnTo>
                    <a:pt x="15599" y="353518"/>
                  </a:lnTo>
                  <a:cubicBezTo>
                    <a:pt x="11462" y="353518"/>
                    <a:pt x="7494" y="351875"/>
                    <a:pt x="4569" y="348949"/>
                  </a:cubicBezTo>
                  <a:cubicBezTo>
                    <a:pt x="1643" y="346024"/>
                    <a:pt x="0" y="342056"/>
                    <a:pt x="0" y="337919"/>
                  </a:cubicBezTo>
                  <a:lnTo>
                    <a:pt x="0" y="15599"/>
                  </a:lnTo>
                  <a:cubicBezTo>
                    <a:pt x="0" y="11462"/>
                    <a:pt x="1643" y="7494"/>
                    <a:pt x="4569" y="4569"/>
                  </a:cubicBezTo>
                  <a:cubicBezTo>
                    <a:pt x="7494" y="1643"/>
                    <a:pt x="11462" y="0"/>
                    <a:pt x="15599" y="0"/>
                  </a:cubicBezTo>
                  <a:close/>
                </a:path>
              </a:pathLst>
            </a:custGeom>
            <a:solidFill>
              <a:srgbClr val="FFFFFF"/>
            </a:solidFill>
            <a:ln w="38100" cap="rnd">
              <a:solidFill>
                <a:srgbClr val="000000"/>
              </a:solidFill>
              <a:prstDash val="solid"/>
              <a:round/>
            </a:ln>
          </p:spPr>
        </p:sp>
        <p:sp>
          <p:nvSpPr>
            <p:cNvPr id="32" name="TextBox 32"/>
            <p:cNvSpPr txBox="1"/>
            <p:nvPr/>
          </p:nvSpPr>
          <p:spPr>
            <a:xfrm>
              <a:off x="0" y="-38100"/>
              <a:ext cx="3399602" cy="391618"/>
            </a:xfrm>
            <a:prstGeom prst="rect">
              <a:avLst/>
            </a:prstGeom>
          </p:spPr>
          <p:txBody>
            <a:bodyPr lIns="50800" tIns="50800" rIns="50800" bIns="50800" rtlCol="0" anchor="ctr"/>
            <a:lstStyle/>
            <a:p>
              <a:pPr algn="ctr">
                <a:lnSpc>
                  <a:spcPts val="3079"/>
                </a:lnSpc>
              </a:pPr>
              <a:endParaRPr/>
            </a:p>
          </p:txBody>
        </p:sp>
      </p:grpSp>
      <p:grpSp>
        <p:nvGrpSpPr>
          <p:cNvPr id="33" name="Group 33"/>
          <p:cNvGrpSpPr/>
          <p:nvPr/>
        </p:nvGrpSpPr>
        <p:grpSpPr>
          <a:xfrm>
            <a:off x="1900751" y="6176648"/>
            <a:ext cx="1524638" cy="525854"/>
            <a:chOff x="0" y="0"/>
            <a:chExt cx="401551" cy="138497"/>
          </a:xfrm>
        </p:grpSpPr>
        <p:sp>
          <p:nvSpPr>
            <p:cNvPr id="34" name="Freeform 34"/>
            <p:cNvSpPr/>
            <p:nvPr/>
          </p:nvSpPr>
          <p:spPr>
            <a:xfrm>
              <a:off x="0" y="0"/>
              <a:ext cx="401551" cy="138497"/>
            </a:xfrm>
            <a:custGeom>
              <a:avLst/>
              <a:gdLst/>
              <a:ahLst/>
              <a:cxnLst/>
              <a:rect l="l" t="t" r="r" b="b"/>
              <a:pathLst>
                <a:path w="401551" h="138497">
                  <a:moveTo>
                    <a:pt x="0" y="0"/>
                  </a:moveTo>
                  <a:lnTo>
                    <a:pt x="401551" y="0"/>
                  </a:lnTo>
                  <a:lnTo>
                    <a:pt x="401551" y="138497"/>
                  </a:lnTo>
                  <a:lnTo>
                    <a:pt x="0" y="138497"/>
                  </a:lnTo>
                  <a:close/>
                </a:path>
              </a:pathLst>
            </a:custGeom>
            <a:solidFill>
              <a:srgbClr val="FFD5DD"/>
            </a:solidFill>
          </p:spPr>
        </p:sp>
        <p:sp>
          <p:nvSpPr>
            <p:cNvPr id="35" name="TextBox 35"/>
            <p:cNvSpPr txBox="1"/>
            <p:nvPr/>
          </p:nvSpPr>
          <p:spPr>
            <a:xfrm>
              <a:off x="0" y="-38100"/>
              <a:ext cx="401551" cy="176597"/>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5631604" y="6221719"/>
            <a:ext cx="3512396" cy="507098"/>
            <a:chOff x="0" y="0"/>
            <a:chExt cx="925076" cy="133557"/>
          </a:xfrm>
        </p:grpSpPr>
        <p:sp>
          <p:nvSpPr>
            <p:cNvPr id="37" name="Freeform 37"/>
            <p:cNvSpPr/>
            <p:nvPr/>
          </p:nvSpPr>
          <p:spPr>
            <a:xfrm>
              <a:off x="0" y="0"/>
              <a:ext cx="925076" cy="133557"/>
            </a:xfrm>
            <a:custGeom>
              <a:avLst/>
              <a:gdLst/>
              <a:ahLst/>
              <a:cxnLst/>
              <a:rect l="l" t="t" r="r" b="b"/>
              <a:pathLst>
                <a:path w="925076" h="133557">
                  <a:moveTo>
                    <a:pt x="0" y="0"/>
                  </a:moveTo>
                  <a:lnTo>
                    <a:pt x="925076" y="0"/>
                  </a:lnTo>
                  <a:lnTo>
                    <a:pt x="925076" y="133557"/>
                  </a:lnTo>
                  <a:lnTo>
                    <a:pt x="0" y="133557"/>
                  </a:lnTo>
                  <a:close/>
                </a:path>
              </a:pathLst>
            </a:custGeom>
            <a:solidFill>
              <a:srgbClr val="FFD5DD"/>
            </a:solidFill>
          </p:spPr>
        </p:sp>
        <p:sp>
          <p:nvSpPr>
            <p:cNvPr id="38" name="TextBox 38"/>
            <p:cNvSpPr txBox="1"/>
            <p:nvPr/>
          </p:nvSpPr>
          <p:spPr>
            <a:xfrm>
              <a:off x="0" y="-38100"/>
              <a:ext cx="925076" cy="171657"/>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281454" y="6221719"/>
            <a:ext cx="1681082" cy="480783"/>
            <a:chOff x="0" y="0"/>
            <a:chExt cx="442754" cy="126626"/>
          </a:xfrm>
        </p:grpSpPr>
        <p:sp>
          <p:nvSpPr>
            <p:cNvPr id="40" name="Freeform 40"/>
            <p:cNvSpPr/>
            <p:nvPr/>
          </p:nvSpPr>
          <p:spPr>
            <a:xfrm>
              <a:off x="0" y="0"/>
              <a:ext cx="442754" cy="126626"/>
            </a:xfrm>
            <a:custGeom>
              <a:avLst/>
              <a:gdLst/>
              <a:ahLst/>
              <a:cxnLst/>
              <a:rect l="l" t="t" r="r" b="b"/>
              <a:pathLst>
                <a:path w="442754" h="126626">
                  <a:moveTo>
                    <a:pt x="0" y="0"/>
                  </a:moveTo>
                  <a:lnTo>
                    <a:pt x="442754" y="0"/>
                  </a:lnTo>
                  <a:lnTo>
                    <a:pt x="442754" y="126626"/>
                  </a:lnTo>
                  <a:lnTo>
                    <a:pt x="0" y="126626"/>
                  </a:lnTo>
                  <a:close/>
                </a:path>
              </a:pathLst>
            </a:custGeom>
            <a:solidFill>
              <a:srgbClr val="FFD5DD"/>
            </a:solidFill>
          </p:spPr>
        </p:sp>
        <p:sp>
          <p:nvSpPr>
            <p:cNvPr id="41" name="TextBox 41"/>
            <p:cNvSpPr txBox="1"/>
            <p:nvPr/>
          </p:nvSpPr>
          <p:spPr>
            <a:xfrm>
              <a:off x="0" y="-38100"/>
              <a:ext cx="442754" cy="164726"/>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947565" y="5966870"/>
            <a:ext cx="11131431" cy="1749425"/>
          </a:xfrm>
          <a:prstGeom prst="rect">
            <a:avLst/>
          </a:prstGeom>
        </p:spPr>
        <p:txBody>
          <a:bodyPr wrap="square" lIns="0" tIns="0" rIns="0" bIns="0" rtlCol="0" anchor="t">
            <a:spAutoFit/>
          </a:bodyPr>
          <a:lstStyle/>
          <a:p>
            <a:pPr algn="l">
              <a:lnSpc>
                <a:spcPts val="7000"/>
              </a:lnSpc>
            </a:pPr>
            <a:r>
              <a:rPr lang="en-US" sz="5000" dirty="0">
                <a:solidFill>
                  <a:srgbClr val="333232"/>
                </a:solidFill>
                <a:latin typeface="Glacial Indifference"/>
                <a:ea typeface="Glacial Indifference"/>
                <a:cs typeface="Glacial Indifference"/>
                <a:sym typeface="Glacial Indifference"/>
              </a:rPr>
              <a:t> 2. When did the Little Ice Age begin?</a:t>
            </a:r>
          </a:p>
          <a:p>
            <a:pPr algn="l">
              <a:lnSpc>
                <a:spcPts val="7000"/>
              </a:lnSpc>
            </a:pPr>
            <a:endParaRPr lang="en-US" sz="5000" dirty="0">
              <a:solidFill>
                <a:srgbClr val="333232"/>
              </a:solidFill>
              <a:latin typeface="Glacial Indifference"/>
              <a:ea typeface="Glacial Indifference"/>
              <a:cs typeface="Glacial Indifference"/>
              <a:sym typeface="Glacial Indifference"/>
            </a:endParaRPr>
          </a:p>
        </p:txBody>
      </p:sp>
      <p:grpSp>
        <p:nvGrpSpPr>
          <p:cNvPr id="43" name="Group 43"/>
          <p:cNvGrpSpPr/>
          <p:nvPr/>
        </p:nvGrpSpPr>
        <p:grpSpPr>
          <a:xfrm>
            <a:off x="4373007" y="7868787"/>
            <a:ext cx="9468378" cy="1214454"/>
            <a:chOff x="0" y="0"/>
            <a:chExt cx="2493729" cy="319856"/>
          </a:xfrm>
        </p:grpSpPr>
        <p:sp>
          <p:nvSpPr>
            <p:cNvPr id="44" name="Freeform 44"/>
            <p:cNvSpPr/>
            <p:nvPr/>
          </p:nvSpPr>
          <p:spPr>
            <a:xfrm>
              <a:off x="0" y="0"/>
              <a:ext cx="2493729" cy="319856"/>
            </a:xfrm>
            <a:custGeom>
              <a:avLst/>
              <a:gdLst/>
              <a:ahLst/>
              <a:cxnLst/>
              <a:rect l="l" t="t" r="r" b="b"/>
              <a:pathLst>
                <a:path w="2493729" h="319856">
                  <a:moveTo>
                    <a:pt x="55601" y="0"/>
                  </a:moveTo>
                  <a:lnTo>
                    <a:pt x="2438129" y="0"/>
                  </a:lnTo>
                  <a:cubicBezTo>
                    <a:pt x="2452875" y="0"/>
                    <a:pt x="2467017" y="5858"/>
                    <a:pt x="2477444" y="16285"/>
                  </a:cubicBezTo>
                  <a:cubicBezTo>
                    <a:pt x="2487871" y="26712"/>
                    <a:pt x="2493729" y="40855"/>
                    <a:pt x="2493729" y="55601"/>
                  </a:cubicBezTo>
                  <a:lnTo>
                    <a:pt x="2493729" y="264255"/>
                  </a:lnTo>
                  <a:cubicBezTo>
                    <a:pt x="2493729" y="279002"/>
                    <a:pt x="2487871" y="293144"/>
                    <a:pt x="2477444" y="303571"/>
                  </a:cubicBezTo>
                  <a:cubicBezTo>
                    <a:pt x="2467017" y="313998"/>
                    <a:pt x="2452875" y="319856"/>
                    <a:pt x="2438129" y="319856"/>
                  </a:cubicBezTo>
                  <a:lnTo>
                    <a:pt x="55601" y="319856"/>
                  </a:lnTo>
                  <a:cubicBezTo>
                    <a:pt x="40855" y="319856"/>
                    <a:pt x="26712" y="313998"/>
                    <a:pt x="16285" y="303571"/>
                  </a:cubicBezTo>
                  <a:cubicBezTo>
                    <a:pt x="5858" y="293144"/>
                    <a:pt x="0" y="279002"/>
                    <a:pt x="0" y="264255"/>
                  </a:cubicBezTo>
                  <a:lnTo>
                    <a:pt x="0" y="55601"/>
                  </a:lnTo>
                  <a:cubicBezTo>
                    <a:pt x="0" y="40855"/>
                    <a:pt x="5858" y="26712"/>
                    <a:pt x="16285" y="16285"/>
                  </a:cubicBezTo>
                  <a:cubicBezTo>
                    <a:pt x="26712" y="5858"/>
                    <a:pt x="40855" y="0"/>
                    <a:pt x="55601" y="0"/>
                  </a:cubicBezTo>
                  <a:close/>
                </a:path>
              </a:pathLst>
            </a:custGeom>
            <a:solidFill>
              <a:srgbClr val="FFFFFF"/>
            </a:solidFill>
            <a:ln w="38100" cap="rnd">
              <a:solidFill>
                <a:srgbClr val="8C505B"/>
              </a:solidFill>
              <a:prstDash val="solid"/>
              <a:round/>
            </a:ln>
          </p:spPr>
        </p:sp>
        <p:sp>
          <p:nvSpPr>
            <p:cNvPr id="45" name="TextBox 45"/>
            <p:cNvSpPr txBox="1"/>
            <p:nvPr/>
          </p:nvSpPr>
          <p:spPr>
            <a:xfrm>
              <a:off x="0" y="-38100"/>
              <a:ext cx="2493729" cy="357956"/>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6053838" y="8034372"/>
            <a:ext cx="6635353" cy="788035"/>
          </a:xfrm>
          <a:prstGeom prst="rect">
            <a:avLst/>
          </a:prstGeom>
        </p:spPr>
        <p:txBody>
          <a:bodyPr lIns="0" tIns="0" rIns="0" bIns="0" rtlCol="0" anchor="t">
            <a:spAutoFit/>
          </a:bodyPr>
          <a:lstStyle/>
          <a:p>
            <a:pPr algn="l">
              <a:lnSpc>
                <a:spcPts val="6440"/>
              </a:lnSpc>
            </a:pPr>
            <a:r>
              <a:rPr lang="en-US" sz="4600" b="1" dirty="0">
                <a:solidFill>
                  <a:srgbClr val="A51C35"/>
                </a:solidFill>
                <a:latin typeface="Glacial Indifference Bold Italics"/>
                <a:ea typeface="Glacial Indifference Bold Italics"/>
                <a:cs typeface="Glacial Indifference Bold Italics"/>
                <a:sym typeface="Glacial Indifference Bold Italics"/>
              </a:rPr>
              <a:t>in the fourteenth century</a:t>
            </a:r>
          </a:p>
        </p:txBody>
      </p:sp>
      <p:pic>
        <p:nvPicPr>
          <p:cNvPr id="47" name="sach-mem-sach-hoc-sinh-eduhome-8 (1)">
            <a:hlinkClick r:id="" action="ppaction://media"/>
            <a:extLst>
              <a:ext uri="{FF2B5EF4-FFF2-40B4-BE49-F238E27FC236}">
                <a16:creationId xmlns:a16="http://schemas.microsoft.com/office/drawing/2014/main" id="{8C3F043C-FFBE-F82B-3409-CF9CABD25EA4}"/>
              </a:ext>
            </a:extLst>
          </p:cNvPr>
          <p:cNvPicPr>
            <a:picLocks noChangeAspect="1"/>
          </p:cNvPicPr>
          <p:nvPr>
            <a:audioFile r:link="rId1"/>
            <p:extLst>
              <p:ext uri="{DAA4B4D4-6D71-4841-9C94-3DE7FCFB9230}">
                <p14:media xmlns:p14="http://schemas.microsoft.com/office/powerpoint/2010/main" r:embed="rId2">
                  <p14:trim st="33029" end="89581.375"/>
                </p14:media>
              </p:ext>
            </p:extLst>
          </p:nvPr>
        </p:nvPicPr>
        <p:blipFill>
          <a:blip r:embed="rId8"/>
          <a:stretch>
            <a:fillRect/>
          </a:stretch>
        </p:blipFill>
        <p:spPr>
          <a:xfrm>
            <a:off x="6630511" y="-1075114"/>
            <a:ext cx="487363" cy="487363"/>
          </a:xfrm>
          <a:prstGeom prst="rect">
            <a:avLst/>
          </a:prstGeom>
        </p:spPr>
      </p:pic>
      <p:pic>
        <p:nvPicPr>
          <p:cNvPr id="48" name="sach-mem-sach-hoc-sinh-eduhome-8 (1)">
            <a:hlinkClick r:id="" action="ppaction://media"/>
            <a:extLst>
              <a:ext uri="{FF2B5EF4-FFF2-40B4-BE49-F238E27FC236}">
                <a16:creationId xmlns:a16="http://schemas.microsoft.com/office/drawing/2014/main" id="{D118447B-882C-DDEC-1510-3C923FE479C8}"/>
              </a:ext>
            </a:extLst>
          </p:cNvPr>
          <p:cNvPicPr>
            <a:picLocks noChangeAspect="1"/>
          </p:cNvPicPr>
          <p:nvPr>
            <a:audioFile r:link="rId1"/>
            <p:extLst>
              <p:ext uri="{DAA4B4D4-6D71-4841-9C94-3DE7FCFB9230}">
                <p14:media xmlns:p14="http://schemas.microsoft.com/office/powerpoint/2010/main" r:embed="rId2">
                  <p14:trim st="42764" end="74054.375"/>
                </p14:media>
              </p:ext>
            </p:extLst>
          </p:nvPr>
        </p:nvPicPr>
        <p:blipFill>
          <a:blip r:embed="rId8"/>
          <a:stretch>
            <a:fillRect/>
          </a:stretch>
        </p:blipFill>
        <p:spPr>
          <a:xfrm>
            <a:off x="8233632" y="-11338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500" fill="hold"/>
                                        <p:tgtEl>
                                          <p:spTgt spid="46"/>
                                        </p:tgtEl>
                                        <p:attrNameLst>
                                          <p:attrName>ppt_w</p:attrName>
                                        </p:attrNameLst>
                                      </p:cBhvr>
                                      <p:tavLst>
                                        <p:tav tm="0">
                                          <p:val>
                                            <p:fltVal val="0"/>
                                          </p:val>
                                        </p:tav>
                                        <p:tav tm="100000">
                                          <p:val>
                                            <p:strVal val="#ppt_w"/>
                                          </p:val>
                                        </p:tav>
                                      </p:tavLst>
                                    </p:anim>
                                    <p:anim calcmode="lin" valueType="num">
                                      <p:cBhvr>
                                        <p:cTn id="51" dur="500" fill="hold"/>
                                        <p:tgtEl>
                                          <p:spTgt spid="46"/>
                                        </p:tgtEl>
                                        <p:attrNameLst>
                                          <p:attrName>ppt_h</p:attrName>
                                        </p:attrNameLst>
                                      </p:cBhvr>
                                      <p:tavLst>
                                        <p:tav tm="0">
                                          <p:val>
                                            <p:fltVal val="0"/>
                                          </p:val>
                                        </p:tav>
                                        <p:tav tm="100000">
                                          <p:val>
                                            <p:strVal val="#ppt_h"/>
                                          </p:val>
                                        </p:tav>
                                      </p:tavLst>
                                    </p:anim>
                                    <p:animEffect transition="in" filter="fade">
                                      <p:cBhvr>
                                        <p:cTn id="52" dur="500"/>
                                        <p:tgtEl>
                                          <p:spTgt spid="46"/>
                                        </p:tgtEl>
                                      </p:cBhvr>
                                    </p:animEffect>
                                  </p:childTnLst>
                                </p:cTn>
                              </p:par>
                              <p:par>
                                <p:cTn id="53" presetID="53" presetClass="entr" presetSubtype="16"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47"/>
                </p:tgtEl>
              </p:cMediaNode>
            </p:audio>
            <p:audio>
              <p:cMediaNode vol="80000">
                <p:cTn id="59" fill="hold" display="0">
                  <p:stCondLst>
                    <p:cond delay="indefinite"/>
                  </p:stCondLst>
                  <p:endCondLst>
                    <p:cond evt="onStopAudio" delay="0">
                      <p:tgtEl>
                        <p:sldTgt/>
                      </p:tgtEl>
                    </p:cond>
                  </p:endCondLst>
                </p:cTn>
                <p:tgtEl>
                  <p:spTgt spid="48"/>
                </p:tgtEl>
              </p:cMediaNode>
            </p:audio>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6774" fill="hold"/>
                                        <p:tgtEl>
                                          <p:spTgt spid="47"/>
                                        </p:tgtEl>
                                      </p:cBhvr>
                                    </p:cmd>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2566" fill="hold"/>
                                        <p:tgtEl>
                                          <p:spTgt spid="48"/>
                                        </p:tgtEl>
                                      </p:cBhvr>
                                    </p:cmd>
                                  </p:childTnLst>
                                </p:cTn>
                              </p:par>
                            </p:childTnLst>
                          </p:cTn>
                        </p:par>
                      </p:childTnLst>
                    </p:cTn>
                  </p:par>
                </p:childTnLst>
              </p:cTn>
              <p:nextCondLst>
                <p:cond evt="onClick" delay="0">
                  <p:tgtEl>
                    <p:spTgt spid="30"/>
                  </p:tgtEl>
                </p:cond>
              </p:nextCondLst>
            </p:seq>
          </p:childTnLst>
        </p:cTn>
      </p:par>
    </p:tnLst>
    <p:bldLst>
      <p:bldP spid="27" grpId="0"/>
      <p:bldP spid="29" grpId="0"/>
      <p:bldP spid="42"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5"/>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grpSp>
        <p:nvGrpSpPr>
          <p:cNvPr id="5" name="Group 5"/>
          <p:cNvGrpSpPr/>
          <p:nvPr/>
        </p:nvGrpSpPr>
        <p:grpSpPr>
          <a:xfrm>
            <a:off x="669953" y="1463637"/>
            <a:ext cx="16874486" cy="1754746"/>
            <a:chOff x="0" y="0"/>
            <a:chExt cx="3399602" cy="353518"/>
          </a:xfrm>
        </p:grpSpPr>
        <p:sp>
          <p:nvSpPr>
            <p:cNvPr id="6" name="Freeform 6"/>
            <p:cNvSpPr/>
            <p:nvPr/>
          </p:nvSpPr>
          <p:spPr>
            <a:xfrm>
              <a:off x="0" y="0"/>
              <a:ext cx="3399603" cy="353518"/>
            </a:xfrm>
            <a:custGeom>
              <a:avLst/>
              <a:gdLst/>
              <a:ahLst/>
              <a:cxnLst/>
              <a:rect l="l" t="t" r="r" b="b"/>
              <a:pathLst>
                <a:path w="3399603" h="353518">
                  <a:moveTo>
                    <a:pt x="15599" y="0"/>
                  </a:moveTo>
                  <a:lnTo>
                    <a:pt x="3384004" y="0"/>
                  </a:lnTo>
                  <a:cubicBezTo>
                    <a:pt x="3388141" y="0"/>
                    <a:pt x="3392108" y="1643"/>
                    <a:pt x="3395034" y="4569"/>
                  </a:cubicBezTo>
                  <a:cubicBezTo>
                    <a:pt x="3397959" y="7494"/>
                    <a:pt x="3399603" y="11462"/>
                    <a:pt x="3399603" y="15599"/>
                  </a:cubicBezTo>
                  <a:lnTo>
                    <a:pt x="3399603" y="337919"/>
                  </a:lnTo>
                  <a:cubicBezTo>
                    <a:pt x="3399603" y="342056"/>
                    <a:pt x="3397959" y="346024"/>
                    <a:pt x="3395034" y="348949"/>
                  </a:cubicBezTo>
                  <a:cubicBezTo>
                    <a:pt x="3392108" y="351875"/>
                    <a:pt x="3388141" y="353518"/>
                    <a:pt x="3384004" y="353518"/>
                  </a:cubicBezTo>
                  <a:lnTo>
                    <a:pt x="15599" y="353518"/>
                  </a:lnTo>
                  <a:cubicBezTo>
                    <a:pt x="11462" y="353518"/>
                    <a:pt x="7494" y="351875"/>
                    <a:pt x="4569" y="348949"/>
                  </a:cubicBezTo>
                  <a:cubicBezTo>
                    <a:pt x="1643" y="346024"/>
                    <a:pt x="0" y="342056"/>
                    <a:pt x="0" y="337919"/>
                  </a:cubicBezTo>
                  <a:lnTo>
                    <a:pt x="0" y="15599"/>
                  </a:lnTo>
                  <a:cubicBezTo>
                    <a:pt x="0" y="11462"/>
                    <a:pt x="1643" y="7494"/>
                    <a:pt x="4569" y="4569"/>
                  </a:cubicBezTo>
                  <a:cubicBezTo>
                    <a:pt x="7494" y="1643"/>
                    <a:pt x="11462" y="0"/>
                    <a:pt x="15599" y="0"/>
                  </a:cubicBezTo>
                  <a:close/>
                </a:path>
              </a:pathLst>
            </a:custGeom>
            <a:solidFill>
              <a:srgbClr val="FFFFFF"/>
            </a:solidFill>
            <a:ln w="38100" cap="rnd">
              <a:solidFill>
                <a:srgbClr val="000000"/>
              </a:solidFill>
              <a:prstDash val="solid"/>
              <a:round/>
            </a:ln>
          </p:spPr>
        </p:sp>
        <p:sp>
          <p:nvSpPr>
            <p:cNvPr id="7" name="TextBox 7"/>
            <p:cNvSpPr txBox="1"/>
            <p:nvPr/>
          </p:nvSpPr>
          <p:spPr>
            <a:xfrm>
              <a:off x="0" y="-38100"/>
              <a:ext cx="3399602" cy="391618"/>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sp>
      <p:grpSp>
        <p:nvGrpSpPr>
          <p:cNvPr id="9" name="Group 9"/>
          <p:cNvGrpSpPr/>
          <p:nvPr/>
        </p:nvGrpSpPr>
        <p:grpSpPr>
          <a:xfrm>
            <a:off x="-505445" y="0"/>
            <a:ext cx="2906020" cy="961170"/>
            <a:chOff x="0" y="0"/>
            <a:chExt cx="765371" cy="253148"/>
          </a:xfrm>
        </p:grpSpPr>
        <p:sp>
          <p:nvSpPr>
            <p:cNvPr id="10" name="Freeform 10"/>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1" name="TextBox 11"/>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6757" y="5633723"/>
            <a:ext cx="16874486" cy="1754746"/>
            <a:chOff x="0" y="0"/>
            <a:chExt cx="3399602" cy="353518"/>
          </a:xfrm>
        </p:grpSpPr>
        <p:sp>
          <p:nvSpPr>
            <p:cNvPr id="13" name="Freeform 13"/>
            <p:cNvSpPr/>
            <p:nvPr/>
          </p:nvSpPr>
          <p:spPr>
            <a:xfrm>
              <a:off x="0" y="0"/>
              <a:ext cx="3399603" cy="353518"/>
            </a:xfrm>
            <a:custGeom>
              <a:avLst/>
              <a:gdLst/>
              <a:ahLst/>
              <a:cxnLst/>
              <a:rect l="l" t="t" r="r" b="b"/>
              <a:pathLst>
                <a:path w="3399603" h="353518">
                  <a:moveTo>
                    <a:pt x="15599" y="0"/>
                  </a:moveTo>
                  <a:lnTo>
                    <a:pt x="3384004" y="0"/>
                  </a:lnTo>
                  <a:cubicBezTo>
                    <a:pt x="3388141" y="0"/>
                    <a:pt x="3392108" y="1643"/>
                    <a:pt x="3395034" y="4569"/>
                  </a:cubicBezTo>
                  <a:cubicBezTo>
                    <a:pt x="3397959" y="7494"/>
                    <a:pt x="3399603" y="11462"/>
                    <a:pt x="3399603" y="15599"/>
                  </a:cubicBezTo>
                  <a:lnTo>
                    <a:pt x="3399603" y="337919"/>
                  </a:lnTo>
                  <a:cubicBezTo>
                    <a:pt x="3399603" y="342056"/>
                    <a:pt x="3397959" y="346024"/>
                    <a:pt x="3395034" y="348949"/>
                  </a:cubicBezTo>
                  <a:cubicBezTo>
                    <a:pt x="3392108" y="351875"/>
                    <a:pt x="3388141" y="353518"/>
                    <a:pt x="3384004" y="353518"/>
                  </a:cubicBezTo>
                  <a:lnTo>
                    <a:pt x="15599" y="353518"/>
                  </a:lnTo>
                  <a:cubicBezTo>
                    <a:pt x="11462" y="353518"/>
                    <a:pt x="7494" y="351875"/>
                    <a:pt x="4569" y="348949"/>
                  </a:cubicBezTo>
                  <a:cubicBezTo>
                    <a:pt x="1643" y="346024"/>
                    <a:pt x="0" y="342056"/>
                    <a:pt x="0" y="337919"/>
                  </a:cubicBezTo>
                  <a:lnTo>
                    <a:pt x="0" y="15599"/>
                  </a:lnTo>
                  <a:cubicBezTo>
                    <a:pt x="0" y="11462"/>
                    <a:pt x="1643" y="7494"/>
                    <a:pt x="4569" y="4569"/>
                  </a:cubicBezTo>
                  <a:cubicBezTo>
                    <a:pt x="7494" y="1643"/>
                    <a:pt x="11462" y="0"/>
                    <a:pt x="15599" y="0"/>
                  </a:cubicBezTo>
                  <a:close/>
                </a:path>
              </a:pathLst>
            </a:custGeom>
            <a:solidFill>
              <a:srgbClr val="FFFFFF"/>
            </a:solidFill>
            <a:ln w="38100" cap="rnd">
              <a:solidFill>
                <a:srgbClr val="000000"/>
              </a:solidFill>
              <a:prstDash val="solid"/>
              <a:round/>
            </a:ln>
          </p:spPr>
        </p:sp>
        <p:sp>
          <p:nvSpPr>
            <p:cNvPr id="14" name="TextBox 14"/>
            <p:cNvSpPr txBox="1"/>
            <p:nvPr/>
          </p:nvSpPr>
          <p:spPr>
            <a:xfrm>
              <a:off x="0" y="-38100"/>
              <a:ext cx="3399602" cy="391618"/>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a:off x="3430910" y="6244225"/>
            <a:ext cx="3984595" cy="435711"/>
            <a:chOff x="0" y="0"/>
            <a:chExt cx="1049441" cy="114755"/>
          </a:xfrm>
        </p:grpSpPr>
        <p:sp>
          <p:nvSpPr>
            <p:cNvPr id="16" name="Freeform 16"/>
            <p:cNvSpPr/>
            <p:nvPr/>
          </p:nvSpPr>
          <p:spPr>
            <a:xfrm>
              <a:off x="0" y="0"/>
              <a:ext cx="1049441" cy="114755"/>
            </a:xfrm>
            <a:custGeom>
              <a:avLst/>
              <a:gdLst/>
              <a:ahLst/>
              <a:cxnLst/>
              <a:rect l="l" t="t" r="r" b="b"/>
              <a:pathLst>
                <a:path w="1049441" h="114755">
                  <a:moveTo>
                    <a:pt x="0" y="0"/>
                  </a:moveTo>
                  <a:lnTo>
                    <a:pt x="1049441" y="0"/>
                  </a:lnTo>
                  <a:lnTo>
                    <a:pt x="1049441" y="114755"/>
                  </a:lnTo>
                  <a:lnTo>
                    <a:pt x="0" y="114755"/>
                  </a:lnTo>
                  <a:close/>
                </a:path>
              </a:pathLst>
            </a:custGeom>
            <a:solidFill>
              <a:srgbClr val="FEE8BD"/>
            </a:solidFill>
          </p:spPr>
        </p:sp>
        <p:sp>
          <p:nvSpPr>
            <p:cNvPr id="17" name="TextBox 17"/>
            <p:cNvSpPr txBox="1"/>
            <p:nvPr/>
          </p:nvSpPr>
          <p:spPr>
            <a:xfrm>
              <a:off x="0" y="-57150"/>
              <a:ext cx="1049441" cy="171905"/>
            </a:xfrm>
            <a:prstGeom prst="rect">
              <a:avLst/>
            </a:prstGeom>
          </p:spPr>
          <p:txBody>
            <a:bodyPr lIns="50800" tIns="50800" rIns="50800" bIns="50800" rtlCol="0" anchor="ctr"/>
            <a:lstStyle/>
            <a:p>
              <a:pPr algn="ctr">
                <a:lnSpc>
                  <a:spcPts val="3639"/>
                </a:lnSpc>
              </a:pPr>
              <a:endParaRPr/>
            </a:p>
          </p:txBody>
        </p:sp>
      </p:grpSp>
      <p:grpSp>
        <p:nvGrpSpPr>
          <p:cNvPr id="18" name="Group 18"/>
          <p:cNvGrpSpPr/>
          <p:nvPr/>
        </p:nvGrpSpPr>
        <p:grpSpPr>
          <a:xfrm>
            <a:off x="9107196" y="6273485"/>
            <a:ext cx="3059362" cy="441422"/>
            <a:chOff x="0" y="0"/>
            <a:chExt cx="805758" cy="116259"/>
          </a:xfrm>
        </p:grpSpPr>
        <p:sp>
          <p:nvSpPr>
            <p:cNvPr id="19" name="Freeform 19"/>
            <p:cNvSpPr/>
            <p:nvPr/>
          </p:nvSpPr>
          <p:spPr>
            <a:xfrm>
              <a:off x="0" y="0"/>
              <a:ext cx="805758" cy="116259"/>
            </a:xfrm>
            <a:custGeom>
              <a:avLst/>
              <a:gdLst/>
              <a:ahLst/>
              <a:cxnLst/>
              <a:rect l="l" t="t" r="r" b="b"/>
              <a:pathLst>
                <a:path w="805758" h="116259">
                  <a:moveTo>
                    <a:pt x="0" y="0"/>
                  </a:moveTo>
                  <a:lnTo>
                    <a:pt x="805758" y="0"/>
                  </a:lnTo>
                  <a:lnTo>
                    <a:pt x="805758" y="116259"/>
                  </a:lnTo>
                  <a:lnTo>
                    <a:pt x="0" y="116259"/>
                  </a:lnTo>
                  <a:close/>
                </a:path>
              </a:pathLst>
            </a:custGeom>
            <a:solidFill>
              <a:srgbClr val="FEE8BD"/>
            </a:solidFill>
          </p:spPr>
        </p:sp>
        <p:sp>
          <p:nvSpPr>
            <p:cNvPr id="20" name="TextBox 20"/>
            <p:cNvSpPr txBox="1"/>
            <p:nvPr/>
          </p:nvSpPr>
          <p:spPr>
            <a:xfrm>
              <a:off x="0" y="-57150"/>
              <a:ext cx="805758" cy="173409"/>
            </a:xfrm>
            <a:prstGeom prst="rect">
              <a:avLst/>
            </a:prstGeom>
          </p:spPr>
          <p:txBody>
            <a:bodyPr lIns="50800" tIns="50800" rIns="50800" bIns="50800" rtlCol="0" anchor="ctr"/>
            <a:lstStyle/>
            <a:p>
              <a:pPr algn="ctr">
                <a:lnSpc>
                  <a:spcPts val="3639"/>
                </a:lnSpc>
              </a:pPr>
              <a:endParaRPr/>
            </a:p>
          </p:txBody>
        </p:sp>
      </p:grpSp>
      <p:grpSp>
        <p:nvGrpSpPr>
          <p:cNvPr id="21" name="Group 21"/>
          <p:cNvGrpSpPr/>
          <p:nvPr/>
        </p:nvGrpSpPr>
        <p:grpSpPr>
          <a:xfrm>
            <a:off x="13001135" y="6239778"/>
            <a:ext cx="4258165" cy="440158"/>
            <a:chOff x="0" y="0"/>
            <a:chExt cx="1121492" cy="115926"/>
          </a:xfrm>
        </p:grpSpPr>
        <p:sp>
          <p:nvSpPr>
            <p:cNvPr id="22" name="Freeform 22"/>
            <p:cNvSpPr/>
            <p:nvPr/>
          </p:nvSpPr>
          <p:spPr>
            <a:xfrm>
              <a:off x="0" y="0"/>
              <a:ext cx="1121492" cy="115926"/>
            </a:xfrm>
            <a:custGeom>
              <a:avLst/>
              <a:gdLst/>
              <a:ahLst/>
              <a:cxnLst/>
              <a:rect l="l" t="t" r="r" b="b"/>
              <a:pathLst>
                <a:path w="1121492" h="115926">
                  <a:moveTo>
                    <a:pt x="0" y="0"/>
                  </a:moveTo>
                  <a:lnTo>
                    <a:pt x="1121492" y="0"/>
                  </a:lnTo>
                  <a:lnTo>
                    <a:pt x="1121492" y="115926"/>
                  </a:lnTo>
                  <a:lnTo>
                    <a:pt x="0" y="115926"/>
                  </a:lnTo>
                  <a:close/>
                </a:path>
              </a:pathLst>
            </a:custGeom>
            <a:solidFill>
              <a:srgbClr val="FEE8BD"/>
            </a:solidFill>
          </p:spPr>
        </p:sp>
        <p:sp>
          <p:nvSpPr>
            <p:cNvPr id="23" name="TextBox 23"/>
            <p:cNvSpPr txBox="1"/>
            <p:nvPr/>
          </p:nvSpPr>
          <p:spPr>
            <a:xfrm>
              <a:off x="0" y="-57150"/>
              <a:ext cx="1121492" cy="173076"/>
            </a:xfrm>
            <a:prstGeom prst="rect">
              <a:avLst/>
            </a:prstGeom>
          </p:spPr>
          <p:txBody>
            <a:bodyPr lIns="50800" tIns="50800" rIns="50800" bIns="50800" rtlCol="0" anchor="ctr"/>
            <a:lstStyle/>
            <a:p>
              <a:pPr algn="ctr">
                <a:lnSpc>
                  <a:spcPts val="3639"/>
                </a:lnSpc>
              </a:pPr>
              <a:endParaRPr/>
            </a:p>
          </p:txBody>
        </p:sp>
      </p:grpSp>
      <p:grpSp>
        <p:nvGrpSpPr>
          <p:cNvPr id="24" name="Group 24"/>
          <p:cNvGrpSpPr/>
          <p:nvPr/>
        </p:nvGrpSpPr>
        <p:grpSpPr>
          <a:xfrm>
            <a:off x="6215474" y="7868787"/>
            <a:ext cx="5951084" cy="1214454"/>
            <a:chOff x="0" y="0"/>
            <a:chExt cx="1567364" cy="319856"/>
          </a:xfrm>
        </p:grpSpPr>
        <p:sp>
          <p:nvSpPr>
            <p:cNvPr id="25" name="Freeform 25"/>
            <p:cNvSpPr/>
            <p:nvPr/>
          </p:nvSpPr>
          <p:spPr>
            <a:xfrm>
              <a:off x="0" y="0"/>
              <a:ext cx="1567364" cy="319856"/>
            </a:xfrm>
            <a:custGeom>
              <a:avLst/>
              <a:gdLst/>
              <a:ahLst/>
              <a:cxnLst/>
              <a:rect l="l" t="t" r="r" b="b"/>
              <a:pathLst>
                <a:path w="1567364" h="319856">
                  <a:moveTo>
                    <a:pt x="88463" y="0"/>
                  </a:moveTo>
                  <a:lnTo>
                    <a:pt x="1478901" y="0"/>
                  </a:lnTo>
                  <a:cubicBezTo>
                    <a:pt x="1502363" y="0"/>
                    <a:pt x="1524864" y="9320"/>
                    <a:pt x="1541453" y="25910"/>
                  </a:cubicBezTo>
                  <a:cubicBezTo>
                    <a:pt x="1558044" y="42500"/>
                    <a:pt x="1567364" y="65001"/>
                    <a:pt x="1567364" y="88463"/>
                  </a:cubicBezTo>
                  <a:lnTo>
                    <a:pt x="1567364" y="231393"/>
                  </a:lnTo>
                  <a:cubicBezTo>
                    <a:pt x="1567364" y="280250"/>
                    <a:pt x="1527758" y="319856"/>
                    <a:pt x="1478901" y="319856"/>
                  </a:cubicBezTo>
                  <a:lnTo>
                    <a:pt x="88463" y="319856"/>
                  </a:lnTo>
                  <a:cubicBezTo>
                    <a:pt x="65001" y="319856"/>
                    <a:pt x="42500" y="310536"/>
                    <a:pt x="25910" y="293946"/>
                  </a:cubicBezTo>
                  <a:cubicBezTo>
                    <a:pt x="9320" y="277356"/>
                    <a:pt x="0" y="254855"/>
                    <a:pt x="0" y="231393"/>
                  </a:cubicBezTo>
                  <a:lnTo>
                    <a:pt x="0" y="88463"/>
                  </a:lnTo>
                  <a:cubicBezTo>
                    <a:pt x="0" y="65001"/>
                    <a:pt x="9320" y="42500"/>
                    <a:pt x="25910" y="25910"/>
                  </a:cubicBezTo>
                  <a:cubicBezTo>
                    <a:pt x="42500" y="9320"/>
                    <a:pt x="65001" y="0"/>
                    <a:pt x="88463" y="0"/>
                  </a:cubicBezTo>
                  <a:close/>
                </a:path>
              </a:pathLst>
            </a:custGeom>
            <a:solidFill>
              <a:srgbClr val="FFFFFF"/>
            </a:solidFill>
            <a:ln w="38100" cap="rnd">
              <a:solidFill>
                <a:srgbClr val="8C505B"/>
              </a:solidFill>
              <a:prstDash val="solid"/>
              <a:round/>
            </a:ln>
          </p:spPr>
        </p:sp>
        <p:sp>
          <p:nvSpPr>
            <p:cNvPr id="26" name="TextBox 26"/>
            <p:cNvSpPr txBox="1"/>
            <p:nvPr/>
          </p:nvSpPr>
          <p:spPr>
            <a:xfrm>
              <a:off x="0" y="-38100"/>
              <a:ext cx="1567364" cy="357956"/>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2663070" y="2092992"/>
            <a:ext cx="1535679" cy="500309"/>
            <a:chOff x="0" y="0"/>
            <a:chExt cx="404459" cy="131769"/>
          </a:xfrm>
        </p:grpSpPr>
        <p:sp>
          <p:nvSpPr>
            <p:cNvPr id="28" name="Freeform 28"/>
            <p:cNvSpPr/>
            <p:nvPr/>
          </p:nvSpPr>
          <p:spPr>
            <a:xfrm>
              <a:off x="0" y="0"/>
              <a:ext cx="404459" cy="131769"/>
            </a:xfrm>
            <a:custGeom>
              <a:avLst/>
              <a:gdLst/>
              <a:ahLst/>
              <a:cxnLst/>
              <a:rect l="l" t="t" r="r" b="b"/>
              <a:pathLst>
                <a:path w="404459" h="131769">
                  <a:moveTo>
                    <a:pt x="0" y="0"/>
                  </a:moveTo>
                  <a:lnTo>
                    <a:pt x="404459" y="0"/>
                  </a:lnTo>
                  <a:lnTo>
                    <a:pt x="404459" y="131769"/>
                  </a:lnTo>
                  <a:lnTo>
                    <a:pt x="0" y="131769"/>
                  </a:lnTo>
                  <a:close/>
                </a:path>
              </a:pathLst>
            </a:custGeom>
            <a:solidFill>
              <a:srgbClr val="BCDFFF"/>
            </a:solidFill>
          </p:spPr>
        </p:sp>
        <p:sp>
          <p:nvSpPr>
            <p:cNvPr id="29" name="TextBox 29"/>
            <p:cNvSpPr txBox="1"/>
            <p:nvPr/>
          </p:nvSpPr>
          <p:spPr>
            <a:xfrm>
              <a:off x="0" y="-104775"/>
              <a:ext cx="404459" cy="236544"/>
            </a:xfrm>
            <a:prstGeom prst="rect">
              <a:avLst/>
            </a:prstGeom>
          </p:spPr>
          <p:txBody>
            <a:bodyPr lIns="50800" tIns="50800" rIns="50800" bIns="50800" rtlCol="0" anchor="ctr"/>
            <a:lstStyle/>
            <a:p>
              <a:pPr algn="ctr">
                <a:lnSpc>
                  <a:spcPts val="7840"/>
                </a:lnSpc>
              </a:pPr>
              <a:endParaRPr/>
            </a:p>
          </p:txBody>
        </p:sp>
      </p:grpSp>
      <p:grpSp>
        <p:nvGrpSpPr>
          <p:cNvPr id="30" name="Group 30"/>
          <p:cNvGrpSpPr/>
          <p:nvPr/>
        </p:nvGrpSpPr>
        <p:grpSpPr>
          <a:xfrm>
            <a:off x="5631604" y="2092992"/>
            <a:ext cx="2312207" cy="500309"/>
            <a:chOff x="0" y="0"/>
            <a:chExt cx="608976" cy="131769"/>
          </a:xfrm>
        </p:grpSpPr>
        <p:sp>
          <p:nvSpPr>
            <p:cNvPr id="31" name="Freeform 31"/>
            <p:cNvSpPr/>
            <p:nvPr/>
          </p:nvSpPr>
          <p:spPr>
            <a:xfrm>
              <a:off x="0" y="0"/>
              <a:ext cx="608976" cy="131769"/>
            </a:xfrm>
            <a:custGeom>
              <a:avLst/>
              <a:gdLst/>
              <a:ahLst/>
              <a:cxnLst/>
              <a:rect l="l" t="t" r="r" b="b"/>
              <a:pathLst>
                <a:path w="608976" h="131769">
                  <a:moveTo>
                    <a:pt x="0" y="0"/>
                  </a:moveTo>
                  <a:lnTo>
                    <a:pt x="608976" y="0"/>
                  </a:lnTo>
                  <a:lnTo>
                    <a:pt x="608976" y="131769"/>
                  </a:lnTo>
                  <a:lnTo>
                    <a:pt x="0" y="131769"/>
                  </a:lnTo>
                  <a:close/>
                </a:path>
              </a:pathLst>
            </a:custGeom>
            <a:solidFill>
              <a:srgbClr val="BCDFFF"/>
            </a:solidFill>
          </p:spPr>
        </p:sp>
        <p:sp>
          <p:nvSpPr>
            <p:cNvPr id="32" name="TextBox 32"/>
            <p:cNvSpPr txBox="1"/>
            <p:nvPr/>
          </p:nvSpPr>
          <p:spPr>
            <a:xfrm>
              <a:off x="0" y="-104775"/>
              <a:ext cx="608976" cy="236544"/>
            </a:xfrm>
            <a:prstGeom prst="rect">
              <a:avLst/>
            </a:prstGeom>
          </p:spPr>
          <p:txBody>
            <a:bodyPr lIns="50800" tIns="50800" rIns="50800" bIns="50800" rtlCol="0" anchor="ctr"/>
            <a:lstStyle/>
            <a:p>
              <a:pPr algn="ctr">
                <a:lnSpc>
                  <a:spcPts val="7840"/>
                </a:lnSpc>
              </a:pPr>
              <a:endParaRPr/>
            </a:p>
          </p:txBody>
        </p:sp>
      </p:grpSp>
      <p:grpSp>
        <p:nvGrpSpPr>
          <p:cNvPr id="33" name="Group 33"/>
          <p:cNvGrpSpPr/>
          <p:nvPr/>
        </p:nvGrpSpPr>
        <p:grpSpPr>
          <a:xfrm>
            <a:off x="9923949" y="2125317"/>
            <a:ext cx="1863573" cy="467983"/>
            <a:chOff x="0" y="0"/>
            <a:chExt cx="490817" cy="123255"/>
          </a:xfrm>
        </p:grpSpPr>
        <p:sp>
          <p:nvSpPr>
            <p:cNvPr id="34" name="Freeform 34"/>
            <p:cNvSpPr/>
            <p:nvPr/>
          </p:nvSpPr>
          <p:spPr>
            <a:xfrm>
              <a:off x="0" y="0"/>
              <a:ext cx="490817" cy="123255"/>
            </a:xfrm>
            <a:custGeom>
              <a:avLst/>
              <a:gdLst/>
              <a:ahLst/>
              <a:cxnLst/>
              <a:rect l="l" t="t" r="r" b="b"/>
              <a:pathLst>
                <a:path w="490817" h="123255">
                  <a:moveTo>
                    <a:pt x="0" y="0"/>
                  </a:moveTo>
                  <a:lnTo>
                    <a:pt x="490817" y="0"/>
                  </a:lnTo>
                  <a:lnTo>
                    <a:pt x="490817" y="123255"/>
                  </a:lnTo>
                  <a:lnTo>
                    <a:pt x="0" y="123255"/>
                  </a:lnTo>
                  <a:close/>
                </a:path>
              </a:pathLst>
            </a:custGeom>
            <a:solidFill>
              <a:srgbClr val="BCDFFF"/>
            </a:solidFill>
          </p:spPr>
        </p:sp>
        <p:sp>
          <p:nvSpPr>
            <p:cNvPr id="35" name="TextBox 35"/>
            <p:cNvSpPr txBox="1"/>
            <p:nvPr/>
          </p:nvSpPr>
          <p:spPr>
            <a:xfrm>
              <a:off x="0" y="-104775"/>
              <a:ext cx="490817" cy="228030"/>
            </a:xfrm>
            <a:prstGeom prst="rect">
              <a:avLst/>
            </a:prstGeom>
          </p:spPr>
          <p:txBody>
            <a:bodyPr lIns="50800" tIns="50800" rIns="50800" bIns="50800" rtlCol="0" anchor="ctr"/>
            <a:lstStyle/>
            <a:p>
              <a:pPr algn="ctr">
                <a:lnSpc>
                  <a:spcPts val="7840"/>
                </a:lnSpc>
              </a:pPr>
              <a:endParaRPr/>
            </a:p>
          </p:txBody>
        </p:sp>
      </p:grpSp>
      <p:sp>
        <p:nvSpPr>
          <p:cNvPr id="36" name="Freeform 36"/>
          <p:cNvSpPr/>
          <p:nvPr/>
        </p:nvSpPr>
        <p:spPr>
          <a:xfrm>
            <a:off x="8342033" y="3422288"/>
            <a:ext cx="1697966" cy="1672496"/>
          </a:xfrm>
          <a:custGeom>
            <a:avLst/>
            <a:gdLst/>
            <a:ahLst/>
            <a:cxnLst/>
            <a:rect l="l" t="t" r="r" b="b"/>
            <a:pathLst>
              <a:path w="1697966" h="1672496">
                <a:moveTo>
                  <a:pt x="0" y="0"/>
                </a:moveTo>
                <a:lnTo>
                  <a:pt x="1697965" y="0"/>
                </a:lnTo>
                <a:lnTo>
                  <a:pt x="1697965" y="1672496"/>
                </a:lnTo>
                <a:lnTo>
                  <a:pt x="0" y="16724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7" name="TextBox 37"/>
          <p:cNvSpPr txBox="1"/>
          <p:nvPr/>
        </p:nvSpPr>
        <p:spPr>
          <a:xfrm>
            <a:off x="299718" y="185311"/>
            <a:ext cx="1601034" cy="523874"/>
          </a:xfrm>
          <a:prstGeom prst="rect">
            <a:avLst/>
          </a:prstGeom>
        </p:spPr>
        <p:txBody>
          <a:bodyPr lIns="0" tIns="0" rIns="0" bIns="0" rtlCol="0" anchor="t">
            <a:spAutoFit/>
          </a:bodyPr>
          <a:lstStyle/>
          <a:p>
            <a:pPr algn="ctr">
              <a:lnSpc>
                <a:spcPts val="4200"/>
              </a:lnSpc>
            </a:pPr>
            <a:r>
              <a:rPr lang="en-US" sz="3000" b="1">
                <a:solidFill>
                  <a:srgbClr val="FFFFFF"/>
                </a:solidFill>
                <a:latin typeface="Glacial Indifference Bold"/>
                <a:ea typeface="Glacial Indifference Bold"/>
                <a:cs typeface="Glacial Indifference Bold"/>
                <a:sym typeface="Glacial Indifference Bold"/>
              </a:rPr>
              <a:t>Listening</a:t>
            </a:r>
          </a:p>
        </p:txBody>
      </p:sp>
      <p:sp>
        <p:nvSpPr>
          <p:cNvPr id="38" name="TextBox 38"/>
          <p:cNvSpPr txBox="1"/>
          <p:nvPr/>
        </p:nvSpPr>
        <p:spPr>
          <a:xfrm>
            <a:off x="7477408" y="7998069"/>
            <a:ext cx="4310113" cy="821055"/>
          </a:xfrm>
          <a:prstGeom prst="rect">
            <a:avLst/>
          </a:prstGeom>
        </p:spPr>
        <p:txBody>
          <a:bodyPr wrap="square" lIns="0" tIns="0" rIns="0" bIns="0" rtlCol="0" anchor="t">
            <a:spAutoFit/>
          </a:bodyPr>
          <a:lstStyle/>
          <a:p>
            <a:pPr algn="l">
              <a:lnSpc>
                <a:spcPts val="6720"/>
              </a:lnSpc>
            </a:pPr>
            <a:r>
              <a:rPr lang="en-US" sz="4800" b="1" dirty="0">
                <a:solidFill>
                  <a:srgbClr val="DB9100"/>
                </a:solidFill>
                <a:latin typeface="Glacial Indifference Bold Italics"/>
                <a:ea typeface="Glacial Indifference Bold Italics"/>
                <a:cs typeface="Glacial Indifference Bold Italics"/>
                <a:sym typeface="Glacial Indifference Bold Italics"/>
              </a:rPr>
              <a:t>burning fuel</a:t>
            </a:r>
          </a:p>
        </p:txBody>
      </p:sp>
      <p:sp>
        <p:nvSpPr>
          <p:cNvPr id="39" name="TextBox 39"/>
          <p:cNvSpPr txBox="1"/>
          <p:nvPr/>
        </p:nvSpPr>
        <p:spPr>
          <a:xfrm>
            <a:off x="1900751" y="1802530"/>
            <a:ext cx="10265807" cy="962660"/>
          </a:xfrm>
          <a:prstGeom prst="rect">
            <a:avLst/>
          </a:prstGeom>
        </p:spPr>
        <p:txBody>
          <a:bodyPr lIns="0" tIns="0" rIns="0" bIns="0" rtlCol="0" anchor="t">
            <a:spAutoFit/>
          </a:bodyPr>
          <a:lstStyle/>
          <a:p>
            <a:pPr algn="ctr">
              <a:lnSpc>
                <a:spcPts val="7840"/>
              </a:lnSpc>
            </a:pPr>
            <a:r>
              <a:rPr lang="en-US" sz="5600">
                <a:solidFill>
                  <a:srgbClr val="000000"/>
                </a:solidFill>
                <a:latin typeface="Glacial Indifference"/>
                <a:ea typeface="Glacial Indifference"/>
                <a:cs typeface="Glacial Indifference"/>
                <a:sym typeface="Glacial Indifference"/>
              </a:rPr>
              <a:t>3. What will happen in the future?</a:t>
            </a:r>
          </a:p>
        </p:txBody>
      </p:sp>
      <p:sp>
        <p:nvSpPr>
          <p:cNvPr id="40" name="TextBox 40"/>
          <p:cNvSpPr txBox="1"/>
          <p:nvPr/>
        </p:nvSpPr>
        <p:spPr>
          <a:xfrm>
            <a:off x="1018242" y="5995673"/>
            <a:ext cx="16513823" cy="837565"/>
          </a:xfrm>
          <a:prstGeom prst="rect">
            <a:avLst/>
          </a:prstGeom>
        </p:spPr>
        <p:txBody>
          <a:bodyPr lIns="0" tIns="0" rIns="0" bIns="0" rtlCol="0" anchor="t">
            <a:spAutoFit/>
          </a:bodyPr>
          <a:lstStyle/>
          <a:p>
            <a:pPr algn="l">
              <a:lnSpc>
                <a:spcPts val="6860"/>
              </a:lnSpc>
            </a:pPr>
            <a:r>
              <a:rPr lang="en-US" sz="4900" dirty="0">
                <a:solidFill>
                  <a:srgbClr val="333232"/>
                </a:solidFill>
                <a:latin typeface="Glacial Indifference"/>
                <a:ea typeface="Glacial Indifference"/>
                <a:cs typeface="Glacial Indifference"/>
                <a:sym typeface="Glacial Indifference"/>
              </a:rPr>
              <a:t>4. Which human activity is the main cause of climate change?</a:t>
            </a:r>
          </a:p>
        </p:txBody>
      </p:sp>
      <p:sp>
        <p:nvSpPr>
          <p:cNvPr id="41" name="TextBox 41"/>
          <p:cNvSpPr txBox="1"/>
          <p:nvPr/>
        </p:nvSpPr>
        <p:spPr>
          <a:xfrm>
            <a:off x="1165084" y="3663954"/>
            <a:ext cx="5229297" cy="936625"/>
          </a:xfrm>
          <a:prstGeom prst="rect">
            <a:avLst/>
          </a:prstGeom>
        </p:spPr>
        <p:txBody>
          <a:bodyPr wrap="square" lIns="0" tIns="0" rIns="0" bIns="0" rtlCol="0" anchor="t">
            <a:spAutoFit/>
          </a:bodyPr>
          <a:lstStyle/>
          <a:p>
            <a:pPr algn="ctr">
              <a:lnSpc>
                <a:spcPts val="7699"/>
              </a:lnSpc>
            </a:pPr>
            <a:r>
              <a:rPr lang="en-US" sz="5499" dirty="0">
                <a:solidFill>
                  <a:srgbClr val="333232"/>
                </a:solidFill>
                <a:latin typeface="Glacial Indifference"/>
                <a:ea typeface="Glacial Indifference"/>
                <a:cs typeface="Glacial Indifference"/>
                <a:sym typeface="Glacial Indifference"/>
              </a:rPr>
              <a:t>a. cold winters</a:t>
            </a:r>
          </a:p>
        </p:txBody>
      </p:sp>
      <p:sp>
        <p:nvSpPr>
          <p:cNvPr id="42" name="TextBox 42"/>
          <p:cNvSpPr txBox="1"/>
          <p:nvPr/>
        </p:nvSpPr>
        <p:spPr>
          <a:xfrm>
            <a:off x="8548734" y="3663954"/>
            <a:ext cx="9739266" cy="936625"/>
          </a:xfrm>
          <a:prstGeom prst="rect">
            <a:avLst/>
          </a:prstGeom>
        </p:spPr>
        <p:txBody>
          <a:bodyPr wrap="square" lIns="0" tIns="0" rIns="0" bIns="0" rtlCol="0" anchor="t">
            <a:spAutoFit/>
          </a:bodyPr>
          <a:lstStyle/>
          <a:p>
            <a:pPr algn="ctr">
              <a:lnSpc>
                <a:spcPts val="7699"/>
              </a:lnSpc>
            </a:pPr>
            <a:r>
              <a:rPr lang="en-US" sz="5499" dirty="0">
                <a:solidFill>
                  <a:srgbClr val="333232"/>
                </a:solidFill>
                <a:latin typeface="Glacial Indifference"/>
                <a:ea typeface="Glacial Indifference"/>
                <a:cs typeface="Glacial Indifference"/>
                <a:sym typeface="Glacial Indifference"/>
              </a:rPr>
              <a:t>b. deadly storms and floods</a:t>
            </a:r>
          </a:p>
        </p:txBody>
      </p:sp>
      <p:pic>
        <p:nvPicPr>
          <p:cNvPr id="43" name="sach-mem-sach-hoc-sinh-eduhome-8 (1)">
            <a:hlinkClick r:id="" action="ppaction://media"/>
            <a:extLst>
              <a:ext uri="{FF2B5EF4-FFF2-40B4-BE49-F238E27FC236}">
                <a16:creationId xmlns:a16="http://schemas.microsoft.com/office/drawing/2014/main" id="{F8C965F8-0947-F63C-727B-8D87EABF72D4}"/>
              </a:ext>
            </a:extLst>
          </p:cNvPr>
          <p:cNvPicPr>
            <a:picLocks noChangeAspect="1"/>
          </p:cNvPicPr>
          <p:nvPr>
            <a:audioFile r:link="rId1"/>
            <p:extLst>
              <p:ext uri="{DAA4B4D4-6D71-4841-9C94-3DE7FCFB9230}">
                <p14:media xmlns:p14="http://schemas.microsoft.com/office/powerpoint/2010/main" r:embed="rId2">
                  <p14:trim st="71226" end="47459.375"/>
                </p14:media>
              </p:ext>
            </p:extLst>
          </p:nvPr>
        </p:nvPicPr>
        <p:blipFill>
          <a:blip r:embed="rId10"/>
          <a:stretch>
            <a:fillRect/>
          </a:stretch>
        </p:blipFill>
        <p:spPr>
          <a:xfrm>
            <a:off x="10393195" y="-1246874"/>
            <a:ext cx="487363" cy="487363"/>
          </a:xfrm>
          <a:prstGeom prst="rect">
            <a:avLst/>
          </a:prstGeom>
        </p:spPr>
      </p:pic>
      <p:pic>
        <p:nvPicPr>
          <p:cNvPr id="44" name="sach-mem-sach-hoc-sinh-eduhome-8 (1)">
            <a:hlinkClick r:id="" action="ppaction://media"/>
            <a:extLst>
              <a:ext uri="{FF2B5EF4-FFF2-40B4-BE49-F238E27FC236}">
                <a16:creationId xmlns:a16="http://schemas.microsoft.com/office/drawing/2014/main" id="{10A1F0A4-4FBB-CC52-69CF-379902A388B9}"/>
              </a:ext>
            </a:extLst>
          </p:cNvPr>
          <p:cNvPicPr>
            <a:picLocks noChangeAspect="1"/>
          </p:cNvPicPr>
          <p:nvPr>
            <a:audioFile r:link="rId1"/>
            <p:extLst>
              <p:ext uri="{DAA4B4D4-6D71-4841-9C94-3DE7FCFB9230}">
                <p14:media xmlns:p14="http://schemas.microsoft.com/office/powerpoint/2010/main" r:embed="rId2">
                  <p14:trim st="81924" end="33131.375"/>
                </p14:media>
              </p:ext>
            </p:extLst>
          </p:nvPr>
        </p:nvPicPr>
        <p:blipFill>
          <a:blip r:embed="rId10"/>
          <a:stretch>
            <a:fillRect/>
          </a:stretch>
        </p:blipFill>
        <p:spPr>
          <a:xfrm>
            <a:off x="11922876" y="-140853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heel(1)">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par>
                                <p:cTn id="48" presetID="53" presetClass="entr" presetSubtype="16"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3"/>
                </p:tgtEl>
              </p:cMediaNode>
            </p:audio>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699" fill="hold"/>
                                        <p:tgtEl>
                                          <p:spTgt spid="43"/>
                                        </p:tgtEl>
                                      </p:cBhvr>
                                    </p:cmd>
                                  </p:childTnLst>
                                </p:cTn>
                              </p:par>
                            </p:childTnLst>
                          </p:cTn>
                        </p:par>
                      </p:childTnLst>
                    </p:cTn>
                  </p:par>
                </p:childTnLst>
              </p:cTn>
              <p:nextCondLst>
                <p:cond evt="onClick" delay="0">
                  <p:tgtEl>
                    <p:spTgt spid="5"/>
                  </p:tgtEl>
                </p:cond>
              </p:nextCondLst>
            </p:seq>
            <p:audio>
              <p:cMediaNode vol="80000">
                <p:cTn id="59" fill="hold" display="0">
                  <p:stCondLst>
                    <p:cond delay="indefinite"/>
                  </p:stCondLst>
                  <p:endCondLst>
                    <p:cond evt="onStopAudio" delay="0">
                      <p:tgtEl>
                        <p:sldTgt/>
                      </p:tgtEl>
                    </p:cond>
                  </p:endCondLst>
                </p:cTn>
                <p:tgtEl>
                  <p:spTgt spid="44"/>
                </p:tgtEl>
              </p:cMediaNode>
            </p:audio>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4329" fill="hold"/>
                                        <p:tgtEl>
                                          <p:spTgt spid="44"/>
                                        </p:tgtEl>
                                      </p:cBhvr>
                                    </p:cmd>
                                  </p:childTnLst>
                                </p:cTn>
                              </p:par>
                            </p:childTnLst>
                          </p:cTn>
                        </p:par>
                      </p:childTnLst>
                    </p:cTn>
                  </p:par>
                </p:childTnLst>
              </p:cTn>
              <p:nextCondLst>
                <p:cond evt="onClick" delay="0">
                  <p:tgtEl>
                    <p:spTgt spid="12"/>
                  </p:tgtEl>
                </p:cond>
              </p:nextCondLst>
            </p:seq>
          </p:childTnLst>
        </p:cTn>
      </p:par>
    </p:tnLst>
    <p:bldLst>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5"/>
            <a:stretch>
              <a:fillRect/>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grpSp>
        <p:nvGrpSpPr>
          <p:cNvPr id="5" name="Group 5"/>
          <p:cNvGrpSpPr/>
          <p:nvPr/>
        </p:nvGrpSpPr>
        <p:grpSpPr>
          <a:xfrm>
            <a:off x="706757" y="2282379"/>
            <a:ext cx="16874486" cy="1754746"/>
            <a:chOff x="0" y="0"/>
            <a:chExt cx="3399602" cy="353518"/>
          </a:xfrm>
        </p:grpSpPr>
        <p:sp>
          <p:nvSpPr>
            <p:cNvPr id="6" name="Freeform 6"/>
            <p:cNvSpPr/>
            <p:nvPr/>
          </p:nvSpPr>
          <p:spPr>
            <a:xfrm>
              <a:off x="0" y="0"/>
              <a:ext cx="3399603" cy="353518"/>
            </a:xfrm>
            <a:custGeom>
              <a:avLst/>
              <a:gdLst/>
              <a:ahLst/>
              <a:cxnLst/>
              <a:rect l="l" t="t" r="r" b="b"/>
              <a:pathLst>
                <a:path w="3399603" h="353518">
                  <a:moveTo>
                    <a:pt x="15599" y="0"/>
                  </a:moveTo>
                  <a:lnTo>
                    <a:pt x="3384004" y="0"/>
                  </a:lnTo>
                  <a:cubicBezTo>
                    <a:pt x="3388141" y="0"/>
                    <a:pt x="3392108" y="1643"/>
                    <a:pt x="3395034" y="4569"/>
                  </a:cubicBezTo>
                  <a:cubicBezTo>
                    <a:pt x="3397959" y="7494"/>
                    <a:pt x="3399603" y="11462"/>
                    <a:pt x="3399603" y="15599"/>
                  </a:cubicBezTo>
                  <a:lnTo>
                    <a:pt x="3399603" y="337919"/>
                  </a:lnTo>
                  <a:cubicBezTo>
                    <a:pt x="3399603" y="342056"/>
                    <a:pt x="3397959" y="346024"/>
                    <a:pt x="3395034" y="348949"/>
                  </a:cubicBezTo>
                  <a:cubicBezTo>
                    <a:pt x="3392108" y="351875"/>
                    <a:pt x="3388141" y="353518"/>
                    <a:pt x="3384004" y="353518"/>
                  </a:cubicBezTo>
                  <a:lnTo>
                    <a:pt x="15599" y="353518"/>
                  </a:lnTo>
                  <a:cubicBezTo>
                    <a:pt x="11462" y="353518"/>
                    <a:pt x="7494" y="351875"/>
                    <a:pt x="4569" y="348949"/>
                  </a:cubicBezTo>
                  <a:cubicBezTo>
                    <a:pt x="1643" y="346024"/>
                    <a:pt x="0" y="342056"/>
                    <a:pt x="0" y="337919"/>
                  </a:cubicBezTo>
                  <a:lnTo>
                    <a:pt x="0" y="15599"/>
                  </a:lnTo>
                  <a:cubicBezTo>
                    <a:pt x="0" y="11462"/>
                    <a:pt x="1643" y="7494"/>
                    <a:pt x="4569" y="4569"/>
                  </a:cubicBezTo>
                  <a:cubicBezTo>
                    <a:pt x="7494" y="1643"/>
                    <a:pt x="11462" y="0"/>
                    <a:pt x="15599" y="0"/>
                  </a:cubicBezTo>
                  <a:close/>
                </a:path>
              </a:pathLst>
            </a:custGeom>
            <a:solidFill>
              <a:srgbClr val="FFFFFF"/>
            </a:solidFill>
            <a:ln w="38100" cap="rnd">
              <a:solidFill>
                <a:srgbClr val="000000"/>
              </a:solidFill>
              <a:prstDash val="solid"/>
              <a:round/>
            </a:ln>
          </p:spPr>
        </p:sp>
        <p:sp>
          <p:nvSpPr>
            <p:cNvPr id="7" name="TextBox 7"/>
            <p:cNvSpPr txBox="1"/>
            <p:nvPr/>
          </p:nvSpPr>
          <p:spPr>
            <a:xfrm>
              <a:off x="0" y="-38100"/>
              <a:ext cx="3399602" cy="391618"/>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sp>
      <p:grpSp>
        <p:nvGrpSpPr>
          <p:cNvPr id="9" name="Group 9"/>
          <p:cNvGrpSpPr/>
          <p:nvPr/>
        </p:nvGrpSpPr>
        <p:grpSpPr>
          <a:xfrm>
            <a:off x="-505445" y="0"/>
            <a:ext cx="2906020" cy="961170"/>
            <a:chOff x="0" y="0"/>
            <a:chExt cx="765371" cy="253148"/>
          </a:xfrm>
        </p:grpSpPr>
        <p:sp>
          <p:nvSpPr>
            <p:cNvPr id="10" name="Freeform 10"/>
            <p:cNvSpPr/>
            <p:nvPr/>
          </p:nvSpPr>
          <p:spPr>
            <a:xfrm>
              <a:off x="0" y="0"/>
              <a:ext cx="765371" cy="253148"/>
            </a:xfrm>
            <a:custGeom>
              <a:avLst/>
              <a:gdLst/>
              <a:ahLst/>
              <a:cxnLst/>
              <a:rect l="l" t="t" r="r" b="b"/>
              <a:pathLst>
                <a:path w="765371" h="253148">
                  <a:moveTo>
                    <a:pt x="126574" y="0"/>
                  </a:moveTo>
                  <a:lnTo>
                    <a:pt x="638798" y="0"/>
                  </a:lnTo>
                  <a:cubicBezTo>
                    <a:pt x="672367" y="0"/>
                    <a:pt x="704562" y="13335"/>
                    <a:pt x="728299" y="37073"/>
                  </a:cubicBezTo>
                  <a:cubicBezTo>
                    <a:pt x="752036" y="60810"/>
                    <a:pt x="765371" y="93004"/>
                    <a:pt x="765371" y="126574"/>
                  </a:cubicBezTo>
                  <a:lnTo>
                    <a:pt x="765371" y="126574"/>
                  </a:lnTo>
                  <a:cubicBezTo>
                    <a:pt x="765371" y="196479"/>
                    <a:pt x="708702" y="253148"/>
                    <a:pt x="638798" y="253148"/>
                  </a:cubicBezTo>
                  <a:lnTo>
                    <a:pt x="126574" y="253148"/>
                  </a:lnTo>
                  <a:cubicBezTo>
                    <a:pt x="56669" y="253148"/>
                    <a:pt x="0" y="196479"/>
                    <a:pt x="0" y="126574"/>
                  </a:cubicBezTo>
                  <a:lnTo>
                    <a:pt x="0" y="126574"/>
                  </a:lnTo>
                  <a:cubicBezTo>
                    <a:pt x="0" y="56669"/>
                    <a:pt x="56669" y="0"/>
                    <a:pt x="126574" y="0"/>
                  </a:cubicBezTo>
                  <a:close/>
                </a:path>
              </a:pathLst>
            </a:custGeom>
            <a:solidFill>
              <a:srgbClr val="167743"/>
            </a:solidFill>
          </p:spPr>
        </p:sp>
        <p:sp>
          <p:nvSpPr>
            <p:cNvPr id="11" name="TextBox 11"/>
            <p:cNvSpPr txBox="1"/>
            <p:nvPr/>
          </p:nvSpPr>
          <p:spPr>
            <a:xfrm>
              <a:off x="0" y="-38100"/>
              <a:ext cx="765371" cy="29124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491872" y="5345729"/>
            <a:ext cx="6675942" cy="2108988"/>
            <a:chOff x="0" y="0"/>
            <a:chExt cx="1758273" cy="555454"/>
          </a:xfrm>
        </p:grpSpPr>
        <p:sp>
          <p:nvSpPr>
            <p:cNvPr id="13" name="Freeform 13"/>
            <p:cNvSpPr/>
            <p:nvPr/>
          </p:nvSpPr>
          <p:spPr>
            <a:xfrm>
              <a:off x="0" y="0"/>
              <a:ext cx="1758273" cy="555454"/>
            </a:xfrm>
            <a:custGeom>
              <a:avLst/>
              <a:gdLst/>
              <a:ahLst/>
              <a:cxnLst/>
              <a:rect l="l" t="t" r="r" b="b"/>
              <a:pathLst>
                <a:path w="1758273" h="555454">
                  <a:moveTo>
                    <a:pt x="78858" y="0"/>
                  </a:moveTo>
                  <a:lnTo>
                    <a:pt x="1679415" y="0"/>
                  </a:lnTo>
                  <a:cubicBezTo>
                    <a:pt x="1722967" y="0"/>
                    <a:pt x="1758273" y="35306"/>
                    <a:pt x="1758273" y="78858"/>
                  </a:cubicBezTo>
                  <a:lnTo>
                    <a:pt x="1758273" y="476596"/>
                  </a:lnTo>
                  <a:cubicBezTo>
                    <a:pt x="1758273" y="497510"/>
                    <a:pt x="1749965" y="517568"/>
                    <a:pt x="1735176" y="532357"/>
                  </a:cubicBezTo>
                  <a:cubicBezTo>
                    <a:pt x="1720387" y="547145"/>
                    <a:pt x="1700330" y="555454"/>
                    <a:pt x="1679415" y="555454"/>
                  </a:cubicBezTo>
                  <a:lnTo>
                    <a:pt x="78858" y="555454"/>
                  </a:lnTo>
                  <a:cubicBezTo>
                    <a:pt x="57943" y="555454"/>
                    <a:pt x="37886" y="547145"/>
                    <a:pt x="23097" y="532357"/>
                  </a:cubicBezTo>
                  <a:cubicBezTo>
                    <a:pt x="8308" y="517568"/>
                    <a:pt x="0" y="497510"/>
                    <a:pt x="0" y="476596"/>
                  </a:cubicBezTo>
                  <a:lnTo>
                    <a:pt x="0" y="78858"/>
                  </a:lnTo>
                  <a:cubicBezTo>
                    <a:pt x="0" y="57943"/>
                    <a:pt x="8308" y="37886"/>
                    <a:pt x="23097" y="23097"/>
                  </a:cubicBezTo>
                  <a:cubicBezTo>
                    <a:pt x="37886" y="8308"/>
                    <a:pt x="57943" y="0"/>
                    <a:pt x="78858" y="0"/>
                  </a:cubicBezTo>
                  <a:close/>
                </a:path>
              </a:pathLst>
            </a:custGeom>
            <a:solidFill>
              <a:srgbClr val="FFFFFF"/>
            </a:solidFill>
            <a:ln w="38100" cap="rnd">
              <a:solidFill>
                <a:srgbClr val="C04F4F"/>
              </a:solidFill>
              <a:prstDash val="solid"/>
              <a:round/>
            </a:ln>
          </p:spPr>
        </p:sp>
        <p:sp>
          <p:nvSpPr>
            <p:cNvPr id="14" name="TextBox 14"/>
            <p:cNvSpPr txBox="1"/>
            <p:nvPr/>
          </p:nvSpPr>
          <p:spPr>
            <a:xfrm>
              <a:off x="0" y="-38100"/>
              <a:ext cx="1758273" cy="59355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99718" y="185311"/>
            <a:ext cx="1601034" cy="523874"/>
          </a:xfrm>
          <a:prstGeom prst="rect">
            <a:avLst/>
          </a:prstGeom>
        </p:spPr>
        <p:txBody>
          <a:bodyPr lIns="0" tIns="0" rIns="0" bIns="0" rtlCol="0" anchor="t">
            <a:spAutoFit/>
          </a:bodyPr>
          <a:lstStyle/>
          <a:p>
            <a:pPr algn="ctr">
              <a:lnSpc>
                <a:spcPts val="4200"/>
              </a:lnSpc>
            </a:pPr>
            <a:r>
              <a:rPr lang="en-US" sz="3000" b="1">
                <a:solidFill>
                  <a:srgbClr val="FFFFFF"/>
                </a:solidFill>
                <a:latin typeface="Glacial Indifference Bold"/>
                <a:ea typeface="Glacial Indifference Bold"/>
                <a:cs typeface="Glacial Indifference Bold"/>
                <a:sym typeface="Glacial Indifference Bold"/>
              </a:rPr>
              <a:t>Listening</a:t>
            </a:r>
          </a:p>
        </p:txBody>
      </p:sp>
      <p:sp>
        <p:nvSpPr>
          <p:cNvPr id="16" name="TextBox 16"/>
          <p:cNvSpPr txBox="1"/>
          <p:nvPr/>
        </p:nvSpPr>
        <p:spPr>
          <a:xfrm>
            <a:off x="7324298" y="5702357"/>
            <a:ext cx="3953302" cy="1252856"/>
          </a:xfrm>
          <a:prstGeom prst="rect">
            <a:avLst/>
          </a:prstGeom>
        </p:spPr>
        <p:txBody>
          <a:bodyPr wrap="square" lIns="0" tIns="0" rIns="0" bIns="0" rtlCol="0" anchor="t">
            <a:spAutoFit/>
          </a:bodyPr>
          <a:lstStyle/>
          <a:p>
            <a:pPr algn="l">
              <a:lnSpc>
                <a:spcPts val="10219"/>
              </a:lnSpc>
            </a:pPr>
            <a:r>
              <a:rPr lang="en-US" sz="7299" b="1" dirty="0">
                <a:solidFill>
                  <a:srgbClr val="C04F4F"/>
                </a:solidFill>
                <a:latin typeface="Glacial Indifference Bold Italics"/>
                <a:ea typeface="Glacial Indifference Bold Italics"/>
                <a:cs typeface="Glacial Indifference Bold Italics"/>
                <a:sym typeface="Glacial Indifference Bold Italics"/>
              </a:rPr>
              <a:t>forests</a:t>
            </a:r>
          </a:p>
        </p:txBody>
      </p:sp>
      <p:grpSp>
        <p:nvGrpSpPr>
          <p:cNvPr id="17" name="Group 17"/>
          <p:cNvGrpSpPr/>
          <p:nvPr/>
        </p:nvGrpSpPr>
        <p:grpSpPr>
          <a:xfrm>
            <a:off x="2729768" y="2837888"/>
            <a:ext cx="1719456" cy="782556"/>
            <a:chOff x="0" y="0"/>
            <a:chExt cx="452861" cy="206105"/>
          </a:xfrm>
        </p:grpSpPr>
        <p:sp>
          <p:nvSpPr>
            <p:cNvPr id="18" name="Freeform 18"/>
            <p:cNvSpPr/>
            <p:nvPr/>
          </p:nvSpPr>
          <p:spPr>
            <a:xfrm>
              <a:off x="0" y="0"/>
              <a:ext cx="452861" cy="206105"/>
            </a:xfrm>
            <a:custGeom>
              <a:avLst/>
              <a:gdLst/>
              <a:ahLst/>
              <a:cxnLst/>
              <a:rect l="l" t="t" r="r" b="b"/>
              <a:pathLst>
                <a:path w="452861" h="206105">
                  <a:moveTo>
                    <a:pt x="0" y="0"/>
                  </a:moveTo>
                  <a:lnTo>
                    <a:pt x="452861" y="0"/>
                  </a:lnTo>
                  <a:lnTo>
                    <a:pt x="452861" y="206105"/>
                  </a:lnTo>
                  <a:lnTo>
                    <a:pt x="0" y="206105"/>
                  </a:lnTo>
                  <a:close/>
                </a:path>
              </a:pathLst>
            </a:custGeom>
            <a:solidFill>
              <a:srgbClr val="FFD9D9"/>
            </a:solidFill>
          </p:spPr>
        </p:sp>
        <p:sp>
          <p:nvSpPr>
            <p:cNvPr id="19" name="TextBox 19"/>
            <p:cNvSpPr txBox="1"/>
            <p:nvPr/>
          </p:nvSpPr>
          <p:spPr>
            <a:xfrm>
              <a:off x="0" y="-76200"/>
              <a:ext cx="452861" cy="282305"/>
            </a:xfrm>
            <a:prstGeom prst="rect">
              <a:avLst/>
            </a:prstGeom>
          </p:spPr>
          <p:txBody>
            <a:bodyPr lIns="50800" tIns="50800" rIns="50800" bIns="50800" rtlCol="0" anchor="ctr"/>
            <a:lstStyle/>
            <a:p>
              <a:pPr algn="ctr">
                <a:lnSpc>
                  <a:spcPts val="5319"/>
                </a:lnSpc>
              </a:pPr>
              <a:endParaRPr/>
            </a:p>
          </p:txBody>
        </p:sp>
      </p:grpSp>
      <p:grpSp>
        <p:nvGrpSpPr>
          <p:cNvPr id="20" name="Group 20"/>
          <p:cNvGrpSpPr/>
          <p:nvPr/>
        </p:nvGrpSpPr>
        <p:grpSpPr>
          <a:xfrm>
            <a:off x="6662499" y="2837888"/>
            <a:ext cx="2255993" cy="782556"/>
            <a:chOff x="0" y="0"/>
            <a:chExt cx="594171" cy="206105"/>
          </a:xfrm>
        </p:grpSpPr>
        <p:sp>
          <p:nvSpPr>
            <p:cNvPr id="21" name="Freeform 21"/>
            <p:cNvSpPr/>
            <p:nvPr/>
          </p:nvSpPr>
          <p:spPr>
            <a:xfrm>
              <a:off x="0" y="0"/>
              <a:ext cx="594171" cy="206105"/>
            </a:xfrm>
            <a:custGeom>
              <a:avLst/>
              <a:gdLst/>
              <a:ahLst/>
              <a:cxnLst/>
              <a:rect l="l" t="t" r="r" b="b"/>
              <a:pathLst>
                <a:path w="594171" h="206105">
                  <a:moveTo>
                    <a:pt x="0" y="0"/>
                  </a:moveTo>
                  <a:lnTo>
                    <a:pt x="594171" y="0"/>
                  </a:lnTo>
                  <a:lnTo>
                    <a:pt x="594171" y="206105"/>
                  </a:lnTo>
                  <a:lnTo>
                    <a:pt x="0" y="206105"/>
                  </a:lnTo>
                  <a:close/>
                </a:path>
              </a:pathLst>
            </a:custGeom>
            <a:solidFill>
              <a:srgbClr val="FFD9D9"/>
            </a:solidFill>
          </p:spPr>
        </p:sp>
        <p:sp>
          <p:nvSpPr>
            <p:cNvPr id="22" name="TextBox 22"/>
            <p:cNvSpPr txBox="1"/>
            <p:nvPr/>
          </p:nvSpPr>
          <p:spPr>
            <a:xfrm>
              <a:off x="0" y="-76200"/>
              <a:ext cx="594171" cy="282305"/>
            </a:xfrm>
            <a:prstGeom prst="rect">
              <a:avLst/>
            </a:prstGeom>
          </p:spPr>
          <p:txBody>
            <a:bodyPr lIns="50800" tIns="50800" rIns="50800" bIns="50800" rtlCol="0" anchor="ctr"/>
            <a:lstStyle/>
            <a:p>
              <a:pPr algn="ctr">
                <a:lnSpc>
                  <a:spcPts val="5319"/>
                </a:lnSpc>
              </a:pPr>
              <a:endParaRPr/>
            </a:p>
          </p:txBody>
        </p:sp>
      </p:grpSp>
      <p:grpSp>
        <p:nvGrpSpPr>
          <p:cNvPr id="23" name="Group 23"/>
          <p:cNvGrpSpPr/>
          <p:nvPr/>
        </p:nvGrpSpPr>
        <p:grpSpPr>
          <a:xfrm>
            <a:off x="9191016" y="2837888"/>
            <a:ext cx="5953596" cy="782556"/>
            <a:chOff x="0" y="0"/>
            <a:chExt cx="1568025" cy="206105"/>
          </a:xfrm>
        </p:grpSpPr>
        <p:sp>
          <p:nvSpPr>
            <p:cNvPr id="24" name="Freeform 24"/>
            <p:cNvSpPr/>
            <p:nvPr/>
          </p:nvSpPr>
          <p:spPr>
            <a:xfrm>
              <a:off x="0" y="0"/>
              <a:ext cx="1568025" cy="206105"/>
            </a:xfrm>
            <a:custGeom>
              <a:avLst/>
              <a:gdLst/>
              <a:ahLst/>
              <a:cxnLst/>
              <a:rect l="l" t="t" r="r" b="b"/>
              <a:pathLst>
                <a:path w="1568025" h="206105">
                  <a:moveTo>
                    <a:pt x="0" y="0"/>
                  </a:moveTo>
                  <a:lnTo>
                    <a:pt x="1568025" y="0"/>
                  </a:lnTo>
                  <a:lnTo>
                    <a:pt x="1568025" y="206105"/>
                  </a:lnTo>
                  <a:lnTo>
                    <a:pt x="0" y="206105"/>
                  </a:lnTo>
                  <a:close/>
                </a:path>
              </a:pathLst>
            </a:custGeom>
            <a:solidFill>
              <a:srgbClr val="FFD9D9"/>
            </a:solidFill>
          </p:spPr>
        </p:sp>
        <p:sp>
          <p:nvSpPr>
            <p:cNvPr id="25" name="TextBox 25"/>
            <p:cNvSpPr txBox="1"/>
            <p:nvPr/>
          </p:nvSpPr>
          <p:spPr>
            <a:xfrm>
              <a:off x="0" y="-76200"/>
              <a:ext cx="1568025" cy="282305"/>
            </a:xfrm>
            <a:prstGeom prst="rect">
              <a:avLst/>
            </a:prstGeom>
          </p:spPr>
          <p:txBody>
            <a:bodyPr lIns="50800" tIns="50800" rIns="50800" bIns="50800" rtlCol="0" anchor="ctr"/>
            <a:lstStyle/>
            <a:p>
              <a:pPr algn="ctr">
                <a:lnSpc>
                  <a:spcPts val="5319"/>
                </a:lnSpc>
              </a:pPr>
              <a:endParaRPr/>
            </a:p>
          </p:txBody>
        </p:sp>
      </p:grpSp>
      <p:sp>
        <p:nvSpPr>
          <p:cNvPr id="26" name="TextBox 26"/>
          <p:cNvSpPr txBox="1"/>
          <p:nvPr/>
        </p:nvSpPr>
        <p:spPr>
          <a:xfrm>
            <a:off x="1900751" y="2575234"/>
            <a:ext cx="14784391" cy="1045211"/>
          </a:xfrm>
          <a:prstGeom prst="rect">
            <a:avLst/>
          </a:prstGeom>
        </p:spPr>
        <p:txBody>
          <a:bodyPr lIns="0" tIns="0" rIns="0" bIns="0" rtlCol="0" anchor="t">
            <a:spAutoFit/>
          </a:bodyPr>
          <a:lstStyle/>
          <a:p>
            <a:pPr algn="l">
              <a:lnSpc>
                <a:spcPts val="8539"/>
              </a:lnSpc>
            </a:pPr>
            <a:r>
              <a:rPr lang="en-US" sz="6099">
                <a:solidFill>
                  <a:srgbClr val="333232"/>
                </a:solidFill>
                <a:latin typeface="Glacial Indifference"/>
                <a:ea typeface="Glacial Indifference"/>
                <a:cs typeface="Glacial Indifference"/>
                <a:sym typeface="Glacial Indifference"/>
              </a:rPr>
              <a:t>5. What helps reduce CO2 and flooding?</a:t>
            </a:r>
          </a:p>
        </p:txBody>
      </p:sp>
      <p:pic>
        <p:nvPicPr>
          <p:cNvPr id="27" name="sach-mem-sach-hoc-sinh-eduhome-8 (1)">
            <a:hlinkClick r:id="" action="ppaction://media"/>
            <a:extLst>
              <a:ext uri="{FF2B5EF4-FFF2-40B4-BE49-F238E27FC236}">
                <a16:creationId xmlns:a16="http://schemas.microsoft.com/office/drawing/2014/main" id="{A2628069-DED8-D00A-F9A1-386E11E3AD4A}"/>
              </a:ext>
            </a:extLst>
          </p:cNvPr>
          <p:cNvPicPr>
            <a:picLocks noChangeAspect="1"/>
          </p:cNvPicPr>
          <p:nvPr>
            <a:audioFile r:link="rId1"/>
            <p:extLst>
              <p:ext uri="{DAA4B4D4-6D71-4841-9C94-3DE7FCFB9230}">
                <p14:media xmlns:p14="http://schemas.microsoft.com/office/powerpoint/2010/main" r:embed="rId2">
                  <p14:trim st="98891" end="5884.375"/>
                </p14:media>
              </p:ext>
            </p:extLst>
          </p:nvPr>
        </p:nvPicPr>
        <p:blipFill>
          <a:blip r:embed="rId8"/>
          <a:stretch>
            <a:fillRect/>
          </a:stretch>
        </p:blipFill>
        <p:spPr>
          <a:xfrm>
            <a:off x="10393195" y="-12468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7"/>
                </p:tgtEl>
              </p:cMediaNode>
            </p:audi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4609" fill="hold"/>
                                        <p:tgtEl>
                                          <p:spTgt spid="27"/>
                                        </p:tgtEl>
                                      </p:cBhvr>
                                    </p:cmd>
                                  </p:childTnLst>
                                </p:cTn>
                              </p:par>
                            </p:childTnLst>
                          </p:cTn>
                        </p:par>
                      </p:childTnLst>
                    </p:cTn>
                  </p:par>
                </p:childTnLst>
              </p:cTn>
              <p:nextCondLst>
                <p:cond evt="onClick" delay="0">
                  <p:tgtEl>
                    <p:spTgt spid="5"/>
                  </p:tgtEl>
                </p:cond>
              </p:nextCondLst>
            </p:seq>
          </p:childTnLst>
        </p:cTn>
      </p:par>
    </p:tnLst>
    <p:bldLst>
      <p:bldP spid="16"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1779</Words>
  <Application>Microsoft Office PowerPoint</Application>
  <PresentationFormat>Custom</PresentationFormat>
  <Paragraphs>155</Paragraphs>
  <Slides>29</Slides>
  <Notes>1</Notes>
  <HiddenSlides>0</HiddenSlides>
  <MMClips>25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Congenial</vt:lpstr>
      <vt:lpstr>Lilita One</vt:lpstr>
      <vt:lpstr>Lobster</vt:lpstr>
      <vt:lpstr>Bauhaus 93</vt:lpstr>
      <vt:lpstr>Glacial Indifference Bold Italics</vt:lpstr>
      <vt:lpstr>Calibri</vt:lpstr>
      <vt:lpstr>Congenial Black</vt:lpstr>
      <vt:lpstr>Glacial Indifference Italics</vt:lpstr>
      <vt:lpstr>Times New Roman</vt:lpstr>
      <vt:lpstr>Calibri Light</vt:lpstr>
      <vt:lpstr>Glacial Indifference Bold</vt:lpstr>
      <vt:lpstr>Arial</vt:lpstr>
      <vt:lpstr>Glacial Indifference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drought</dc:title>
  <cp:lastModifiedBy>DELL</cp:lastModifiedBy>
  <cp:revision>7</cp:revision>
  <dcterms:created xsi:type="dcterms:W3CDTF">2006-08-16T00:00:00Z</dcterms:created>
  <dcterms:modified xsi:type="dcterms:W3CDTF">2025-03-14T01:02:59Z</dcterms:modified>
  <dc:identifier>DAGhUxRo_ro</dc:identifier>
</cp:coreProperties>
</file>