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2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02" r:id="rId3"/>
    <p:sldMasterId id="2147483744" r:id="rId4"/>
    <p:sldMasterId id="2147483765" r:id="rId5"/>
    <p:sldMasterId id="2147483777" r:id="rId6"/>
    <p:sldMasterId id="2147483789" r:id="rId7"/>
    <p:sldMasterId id="2147483801" r:id="rId8"/>
    <p:sldMasterId id="2147483813" r:id="rId9"/>
    <p:sldMasterId id="2147483825" r:id="rId10"/>
    <p:sldMasterId id="2147483837" r:id="rId11"/>
    <p:sldMasterId id="2147483849" r:id="rId12"/>
    <p:sldMasterId id="2147483870" r:id="rId13"/>
  </p:sldMasterIdLst>
  <p:notesMasterIdLst>
    <p:notesMasterId r:id="rId36"/>
  </p:notesMasterIdLst>
  <p:sldIdLst>
    <p:sldId id="256" r:id="rId14"/>
    <p:sldId id="286" r:id="rId15"/>
    <p:sldId id="258" r:id="rId16"/>
    <p:sldId id="257" r:id="rId17"/>
    <p:sldId id="259" r:id="rId18"/>
    <p:sldId id="260" r:id="rId19"/>
    <p:sldId id="271" r:id="rId20"/>
    <p:sldId id="262" r:id="rId21"/>
    <p:sldId id="264" r:id="rId22"/>
    <p:sldId id="276" r:id="rId23"/>
    <p:sldId id="287" r:id="rId24"/>
    <p:sldId id="274" r:id="rId25"/>
    <p:sldId id="268" r:id="rId26"/>
    <p:sldId id="270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8288000" cy="10287000"/>
  <p:notesSz cx="6858000" cy="9144000"/>
  <p:embeddedFontLst>
    <p:embeddedFont>
      <p:font typeface="TT Rounds Condensed" charset="0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Paytone One" charset="0"/>
      <p:regular r:id="rId42"/>
    </p:embeddedFont>
    <p:embeddedFont>
      <p:font typeface="Calibri Light" pitchFamily="34" charset="0"/>
      <p:regular r:id="rId43"/>
      <p:italic r:id="rId44"/>
    </p:embeddedFont>
    <p:embeddedFont>
      <p:font typeface="TT Rounds Condensed Bold" charset="0"/>
      <p:regular r:id="rId45"/>
    </p:embeddedFont>
    <p:embeddedFont>
      <p:font typeface="DejaVu Serif Bold" charset="0"/>
      <p:regular r:id="rId46"/>
    </p:embeddedFont>
    <p:embeddedFont>
      <p:font typeface="Francois One" charset="0"/>
      <p:regular r:id="rId47"/>
    </p:embeddedFont>
  </p:embeddedFontLst>
  <p:defaultTextStyle>
    <a:defPPr>
      <a:defRPr lang="en-US"/>
    </a:defPPr>
    <a:lvl1pPr marL="0" algn="l" defTabSz="9073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3690" algn="l" defTabSz="9073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7349" algn="l" defTabSz="9073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0970" algn="l" defTabSz="9073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4591" algn="l" defTabSz="9073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8243" algn="l" defTabSz="9073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1906" algn="l" defTabSz="9073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5560" algn="l" defTabSz="9073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29201" algn="l" defTabSz="9073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22" autoAdjust="0"/>
  </p:normalViewPr>
  <p:slideViewPr>
    <p:cSldViewPr>
      <p:cViewPr>
        <p:scale>
          <a:sx n="50" d="100"/>
          <a:sy n="50" d="100"/>
        </p:scale>
        <p:origin x="-941" y="-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EE1B7-E407-4657-9F98-79861CAD1E4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089EB-3640-44F7-B99F-EFA85CF28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5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089EB-3640-44F7-B99F-EFA85CF28C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089EB-3640-44F7-B99F-EFA85CF28C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0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4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5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9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322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5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207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5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626" indent="0">
              <a:buNone/>
              <a:defRPr sz="2100"/>
            </a:lvl2pPr>
            <a:lvl3pPr marL="1365321" indent="0">
              <a:buNone/>
              <a:defRPr sz="1800"/>
            </a:lvl3pPr>
            <a:lvl4pPr marL="2047979" indent="0">
              <a:buNone/>
              <a:defRPr sz="1500"/>
            </a:lvl4pPr>
            <a:lvl5pPr marL="2730638" indent="0">
              <a:buNone/>
              <a:defRPr sz="1500"/>
            </a:lvl5pPr>
            <a:lvl6pPr marL="3413268" indent="0">
              <a:buNone/>
              <a:defRPr sz="1500"/>
            </a:lvl6pPr>
            <a:lvl7pPr marL="4095918" indent="0">
              <a:buNone/>
              <a:defRPr sz="1500"/>
            </a:lvl7pPr>
            <a:lvl8pPr marL="4778576" indent="0">
              <a:buNone/>
              <a:defRPr sz="1500"/>
            </a:lvl8pPr>
            <a:lvl9pPr marL="5461232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726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5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207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2626" indent="0">
              <a:buNone/>
              <a:defRPr sz="4200"/>
            </a:lvl2pPr>
            <a:lvl3pPr marL="1365321" indent="0">
              <a:buNone/>
              <a:defRPr sz="3600"/>
            </a:lvl3pPr>
            <a:lvl4pPr marL="2047979" indent="0">
              <a:buNone/>
              <a:defRPr sz="3000"/>
            </a:lvl4pPr>
            <a:lvl5pPr marL="2730638" indent="0">
              <a:buNone/>
              <a:defRPr sz="3000"/>
            </a:lvl5pPr>
            <a:lvl6pPr marL="3413268" indent="0">
              <a:buNone/>
              <a:defRPr sz="3000"/>
            </a:lvl6pPr>
            <a:lvl7pPr marL="4095918" indent="0">
              <a:buNone/>
              <a:defRPr sz="3000"/>
            </a:lvl7pPr>
            <a:lvl8pPr marL="4778576" indent="0">
              <a:buNone/>
              <a:defRPr sz="3000"/>
            </a:lvl8pPr>
            <a:lvl9pPr marL="5461232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5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626" indent="0">
              <a:buNone/>
              <a:defRPr sz="2100"/>
            </a:lvl2pPr>
            <a:lvl3pPr marL="1365321" indent="0">
              <a:buNone/>
              <a:defRPr sz="1800"/>
            </a:lvl3pPr>
            <a:lvl4pPr marL="2047979" indent="0">
              <a:buNone/>
              <a:defRPr sz="1500"/>
            </a:lvl4pPr>
            <a:lvl5pPr marL="2730638" indent="0">
              <a:buNone/>
              <a:defRPr sz="1500"/>
            </a:lvl5pPr>
            <a:lvl6pPr marL="3413268" indent="0">
              <a:buNone/>
              <a:defRPr sz="1500"/>
            </a:lvl6pPr>
            <a:lvl7pPr marL="4095918" indent="0">
              <a:buNone/>
              <a:defRPr sz="1500"/>
            </a:lvl7pPr>
            <a:lvl8pPr marL="4778576" indent="0">
              <a:buNone/>
              <a:defRPr sz="1500"/>
            </a:lvl8pPr>
            <a:lvl9pPr marL="5461232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513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484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790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3247" indent="0" algn="ctr">
              <a:buNone/>
              <a:defRPr sz="3000"/>
            </a:lvl2pPr>
            <a:lvl3pPr marL="1366550" indent="0" algn="ctr">
              <a:buNone/>
              <a:defRPr sz="2700"/>
            </a:lvl3pPr>
            <a:lvl4pPr marL="2049815" indent="0" algn="ctr">
              <a:buNone/>
              <a:defRPr sz="2400"/>
            </a:lvl4pPr>
            <a:lvl5pPr marL="2733095" indent="0" algn="ctr">
              <a:buNone/>
              <a:defRPr sz="2400"/>
            </a:lvl5pPr>
            <a:lvl6pPr marL="3416346" indent="0" algn="ctr">
              <a:buNone/>
              <a:defRPr sz="2400"/>
            </a:lvl6pPr>
            <a:lvl7pPr marL="4099604" indent="0" algn="ctr">
              <a:buNone/>
              <a:defRPr sz="2400"/>
            </a:lvl7pPr>
            <a:lvl8pPr marL="4782870" indent="0" algn="ctr">
              <a:buNone/>
              <a:defRPr sz="2400"/>
            </a:lvl8pPr>
            <a:lvl9pPr marL="5466146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381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6798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6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250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3247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655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98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330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634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996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828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6614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590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160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38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3247" indent="0">
              <a:buNone/>
              <a:defRPr sz="3000" b="1"/>
            </a:lvl2pPr>
            <a:lvl3pPr marL="1366550" indent="0">
              <a:buNone/>
              <a:defRPr sz="2700" b="1"/>
            </a:lvl3pPr>
            <a:lvl4pPr marL="2049815" indent="0">
              <a:buNone/>
              <a:defRPr sz="2400" b="1"/>
            </a:lvl4pPr>
            <a:lvl5pPr marL="2733095" indent="0">
              <a:buNone/>
              <a:defRPr sz="2400" b="1"/>
            </a:lvl5pPr>
            <a:lvl6pPr marL="3416346" indent="0">
              <a:buNone/>
              <a:defRPr sz="2400" b="1"/>
            </a:lvl6pPr>
            <a:lvl7pPr marL="4099604" indent="0">
              <a:buNone/>
              <a:defRPr sz="2400" b="1"/>
            </a:lvl7pPr>
            <a:lvl8pPr marL="4782870" indent="0">
              <a:buNone/>
              <a:defRPr sz="2400" b="1"/>
            </a:lvl8pPr>
            <a:lvl9pPr marL="5466146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38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3247" indent="0">
              <a:buNone/>
              <a:defRPr sz="3000" b="1"/>
            </a:lvl2pPr>
            <a:lvl3pPr marL="1366550" indent="0">
              <a:buNone/>
              <a:defRPr sz="2700" b="1"/>
            </a:lvl3pPr>
            <a:lvl4pPr marL="2049815" indent="0">
              <a:buNone/>
              <a:defRPr sz="2400" b="1"/>
            </a:lvl4pPr>
            <a:lvl5pPr marL="2733095" indent="0">
              <a:buNone/>
              <a:defRPr sz="2400" b="1"/>
            </a:lvl5pPr>
            <a:lvl6pPr marL="3416346" indent="0">
              <a:buNone/>
              <a:defRPr sz="2400" b="1"/>
            </a:lvl6pPr>
            <a:lvl7pPr marL="4099604" indent="0">
              <a:buNone/>
              <a:defRPr sz="2400" b="1"/>
            </a:lvl7pPr>
            <a:lvl8pPr marL="4782870" indent="0">
              <a:buNone/>
              <a:defRPr sz="2400" b="1"/>
            </a:lvl8pPr>
            <a:lvl9pPr marL="5466146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6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395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715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3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94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38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3247" indent="0">
              <a:buNone/>
              <a:defRPr sz="2100"/>
            </a:lvl2pPr>
            <a:lvl3pPr marL="1366550" indent="0">
              <a:buNone/>
              <a:defRPr sz="1800"/>
            </a:lvl3pPr>
            <a:lvl4pPr marL="2049815" indent="0">
              <a:buNone/>
              <a:defRPr sz="1500"/>
            </a:lvl4pPr>
            <a:lvl5pPr marL="2733095" indent="0">
              <a:buNone/>
              <a:defRPr sz="1500"/>
            </a:lvl5pPr>
            <a:lvl6pPr marL="3416346" indent="0">
              <a:buNone/>
              <a:defRPr sz="1500"/>
            </a:lvl6pPr>
            <a:lvl7pPr marL="4099604" indent="0">
              <a:buNone/>
              <a:defRPr sz="1500"/>
            </a:lvl7pPr>
            <a:lvl8pPr marL="4782870" indent="0">
              <a:buNone/>
              <a:defRPr sz="1500"/>
            </a:lvl8pPr>
            <a:lvl9pPr marL="5466146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271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3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94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3247" indent="0">
              <a:buNone/>
              <a:defRPr sz="4200"/>
            </a:lvl2pPr>
            <a:lvl3pPr marL="1366550" indent="0">
              <a:buNone/>
              <a:defRPr sz="3600"/>
            </a:lvl3pPr>
            <a:lvl4pPr marL="2049815" indent="0">
              <a:buNone/>
              <a:defRPr sz="3000"/>
            </a:lvl4pPr>
            <a:lvl5pPr marL="2733095" indent="0">
              <a:buNone/>
              <a:defRPr sz="3000"/>
            </a:lvl5pPr>
            <a:lvl6pPr marL="3416346" indent="0">
              <a:buNone/>
              <a:defRPr sz="3000"/>
            </a:lvl6pPr>
            <a:lvl7pPr marL="4099604" indent="0">
              <a:buNone/>
              <a:defRPr sz="3000"/>
            </a:lvl7pPr>
            <a:lvl8pPr marL="4782870" indent="0">
              <a:buNone/>
              <a:defRPr sz="3000"/>
            </a:lvl8pPr>
            <a:lvl9pPr marL="5466146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38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3247" indent="0">
              <a:buNone/>
              <a:defRPr sz="2100"/>
            </a:lvl2pPr>
            <a:lvl3pPr marL="1366550" indent="0">
              <a:buNone/>
              <a:defRPr sz="1800"/>
            </a:lvl3pPr>
            <a:lvl4pPr marL="2049815" indent="0">
              <a:buNone/>
              <a:defRPr sz="1500"/>
            </a:lvl4pPr>
            <a:lvl5pPr marL="2733095" indent="0">
              <a:buNone/>
              <a:defRPr sz="1500"/>
            </a:lvl5pPr>
            <a:lvl6pPr marL="3416346" indent="0">
              <a:buNone/>
              <a:defRPr sz="1500"/>
            </a:lvl6pPr>
            <a:lvl7pPr marL="4099604" indent="0">
              <a:buNone/>
              <a:defRPr sz="1500"/>
            </a:lvl7pPr>
            <a:lvl8pPr marL="4782870" indent="0">
              <a:buNone/>
              <a:defRPr sz="1500"/>
            </a:lvl8pPr>
            <a:lvl9pPr marL="5466146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816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893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516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3937" indent="0" algn="ctr">
              <a:buNone/>
              <a:defRPr sz="3000"/>
            </a:lvl2pPr>
            <a:lvl3pPr marL="1367915" indent="0" algn="ctr">
              <a:buNone/>
              <a:defRPr sz="2700"/>
            </a:lvl3pPr>
            <a:lvl4pPr marL="2051855" indent="0" algn="ctr">
              <a:buNone/>
              <a:defRPr sz="2400"/>
            </a:lvl4pPr>
            <a:lvl5pPr marL="2735825" indent="0" algn="ctr">
              <a:buNone/>
              <a:defRPr sz="2400"/>
            </a:lvl5pPr>
            <a:lvl6pPr marL="3419765" indent="0" algn="ctr">
              <a:buNone/>
              <a:defRPr sz="2400"/>
            </a:lvl6pPr>
            <a:lvl7pPr marL="4103703" indent="0" algn="ctr">
              <a:buNone/>
              <a:defRPr sz="2400"/>
            </a:lvl7pPr>
            <a:lvl8pPr marL="4787655" indent="0" algn="ctr">
              <a:buNone/>
              <a:defRPr sz="2400"/>
            </a:lvl8pPr>
            <a:lvl9pPr marL="5471606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28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219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4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236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3937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791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18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358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97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037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876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716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763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61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0463" indent="0" algn="ctr">
              <a:buNone/>
              <a:defRPr sz="3000"/>
            </a:lvl2pPr>
            <a:lvl3pPr marL="1360970" indent="0" algn="ctr">
              <a:buNone/>
              <a:defRPr sz="2700"/>
            </a:lvl3pPr>
            <a:lvl4pPr marL="2041451" indent="0" algn="ctr">
              <a:buNone/>
              <a:defRPr sz="2400"/>
            </a:lvl4pPr>
            <a:lvl5pPr marL="2721906" indent="0" algn="ctr">
              <a:buNone/>
              <a:defRPr sz="2400"/>
            </a:lvl5pPr>
            <a:lvl6pPr marL="3402368" indent="0" algn="ctr">
              <a:buNone/>
              <a:defRPr sz="2400"/>
            </a:lvl6pPr>
            <a:lvl7pPr marL="4082849" indent="0" algn="ctr">
              <a:buNone/>
              <a:defRPr sz="2400"/>
            </a:lvl7pPr>
            <a:lvl8pPr marL="4763313" indent="0" algn="ctr">
              <a:buNone/>
              <a:defRPr sz="2400"/>
            </a:lvl8pPr>
            <a:lvl9pPr marL="544378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338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2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3937" indent="0">
              <a:buNone/>
              <a:defRPr sz="3000" b="1"/>
            </a:lvl2pPr>
            <a:lvl3pPr marL="1367915" indent="0">
              <a:buNone/>
              <a:defRPr sz="2700" b="1"/>
            </a:lvl3pPr>
            <a:lvl4pPr marL="2051855" indent="0">
              <a:buNone/>
              <a:defRPr sz="2400" b="1"/>
            </a:lvl4pPr>
            <a:lvl5pPr marL="2735825" indent="0">
              <a:buNone/>
              <a:defRPr sz="2400" b="1"/>
            </a:lvl5pPr>
            <a:lvl6pPr marL="3419765" indent="0">
              <a:buNone/>
              <a:defRPr sz="2400" b="1"/>
            </a:lvl6pPr>
            <a:lvl7pPr marL="4103703" indent="0">
              <a:buNone/>
              <a:defRPr sz="2400" b="1"/>
            </a:lvl7pPr>
            <a:lvl8pPr marL="4787655" indent="0">
              <a:buNone/>
              <a:defRPr sz="2400" b="1"/>
            </a:lvl8pPr>
            <a:lvl9pPr marL="5471606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2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3937" indent="0">
              <a:buNone/>
              <a:defRPr sz="3000" b="1"/>
            </a:lvl2pPr>
            <a:lvl3pPr marL="1367915" indent="0">
              <a:buNone/>
              <a:defRPr sz="2700" b="1"/>
            </a:lvl3pPr>
            <a:lvl4pPr marL="2051855" indent="0">
              <a:buNone/>
              <a:defRPr sz="2400" b="1"/>
            </a:lvl4pPr>
            <a:lvl5pPr marL="2735825" indent="0">
              <a:buNone/>
              <a:defRPr sz="2400" b="1"/>
            </a:lvl5pPr>
            <a:lvl6pPr marL="3419765" indent="0">
              <a:buNone/>
              <a:defRPr sz="2400" b="1"/>
            </a:lvl6pPr>
            <a:lvl7pPr marL="4103703" indent="0">
              <a:buNone/>
              <a:defRPr sz="2400" b="1"/>
            </a:lvl7pPr>
            <a:lvl8pPr marL="4787655" indent="0">
              <a:buNone/>
              <a:defRPr sz="2400" b="1"/>
            </a:lvl8pPr>
            <a:lvl9pPr marL="5471606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36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936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458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7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3937" indent="0">
              <a:buNone/>
              <a:defRPr sz="2100"/>
            </a:lvl2pPr>
            <a:lvl3pPr marL="1367915" indent="0">
              <a:buNone/>
              <a:defRPr sz="1800"/>
            </a:lvl3pPr>
            <a:lvl4pPr marL="2051855" indent="0">
              <a:buNone/>
              <a:defRPr sz="1500"/>
            </a:lvl4pPr>
            <a:lvl5pPr marL="2735825" indent="0">
              <a:buNone/>
              <a:defRPr sz="1500"/>
            </a:lvl5pPr>
            <a:lvl6pPr marL="3419765" indent="0">
              <a:buNone/>
              <a:defRPr sz="1500"/>
            </a:lvl6pPr>
            <a:lvl7pPr marL="4103703" indent="0">
              <a:buNone/>
              <a:defRPr sz="1500"/>
            </a:lvl7pPr>
            <a:lvl8pPr marL="4787655" indent="0">
              <a:buNone/>
              <a:defRPr sz="1500"/>
            </a:lvl8pPr>
            <a:lvl9pPr marL="5471606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979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7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3937" indent="0">
              <a:buNone/>
              <a:defRPr sz="4200"/>
            </a:lvl2pPr>
            <a:lvl3pPr marL="1367915" indent="0">
              <a:buNone/>
              <a:defRPr sz="3600"/>
            </a:lvl3pPr>
            <a:lvl4pPr marL="2051855" indent="0">
              <a:buNone/>
              <a:defRPr sz="3000"/>
            </a:lvl4pPr>
            <a:lvl5pPr marL="2735825" indent="0">
              <a:buNone/>
              <a:defRPr sz="3000"/>
            </a:lvl5pPr>
            <a:lvl6pPr marL="3419765" indent="0">
              <a:buNone/>
              <a:defRPr sz="3000"/>
            </a:lvl6pPr>
            <a:lvl7pPr marL="4103703" indent="0">
              <a:buNone/>
              <a:defRPr sz="3000"/>
            </a:lvl7pPr>
            <a:lvl8pPr marL="4787655" indent="0">
              <a:buNone/>
              <a:defRPr sz="3000"/>
            </a:lvl8pPr>
            <a:lvl9pPr marL="5471606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3937" indent="0">
              <a:buNone/>
              <a:defRPr sz="2100"/>
            </a:lvl2pPr>
            <a:lvl3pPr marL="1367915" indent="0">
              <a:buNone/>
              <a:defRPr sz="1800"/>
            </a:lvl3pPr>
            <a:lvl4pPr marL="2051855" indent="0">
              <a:buNone/>
              <a:defRPr sz="1500"/>
            </a:lvl4pPr>
            <a:lvl5pPr marL="2735825" indent="0">
              <a:buNone/>
              <a:defRPr sz="1500"/>
            </a:lvl5pPr>
            <a:lvl6pPr marL="3419765" indent="0">
              <a:buNone/>
              <a:defRPr sz="1500"/>
            </a:lvl6pPr>
            <a:lvl7pPr marL="4103703" indent="0">
              <a:buNone/>
              <a:defRPr sz="1500"/>
            </a:lvl7pPr>
            <a:lvl8pPr marL="4787655" indent="0">
              <a:buNone/>
              <a:defRPr sz="1500"/>
            </a:lvl8pPr>
            <a:lvl9pPr marL="5471606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985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137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936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4696" indent="0" algn="ctr">
              <a:buNone/>
              <a:defRPr sz="3000"/>
            </a:lvl2pPr>
            <a:lvl3pPr marL="1369416" indent="0" algn="ctr">
              <a:buNone/>
              <a:defRPr sz="2700"/>
            </a:lvl3pPr>
            <a:lvl4pPr marL="2054112" indent="0" algn="ctr">
              <a:buNone/>
              <a:defRPr sz="2400"/>
            </a:lvl4pPr>
            <a:lvl5pPr marL="2738828" indent="0" algn="ctr">
              <a:buNone/>
              <a:defRPr sz="2400"/>
            </a:lvl5pPr>
            <a:lvl6pPr marL="3423527" indent="0" algn="ctr">
              <a:buNone/>
              <a:defRPr sz="2400"/>
            </a:lvl6pPr>
            <a:lvl7pPr marL="4108224" indent="0" algn="ctr">
              <a:buNone/>
              <a:defRPr sz="2400"/>
            </a:lvl7pPr>
            <a:lvl8pPr marL="4792920" indent="0" algn="ctr">
              <a:buNone/>
              <a:defRPr sz="2400"/>
            </a:lvl8pPr>
            <a:lvl9pPr marL="547762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309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98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32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219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469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941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411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388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352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082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29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776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55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168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61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07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4696" indent="0">
              <a:buNone/>
              <a:defRPr sz="3000" b="1"/>
            </a:lvl2pPr>
            <a:lvl3pPr marL="1369416" indent="0">
              <a:buNone/>
              <a:defRPr sz="2700" b="1"/>
            </a:lvl3pPr>
            <a:lvl4pPr marL="2054112" indent="0">
              <a:buNone/>
              <a:defRPr sz="2400" b="1"/>
            </a:lvl4pPr>
            <a:lvl5pPr marL="2738828" indent="0">
              <a:buNone/>
              <a:defRPr sz="2400" b="1"/>
            </a:lvl5pPr>
            <a:lvl6pPr marL="3423527" indent="0">
              <a:buNone/>
              <a:defRPr sz="2400" b="1"/>
            </a:lvl6pPr>
            <a:lvl7pPr marL="4108224" indent="0">
              <a:buNone/>
              <a:defRPr sz="2400" b="1"/>
            </a:lvl7pPr>
            <a:lvl8pPr marL="4792920" indent="0">
              <a:buNone/>
              <a:defRPr sz="2400" b="1"/>
            </a:lvl8pPr>
            <a:lvl9pPr marL="5477628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07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4696" indent="0">
              <a:buNone/>
              <a:defRPr sz="3000" b="1"/>
            </a:lvl2pPr>
            <a:lvl3pPr marL="1369416" indent="0">
              <a:buNone/>
              <a:defRPr sz="2700" b="1"/>
            </a:lvl3pPr>
            <a:lvl4pPr marL="2054112" indent="0">
              <a:buNone/>
              <a:defRPr sz="2400" b="1"/>
            </a:lvl4pPr>
            <a:lvl5pPr marL="2738828" indent="0">
              <a:buNone/>
              <a:defRPr sz="2400" b="1"/>
            </a:lvl5pPr>
            <a:lvl6pPr marL="3423527" indent="0">
              <a:buNone/>
              <a:defRPr sz="2400" b="1"/>
            </a:lvl6pPr>
            <a:lvl7pPr marL="4108224" indent="0">
              <a:buNone/>
              <a:defRPr sz="2400" b="1"/>
            </a:lvl7pPr>
            <a:lvl8pPr marL="4792920" indent="0">
              <a:buNone/>
              <a:defRPr sz="2400" b="1"/>
            </a:lvl8pPr>
            <a:lvl9pPr marL="5477628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518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134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320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07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62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07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4696" indent="0">
              <a:buNone/>
              <a:defRPr sz="2100"/>
            </a:lvl2pPr>
            <a:lvl3pPr marL="1369416" indent="0">
              <a:buNone/>
              <a:defRPr sz="1800"/>
            </a:lvl3pPr>
            <a:lvl4pPr marL="2054112" indent="0">
              <a:buNone/>
              <a:defRPr sz="1500"/>
            </a:lvl4pPr>
            <a:lvl5pPr marL="2738828" indent="0">
              <a:buNone/>
              <a:defRPr sz="1500"/>
            </a:lvl5pPr>
            <a:lvl6pPr marL="3423527" indent="0">
              <a:buNone/>
              <a:defRPr sz="1500"/>
            </a:lvl6pPr>
            <a:lvl7pPr marL="4108224" indent="0">
              <a:buNone/>
              <a:defRPr sz="1500"/>
            </a:lvl7pPr>
            <a:lvl8pPr marL="4792920" indent="0">
              <a:buNone/>
              <a:defRPr sz="1500"/>
            </a:lvl8pPr>
            <a:lvl9pPr marL="5477628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894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07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62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4696" indent="0">
              <a:buNone/>
              <a:defRPr sz="4200"/>
            </a:lvl2pPr>
            <a:lvl3pPr marL="1369416" indent="0">
              <a:buNone/>
              <a:defRPr sz="3600"/>
            </a:lvl3pPr>
            <a:lvl4pPr marL="2054112" indent="0">
              <a:buNone/>
              <a:defRPr sz="3000"/>
            </a:lvl4pPr>
            <a:lvl5pPr marL="2738828" indent="0">
              <a:buNone/>
              <a:defRPr sz="3000"/>
            </a:lvl5pPr>
            <a:lvl6pPr marL="3423527" indent="0">
              <a:buNone/>
              <a:defRPr sz="3000"/>
            </a:lvl6pPr>
            <a:lvl7pPr marL="4108224" indent="0">
              <a:buNone/>
              <a:defRPr sz="3000"/>
            </a:lvl7pPr>
            <a:lvl8pPr marL="4792920" indent="0">
              <a:buNone/>
              <a:defRPr sz="3000"/>
            </a:lvl8pPr>
            <a:lvl9pPr marL="5477628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07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4696" indent="0">
              <a:buNone/>
              <a:defRPr sz="2100"/>
            </a:lvl2pPr>
            <a:lvl3pPr marL="1369416" indent="0">
              <a:buNone/>
              <a:defRPr sz="1800"/>
            </a:lvl3pPr>
            <a:lvl4pPr marL="2054112" indent="0">
              <a:buNone/>
              <a:defRPr sz="1500"/>
            </a:lvl4pPr>
            <a:lvl5pPr marL="2738828" indent="0">
              <a:buNone/>
              <a:defRPr sz="1500"/>
            </a:lvl5pPr>
            <a:lvl6pPr marL="3423527" indent="0">
              <a:buNone/>
              <a:defRPr sz="1500"/>
            </a:lvl6pPr>
            <a:lvl7pPr marL="4108224" indent="0">
              <a:buNone/>
              <a:defRPr sz="1500"/>
            </a:lvl7pPr>
            <a:lvl8pPr marL="4792920" indent="0">
              <a:buNone/>
              <a:defRPr sz="1500"/>
            </a:lvl8pPr>
            <a:lvl9pPr marL="5477628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52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11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851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524" indent="0" algn="ctr">
              <a:buNone/>
              <a:defRPr sz="3000"/>
            </a:lvl2pPr>
            <a:lvl3pPr marL="1371054" indent="0" algn="ctr">
              <a:buNone/>
              <a:defRPr sz="2700"/>
            </a:lvl3pPr>
            <a:lvl4pPr marL="2056578" indent="0" algn="ctr">
              <a:buNone/>
              <a:defRPr sz="2400"/>
            </a:lvl4pPr>
            <a:lvl5pPr marL="2742104" indent="0" algn="ctr">
              <a:buNone/>
              <a:defRPr sz="2400"/>
            </a:lvl5pPr>
            <a:lvl6pPr marL="3427631" indent="0" algn="ctr">
              <a:buNone/>
              <a:defRPr sz="2400"/>
            </a:lvl6pPr>
            <a:lvl7pPr marL="4113156" indent="0" algn="ctr">
              <a:buNone/>
              <a:defRPr sz="2400"/>
            </a:lvl7pPr>
            <a:lvl8pPr marL="4798680" indent="0" algn="ctr">
              <a:buNone/>
              <a:defRPr sz="2400"/>
            </a:lvl8pPr>
            <a:lvl9pPr marL="548420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501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4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725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312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0463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097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14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219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023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828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6331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437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509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14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201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52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05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65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1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76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31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86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42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684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278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9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524" indent="0">
              <a:buNone/>
              <a:defRPr sz="3000" b="1"/>
            </a:lvl2pPr>
            <a:lvl3pPr marL="1371054" indent="0">
              <a:buNone/>
              <a:defRPr sz="2700" b="1"/>
            </a:lvl3pPr>
            <a:lvl4pPr marL="2056578" indent="0">
              <a:buNone/>
              <a:defRPr sz="2400" b="1"/>
            </a:lvl4pPr>
            <a:lvl5pPr marL="2742104" indent="0">
              <a:buNone/>
              <a:defRPr sz="2400" b="1"/>
            </a:lvl5pPr>
            <a:lvl6pPr marL="3427631" indent="0">
              <a:buNone/>
              <a:defRPr sz="2400" b="1"/>
            </a:lvl6pPr>
            <a:lvl7pPr marL="4113156" indent="0">
              <a:buNone/>
              <a:defRPr sz="2400" b="1"/>
            </a:lvl7pPr>
            <a:lvl8pPr marL="4798680" indent="0">
              <a:buNone/>
              <a:defRPr sz="2400" b="1"/>
            </a:lvl8pPr>
            <a:lvl9pPr marL="548420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9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524" indent="0">
              <a:buNone/>
              <a:defRPr sz="3000" b="1"/>
            </a:lvl2pPr>
            <a:lvl3pPr marL="1371054" indent="0">
              <a:buNone/>
              <a:defRPr sz="2700" b="1"/>
            </a:lvl3pPr>
            <a:lvl4pPr marL="2056578" indent="0">
              <a:buNone/>
              <a:defRPr sz="2400" b="1"/>
            </a:lvl4pPr>
            <a:lvl5pPr marL="2742104" indent="0">
              <a:buNone/>
              <a:defRPr sz="2400" b="1"/>
            </a:lvl5pPr>
            <a:lvl6pPr marL="3427631" indent="0">
              <a:buNone/>
              <a:defRPr sz="2400" b="1"/>
            </a:lvl6pPr>
            <a:lvl7pPr marL="4113156" indent="0">
              <a:buNone/>
              <a:defRPr sz="2400" b="1"/>
            </a:lvl7pPr>
            <a:lvl8pPr marL="4798680" indent="0">
              <a:buNone/>
              <a:defRPr sz="2400" b="1"/>
            </a:lvl8pPr>
            <a:lvl9pPr marL="548420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643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457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810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9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4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9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524" indent="0">
              <a:buNone/>
              <a:defRPr sz="2100"/>
            </a:lvl2pPr>
            <a:lvl3pPr marL="1371054" indent="0">
              <a:buNone/>
              <a:defRPr sz="1800"/>
            </a:lvl3pPr>
            <a:lvl4pPr marL="2056578" indent="0">
              <a:buNone/>
              <a:defRPr sz="1500"/>
            </a:lvl4pPr>
            <a:lvl5pPr marL="2742104" indent="0">
              <a:buNone/>
              <a:defRPr sz="1500"/>
            </a:lvl5pPr>
            <a:lvl6pPr marL="3427631" indent="0">
              <a:buNone/>
              <a:defRPr sz="1500"/>
            </a:lvl6pPr>
            <a:lvl7pPr marL="4113156" indent="0">
              <a:buNone/>
              <a:defRPr sz="1500"/>
            </a:lvl7pPr>
            <a:lvl8pPr marL="4798680" indent="0">
              <a:buNone/>
              <a:defRPr sz="1500"/>
            </a:lvl8pPr>
            <a:lvl9pPr marL="548420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880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9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4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524" indent="0">
              <a:buNone/>
              <a:defRPr sz="4200"/>
            </a:lvl2pPr>
            <a:lvl3pPr marL="1371054" indent="0">
              <a:buNone/>
              <a:defRPr sz="3600"/>
            </a:lvl3pPr>
            <a:lvl4pPr marL="2056578" indent="0">
              <a:buNone/>
              <a:defRPr sz="3000"/>
            </a:lvl4pPr>
            <a:lvl5pPr marL="2742104" indent="0">
              <a:buNone/>
              <a:defRPr sz="3000"/>
            </a:lvl5pPr>
            <a:lvl6pPr marL="3427631" indent="0">
              <a:buNone/>
              <a:defRPr sz="3000"/>
            </a:lvl6pPr>
            <a:lvl7pPr marL="4113156" indent="0">
              <a:buNone/>
              <a:defRPr sz="3000"/>
            </a:lvl7pPr>
            <a:lvl8pPr marL="4798680" indent="0">
              <a:buNone/>
              <a:defRPr sz="3000"/>
            </a:lvl8pPr>
            <a:lvl9pPr marL="5484204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9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524" indent="0">
              <a:buNone/>
              <a:defRPr sz="2100"/>
            </a:lvl2pPr>
            <a:lvl3pPr marL="1371054" indent="0">
              <a:buNone/>
              <a:defRPr sz="1800"/>
            </a:lvl3pPr>
            <a:lvl4pPr marL="2056578" indent="0">
              <a:buNone/>
              <a:defRPr sz="1500"/>
            </a:lvl4pPr>
            <a:lvl5pPr marL="2742104" indent="0">
              <a:buNone/>
              <a:defRPr sz="1500"/>
            </a:lvl5pPr>
            <a:lvl6pPr marL="3427631" indent="0">
              <a:buNone/>
              <a:defRPr sz="1500"/>
            </a:lvl6pPr>
            <a:lvl7pPr marL="4113156" indent="0">
              <a:buNone/>
              <a:defRPr sz="1500"/>
            </a:lvl7pPr>
            <a:lvl8pPr marL="4798680" indent="0">
              <a:buNone/>
              <a:defRPr sz="1500"/>
            </a:lvl8pPr>
            <a:lvl9pPr marL="548420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438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129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371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82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019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773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105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563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202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265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561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965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0691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03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83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96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0463" indent="0">
              <a:buNone/>
              <a:defRPr sz="3000" b="1"/>
            </a:lvl2pPr>
            <a:lvl3pPr marL="1360970" indent="0">
              <a:buNone/>
              <a:defRPr sz="2700" b="1"/>
            </a:lvl3pPr>
            <a:lvl4pPr marL="2041451" indent="0">
              <a:buNone/>
              <a:defRPr sz="2400" b="1"/>
            </a:lvl4pPr>
            <a:lvl5pPr marL="2721906" indent="0">
              <a:buNone/>
              <a:defRPr sz="2400" b="1"/>
            </a:lvl5pPr>
            <a:lvl6pPr marL="3402368" indent="0">
              <a:buNone/>
              <a:defRPr sz="2400" b="1"/>
            </a:lvl6pPr>
            <a:lvl7pPr marL="4082849" indent="0">
              <a:buNone/>
              <a:defRPr sz="2400" b="1"/>
            </a:lvl7pPr>
            <a:lvl8pPr marL="4763313" indent="0">
              <a:buNone/>
              <a:defRPr sz="2400" b="1"/>
            </a:lvl8pPr>
            <a:lvl9pPr marL="544378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96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0463" indent="0">
              <a:buNone/>
              <a:defRPr sz="3000" b="1"/>
            </a:lvl2pPr>
            <a:lvl3pPr marL="1360970" indent="0">
              <a:buNone/>
              <a:defRPr sz="2700" b="1"/>
            </a:lvl3pPr>
            <a:lvl4pPr marL="2041451" indent="0">
              <a:buNone/>
              <a:defRPr sz="2400" b="1"/>
            </a:lvl4pPr>
            <a:lvl5pPr marL="2721906" indent="0">
              <a:buNone/>
              <a:defRPr sz="2400" b="1"/>
            </a:lvl5pPr>
            <a:lvl6pPr marL="3402368" indent="0">
              <a:buNone/>
              <a:defRPr sz="2400" b="1"/>
            </a:lvl6pPr>
            <a:lvl7pPr marL="4082849" indent="0">
              <a:buNone/>
              <a:defRPr sz="2400" b="1"/>
            </a:lvl7pPr>
            <a:lvl8pPr marL="4763313" indent="0">
              <a:buNone/>
              <a:defRPr sz="2400" b="1"/>
            </a:lvl8pPr>
            <a:lvl9pPr marL="544378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4506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226409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077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1111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6984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29818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3674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8386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24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1940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17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126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832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514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6455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3020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127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622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755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0036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387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95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29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00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255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00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0463" indent="0">
              <a:buNone/>
              <a:defRPr sz="2100"/>
            </a:lvl2pPr>
            <a:lvl3pPr marL="1360970" indent="0">
              <a:buNone/>
              <a:defRPr sz="1800"/>
            </a:lvl3pPr>
            <a:lvl4pPr marL="2041451" indent="0">
              <a:buNone/>
              <a:defRPr sz="1500"/>
            </a:lvl4pPr>
            <a:lvl5pPr marL="2721906" indent="0">
              <a:buNone/>
              <a:defRPr sz="1500"/>
            </a:lvl5pPr>
            <a:lvl6pPr marL="3402368" indent="0">
              <a:buNone/>
              <a:defRPr sz="1500"/>
            </a:lvl6pPr>
            <a:lvl7pPr marL="4082849" indent="0">
              <a:buNone/>
              <a:defRPr sz="1500"/>
            </a:lvl7pPr>
            <a:lvl8pPr marL="4763313" indent="0">
              <a:buNone/>
              <a:defRPr sz="1500"/>
            </a:lvl8pPr>
            <a:lvl9pPr marL="544378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9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00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255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0463" indent="0">
              <a:buNone/>
              <a:defRPr sz="4200"/>
            </a:lvl2pPr>
            <a:lvl3pPr marL="1360970" indent="0">
              <a:buNone/>
              <a:defRPr sz="3600"/>
            </a:lvl3pPr>
            <a:lvl4pPr marL="2041451" indent="0">
              <a:buNone/>
              <a:defRPr sz="3000"/>
            </a:lvl4pPr>
            <a:lvl5pPr marL="2721906" indent="0">
              <a:buNone/>
              <a:defRPr sz="3000"/>
            </a:lvl5pPr>
            <a:lvl6pPr marL="3402368" indent="0">
              <a:buNone/>
              <a:defRPr sz="3000"/>
            </a:lvl6pPr>
            <a:lvl7pPr marL="4082849" indent="0">
              <a:buNone/>
              <a:defRPr sz="3000"/>
            </a:lvl7pPr>
            <a:lvl8pPr marL="4763313" indent="0">
              <a:buNone/>
              <a:defRPr sz="3000"/>
            </a:lvl8pPr>
            <a:lvl9pPr marL="544378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00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0463" indent="0">
              <a:buNone/>
              <a:defRPr sz="2100"/>
            </a:lvl2pPr>
            <a:lvl3pPr marL="1360970" indent="0">
              <a:buNone/>
              <a:defRPr sz="1800"/>
            </a:lvl3pPr>
            <a:lvl4pPr marL="2041451" indent="0">
              <a:buNone/>
              <a:defRPr sz="1500"/>
            </a:lvl4pPr>
            <a:lvl5pPr marL="2721906" indent="0">
              <a:buNone/>
              <a:defRPr sz="1500"/>
            </a:lvl5pPr>
            <a:lvl6pPr marL="3402368" indent="0">
              <a:buNone/>
              <a:defRPr sz="1500"/>
            </a:lvl6pPr>
            <a:lvl7pPr marL="4082849" indent="0">
              <a:buNone/>
              <a:defRPr sz="1500"/>
            </a:lvl7pPr>
            <a:lvl8pPr marL="4763313" indent="0">
              <a:buNone/>
              <a:defRPr sz="1500"/>
            </a:lvl8pPr>
            <a:lvl9pPr marL="544378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51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19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42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971115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813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960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948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855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066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040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6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3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09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4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82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19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5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92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482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475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0666" indent="0" algn="ctr">
              <a:buNone/>
              <a:defRPr sz="3000"/>
            </a:lvl2pPr>
            <a:lvl3pPr marL="1361375" indent="0" algn="ctr">
              <a:buNone/>
              <a:defRPr sz="2700"/>
            </a:lvl3pPr>
            <a:lvl4pPr marL="2042063" indent="0" algn="ctr">
              <a:buNone/>
              <a:defRPr sz="2400"/>
            </a:lvl4pPr>
            <a:lvl5pPr marL="2722722" indent="0" algn="ctr">
              <a:buNone/>
              <a:defRPr sz="2400"/>
            </a:lvl5pPr>
            <a:lvl6pPr marL="3403389" indent="0" algn="ctr">
              <a:buNone/>
              <a:defRPr sz="2400"/>
            </a:lvl6pPr>
            <a:lvl7pPr marL="4084073" indent="0" algn="ctr">
              <a:buNone/>
              <a:defRPr sz="2400"/>
            </a:lvl7pPr>
            <a:lvl8pPr marL="4764744" indent="0" algn="ctr">
              <a:buNone/>
              <a:defRPr sz="2400"/>
            </a:lvl8pPr>
            <a:lvl9pPr marL="5445419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23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42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720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308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066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137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20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227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0338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8407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6474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454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7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04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95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0666" indent="0">
              <a:buNone/>
              <a:defRPr sz="3000" b="1"/>
            </a:lvl2pPr>
            <a:lvl3pPr marL="1361375" indent="0">
              <a:buNone/>
              <a:defRPr sz="2700" b="1"/>
            </a:lvl3pPr>
            <a:lvl4pPr marL="2042063" indent="0">
              <a:buNone/>
              <a:defRPr sz="2400" b="1"/>
            </a:lvl4pPr>
            <a:lvl5pPr marL="2722722" indent="0">
              <a:buNone/>
              <a:defRPr sz="2400" b="1"/>
            </a:lvl5pPr>
            <a:lvl6pPr marL="3403389" indent="0">
              <a:buNone/>
              <a:defRPr sz="2400" b="1"/>
            </a:lvl6pPr>
            <a:lvl7pPr marL="4084073" indent="0">
              <a:buNone/>
              <a:defRPr sz="2400" b="1"/>
            </a:lvl7pPr>
            <a:lvl8pPr marL="4764744" indent="0">
              <a:buNone/>
              <a:defRPr sz="2400" b="1"/>
            </a:lvl8pPr>
            <a:lvl9pPr marL="5445419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95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0666" indent="0">
              <a:buNone/>
              <a:defRPr sz="3000" b="1"/>
            </a:lvl2pPr>
            <a:lvl3pPr marL="1361375" indent="0">
              <a:buNone/>
              <a:defRPr sz="2700" b="1"/>
            </a:lvl3pPr>
            <a:lvl4pPr marL="2042063" indent="0">
              <a:buNone/>
              <a:defRPr sz="2400" b="1"/>
            </a:lvl4pPr>
            <a:lvl5pPr marL="2722722" indent="0">
              <a:buNone/>
              <a:defRPr sz="2400" b="1"/>
            </a:lvl5pPr>
            <a:lvl6pPr marL="3403389" indent="0">
              <a:buNone/>
              <a:defRPr sz="2400" b="1"/>
            </a:lvl6pPr>
            <a:lvl7pPr marL="4084073" indent="0">
              <a:buNone/>
              <a:defRPr sz="2400" b="1"/>
            </a:lvl7pPr>
            <a:lvl8pPr marL="4764744" indent="0">
              <a:buNone/>
              <a:defRPr sz="2400" b="1"/>
            </a:lvl8pPr>
            <a:lvl9pPr marL="5445419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07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24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61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95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25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95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0666" indent="0">
              <a:buNone/>
              <a:defRPr sz="2100"/>
            </a:lvl2pPr>
            <a:lvl3pPr marL="1361375" indent="0">
              <a:buNone/>
              <a:defRPr sz="1800"/>
            </a:lvl3pPr>
            <a:lvl4pPr marL="2042063" indent="0">
              <a:buNone/>
              <a:defRPr sz="1500"/>
            </a:lvl4pPr>
            <a:lvl5pPr marL="2722722" indent="0">
              <a:buNone/>
              <a:defRPr sz="1500"/>
            </a:lvl5pPr>
            <a:lvl6pPr marL="3403389" indent="0">
              <a:buNone/>
              <a:defRPr sz="1500"/>
            </a:lvl6pPr>
            <a:lvl7pPr marL="4084073" indent="0">
              <a:buNone/>
              <a:defRPr sz="1500"/>
            </a:lvl7pPr>
            <a:lvl8pPr marL="4764744" indent="0">
              <a:buNone/>
              <a:defRPr sz="1500"/>
            </a:lvl8pPr>
            <a:lvl9pPr marL="5445419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95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25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0666" indent="0">
              <a:buNone/>
              <a:defRPr sz="4200"/>
            </a:lvl2pPr>
            <a:lvl3pPr marL="1361375" indent="0">
              <a:buNone/>
              <a:defRPr sz="3600"/>
            </a:lvl3pPr>
            <a:lvl4pPr marL="2042063" indent="0">
              <a:buNone/>
              <a:defRPr sz="3000"/>
            </a:lvl4pPr>
            <a:lvl5pPr marL="2722722" indent="0">
              <a:buNone/>
              <a:defRPr sz="3000"/>
            </a:lvl5pPr>
            <a:lvl6pPr marL="3403389" indent="0">
              <a:buNone/>
              <a:defRPr sz="3000"/>
            </a:lvl6pPr>
            <a:lvl7pPr marL="4084073" indent="0">
              <a:buNone/>
              <a:defRPr sz="3000"/>
            </a:lvl7pPr>
            <a:lvl8pPr marL="4764744" indent="0">
              <a:buNone/>
              <a:defRPr sz="3000"/>
            </a:lvl8pPr>
            <a:lvl9pPr marL="5445419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95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0666" indent="0">
              <a:buNone/>
              <a:defRPr sz="2100"/>
            </a:lvl2pPr>
            <a:lvl3pPr marL="1361375" indent="0">
              <a:buNone/>
              <a:defRPr sz="1800"/>
            </a:lvl3pPr>
            <a:lvl4pPr marL="2042063" indent="0">
              <a:buNone/>
              <a:defRPr sz="1500"/>
            </a:lvl4pPr>
            <a:lvl5pPr marL="2722722" indent="0">
              <a:buNone/>
              <a:defRPr sz="1500"/>
            </a:lvl5pPr>
            <a:lvl6pPr marL="3403389" indent="0">
              <a:buNone/>
              <a:defRPr sz="1500"/>
            </a:lvl6pPr>
            <a:lvl7pPr marL="4084073" indent="0">
              <a:buNone/>
              <a:defRPr sz="1500"/>
            </a:lvl7pPr>
            <a:lvl8pPr marL="4764744" indent="0">
              <a:buNone/>
              <a:defRPr sz="1500"/>
            </a:lvl8pPr>
            <a:lvl9pPr marL="5445419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73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51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427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163780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37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187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994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592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65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03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690" indent="0">
              <a:buNone/>
              <a:defRPr sz="2000" b="1"/>
            </a:lvl2pPr>
            <a:lvl3pPr marL="907349" indent="0">
              <a:buNone/>
              <a:defRPr sz="1800" b="1"/>
            </a:lvl3pPr>
            <a:lvl4pPr marL="1360970" indent="0">
              <a:buNone/>
              <a:defRPr sz="1700" b="1"/>
            </a:lvl4pPr>
            <a:lvl5pPr marL="1814591" indent="0">
              <a:buNone/>
              <a:defRPr sz="1700" b="1"/>
            </a:lvl5pPr>
            <a:lvl6pPr marL="2268243" indent="0">
              <a:buNone/>
              <a:defRPr sz="1700" b="1"/>
            </a:lvl6pPr>
            <a:lvl7pPr marL="2721906" indent="0">
              <a:buNone/>
              <a:defRPr sz="1700" b="1"/>
            </a:lvl7pPr>
            <a:lvl8pPr marL="3175560" indent="0">
              <a:buNone/>
              <a:defRPr sz="1700" b="1"/>
            </a:lvl8pPr>
            <a:lvl9pPr marL="362920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690" indent="0">
              <a:buNone/>
              <a:defRPr sz="2000" b="1"/>
            </a:lvl2pPr>
            <a:lvl3pPr marL="907349" indent="0">
              <a:buNone/>
              <a:defRPr sz="1800" b="1"/>
            </a:lvl3pPr>
            <a:lvl4pPr marL="1360970" indent="0">
              <a:buNone/>
              <a:defRPr sz="1700" b="1"/>
            </a:lvl4pPr>
            <a:lvl5pPr marL="1814591" indent="0">
              <a:buNone/>
              <a:defRPr sz="1700" b="1"/>
            </a:lvl5pPr>
            <a:lvl6pPr marL="2268243" indent="0">
              <a:buNone/>
              <a:defRPr sz="1700" b="1"/>
            </a:lvl6pPr>
            <a:lvl7pPr marL="2721906" indent="0">
              <a:buNone/>
              <a:defRPr sz="1700" b="1"/>
            </a:lvl7pPr>
            <a:lvl8pPr marL="3175560" indent="0">
              <a:buNone/>
              <a:defRPr sz="1700" b="1"/>
            </a:lvl8pPr>
            <a:lvl9pPr marL="362920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954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6937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1206" indent="0" algn="ctr">
              <a:buNone/>
              <a:defRPr sz="3000"/>
            </a:lvl2pPr>
            <a:lvl3pPr marL="1362455" indent="0" algn="ctr">
              <a:buNone/>
              <a:defRPr sz="2700"/>
            </a:lvl3pPr>
            <a:lvl4pPr marL="2043695" indent="0" algn="ctr">
              <a:buNone/>
              <a:defRPr sz="2400"/>
            </a:lvl4pPr>
            <a:lvl5pPr marL="2724906" indent="0" algn="ctr">
              <a:buNone/>
              <a:defRPr sz="2400"/>
            </a:lvl5pPr>
            <a:lvl6pPr marL="3406113" indent="0" algn="ctr">
              <a:buNone/>
              <a:defRPr sz="2400"/>
            </a:lvl6pPr>
            <a:lvl7pPr marL="4087337" indent="0" algn="ctr">
              <a:buNone/>
              <a:defRPr sz="2400"/>
            </a:lvl7pPr>
            <a:lvl8pPr marL="4768559" indent="0" algn="ctr">
              <a:buNone/>
              <a:defRPr sz="2400"/>
            </a:lvl8pPr>
            <a:lvl9pPr marL="54497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5821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17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7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2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120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245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36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249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0611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87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6855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497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16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28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1206" indent="0">
              <a:buNone/>
              <a:defRPr sz="3000" b="1"/>
            </a:lvl2pPr>
            <a:lvl3pPr marL="1362455" indent="0">
              <a:buNone/>
              <a:defRPr sz="2700" b="1"/>
            </a:lvl3pPr>
            <a:lvl4pPr marL="2043695" indent="0">
              <a:buNone/>
              <a:defRPr sz="2400" b="1"/>
            </a:lvl4pPr>
            <a:lvl5pPr marL="2724906" indent="0">
              <a:buNone/>
              <a:defRPr sz="2400" b="1"/>
            </a:lvl5pPr>
            <a:lvl6pPr marL="3406113" indent="0">
              <a:buNone/>
              <a:defRPr sz="2400" b="1"/>
            </a:lvl6pPr>
            <a:lvl7pPr marL="4087337" indent="0">
              <a:buNone/>
              <a:defRPr sz="2400" b="1"/>
            </a:lvl7pPr>
            <a:lvl8pPr marL="4768559" indent="0">
              <a:buNone/>
              <a:defRPr sz="2400" b="1"/>
            </a:lvl8pPr>
            <a:lvl9pPr marL="54497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1206" indent="0">
              <a:buNone/>
              <a:defRPr sz="3000" b="1"/>
            </a:lvl2pPr>
            <a:lvl3pPr marL="1362455" indent="0">
              <a:buNone/>
              <a:defRPr sz="2700" b="1"/>
            </a:lvl3pPr>
            <a:lvl4pPr marL="2043695" indent="0">
              <a:buNone/>
              <a:defRPr sz="2400" b="1"/>
            </a:lvl4pPr>
            <a:lvl5pPr marL="2724906" indent="0">
              <a:buNone/>
              <a:defRPr sz="2400" b="1"/>
            </a:lvl5pPr>
            <a:lvl6pPr marL="3406113" indent="0">
              <a:buNone/>
              <a:defRPr sz="2400" b="1"/>
            </a:lvl6pPr>
            <a:lvl7pPr marL="4087337" indent="0">
              <a:buNone/>
              <a:defRPr sz="2400" b="1"/>
            </a:lvl7pPr>
            <a:lvl8pPr marL="4768559" indent="0">
              <a:buNone/>
              <a:defRPr sz="2400" b="1"/>
            </a:lvl8pPr>
            <a:lvl9pPr marL="54497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118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336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3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2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1206" indent="0">
              <a:buNone/>
              <a:defRPr sz="2100"/>
            </a:lvl2pPr>
            <a:lvl3pPr marL="1362455" indent="0">
              <a:buNone/>
              <a:defRPr sz="1800"/>
            </a:lvl3pPr>
            <a:lvl4pPr marL="2043695" indent="0">
              <a:buNone/>
              <a:defRPr sz="1500"/>
            </a:lvl4pPr>
            <a:lvl5pPr marL="2724906" indent="0">
              <a:buNone/>
              <a:defRPr sz="1500"/>
            </a:lvl5pPr>
            <a:lvl6pPr marL="3406113" indent="0">
              <a:buNone/>
              <a:defRPr sz="1500"/>
            </a:lvl6pPr>
            <a:lvl7pPr marL="4087337" indent="0">
              <a:buNone/>
              <a:defRPr sz="1500"/>
            </a:lvl7pPr>
            <a:lvl8pPr marL="4768559" indent="0">
              <a:buNone/>
              <a:defRPr sz="1500"/>
            </a:lvl8pPr>
            <a:lvl9pPr marL="54497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8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2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1206" indent="0">
              <a:buNone/>
              <a:defRPr sz="4200"/>
            </a:lvl2pPr>
            <a:lvl3pPr marL="1362455" indent="0">
              <a:buNone/>
              <a:defRPr sz="3600"/>
            </a:lvl3pPr>
            <a:lvl4pPr marL="2043695" indent="0">
              <a:buNone/>
              <a:defRPr sz="3000"/>
            </a:lvl4pPr>
            <a:lvl5pPr marL="2724906" indent="0">
              <a:buNone/>
              <a:defRPr sz="3000"/>
            </a:lvl5pPr>
            <a:lvl6pPr marL="3406113" indent="0">
              <a:buNone/>
              <a:defRPr sz="3000"/>
            </a:lvl6pPr>
            <a:lvl7pPr marL="4087337" indent="0">
              <a:buNone/>
              <a:defRPr sz="3000"/>
            </a:lvl7pPr>
            <a:lvl8pPr marL="4768559" indent="0">
              <a:buNone/>
              <a:defRPr sz="3000"/>
            </a:lvl8pPr>
            <a:lvl9pPr marL="54497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1206" indent="0">
              <a:buNone/>
              <a:defRPr sz="2100"/>
            </a:lvl2pPr>
            <a:lvl3pPr marL="1362455" indent="0">
              <a:buNone/>
              <a:defRPr sz="1800"/>
            </a:lvl3pPr>
            <a:lvl4pPr marL="2043695" indent="0">
              <a:buNone/>
              <a:defRPr sz="1500"/>
            </a:lvl4pPr>
            <a:lvl5pPr marL="2724906" indent="0">
              <a:buNone/>
              <a:defRPr sz="1500"/>
            </a:lvl5pPr>
            <a:lvl6pPr marL="3406113" indent="0">
              <a:buNone/>
              <a:defRPr sz="1500"/>
            </a:lvl6pPr>
            <a:lvl7pPr marL="4087337" indent="0">
              <a:buNone/>
              <a:defRPr sz="1500"/>
            </a:lvl7pPr>
            <a:lvl8pPr marL="4768559" indent="0">
              <a:buNone/>
              <a:defRPr sz="1500"/>
            </a:lvl8pPr>
            <a:lvl9pPr marL="54497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01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87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69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574310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755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917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9530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3619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279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24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7248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8328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1611" indent="0" algn="ctr">
              <a:buNone/>
              <a:defRPr sz="3000"/>
            </a:lvl2pPr>
            <a:lvl3pPr marL="1363274" indent="0" algn="ctr">
              <a:buNone/>
              <a:defRPr sz="2700"/>
            </a:lvl3pPr>
            <a:lvl4pPr marL="2044919" indent="0" algn="ctr">
              <a:buNone/>
              <a:defRPr sz="2400"/>
            </a:lvl4pPr>
            <a:lvl5pPr marL="2726544" indent="0" algn="ctr">
              <a:buNone/>
              <a:defRPr sz="2400"/>
            </a:lvl5pPr>
            <a:lvl6pPr marL="3408156" indent="0" algn="ctr">
              <a:buNone/>
              <a:defRPr sz="2400"/>
            </a:lvl6pPr>
            <a:lvl7pPr marL="4089785" indent="0" algn="ctr">
              <a:buNone/>
              <a:defRPr sz="2400"/>
            </a:lvl7pPr>
            <a:lvl8pPr marL="4771421" indent="0" algn="ctr">
              <a:buNone/>
              <a:defRPr sz="2400"/>
            </a:lvl8pPr>
            <a:lvl9pPr marL="5453043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186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058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9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28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161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327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49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2654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081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897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7142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530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793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831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7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1611" indent="0">
              <a:buNone/>
              <a:defRPr sz="3000" b="1"/>
            </a:lvl2pPr>
            <a:lvl3pPr marL="1363274" indent="0">
              <a:buNone/>
              <a:defRPr sz="2700" b="1"/>
            </a:lvl3pPr>
            <a:lvl4pPr marL="2044919" indent="0">
              <a:buNone/>
              <a:defRPr sz="2400" b="1"/>
            </a:lvl4pPr>
            <a:lvl5pPr marL="2726544" indent="0">
              <a:buNone/>
              <a:defRPr sz="2400" b="1"/>
            </a:lvl5pPr>
            <a:lvl6pPr marL="3408156" indent="0">
              <a:buNone/>
              <a:defRPr sz="2400" b="1"/>
            </a:lvl6pPr>
            <a:lvl7pPr marL="4089785" indent="0">
              <a:buNone/>
              <a:defRPr sz="2400" b="1"/>
            </a:lvl7pPr>
            <a:lvl8pPr marL="4771421" indent="0">
              <a:buNone/>
              <a:defRPr sz="2400" b="1"/>
            </a:lvl8pPr>
            <a:lvl9pPr marL="5453043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7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1611" indent="0">
              <a:buNone/>
              <a:defRPr sz="3000" b="1"/>
            </a:lvl2pPr>
            <a:lvl3pPr marL="1363274" indent="0">
              <a:buNone/>
              <a:defRPr sz="2700" b="1"/>
            </a:lvl3pPr>
            <a:lvl4pPr marL="2044919" indent="0">
              <a:buNone/>
              <a:defRPr sz="2400" b="1"/>
            </a:lvl4pPr>
            <a:lvl5pPr marL="2726544" indent="0">
              <a:buNone/>
              <a:defRPr sz="2400" b="1"/>
            </a:lvl5pPr>
            <a:lvl6pPr marL="3408156" indent="0">
              <a:buNone/>
              <a:defRPr sz="2400" b="1"/>
            </a:lvl6pPr>
            <a:lvl7pPr marL="4089785" indent="0">
              <a:buNone/>
              <a:defRPr sz="2400" b="1"/>
            </a:lvl7pPr>
            <a:lvl8pPr marL="4771421" indent="0">
              <a:buNone/>
              <a:defRPr sz="2400" b="1"/>
            </a:lvl8pPr>
            <a:lvl9pPr marL="5453043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913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978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3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7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23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7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1611" indent="0">
              <a:buNone/>
              <a:defRPr sz="2100"/>
            </a:lvl2pPr>
            <a:lvl3pPr marL="1363274" indent="0">
              <a:buNone/>
              <a:defRPr sz="1800"/>
            </a:lvl3pPr>
            <a:lvl4pPr marL="2044919" indent="0">
              <a:buNone/>
              <a:defRPr sz="1500"/>
            </a:lvl4pPr>
            <a:lvl5pPr marL="2726544" indent="0">
              <a:buNone/>
              <a:defRPr sz="1500"/>
            </a:lvl5pPr>
            <a:lvl6pPr marL="3408156" indent="0">
              <a:buNone/>
              <a:defRPr sz="1500"/>
            </a:lvl6pPr>
            <a:lvl7pPr marL="4089785" indent="0">
              <a:buNone/>
              <a:defRPr sz="1500"/>
            </a:lvl7pPr>
            <a:lvl8pPr marL="4771421" indent="0">
              <a:buNone/>
              <a:defRPr sz="1500"/>
            </a:lvl8pPr>
            <a:lvl9pPr marL="5453043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731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21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690" indent="0">
              <a:buNone/>
              <a:defRPr sz="1200"/>
            </a:lvl2pPr>
            <a:lvl3pPr marL="907349" indent="0">
              <a:buNone/>
              <a:defRPr sz="1100"/>
            </a:lvl3pPr>
            <a:lvl4pPr marL="1360970" indent="0">
              <a:buNone/>
              <a:defRPr sz="900"/>
            </a:lvl4pPr>
            <a:lvl5pPr marL="1814591" indent="0">
              <a:buNone/>
              <a:defRPr sz="900"/>
            </a:lvl5pPr>
            <a:lvl6pPr marL="2268243" indent="0">
              <a:buNone/>
              <a:defRPr sz="900"/>
            </a:lvl6pPr>
            <a:lvl7pPr marL="2721906" indent="0">
              <a:buNone/>
              <a:defRPr sz="900"/>
            </a:lvl7pPr>
            <a:lvl8pPr marL="3175560" indent="0">
              <a:buNone/>
              <a:defRPr sz="900"/>
            </a:lvl8pPr>
            <a:lvl9pPr marL="362920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7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23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1611" indent="0">
              <a:buNone/>
              <a:defRPr sz="4200"/>
            </a:lvl2pPr>
            <a:lvl3pPr marL="1363274" indent="0">
              <a:buNone/>
              <a:defRPr sz="3600"/>
            </a:lvl3pPr>
            <a:lvl4pPr marL="2044919" indent="0">
              <a:buNone/>
              <a:defRPr sz="3000"/>
            </a:lvl4pPr>
            <a:lvl5pPr marL="2726544" indent="0">
              <a:buNone/>
              <a:defRPr sz="3000"/>
            </a:lvl5pPr>
            <a:lvl6pPr marL="3408156" indent="0">
              <a:buNone/>
              <a:defRPr sz="3000"/>
            </a:lvl6pPr>
            <a:lvl7pPr marL="4089785" indent="0">
              <a:buNone/>
              <a:defRPr sz="3000"/>
            </a:lvl7pPr>
            <a:lvl8pPr marL="4771421" indent="0">
              <a:buNone/>
              <a:defRPr sz="3000"/>
            </a:lvl8pPr>
            <a:lvl9pPr marL="5453043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7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1611" indent="0">
              <a:buNone/>
              <a:defRPr sz="2100"/>
            </a:lvl2pPr>
            <a:lvl3pPr marL="1363274" indent="0">
              <a:buNone/>
              <a:defRPr sz="1800"/>
            </a:lvl3pPr>
            <a:lvl4pPr marL="2044919" indent="0">
              <a:buNone/>
              <a:defRPr sz="1500"/>
            </a:lvl4pPr>
            <a:lvl5pPr marL="2726544" indent="0">
              <a:buNone/>
              <a:defRPr sz="1500"/>
            </a:lvl5pPr>
            <a:lvl6pPr marL="3408156" indent="0">
              <a:buNone/>
              <a:defRPr sz="1500"/>
            </a:lvl6pPr>
            <a:lvl7pPr marL="4089785" indent="0">
              <a:buNone/>
              <a:defRPr sz="1500"/>
            </a:lvl7pPr>
            <a:lvl8pPr marL="4771421" indent="0">
              <a:buNone/>
              <a:defRPr sz="1500"/>
            </a:lvl8pPr>
            <a:lvl9pPr marL="5453043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956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242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14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2083" indent="0" algn="ctr">
              <a:buNone/>
              <a:defRPr sz="3000"/>
            </a:lvl2pPr>
            <a:lvl3pPr marL="1364229" indent="0" algn="ctr">
              <a:buNone/>
              <a:defRPr sz="2700"/>
            </a:lvl3pPr>
            <a:lvl4pPr marL="2046347" indent="0" algn="ctr">
              <a:buNone/>
              <a:defRPr sz="2400"/>
            </a:lvl4pPr>
            <a:lvl5pPr marL="2728454" indent="0" algn="ctr">
              <a:buNone/>
              <a:defRPr sz="2400"/>
            </a:lvl5pPr>
            <a:lvl6pPr marL="3410540" indent="0" algn="ctr">
              <a:buNone/>
              <a:defRPr sz="2400"/>
            </a:lvl6pPr>
            <a:lvl7pPr marL="4092642" indent="0" algn="ctr">
              <a:buNone/>
              <a:defRPr sz="2400"/>
            </a:lvl7pPr>
            <a:lvl8pPr marL="4774760" indent="0" algn="ctr">
              <a:buNone/>
              <a:defRPr sz="2400"/>
            </a:lvl8pPr>
            <a:lvl9pPr marL="545686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064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106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8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276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2083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422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6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2845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05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9264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747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568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998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701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6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083" indent="0">
              <a:buNone/>
              <a:defRPr sz="3000" b="1"/>
            </a:lvl2pPr>
            <a:lvl3pPr marL="1364229" indent="0">
              <a:buNone/>
              <a:defRPr sz="2700" b="1"/>
            </a:lvl3pPr>
            <a:lvl4pPr marL="2046347" indent="0">
              <a:buNone/>
              <a:defRPr sz="2400" b="1"/>
            </a:lvl4pPr>
            <a:lvl5pPr marL="2728454" indent="0">
              <a:buNone/>
              <a:defRPr sz="2400" b="1"/>
            </a:lvl5pPr>
            <a:lvl6pPr marL="3410540" indent="0">
              <a:buNone/>
              <a:defRPr sz="2400" b="1"/>
            </a:lvl6pPr>
            <a:lvl7pPr marL="4092642" indent="0">
              <a:buNone/>
              <a:defRPr sz="2400" b="1"/>
            </a:lvl7pPr>
            <a:lvl8pPr marL="4774760" indent="0">
              <a:buNone/>
              <a:defRPr sz="2400" b="1"/>
            </a:lvl8pPr>
            <a:lvl9pPr marL="545686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6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083" indent="0">
              <a:buNone/>
              <a:defRPr sz="3000" b="1"/>
            </a:lvl2pPr>
            <a:lvl3pPr marL="1364229" indent="0">
              <a:buNone/>
              <a:defRPr sz="2700" b="1"/>
            </a:lvl3pPr>
            <a:lvl4pPr marL="2046347" indent="0">
              <a:buNone/>
              <a:defRPr sz="2400" b="1"/>
            </a:lvl4pPr>
            <a:lvl5pPr marL="2728454" indent="0">
              <a:buNone/>
              <a:defRPr sz="2400" b="1"/>
            </a:lvl5pPr>
            <a:lvl6pPr marL="3410540" indent="0">
              <a:buNone/>
              <a:defRPr sz="2400" b="1"/>
            </a:lvl6pPr>
            <a:lvl7pPr marL="4092642" indent="0">
              <a:buNone/>
              <a:defRPr sz="2400" b="1"/>
            </a:lvl7pPr>
            <a:lvl8pPr marL="4774760" indent="0">
              <a:buNone/>
              <a:defRPr sz="2400" b="1"/>
            </a:lvl8pPr>
            <a:lvl9pPr marL="545686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3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380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9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71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690" indent="0">
              <a:buNone/>
              <a:defRPr sz="2900"/>
            </a:lvl2pPr>
            <a:lvl3pPr marL="907349" indent="0">
              <a:buNone/>
              <a:defRPr sz="2400"/>
            </a:lvl3pPr>
            <a:lvl4pPr marL="1360970" indent="0">
              <a:buNone/>
              <a:defRPr sz="2000"/>
            </a:lvl4pPr>
            <a:lvl5pPr marL="1814591" indent="0">
              <a:buNone/>
              <a:defRPr sz="2000"/>
            </a:lvl5pPr>
            <a:lvl6pPr marL="2268243" indent="0">
              <a:buNone/>
              <a:defRPr sz="2000"/>
            </a:lvl6pPr>
            <a:lvl7pPr marL="2721906" indent="0">
              <a:buNone/>
              <a:defRPr sz="2000"/>
            </a:lvl7pPr>
            <a:lvl8pPr marL="3175560" indent="0">
              <a:buNone/>
              <a:defRPr sz="2000"/>
            </a:lvl8pPr>
            <a:lvl9pPr marL="362920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3690" indent="0">
              <a:buNone/>
              <a:defRPr sz="1200"/>
            </a:lvl2pPr>
            <a:lvl3pPr marL="907349" indent="0">
              <a:buNone/>
              <a:defRPr sz="1100"/>
            </a:lvl3pPr>
            <a:lvl4pPr marL="1360970" indent="0">
              <a:buNone/>
              <a:defRPr sz="900"/>
            </a:lvl4pPr>
            <a:lvl5pPr marL="1814591" indent="0">
              <a:buNone/>
              <a:defRPr sz="900"/>
            </a:lvl5pPr>
            <a:lvl6pPr marL="2268243" indent="0">
              <a:buNone/>
              <a:defRPr sz="900"/>
            </a:lvl6pPr>
            <a:lvl7pPr marL="2721906" indent="0">
              <a:buNone/>
              <a:defRPr sz="900"/>
            </a:lvl7pPr>
            <a:lvl8pPr marL="3175560" indent="0">
              <a:buNone/>
              <a:defRPr sz="900"/>
            </a:lvl8pPr>
            <a:lvl9pPr marL="362920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6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21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6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083" indent="0">
              <a:buNone/>
              <a:defRPr sz="2100"/>
            </a:lvl2pPr>
            <a:lvl3pPr marL="1364229" indent="0">
              <a:buNone/>
              <a:defRPr sz="1800"/>
            </a:lvl3pPr>
            <a:lvl4pPr marL="2046347" indent="0">
              <a:buNone/>
              <a:defRPr sz="1500"/>
            </a:lvl4pPr>
            <a:lvl5pPr marL="2728454" indent="0">
              <a:buNone/>
              <a:defRPr sz="1500"/>
            </a:lvl5pPr>
            <a:lvl6pPr marL="3410540" indent="0">
              <a:buNone/>
              <a:defRPr sz="1500"/>
            </a:lvl6pPr>
            <a:lvl7pPr marL="4092642" indent="0">
              <a:buNone/>
              <a:defRPr sz="1500"/>
            </a:lvl7pPr>
            <a:lvl8pPr marL="4774760" indent="0">
              <a:buNone/>
              <a:defRPr sz="1500"/>
            </a:lvl8pPr>
            <a:lvl9pPr marL="545686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129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6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21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2083" indent="0">
              <a:buNone/>
              <a:defRPr sz="4200"/>
            </a:lvl2pPr>
            <a:lvl3pPr marL="1364229" indent="0">
              <a:buNone/>
              <a:defRPr sz="3600"/>
            </a:lvl3pPr>
            <a:lvl4pPr marL="2046347" indent="0">
              <a:buNone/>
              <a:defRPr sz="3000"/>
            </a:lvl4pPr>
            <a:lvl5pPr marL="2728454" indent="0">
              <a:buNone/>
              <a:defRPr sz="3000"/>
            </a:lvl5pPr>
            <a:lvl6pPr marL="3410540" indent="0">
              <a:buNone/>
              <a:defRPr sz="3000"/>
            </a:lvl6pPr>
            <a:lvl7pPr marL="4092642" indent="0">
              <a:buNone/>
              <a:defRPr sz="3000"/>
            </a:lvl7pPr>
            <a:lvl8pPr marL="4774760" indent="0">
              <a:buNone/>
              <a:defRPr sz="3000"/>
            </a:lvl8pPr>
            <a:lvl9pPr marL="545686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6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083" indent="0">
              <a:buNone/>
              <a:defRPr sz="2100"/>
            </a:lvl2pPr>
            <a:lvl3pPr marL="1364229" indent="0">
              <a:buNone/>
              <a:defRPr sz="1800"/>
            </a:lvl3pPr>
            <a:lvl4pPr marL="2046347" indent="0">
              <a:buNone/>
              <a:defRPr sz="1500"/>
            </a:lvl4pPr>
            <a:lvl5pPr marL="2728454" indent="0">
              <a:buNone/>
              <a:defRPr sz="1500"/>
            </a:lvl5pPr>
            <a:lvl6pPr marL="3410540" indent="0">
              <a:buNone/>
              <a:defRPr sz="1500"/>
            </a:lvl6pPr>
            <a:lvl7pPr marL="4092642" indent="0">
              <a:buNone/>
              <a:defRPr sz="1500"/>
            </a:lvl7pPr>
            <a:lvl8pPr marL="4774760" indent="0">
              <a:buNone/>
              <a:defRPr sz="1500"/>
            </a:lvl8pPr>
            <a:lvl9pPr marL="545686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090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433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847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2626" indent="0" algn="ctr">
              <a:buNone/>
              <a:defRPr sz="3000"/>
            </a:lvl2pPr>
            <a:lvl3pPr marL="1365321" indent="0" algn="ctr">
              <a:buNone/>
              <a:defRPr sz="2700"/>
            </a:lvl3pPr>
            <a:lvl4pPr marL="2047979" indent="0" algn="ctr">
              <a:buNone/>
              <a:defRPr sz="2400"/>
            </a:lvl4pPr>
            <a:lvl5pPr marL="2730638" indent="0" algn="ctr">
              <a:buNone/>
              <a:defRPr sz="2400"/>
            </a:lvl5pPr>
            <a:lvl6pPr marL="3413268" indent="0" algn="ctr">
              <a:buNone/>
              <a:defRPr sz="2400"/>
            </a:lvl6pPr>
            <a:lvl7pPr marL="4095918" indent="0" algn="ctr">
              <a:buNone/>
              <a:defRPr sz="2400"/>
            </a:lvl7pPr>
            <a:lvl8pPr marL="4778576" indent="0" algn="ctr">
              <a:buNone/>
              <a:defRPr sz="2400"/>
            </a:lvl8pPr>
            <a:lvl9pPr marL="5461232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103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983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7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264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262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532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797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306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95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785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612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31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607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52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626" indent="0">
              <a:buNone/>
              <a:defRPr sz="3000" b="1"/>
            </a:lvl2pPr>
            <a:lvl3pPr marL="1365321" indent="0">
              <a:buNone/>
              <a:defRPr sz="2700" b="1"/>
            </a:lvl3pPr>
            <a:lvl4pPr marL="2047979" indent="0">
              <a:buNone/>
              <a:defRPr sz="2400" b="1"/>
            </a:lvl4pPr>
            <a:lvl5pPr marL="2730638" indent="0">
              <a:buNone/>
              <a:defRPr sz="2400" b="1"/>
            </a:lvl5pPr>
            <a:lvl6pPr marL="3413268" indent="0">
              <a:buNone/>
              <a:defRPr sz="2400" b="1"/>
            </a:lvl6pPr>
            <a:lvl7pPr marL="4095918" indent="0">
              <a:buNone/>
              <a:defRPr sz="2400" b="1"/>
            </a:lvl7pPr>
            <a:lvl8pPr marL="4778576" indent="0">
              <a:buNone/>
              <a:defRPr sz="2400" b="1"/>
            </a:lvl8pPr>
            <a:lvl9pPr marL="5461232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52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626" indent="0">
              <a:buNone/>
              <a:defRPr sz="3000" b="1"/>
            </a:lvl2pPr>
            <a:lvl3pPr marL="1365321" indent="0">
              <a:buNone/>
              <a:defRPr sz="2700" b="1"/>
            </a:lvl3pPr>
            <a:lvl4pPr marL="2047979" indent="0">
              <a:buNone/>
              <a:defRPr sz="2400" b="1"/>
            </a:lvl4pPr>
            <a:lvl5pPr marL="2730638" indent="0">
              <a:buNone/>
              <a:defRPr sz="2400" b="1"/>
            </a:lvl5pPr>
            <a:lvl6pPr marL="3413268" indent="0">
              <a:buNone/>
              <a:defRPr sz="2400" b="1"/>
            </a:lvl6pPr>
            <a:lvl7pPr marL="4095918" indent="0">
              <a:buNone/>
              <a:defRPr sz="2400" b="1"/>
            </a:lvl7pPr>
            <a:lvl8pPr marL="4778576" indent="0">
              <a:buNone/>
              <a:defRPr sz="2400" b="1"/>
            </a:lvl8pPr>
            <a:lvl9pPr marL="5461232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675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96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1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738" tIns="45369" rIns="90738" bIns="4536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0738" tIns="45369" rIns="90738" bIns="4536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0738" tIns="45369" rIns="90738" bIns="453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0738" tIns="45369" rIns="90738" bIns="453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0738" tIns="45369" rIns="90738" bIns="453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073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307" indent="-340307" algn="l" defTabSz="9073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208" indent="-283527" algn="l" defTabSz="90734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108" indent="-226845" algn="l" defTabSz="9073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7797" indent="-226845" algn="l" defTabSz="9073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1451" indent="-226845" algn="l" defTabSz="9073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5090" indent="-226845" algn="l" defTabSz="9073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8720" indent="-226845" algn="l" defTabSz="9073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68" indent="-226845" algn="l" defTabSz="9073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023" indent="-226845" algn="l" defTabSz="9073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3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690" algn="l" defTabSz="9073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349" algn="l" defTabSz="9073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970" algn="l" defTabSz="9073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591" algn="l" defTabSz="9073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243" algn="l" defTabSz="9073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1906" algn="l" defTabSz="9073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5560" algn="l" defTabSz="9073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9201" algn="l" defTabSz="9073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944" tIns="68483" rIns="136944" bIns="6848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944" tIns="68483" rIns="136944" bIns="6848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50"/>
            <a:ext cx="4114800" cy="547688"/>
          </a:xfrm>
          <a:prstGeom prst="rect">
            <a:avLst/>
          </a:prstGeom>
        </p:spPr>
        <p:txBody>
          <a:bodyPr vert="horz" lIns="136944" tIns="68483" rIns="136944" bIns="6848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9416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9416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50"/>
            <a:ext cx="6172200" cy="547688"/>
          </a:xfrm>
          <a:prstGeom prst="rect">
            <a:avLst/>
          </a:prstGeom>
        </p:spPr>
        <p:txBody>
          <a:bodyPr vert="horz" lIns="136944" tIns="68483" rIns="136944" bIns="6848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94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50"/>
            <a:ext cx="4114800" cy="547688"/>
          </a:xfrm>
          <a:prstGeom prst="rect">
            <a:avLst/>
          </a:prstGeom>
        </p:spPr>
        <p:txBody>
          <a:bodyPr vert="horz" lIns="136944" tIns="68483" rIns="136944" bIns="6848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9416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94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9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136941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53" indent="-342353" algn="l" defTabSz="136941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7067" indent="-342353" algn="l" defTabSz="13694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1764" indent="-342353" algn="l" defTabSz="13694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6460" indent="-342353" algn="l" defTabSz="13694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1162" indent="-342353" algn="l" defTabSz="13694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5876" indent="-342353" algn="l" defTabSz="13694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0577" indent="-342353" algn="l" defTabSz="13694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35288" indent="-342353" algn="l" defTabSz="13694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19987" indent="-342353" algn="l" defTabSz="13694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94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96" algn="l" defTabSz="13694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9416" algn="l" defTabSz="13694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4112" algn="l" defTabSz="13694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28" algn="l" defTabSz="13694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3527" algn="l" defTabSz="13694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08224" algn="l" defTabSz="13694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2920" algn="l" defTabSz="13694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77628" algn="l" defTabSz="13694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137106" tIns="68555" rIns="137106" bIns="6855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7106" tIns="68555" rIns="137106" bIns="6855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2"/>
            <a:ext cx="4114800" cy="547688"/>
          </a:xfrm>
          <a:prstGeom prst="rect">
            <a:avLst/>
          </a:prstGeom>
        </p:spPr>
        <p:txBody>
          <a:bodyPr vert="horz" lIns="137106" tIns="68555" rIns="137106" bIns="68555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054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054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2"/>
            <a:ext cx="6172200" cy="547688"/>
          </a:xfrm>
          <a:prstGeom prst="rect">
            <a:avLst/>
          </a:prstGeom>
        </p:spPr>
        <p:txBody>
          <a:bodyPr vert="horz" lIns="137106" tIns="68555" rIns="137106" bIns="68555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0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2"/>
            <a:ext cx="4114800" cy="547688"/>
          </a:xfrm>
          <a:prstGeom prst="rect">
            <a:avLst/>
          </a:prstGeom>
        </p:spPr>
        <p:txBody>
          <a:bodyPr vert="horz" lIns="137106" tIns="68555" rIns="137106" bIns="68555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054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0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7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137105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137105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91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816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340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864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394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918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444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971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5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78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0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631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156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680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20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18345150" cy="10310898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394110" y="0"/>
            <a:ext cx="4221852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prstClr val="white"/>
                </a:solidFill>
              </a:rPr>
              <a:t>Unit 10: Cities of the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169917" y="9825335"/>
            <a:ext cx="4028700" cy="461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7160" tIns="68580" rIns="137160" bIns="68580" rtlCol="0">
            <a:spAutoFit/>
          </a:bodyPr>
          <a:lstStyle/>
          <a:p>
            <a:pPr defTabSz="1371600"/>
            <a:r>
              <a:rPr lang="en-US" sz="2100" dirty="0" err="1">
                <a:solidFill>
                  <a:prstClr val="white"/>
                </a:solidFill>
              </a:rPr>
              <a:t>Tiếng</a:t>
            </a:r>
            <a:r>
              <a:rPr lang="en-US" sz="2100" dirty="0">
                <a:solidFill>
                  <a:prstClr val="white"/>
                </a:solidFill>
              </a:rPr>
              <a:t> </a:t>
            </a:r>
            <a:r>
              <a:rPr lang="en-US" sz="2100" dirty="0" err="1">
                <a:solidFill>
                  <a:prstClr val="white"/>
                </a:solidFill>
              </a:rPr>
              <a:t>Anh</a:t>
            </a:r>
            <a:r>
              <a:rPr lang="en-US" sz="2100" dirty="0">
                <a:solidFill>
                  <a:prstClr val="white"/>
                </a:solidFill>
              </a:rPr>
              <a:t> 11 </a:t>
            </a:r>
            <a:r>
              <a:rPr lang="en-US" sz="2100" dirty="0" err="1">
                <a:solidFill>
                  <a:prstClr val="white"/>
                </a:solidFill>
              </a:rPr>
              <a:t>i</a:t>
            </a:r>
            <a:r>
              <a:rPr lang="en-US" sz="21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7325638" y="9825333"/>
            <a:ext cx="810305" cy="413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7959830" y="9825334"/>
            <a:ext cx="2992070" cy="461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7160" tIns="68580" rIns="137160" bIns="68580" rtlCol="0">
            <a:spAutoFit/>
          </a:bodyPr>
          <a:lstStyle/>
          <a:p>
            <a:pPr defTabSz="1371600"/>
            <a:r>
              <a:rPr lang="en-US" sz="2100" dirty="0">
                <a:solidFill>
                  <a:prstClr val="white"/>
                </a:solidFill>
              </a:rPr>
              <a:t>DTP Education Solutions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4955715" y="47847"/>
            <a:ext cx="3332285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prstClr val="white"/>
                </a:solidFill>
              </a:rPr>
              <a:t>Lesson 1.2: Grammar</a:t>
            </a:r>
          </a:p>
        </p:txBody>
      </p:sp>
    </p:spTree>
    <p:extLst>
      <p:ext uri="{BB962C8B-B14F-4D97-AF65-F5344CB8AC3E}">
        <p14:creationId xmlns:p14="http://schemas.microsoft.com/office/powerpoint/2010/main" val="359175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6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107" tIns="68111" rIns="136107" bIns="681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107" tIns="68111" rIns="136107" bIns="6811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643"/>
            <a:ext cx="4114800" cy="547688"/>
          </a:xfrm>
          <a:prstGeom prst="rect">
            <a:avLst/>
          </a:prstGeom>
        </p:spPr>
        <p:txBody>
          <a:bodyPr vert="horz" lIns="136107" tIns="68111" rIns="136107" bIns="68111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0970"/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0970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643"/>
            <a:ext cx="6172200" cy="547688"/>
          </a:xfrm>
          <a:prstGeom prst="rect">
            <a:avLst/>
          </a:prstGeom>
        </p:spPr>
        <p:txBody>
          <a:bodyPr vert="horz" lIns="136107" tIns="68111" rIns="136107" bIns="68111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09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643"/>
            <a:ext cx="4114800" cy="547688"/>
          </a:xfrm>
          <a:prstGeom prst="rect">
            <a:avLst/>
          </a:prstGeom>
        </p:spPr>
        <p:txBody>
          <a:bodyPr vert="horz" lIns="136107" tIns="68111" rIns="136107" bIns="68111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0970"/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09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18345150" cy="10310898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394110" y="0"/>
            <a:ext cx="4221852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6107" tIns="68111" rIns="136107" bIns="6811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prstClr val="white"/>
                </a:solidFill>
              </a:rPr>
              <a:t>Unit 10: Cities of the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169917" y="9825452"/>
            <a:ext cx="4028700" cy="461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6107" tIns="68111" rIns="136107" bIns="68111" rtlCol="0">
            <a:spAutoFit/>
          </a:bodyPr>
          <a:lstStyle/>
          <a:p>
            <a:pPr defTabSz="1360970"/>
            <a:r>
              <a:rPr lang="en-US" sz="2100" dirty="0" err="1">
                <a:solidFill>
                  <a:prstClr val="white"/>
                </a:solidFill>
              </a:rPr>
              <a:t>Tiếng</a:t>
            </a:r>
            <a:r>
              <a:rPr lang="en-US" sz="2100" dirty="0">
                <a:solidFill>
                  <a:prstClr val="white"/>
                </a:solidFill>
              </a:rPr>
              <a:t> </a:t>
            </a:r>
            <a:r>
              <a:rPr lang="en-US" sz="2100" dirty="0" err="1">
                <a:solidFill>
                  <a:prstClr val="white"/>
                </a:solidFill>
              </a:rPr>
              <a:t>Anh</a:t>
            </a:r>
            <a:r>
              <a:rPr lang="en-US" sz="2100" dirty="0">
                <a:solidFill>
                  <a:prstClr val="white"/>
                </a:solidFill>
              </a:rPr>
              <a:t> 11 </a:t>
            </a:r>
            <a:r>
              <a:rPr lang="en-US" sz="2100" dirty="0" err="1">
                <a:solidFill>
                  <a:prstClr val="white"/>
                </a:solidFill>
              </a:rPr>
              <a:t>i</a:t>
            </a:r>
            <a:r>
              <a:rPr lang="en-US" sz="21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7325755" y="9825333"/>
            <a:ext cx="810305" cy="413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7959831" y="9825451"/>
            <a:ext cx="2992070" cy="461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6107" tIns="68111" rIns="136107" bIns="68111" rtlCol="0">
            <a:spAutoFit/>
          </a:bodyPr>
          <a:lstStyle/>
          <a:p>
            <a:pPr defTabSz="1360970"/>
            <a:r>
              <a:rPr lang="en-US" sz="2100" dirty="0">
                <a:solidFill>
                  <a:prstClr val="white"/>
                </a:solidFill>
              </a:rPr>
              <a:t>DTP Education Solutions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4955832" y="47847"/>
            <a:ext cx="3332285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6107" tIns="68111" rIns="136107" bIns="6811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prstClr val="white"/>
                </a:solidFill>
              </a:rPr>
              <a:t>Lesson 1.2: Grammar</a:t>
            </a:r>
          </a:p>
        </p:txBody>
      </p:sp>
    </p:spTree>
    <p:extLst>
      <p:ext uri="{BB962C8B-B14F-4D97-AF65-F5344CB8AC3E}">
        <p14:creationId xmlns:p14="http://schemas.microsoft.com/office/powerpoint/2010/main" val="359263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iming>
    <p:tnLst>
      <p:par>
        <p:cTn id="1" dur="indefinite" restart="never" nodeType="tmRoot"/>
      </p:par>
    </p:tnLst>
  </p:timing>
  <p:txStyles>
    <p:titleStyle>
      <a:lvl1pPr algn="l" defTabSz="136097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307" indent="-340307" algn="l" defTabSz="136097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0743" indent="-340307" algn="l" defTabSz="13609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1173" indent="-340307" algn="l" defTabSz="13609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1651" indent="-340307" algn="l" defTabSz="13609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62147" indent="-340307" algn="l" defTabSz="13609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42614" indent="-340307" algn="l" defTabSz="13609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23082" indent="-340307" algn="l" defTabSz="13609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03563" indent="-340307" algn="l" defTabSz="13609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84024" indent="-340307" algn="l" defTabSz="13609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09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0463" algn="l" defTabSz="13609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970" algn="l" defTabSz="13609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1451" algn="l" defTabSz="13609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1906" algn="l" defTabSz="13609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02368" algn="l" defTabSz="13609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82849" algn="l" defTabSz="13609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63313" algn="l" defTabSz="13609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43785" algn="l" defTabSz="13609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148" tIns="68129" rIns="136148" bIns="681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148" tIns="68129" rIns="136148" bIns="6812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638"/>
            <a:ext cx="4114800" cy="547688"/>
          </a:xfrm>
          <a:prstGeom prst="rect">
            <a:avLst/>
          </a:prstGeom>
        </p:spPr>
        <p:txBody>
          <a:bodyPr vert="horz" lIns="136148" tIns="68129" rIns="136148" bIns="68129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375"/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1375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638"/>
            <a:ext cx="6172200" cy="547688"/>
          </a:xfrm>
          <a:prstGeom prst="rect">
            <a:avLst/>
          </a:prstGeom>
        </p:spPr>
        <p:txBody>
          <a:bodyPr vert="horz" lIns="136148" tIns="68129" rIns="136148" bIns="68129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3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638"/>
            <a:ext cx="4114800" cy="547688"/>
          </a:xfrm>
          <a:prstGeom prst="rect">
            <a:avLst/>
          </a:prstGeom>
        </p:spPr>
        <p:txBody>
          <a:bodyPr vert="horz" lIns="136148" tIns="68129" rIns="136148" bIns="68129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375"/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13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18345150" cy="10310898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394110" y="0"/>
            <a:ext cx="4221852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6148" tIns="68129" rIns="136148" bIns="68129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prstClr val="white"/>
                </a:solidFill>
              </a:rPr>
              <a:t>Unit 10: Cities of the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169917" y="9825448"/>
            <a:ext cx="4028700" cy="461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6148" tIns="68129" rIns="136148" bIns="68129" rtlCol="0">
            <a:spAutoFit/>
          </a:bodyPr>
          <a:lstStyle/>
          <a:p>
            <a:pPr defTabSz="1361375"/>
            <a:r>
              <a:rPr lang="en-US" sz="2100" dirty="0" err="1">
                <a:solidFill>
                  <a:prstClr val="white"/>
                </a:solidFill>
              </a:rPr>
              <a:t>Tiếng</a:t>
            </a:r>
            <a:r>
              <a:rPr lang="en-US" sz="2100" dirty="0">
                <a:solidFill>
                  <a:prstClr val="white"/>
                </a:solidFill>
              </a:rPr>
              <a:t> </a:t>
            </a:r>
            <a:r>
              <a:rPr lang="en-US" sz="2100" dirty="0" err="1">
                <a:solidFill>
                  <a:prstClr val="white"/>
                </a:solidFill>
              </a:rPr>
              <a:t>Anh</a:t>
            </a:r>
            <a:r>
              <a:rPr lang="en-US" sz="2100" dirty="0">
                <a:solidFill>
                  <a:prstClr val="white"/>
                </a:solidFill>
              </a:rPr>
              <a:t> 11 </a:t>
            </a:r>
            <a:r>
              <a:rPr lang="en-US" sz="2100" dirty="0" err="1">
                <a:solidFill>
                  <a:prstClr val="white"/>
                </a:solidFill>
              </a:rPr>
              <a:t>i</a:t>
            </a:r>
            <a:r>
              <a:rPr lang="en-US" sz="21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7325751" y="9825333"/>
            <a:ext cx="810305" cy="413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7959831" y="9825446"/>
            <a:ext cx="2992070" cy="461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6148" tIns="68129" rIns="136148" bIns="68129" rtlCol="0">
            <a:spAutoFit/>
          </a:bodyPr>
          <a:lstStyle/>
          <a:p>
            <a:pPr defTabSz="1361375"/>
            <a:r>
              <a:rPr lang="en-US" sz="2100" dirty="0">
                <a:solidFill>
                  <a:prstClr val="white"/>
                </a:solidFill>
              </a:rPr>
              <a:t>DTP Education Solutions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4955827" y="47847"/>
            <a:ext cx="3332285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6148" tIns="68129" rIns="136148" bIns="68129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prstClr val="white"/>
                </a:solidFill>
              </a:rPr>
              <a:t>Lesson 1.2: Grammar</a:t>
            </a:r>
          </a:p>
        </p:txBody>
      </p:sp>
    </p:spTree>
    <p:extLst>
      <p:ext uri="{BB962C8B-B14F-4D97-AF65-F5344CB8AC3E}">
        <p14:creationId xmlns:p14="http://schemas.microsoft.com/office/powerpoint/2010/main" val="371156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iming>
    <p:tnLst>
      <p:par>
        <p:cTn id="1" dur="indefinite" restart="never" nodeType="tmRoot"/>
      </p:par>
    </p:tnLst>
  </p:timing>
  <p:txStyles>
    <p:titleStyle>
      <a:lvl1pPr algn="l" defTabSz="1361375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406" indent="-340406" algn="l" defTabSz="1361375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1049" indent="-340406" algn="l" defTabSz="13613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1681" indent="-340406" algn="l" defTabSz="13613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2363" indent="-340406" algn="l" defTabSz="13613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63065" indent="-340406" algn="l" defTabSz="13613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43739" indent="-340406" algn="l" defTabSz="13613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24409" indent="-340406" algn="l" defTabSz="13613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05093" indent="-340406" algn="l" defTabSz="13613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85761" indent="-340406" algn="l" defTabSz="13613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137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0666" algn="l" defTabSz="136137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1375" algn="l" defTabSz="136137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2063" algn="l" defTabSz="136137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2722" algn="l" defTabSz="136137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03389" algn="l" defTabSz="136137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84073" algn="l" defTabSz="136137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64744" algn="l" defTabSz="136137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45419" algn="l" defTabSz="136137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256" tIns="68177" rIns="136256" bIns="681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256" tIns="68177" rIns="136256" bIns="6817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626"/>
            <a:ext cx="4114800" cy="547688"/>
          </a:xfrm>
          <a:prstGeom prst="rect">
            <a:avLst/>
          </a:prstGeom>
        </p:spPr>
        <p:txBody>
          <a:bodyPr vert="horz" lIns="136256" tIns="68177" rIns="136256" bIns="68177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2455"/>
            <a:fld id="{1EF71FAA-8EC5-41BF-A839-F9E0167E2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2455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626"/>
            <a:ext cx="6172200" cy="547688"/>
          </a:xfrm>
          <a:prstGeom prst="rect">
            <a:avLst/>
          </a:prstGeom>
        </p:spPr>
        <p:txBody>
          <a:bodyPr vert="horz" lIns="136256" tIns="68177" rIns="136256" bIns="68177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24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626"/>
            <a:ext cx="4114800" cy="547688"/>
          </a:xfrm>
          <a:prstGeom prst="rect">
            <a:avLst/>
          </a:prstGeom>
        </p:spPr>
        <p:txBody>
          <a:bodyPr vert="horz" lIns="136256" tIns="68177" rIns="136256" bIns="68177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2455"/>
            <a:fld id="{705686E4-946D-4BFF-AF44-8289C5ED50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245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18345150" cy="10310898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394110" y="0"/>
            <a:ext cx="4221852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6256" tIns="68177" rIns="136256" bIns="6817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prstClr val="white"/>
                </a:solidFill>
              </a:rPr>
              <a:t>Unit 10: Cities of the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169917" y="9825436"/>
            <a:ext cx="4028700" cy="461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6256" tIns="68177" rIns="136256" bIns="68177" rtlCol="0">
            <a:spAutoFit/>
          </a:bodyPr>
          <a:lstStyle/>
          <a:p>
            <a:pPr defTabSz="1362455"/>
            <a:r>
              <a:rPr lang="en-US" sz="2100" dirty="0" err="1">
                <a:solidFill>
                  <a:prstClr val="white"/>
                </a:solidFill>
              </a:rPr>
              <a:t>Tiếng</a:t>
            </a:r>
            <a:r>
              <a:rPr lang="en-US" sz="2100" dirty="0">
                <a:solidFill>
                  <a:prstClr val="white"/>
                </a:solidFill>
              </a:rPr>
              <a:t> </a:t>
            </a:r>
            <a:r>
              <a:rPr lang="en-US" sz="2100" dirty="0" err="1">
                <a:solidFill>
                  <a:prstClr val="white"/>
                </a:solidFill>
              </a:rPr>
              <a:t>Anh</a:t>
            </a:r>
            <a:r>
              <a:rPr lang="en-US" sz="2100" dirty="0">
                <a:solidFill>
                  <a:prstClr val="white"/>
                </a:solidFill>
              </a:rPr>
              <a:t> 11 </a:t>
            </a:r>
            <a:r>
              <a:rPr lang="en-US" sz="2100" dirty="0" err="1">
                <a:solidFill>
                  <a:prstClr val="white"/>
                </a:solidFill>
              </a:rPr>
              <a:t>i</a:t>
            </a:r>
            <a:r>
              <a:rPr lang="en-US" sz="21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7325739" y="9825333"/>
            <a:ext cx="810305" cy="413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7959831" y="9825434"/>
            <a:ext cx="2992070" cy="461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6256" tIns="68177" rIns="136256" bIns="68177" rtlCol="0">
            <a:spAutoFit/>
          </a:bodyPr>
          <a:lstStyle/>
          <a:p>
            <a:pPr defTabSz="1362455"/>
            <a:r>
              <a:rPr lang="en-US" sz="2100" dirty="0">
                <a:solidFill>
                  <a:prstClr val="white"/>
                </a:solidFill>
              </a:rPr>
              <a:t>DTP Education Solutions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4955815" y="47847"/>
            <a:ext cx="3332285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6256" tIns="68177" rIns="136256" bIns="6817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prstClr val="white"/>
                </a:solidFill>
              </a:rPr>
              <a:t>Lesson 1.2: Grammar</a:t>
            </a:r>
          </a:p>
        </p:txBody>
      </p:sp>
    </p:spTree>
    <p:extLst>
      <p:ext uri="{BB962C8B-B14F-4D97-AF65-F5344CB8AC3E}">
        <p14:creationId xmlns:p14="http://schemas.microsoft.com/office/powerpoint/2010/main" val="11354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</p:sldLayoutIdLst>
  <p:timing>
    <p:tnLst>
      <p:par>
        <p:cTn id="1" dur="indefinite" restart="never" nodeType="tmRoot"/>
      </p:par>
    </p:tnLst>
  </p:timing>
  <p:txStyles>
    <p:titleStyle>
      <a:lvl1pPr algn="l" defTabSz="1362455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70" indent="-340670" algn="l" defTabSz="1362455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1865" indent="-340670" algn="l" defTabSz="13624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3043" indent="-340670" algn="l" defTabSz="13624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4271" indent="-340670" algn="l" defTabSz="13624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65513" indent="-340670" algn="l" defTabSz="13624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46739" indent="-340670" algn="l" defTabSz="13624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27949" indent="-340670" algn="l" defTabSz="13624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09173" indent="-340670" algn="l" defTabSz="13624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90392" indent="-340670" algn="l" defTabSz="13624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245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1206" algn="l" defTabSz="136245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2455" algn="l" defTabSz="136245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3695" algn="l" defTabSz="136245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4906" algn="l" defTabSz="136245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06113" algn="l" defTabSz="136245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87337" algn="l" defTabSz="136245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68559" algn="l" defTabSz="136245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49775" algn="l" defTabSz="136245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337" tIns="68213" rIns="136337" bIns="682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337" tIns="68213" rIns="136337" bIns="6821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617"/>
            <a:ext cx="4114800" cy="547688"/>
          </a:xfrm>
          <a:prstGeom prst="rect">
            <a:avLst/>
          </a:prstGeom>
        </p:spPr>
        <p:txBody>
          <a:bodyPr vert="horz" lIns="136337" tIns="68213" rIns="136337" bIns="6821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3274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3274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617"/>
            <a:ext cx="6172200" cy="547688"/>
          </a:xfrm>
          <a:prstGeom prst="rect">
            <a:avLst/>
          </a:prstGeom>
        </p:spPr>
        <p:txBody>
          <a:bodyPr vert="horz" lIns="136337" tIns="68213" rIns="136337" bIns="6821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3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617"/>
            <a:ext cx="4114800" cy="547688"/>
          </a:xfrm>
          <a:prstGeom prst="rect">
            <a:avLst/>
          </a:prstGeom>
        </p:spPr>
        <p:txBody>
          <a:bodyPr vert="horz" lIns="136337" tIns="68213" rIns="136337" bIns="6821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3274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3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7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136327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868" indent="-340868" algn="l" defTabSz="136327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2477" indent="-340868" algn="l" defTabSz="136327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4069" indent="-340868" algn="l" defTabSz="136327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5702" indent="-340868" algn="l" defTabSz="136327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67349" indent="-340868" algn="l" defTabSz="136327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48988" indent="-340868" algn="l" defTabSz="136327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30604" indent="-340868" algn="l" defTabSz="136327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12234" indent="-340868" algn="l" defTabSz="136327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93866" indent="-340868" algn="l" defTabSz="136327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32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1611" algn="l" defTabSz="13632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3274" algn="l" defTabSz="13632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4919" algn="l" defTabSz="13632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6544" algn="l" defTabSz="13632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08156" algn="l" defTabSz="13632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89785" algn="l" defTabSz="13632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71421" algn="l" defTabSz="13632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53043" algn="l" defTabSz="13632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431" tIns="68255" rIns="136431" bIns="6825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431" tIns="68255" rIns="136431" bIns="6825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607"/>
            <a:ext cx="4114800" cy="547688"/>
          </a:xfrm>
          <a:prstGeom prst="rect">
            <a:avLst/>
          </a:prstGeom>
        </p:spPr>
        <p:txBody>
          <a:bodyPr vert="horz" lIns="136431" tIns="68255" rIns="136431" bIns="68255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4229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4229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607"/>
            <a:ext cx="6172200" cy="547688"/>
          </a:xfrm>
          <a:prstGeom prst="rect">
            <a:avLst/>
          </a:prstGeom>
        </p:spPr>
        <p:txBody>
          <a:bodyPr vert="horz" lIns="136431" tIns="68255" rIns="136431" bIns="68255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42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607"/>
            <a:ext cx="4114800" cy="547688"/>
          </a:xfrm>
          <a:prstGeom prst="rect">
            <a:avLst/>
          </a:prstGeom>
        </p:spPr>
        <p:txBody>
          <a:bodyPr vert="horz" lIns="136431" tIns="68255" rIns="136431" bIns="68255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4229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42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9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136422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099" indent="-341099" algn="l" defTabSz="136422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3191" indent="-341099" algn="l" defTabSz="13642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5266" indent="-341099" algn="l" defTabSz="13642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7372" indent="-341099" algn="l" defTabSz="13642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69491" indent="-341099" algn="l" defTabSz="13642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51613" indent="-341099" algn="l" defTabSz="13642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33706" indent="-341099" algn="l" defTabSz="13642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15815" indent="-341099" algn="l" defTabSz="13642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97919" indent="-341099" algn="l" defTabSz="13642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42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2083" algn="l" defTabSz="13642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4229" algn="l" defTabSz="13642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6347" algn="l" defTabSz="13642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8454" algn="l" defTabSz="13642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10540" algn="l" defTabSz="13642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92642" algn="l" defTabSz="13642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74760" algn="l" defTabSz="13642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56865" algn="l" defTabSz="136422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539" tIns="68303" rIns="136539" bIns="683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539" tIns="68303" rIns="136539" bIns="6830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95"/>
            <a:ext cx="4114800" cy="547688"/>
          </a:xfrm>
          <a:prstGeom prst="rect">
            <a:avLst/>
          </a:prstGeom>
        </p:spPr>
        <p:txBody>
          <a:bodyPr vert="horz" lIns="136539" tIns="68303" rIns="136539" bIns="6830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5321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95"/>
            <a:ext cx="6172200" cy="547688"/>
          </a:xfrm>
          <a:prstGeom prst="rect">
            <a:avLst/>
          </a:prstGeom>
        </p:spPr>
        <p:txBody>
          <a:bodyPr vert="horz" lIns="136539" tIns="68303" rIns="136539" bIns="6830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95"/>
            <a:ext cx="4114800" cy="547688"/>
          </a:xfrm>
          <a:prstGeom prst="rect">
            <a:avLst/>
          </a:prstGeom>
        </p:spPr>
        <p:txBody>
          <a:bodyPr vert="horz" lIns="136539" tIns="68303" rIns="136539" bIns="6830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532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8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1365321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3" indent="-341363" algn="l" defTabSz="1365321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00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6634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9280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71939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54613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3725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1990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02554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6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5321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7979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0638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13268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95918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78576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61232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661" tIns="68357" rIns="136661" bIns="6835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661" tIns="68357" rIns="136661" bIns="6835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81"/>
            <a:ext cx="4114800" cy="547688"/>
          </a:xfrm>
          <a:prstGeom prst="rect">
            <a:avLst/>
          </a:prstGeom>
        </p:spPr>
        <p:txBody>
          <a:bodyPr vert="horz" lIns="136661" tIns="68357" rIns="136661" bIns="68357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655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6550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81"/>
            <a:ext cx="6172200" cy="547688"/>
          </a:xfrm>
          <a:prstGeom prst="rect">
            <a:avLst/>
          </a:prstGeom>
        </p:spPr>
        <p:txBody>
          <a:bodyPr vert="horz" lIns="136661" tIns="68357" rIns="136661" bIns="68357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65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81"/>
            <a:ext cx="4114800" cy="547688"/>
          </a:xfrm>
          <a:prstGeom prst="rect">
            <a:avLst/>
          </a:prstGeom>
        </p:spPr>
        <p:txBody>
          <a:bodyPr vert="horz" lIns="136661" tIns="68357" rIns="136661" bIns="68357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655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65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136655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660" indent="-341660" algn="l" defTabSz="136655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925" indent="-341660" algn="l" defTabSz="13665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8173" indent="-341660" algn="l" defTabSz="13665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1426" indent="-341660" algn="l" defTabSz="13665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74705" indent="-341660" algn="l" defTabSz="13665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57988" indent="-341660" algn="l" defTabSz="13665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41253" indent="-341660" algn="l" defTabSz="13665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24516" indent="-341660" algn="l" defTabSz="13665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07778" indent="-341660" algn="l" defTabSz="13665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655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47" algn="l" defTabSz="136655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6550" algn="l" defTabSz="136655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9815" algn="l" defTabSz="136655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3095" algn="l" defTabSz="136655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16346" algn="l" defTabSz="136655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99604" algn="l" defTabSz="136655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82870" algn="l" defTabSz="136655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66146" algn="l" defTabSz="136655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796" tIns="68417" rIns="136796" bIns="684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796" tIns="68417" rIns="136796" bIns="6841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66"/>
            <a:ext cx="4114800" cy="547688"/>
          </a:xfrm>
          <a:prstGeom prst="rect">
            <a:avLst/>
          </a:prstGeom>
        </p:spPr>
        <p:txBody>
          <a:bodyPr vert="horz" lIns="136796" tIns="68417" rIns="136796" bIns="68417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7915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7915"/>
              <a:t>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66"/>
            <a:ext cx="6172200" cy="547688"/>
          </a:xfrm>
          <a:prstGeom prst="rect">
            <a:avLst/>
          </a:prstGeom>
        </p:spPr>
        <p:txBody>
          <a:bodyPr vert="horz" lIns="136796" tIns="68417" rIns="136796" bIns="68417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79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66"/>
            <a:ext cx="4114800" cy="547688"/>
          </a:xfrm>
          <a:prstGeom prst="rect">
            <a:avLst/>
          </a:prstGeom>
        </p:spPr>
        <p:txBody>
          <a:bodyPr vert="horz" lIns="136796" tIns="68417" rIns="136796" bIns="68417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7915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79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1367915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90" indent="-341990" algn="l" defTabSz="1367915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5945" indent="-341990" algn="l" defTabSz="13679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9883" indent="-341990" algn="l" defTabSz="13679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3820" indent="-341990" algn="l" defTabSz="13679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77780" indent="-341990" algn="l" defTabSz="13679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1738" indent="-341990" algn="l" defTabSz="13679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45693" indent="-341990" algn="l" defTabSz="13679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29645" indent="-341990" algn="l" defTabSz="13679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13586" indent="-341990" algn="l" defTabSz="13679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791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3937" algn="l" defTabSz="136791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7915" algn="l" defTabSz="136791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1855" algn="l" defTabSz="136791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825" algn="l" defTabSz="136791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19765" algn="l" defTabSz="136791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03703" algn="l" defTabSz="136791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87655" algn="l" defTabSz="136791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71606" algn="l" defTabSz="136791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" Target="slide17.xml"/><Relationship Id="rId7" Type="http://schemas.openxmlformats.org/officeDocument/2006/relationships/slide" Target="slide12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72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slide" Target="slide20.xml"/><Relationship Id="rId9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slide" Target="slide15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slide" Target="slide15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Relationship Id="rId6" Type="http://schemas.openxmlformats.org/officeDocument/2006/relationships/slide" Target="slide15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7.xml"/><Relationship Id="rId6" Type="http://schemas.openxmlformats.org/officeDocument/2006/relationships/slide" Target="slide15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Relationship Id="rId6" Type="http://schemas.openxmlformats.org/officeDocument/2006/relationships/slide" Target="slide15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39.xml"/><Relationship Id="rId7" Type="http://schemas.openxmlformats.org/officeDocument/2006/relationships/slide" Target="slide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gif"/><Relationship Id="rId5" Type="http://schemas.openxmlformats.org/officeDocument/2006/relationships/image" Target="../media/image29.jp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56244" y="-65304"/>
            <a:ext cx="20800490" cy="10417607"/>
            <a:chOff x="0" y="0"/>
            <a:chExt cx="27733985" cy="138901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843842" y="0"/>
              <a:ext cx="13890143" cy="13890143"/>
            </a:xfrm>
            <a:custGeom>
              <a:avLst/>
              <a:gdLst/>
              <a:ahLst/>
              <a:cxnLst/>
              <a:rect l="l" t="t" r="r" b="b"/>
              <a:pathLst>
                <a:path w="13890143" h="13890143">
                  <a:moveTo>
                    <a:pt x="0" y="0"/>
                  </a:moveTo>
                  <a:lnTo>
                    <a:pt x="13890143" y="0"/>
                  </a:lnTo>
                  <a:lnTo>
                    <a:pt x="13890143" y="13890143"/>
                  </a:lnTo>
                  <a:lnTo>
                    <a:pt x="0" y="13890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3981368" y="3302302"/>
            <a:ext cx="10477604" cy="544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3"/>
              </a:lnSpc>
            </a:pPr>
            <a:r>
              <a:rPr lang="en-US" sz="14000" dirty="0">
                <a:solidFill>
                  <a:srgbClr val="2E2E2E"/>
                </a:solidFill>
                <a:latin typeface="Cy Grotesk Key Bold"/>
              </a:rPr>
              <a:t>Welcome to our class</a:t>
            </a:r>
          </a:p>
        </p:txBody>
      </p:sp>
      <p:sp>
        <p:nvSpPr>
          <p:cNvPr id="6" name="Freeform 6"/>
          <p:cNvSpPr/>
          <p:nvPr/>
        </p:nvSpPr>
        <p:spPr>
          <a:xfrm rot="-9379677" flipV="1">
            <a:off x="14609310" y="1751382"/>
            <a:ext cx="3296953" cy="3351634"/>
          </a:xfrm>
          <a:custGeom>
            <a:avLst/>
            <a:gdLst/>
            <a:ahLst/>
            <a:cxnLst/>
            <a:rect l="l" t="t" r="r" b="b"/>
            <a:pathLst>
              <a:path w="3617028" h="3833073">
                <a:moveTo>
                  <a:pt x="0" y="3833074"/>
                </a:moveTo>
                <a:lnTo>
                  <a:pt x="3617027" y="3833074"/>
                </a:lnTo>
                <a:lnTo>
                  <a:pt x="3617027" y="0"/>
                </a:lnTo>
                <a:lnTo>
                  <a:pt x="0" y="0"/>
                </a:lnTo>
                <a:lnTo>
                  <a:pt x="0" y="383307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28723" flipV="1">
            <a:off x="195025" y="2105267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>
                <a:moveTo>
                  <a:pt x="0" y="3833073"/>
                </a:moveTo>
                <a:lnTo>
                  <a:pt x="3617028" y="3833073"/>
                </a:lnTo>
                <a:lnTo>
                  <a:pt x="3617028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791442" y="9114552"/>
            <a:ext cx="19870883" cy="3462191"/>
            <a:chOff x="0" y="0"/>
            <a:chExt cx="4664981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64982" cy="812800"/>
            </a:xfrm>
            <a:custGeom>
              <a:avLst/>
              <a:gdLst/>
              <a:ahLst/>
              <a:cxnLst/>
              <a:rect l="l" t="t" r="r" b="b"/>
              <a:pathLst>
                <a:path w="4664982" h="812800">
                  <a:moveTo>
                    <a:pt x="2332491" y="0"/>
                  </a:moveTo>
                  <a:cubicBezTo>
                    <a:pt x="1044292" y="0"/>
                    <a:pt x="0" y="181951"/>
                    <a:pt x="0" y="406400"/>
                  </a:cubicBezTo>
                  <a:cubicBezTo>
                    <a:pt x="0" y="630849"/>
                    <a:pt x="1044292" y="812800"/>
                    <a:pt x="2332491" y="812800"/>
                  </a:cubicBezTo>
                  <a:cubicBezTo>
                    <a:pt x="3620689" y="812800"/>
                    <a:pt x="4664982" y="630849"/>
                    <a:pt x="4664982" y="406400"/>
                  </a:cubicBezTo>
                  <a:cubicBezTo>
                    <a:pt x="4664982" y="181951"/>
                    <a:pt x="3620689" y="0"/>
                    <a:pt x="2332491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437342" y="19050"/>
              <a:ext cx="3790297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8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823604" y="4731160"/>
            <a:ext cx="4020513" cy="9916064"/>
          </a:xfrm>
          <a:custGeom>
            <a:avLst/>
            <a:gdLst/>
            <a:ahLst/>
            <a:cxnLst/>
            <a:rect l="l" t="t" r="r" b="b"/>
            <a:pathLst>
              <a:path w="4020513" h="9916064">
                <a:moveTo>
                  <a:pt x="0" y="0"/>
                </a:moveTo>
                <a:lnTo>
                  <a:pt x="4020513" y="0"/>
                </a:lnTo>
                <a:lnTo>
                  <a:pt x="4020513" y="9916064"/>
                </a:lnTo>
                <a:lnTo>
                  <a:pt x="0" y="991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8" y="4092299"/>
            <a:ext cx="3981359" cy="10044713"/>
          </a:xfrm>
          <a:custGeom>
            <a:avLst/>
            <a:gdLst/>
            <a:ahLst/>
            <a:cxnLst/>
            <a:rect l="l" t="t" r="r" b="b"/>
            <a:pathLst>
              <a:path w="3981359" h="10044713">
                <a:moveTo>
                  <a:pt x="3981359" y="0"/>
                </a:moveTo>
                <a:lnTo>
                  <a:pt x="0" y="0"/>
                </a:lnTo>
                <a:lnTo>
                  <a:pt x="0" y="10044713"/>
                </a:lnTo>
                <a:lnTo>
                  <a:pt x="3981359" y="10044713"/>
                </a:lnTo>
                <a:lnTo>
                  <a:pt x="39813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73472">
            <a:off x="11874342" y="1478835"/>
            <a:ext cx="2962746" cy="666618"/>
          </a:xfrm>
          <a:custGeom>
            <a:avLst/>
            <a:gdLst/>
            <a:ahLst/>
            <a:cxnLst/>
            <a:rect l="l" t="t" r="r" b="b"/>
            <a:pathLst>
              <a:path w="2962746" h="666618">
                <a:moveTo>
                  <a:pt x="0" y="0"/>
                </a:moveTo>
                <a:lnTo>
                  <a:pt x="2962746" y="0"/>
                </a:lnTo>
                <a:lnTo>
                  <a:pt x="2962746" y="666618"/>
                </a:lnTo>
                <a:lnTo>
                  <a:pt x="0" y="666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467657">
            <a:off x="3121022" y="1282901"/>
            <a:ext cx="2962746" cy="666618"/>
          </a:xfrm>
          <a:custGeom>
            <a:avLst/>
            <a:gdLst/>
            <a:ahLst/>
            <a:cxnLst/>
            <a:rect l="l" t="t" r="r" b="b"/>
            <a:pathLst>
              <a:path w="2962746" h="666618">
                <a:moveTo>
                  <a:pt x="0" y="0"/>
                </a:moveTo>
                <a:lnTo>
                  <a:pt x="2962746" y="0"/>
                </a:lnTo>
                <a:lnTo>
                  <a:pt x="2962746" y="666617"/>
                </a:lnTo>
                <a:lnTo>
                  <a:pt x="0" y="666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640971" y="1141257"/>
            <a:ext cx="1006082" cy="1006082"/>
          </a:xfrm>
          <a:custGeom>
            <a:avLst/>
            <a:gdLst/>
            <a:ahLst/>
            <a:cxnLst/>
            <a:rect l="l" t="t" r="r" b="b"/>
            <a:pathLst>
              <a:path w="1006082" h="1006082">
                <a:moveTo>
                  <a:pt x="0" y="0"/>
                </a:moveTo>
                <a:lnTo>
                  <a:pt x="1006082" y="0"/>
                </a:lnTo>
                <a:lnTo>
                  <a:pt x="1006082" y="1006082"/>
                </a:lnTo>
                <a:lnTo>
                  <a:pt x="0" y="10060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468603">
            <a:off x="14721016" y="-3497400"/>
            <a:ext cx="5076803" cy="4809116"/>
          </a:xfrm>
          <a:custGeom>
            <a:avLst/>
            <a:gdLst/>
            <a:ahLst/>
            <a:cxnLst/>
            <a:rect l="l" t="t" r="r" b="b"/>
            <a:pathLst>
              <a:path w="5076802" h="4809116">
                <a:moveTo>
                  <a:pt x="0" y="0"/>
                </a:moveTo>
                <a:lnTo>
                  <a:pt x="5076802" y="0"/>
                </a:lnTo>
                <a:lnTo>
                  <a:pt x="5076802" y="4809116"/>
                </a:lnTo>
                <a:lnTo>
                  <a:pt x="0" y="48091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21517">
            <a:off x="-2538402" y="-2672101"/>
            <a:ext cx="5076803" cy="4809116"/>
          </a:xfrm>
          <a:custGeom>
            <a:avLst/>
            <a:gdLst/>
            <a:ahLst/>
            <a:cxnLst/>
            <a:rect l="l" t="t" r="r" b="b"/>
            <a:pathLst>
              <a:path w="5076802" h="4809116">
                <a:moveTo>
                  <a:pt x="0" y="0"/>
                </a:moveTo>
                <a:lnTo>
                  <a:pt x="5076802" y="0"/>
                </a:lnTo>
                <a:lnTo>
                  <a:pt x="5076802" y="4809116"/>
                </a:lnTo>
                <a:lnTo>
                  <a:pt x="0" y="48091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70" y="896568"/>
            <a:ext cx="13116419" cy="8744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6462" y="6172209"/>
            <a:ext cx="5626358" cy="1384995"/>
          </a:xfrm>
          <a:prstGeom prst="rect">
            <a:avLst/>
          </a:prstGeom>
          <a:noFill/>
        </p:spPr>
        <p:txBody>
          <a:bodyPr wrap="square" lIns="136242" tIns="68171" rIns="136242" bIns="68171" rtlCol="0">
            <a:spAutoFit/>
          </a:bodyPr>
          <a:lstStyle/>
          <a:p>
            <a:pPr algn="ctr" defTabSz="1362320"/>
            <a:r>
              <a:rPr lang="en-US" sz="8100" dirty="0">
                <a:solidFill>
                  <a:prstClr val="white"/>
                </a:solidFill>
              </a:rPr>
              <a:t>Practice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857934"/>
            <a:ext cx="7439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61240"/>
            <a:r>
              <a:rPr lang="en-US" sz="4000" b="1" i="1" dirty="0" smtClean="0">
                <a:solidFill>
                  <a:srgbClr val="5818D8"/>
                </a:solidFill>
              </a:rPr>
              <a:t>Task a: Unscramble </a:t>
            </a:r>
            <a:r>
              <a:rPr lang="en-US" sz="4000" b="1" i="1" dirty="0">
                <a:solidFill>
                  <a:srgbClr val="5818D8"/>
                </a:solidFill>
              </a:rPr>
              <a:t>the sentences.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565820"/>
            <a:ext cx="157734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YAFdtVdmTsU 0"/>
              </a:rPr>
              <a:t>1. Commuters/probably/downtown./drive/won't/cars</a:t>
            </a:r>
            <a:endParaRPr lang="en-US" sz="4000" dirty="0">
              <a:solidFill>
                <a:srgbClr val="000000"/>
              </a:solidFill>
              <a:latin typeface="YAFdtVdmTsU 0"/>
            </a:endParaRPr>
          </a:p>
          <a:p>
            <a:r>
              <a:rPr lang="en-US" sz="4000" b="1" dirty="0" smtClean="0">
                <a:solidFill>
                  <a:srgbClr val="D97A74"/>
                </a:solidFill>
                <a:latin typeface="YAFdtVdmTsU 0"/>
                <a:sym typeface="Wingdings" pitchFamily="2" charset="2"/>
              </a:rPr>
              <a:t></a:t>
            </a:r>
            <a:r>
              <a:rPr lang="en-US" sz="4000" b="1" dirty="0" smtClean="0">
                <a:solidFill>
                  <a:srgbClr val="D97A74"/>
                </a:solidFill>
                <a:latin typeface="YAFdtVdmTsU 0"/>
              </a:rPr>
              <a:t> </a:t>
            </a:r>
            <a:r>
              <a:rPr lang="en-US" sz="4000" b="1" dirty="0">
                <a:solidFill>
                  <a:srgbClr val="D97A74"/>
                </a:solidFill>
                <a:latin typeface="YAFdtVdmTsU 0"/>
              </a:rPr>
              <a:t>Commuters probably won't drive cars downtown.</a:t>
            </a:r>
            <a:endParaRPr lang="en-US" sz="4000" dirty="0">
              <a:solidFill>
                <a:srgbClr val="000000"/>
              </a:solidFill>
              <a:latin typeface="YAFdtVdmTsU 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YAFdtVdmTsU 0"/>
              </a:rPr>
              <a:t>2. more/could/life/expensive./</a:t>
            </a:r>
            <a:r>
              <a:rPr lang="en-US" sz="4000" b="1" dirty="0" smtClean="0">
                <a:solidFill>
                  <a:srgbClr val="000000"/>
                </a:solidFill>
                <a:latin typeface="YAFdtVdmTsU 0"/>
              </a:rPr>
              <a:t>become/possibly/City</a:t>
            </a:r>
          </a:p>
          <a:p>
            <a:r>
              <a:rPr lang="en-US" sz="4000" b="1" dirty="0" smtClean="0">
                <a:solidFill>
                  <a:srgbClr val="000000"/>
                </a:solidFill>
                <a:latin typeface="YAFdtVdmTsU 0"/>
                <a:sym typeface="Wingdings" pitchFamily="2" charset="2"/>
              </a:rPr>
              <a:t> </a:t>
            </a:r>
            <a:endParaRPr lang="en-US" sz="4000" dirty="0">
              <a:solidFill>
                <a:srgbClr val="000000"/>
              </a:solidFill>
              <a:latin typeface="YAFdtVdmTsU 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YAFdtVdmTsU 0"/>
              </a:rPr>
              <a:t>3. probably/trains/be/safe./</a:t>
            </a:r>
            <a:r>
              <a:rPr lang="en-US" sz="4000" b="1" dirty="0" smtClean="0">
                <a:solidFill>
                  <a:srgbClr val="000000"/>
                </a:solidFill>
                <a:latin typeface="YAFdtVdmTsU 0"/>
              </a:rPr>
              <a:t>Self-driving/will</a:t>
            </a:r>
          </a:p>
          <a:p>
            <a:pPr lvl="0"/>
            <a:r>
              <a:rPr lang="en-US" sz="4000" b="1" dirty="0">
                <a:solidFill>
                  <a:srgbClr val="000000"/>
                </a:solidFill>
                <a:latin typeface="YAFdtVdmTsU 0"/>
                <a:sym typeface="Wingdings" pitchFamily="2" charset="2"/>
              </a:rPr>
              <a:t> </a:t>
            </a:r>
            <a:endParaRPr lang="en-US" sz="4000" dirty="0">
              <a:solidFill>
                <a:srgbClr val="000000"/>
              </a:solidFill>
              <a:latin typeface="YAFdtVdmTsU 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YAFdtVdmTsU 0"/>
              </a:rPr>
              <a:t>4. cars / reduce / downtown/will/congestion./ Maybe/ </a:t>
            </a:r>
            <a:r>
              <a:rPr lang="en-US" sz="4000" b="1" dirty="0" smtClean="0">
                <a:solidFill>
                  <a:srgbClr val="000000"/>
                </a:solidFill>
                <a:latin typeface="YAFdtVdmTsU 0"/>
              </a:rPr>
              <a:t>flying</a:t>
            </a:r>
          </a:p>
          <a:p>
            <a:pPr lvl="0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latin typeface="YAFdtVdmTsU 0"/>
                <a:sym typeface="Wingdings" pitchFamily="2" charset="2"/>
              </a:rPr>
              <a:t> </a:t>
            </a:r>
            <a:endParaRPr lang="en-US" sz="4000" dirty="0">
              <a:solidFill>
                <a:srgbClr val="000000"/>
              </a:solidFill>
              <a:latin typeface="YAFdtVdmTsU 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YAFdtVdmTsU 0"/>
              </a:rPr>
              <a:t>5. won't/Speed/be/probably/reduced./</a:t>
            </a:r>
            <a:r>
              <a:rPr lang="en-US" sz="4000" b="1" dirty="0" smtClean="0">
                <a:solidFill>
                  <a:srgbClr val="000000"/>
                </a:solidFill>
                <a:latin typeface="YAFdtVdmTsU 0"/>
              </a:rPr>
              <a:t>limits</a:t>
            </a:r>
          </a:p>
          <a:p>
            <a:pPr lvl="0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latin typeface="YAFdtVdmTsU 0"/>
                <a:sym typeface="Wingdings" pitchFamily="2" charset="2"/>
              </a:rPr>
              <a:t> </a:t>
            </a:r>
            <a:endParaRPr lang="en-US" sz="4000" dirty="0">
              <a:solidFill>
                <a:srgbClr val="000000"/>
              </a:solidFill>
              <a:latin typeface="YAFdtVdmTsU 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YAFdtVdmTsU 0"/>
              </a:rPr>
              <a:t>6. </a:t>
            </a:r>
            <a:r>
              <a:rPr lang="en-US" sz="4000" b="1" dirty="0" smtClean="0">
                <a:solidFill>
                  <a:srgbClr val="000000"/>
                </a:solidFill>
                <a:latin typeface="YAFdtVdmTsU 0"/>
              </a:rPr>
              <a:t>a/definitely/problem./will/Pollution/bigger/become</a:t>
            </a:r>
          </a:p>
          <a:p>
            <a:pPr lvl="0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latin typeface="YAFdtVdmTsU 0"/>
                <a:sym typeface="Wingdings" pitchFamily="2" charset="2"/>
              </a:rPr>
              <a:t> </a:t>
            </a:r>
            <a:endParaRPr lang="en-US" sz="4000" dirty="0">
              <a:solidFill>
                <a:srgbClr val="000000"/>
              </a:solidFill>
              <a:latin typeface="YAFdtVdmTsU 0"/>
            </a:endParaRPr>
          </a:p>
        </p:txBody>
      </p:sp>
    </p:spTree>
    <p:extLst>
      <p:ext uri="{BB962C8B-B14F-4D97-AF65-F5344CB8AC3E}">
        <p14:creationId xmlns:p14="http://schemas.microsoft.com/office/powerpoint/2010/main" val="57412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B47185-F6CB-D417-704C-2DAA5B9E6936}"/>
              </a:ext>
            </a:extLst>
          </p:cNvPr>
          <p:cNvSpPr/>
          <p:nvPr/>
        </p:nvSpPr>
        <p:spPr>
          <a:xfrm>
            <a:off x="132738" y="553081"/>
            <a:ext cx="8200101" cy="9694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36134" tIns="68123" rIns="136134" bIns="68123">
            <a:spAutoFit/>
          </a:bodyPr>
          <a:lstStyle/>
          <a:p>
            <a:pPr defTabSz="1361240"/>
            <a:r>
              <a:rPr lang="en-US" sz="5400" b="1" i="1" dirty="0">
                <a:solidFill>
                  <a:srgbClr val="5818D8"/>
                </a:solidFill>
              </a:rPr>
              <a:t>Unscramble the sentences.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428742-AEB9-4FE3-6DA2-B00A9586B314}"/>
              </a:ext>
            </a:extLst>
          </p:cNvPr>
          <p:cNvSpPr txBox="1"/>
          <p:nvPr/>
        </p:nvSpPr>
        <p:spPr>
          <a:xfrm>
            <a:off x="4420830" y="4936562"/>
            <a:ext cx="9284109" cy="415484"/>
          </a:xfrm>
          <a:prstGeom prst="rect">
            <a:avLst/>
          </a:prstGeom>
          <a:noFill/>
        </p:spPr>
        <p:txBody>
          <a:bodyPr wrap="square" lIns="136134" tIns="68123" rIns="136134" bIns="68123">
            <a:spAutoFit/>
          </a:bodyPr>
          <a:lstStyle/>
          <a:p>
            <a:pPr defTabSz="136124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2400300"/>
            <a:ext cx="17221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Francois One" charset="0"/>
              </a:rPr>
              <a:t>KEYS: </a:t>
            </a:r>
            <a:endParaRPr lang="en-US" sz="4800" dirty="0">
              <a:solidFill>
                <a:srgbClr val="000000"/>
              </a:solidFill>
              <a:latin typeface="Francois One" charset="0"/>
            </a:endParaRPr>
          </a:p>
          <a:p>
            <a:r>
              <a:rPr lang="en-US" sz="4800" b="1" dirty="0">
                <a:solidFill>
                  <a:srgbClr val="000000"/>
                </a:solidFill>
                <a:latin typeface="YAFdtVdmTsU 0"/>
              </a:rPr>
              <a:t>2. City life could possibly become more expensive.</a:t>
            </a:r>
            <a:endParaRPr lang="en-US" sz="4800" dirty="0">
              <a:solidFill>
                <a:srgbClr val="000000"/>
              </a:solidFill>
              <a:latin typeface="YAFdtVdmTsU 0"/>
            </a:endParaRPr>
          </a:p>
          <a:p>
            <a:r>
              <a:rPr lang="en-US" sz="4800" b="1" dirty="0">
                <a:solidFill>
                  <a:srgbClr val="000000"/>
                </a:solidFill>
                <a:latin typeface="YAFdtVdmTsU 0"/>
              </a:rPr>
              <a:t>3. Self-driving trains will probably be safe.</a:t>
            </a:r>
            <a:endParaRPr lang="en-US" sz="4800" dirty="0">
              <a:solidFill>
                <a:srgbClr val="000000"/>
              </a:solidFill>
              <a:latin typeface="YAFdtVdmTsU 0"/>
            </a:endParaRPr>
          </a:p>
          <a:p>
            <a:r>
              <a:rPr lang="en-US" sz="4800" b="1" dirty="0">
                <a:solidFill>
                  <a:srgbClr val="000000"/>
                </a:solidFill>
                <a:latin typeface="YAFdtVdmTsU 0"/>
              </a:rPr>
              <a:t>4. Maybe flying cars will reduce </a:t>
            </a:r>
            <a:r>
              <a:rPr lang="en-US" sz="4800" b="1" dirty="0" smtClean="0">
                <a:solidFill>
                  <a:srgbClr val="000000"/>
                </a:solidFill>
                <a:latin typeface="YAFdtVdmTsU 0"/>
              </a:rPr>
              <a:t>downtown congestion</a:t>
            </a:r>
            <a:r>
              <a:rPr lang="en-US" sz="4800" b="1" dirty="0">
                <a:solidFill>
                  <a:srgbClr val="000000"/>
                </a:solidFill>
                <a:latin typeface="YAFdtVdmTsU 0"/>
              </a:rPr>
              <a:t>.</a:t>
            </a:r>
            <a:endParaRPr lang="en-US" sz="4800" dirty="0">
              <a:solidFill>
                <a:srgbClr val="000000"/>
              </a:solidFill>
              <a:latin typeface="YAFdtVdmTsU 0"/>
            </a:endParaRPr>
          </a:p>
          <a:p>
            <a:r>
              <a:rPr lang="en-US" sz="4800" b="1" dirty="0">
                <a:solidFill>
                  <a:srgbClr val="000000"/>
                </a:solidFill>
                <a:latin typeface="YAFdtVdmTsU 0"/>
              </a:rPr>
              <a:t>5. Speed limits probably won’t be reduced.</a:t>
            </a:r>
            <a:endParaRPr lang="en-US" sz="4800" dirty="0">
              <a:solidFill>
                <a:srgbClr val="000000"/>
              </a:solidFill>
              <a:latin typeface="YAFdtVdmTsU 0"/>
            </a:endParaRPr>
          </a:p>
          <a:p>
            <a:r>
              <a:rPr lang="en-US" sz="4800" b="1" dirty="0">
                <a:solidFill>
                  <a:srgbClr val="000000"/>
                </a:solidFill>
                <a:latin typeface="YAFdtVdmTsU 0"/>
              </a:rPr>
              <a:t>6. Pollution will definitely become a </a:t>
            </a:r>
            <a:r>
              <a:rPr lang="en-US" sz="4800" b="1" dirty="0" smtClean="0">
                <a:solidFill>
                  <a:srgbClr val="000000"/>
                </a:solidFill>
                <a:latin typeface="YAFdtVdmTsU 0"/>
              </a:rPr>
              <a:t>bigger problem</a:t>
            </a:r>
            <a:r>
              <a:rPr lang="en-US" sz="4800" b="1" dirty="0">
                <a:solidFill>
                  <a:srgbClr val="000000"/>
                </a:solidFill>
                <a:latin typeface="YAFdtVdmTsU 0"/>
              </a:rPr>
              <a:t>.</a:t>
            </a:r>
            <a:endParaRPr lang="en-US" sz="4800" dirty="0">
              <a:solidFill>
                <a:srgbClr val="000000"/>
              </a:solidFill>
              <a:effectLst/>
              <a:latin typeface="YAFdtVdmTsU 0"/>
            </a:endParaRPr>
          </a:p>
        </p:txBody>
      </p:sp>
    </p:spTree>
    <p:extLst>
      <p:ext uri="{BB962C8B-B14F-4D97-AF65-F5344CB8AC3E}">
        <p14:creationId xmlns:p14="http://schemas.microsoft.com/office/powerpoint/2010/main" val="8841521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28700" y="3910107"/>
            <a:ext cx="7212444" cy="4645785"/>
          </a:xfrm>
          <a:custGeom>
            <a:avLst/>
            <a:gdLst/>
            <a:ahLst/>
            <a:cxnLst/>
            <a:rect l="l" t="t" r="r" b="b"/>
            <a:pathLst>
              <a:path w="7212444" h="4645785">
                <a:moveTo>
                  <a:pt x="0" y="0"/>
                </a:moveTo>
                <a:lnTo>
                  <a:pt x="7212444" y="0"/>
                </a:lnTo>
                <a:lnTo>
                  <a:pt x="7212444" y="4645786"/>
                </a:lnTo>
                <a:lnTo>
                  <a:pt x="0" y="4645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34" t="-17867" r="-124585" b="-212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0457" y="1333500"/>
            <a:ext cx="17637195" cy="1346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800">
                <a:solidFill>
                  <a:srgbClr val="000000"/>
                </a:solidFill>
                <a:latin typeface="DejaVu Serif Bold"/>
              </a:rPr>
              <a:t>Task b: Look at the table and write sentences to make predictions about our cities in the future.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45074" y="3301111"/>
            <a:ext cx="9472578" cy="6674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78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Francois One"/>
              </a:rPr>
              <a:t>1. We'll definitely have more energy-efficient cars.</a:t>
            </a:r>
          </a:p>
          <a:p>
            <a:pPr algn="just">
              <a:lnSpc>
                <a:spcPts val="4283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Francois One"/>
            </a:endParaRPr>
          </a:p>
          <a:p>
            <a:pPr algn="just">
              <a:lnSpc>
                <a:spcPts val="4283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Francois One"/>
              </a:rPr>
              <a:t>2. ___________________________________________________________________________</a:t>
            </a:r>
          </a:p>
          <a:p>
            <a:pPr algn="just">
              <a:lnSpc>
                <a:spcPts val="4283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Francois One"/>
            </a:endParaRPr>
          </a:p>
          <a:p>
            <a:pPr algn="just">
              <a:lnSpc>
                <a:spcPts val="4283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Francois One"/>
              </a:rPr>
              <a:t>3. ___________________________________________________________________________</a:t>
            </a:r>
          </a:p>
          <a:p>
            <a:pPr algn="just">
              <a:lnSpc>
                <a:spcPts val="4283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Francois One"/>
            </a:endParaRPr>
          </a:p>
          <a:p>
            <a:pPr algn="just">
              <a:lnSpc>
                <a:spcPts val="4283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Francois One"/>
              </a:rPr>
              <a:t>4. ___________________________________________________________________________</a:t>
            </a:r>
          </a:p>
          <a:p>
            <a:pPr algn="just">
              <a:lnSpc>
                <a:spcPts val="4283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Francois One"/>
            </a:endParaRPr>
          </a:p>
          <a:p>
            <a:pPr algn="just">
              <a:lnSpc>
                <a:spcPts val="4283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Francois One"/>
              </a:rPr>
              <a:t>5. ___________________________________________________________________________</a:t>
            </a:r>
          </a:p>
          <a:p>
            <a:pPr algn="just">
              <a:lnSpc>
                <a:spcPts val="4283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Francois One"/>
            </a:endParaRPr>
          </a:p>
          <a:p>
            <a:pPr algn="just">
              <a:lnSpc>
                <a:spcPts val="4283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Francois One"/>
              </a:rPr>
              <a:t>6. ___________________________________________________________________________</a:t>
            </a:r>
          </a:p>
          <a:p>
            <a:pPr algn="just">
              <a:lnSpc>
                <a:spcPts val="4283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Francois On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39245" y="4058018"/>
            <a:ext cx="6668795" cy="656582"/>
          </a:xfrm>
          <a:prstGeom prst="rect">
            <a:avLst/>
          </a:prstGeom>
        </p:spPr>
        <p:txBody>
          <a:bodyPr wrap="none" lIns="90837" tIns="45419" rIns="90837" bIns="45419">
            <a:spAutoFit/>
          </a:bodyPr>
          <a:lstStyle/>
          <a:p>
            <a:pPr>
              <a:lnSpc>
                <a:spcPts val="4367"/>
              </a:lnSpc>
            </a:pPr>
            <a:r>
              <a:rPr lang="en-US" sz="3200" dirty="0">
                <a:solidFill>
                  <a:srgbClr val="000000"/>
                </a:solidFill>
                <a:latin typeface="Francois One"/>
              </a:rPr>
              <a:t>We’ll definitely have more commuters.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0507" y="5206289"/>
            <a:ext cx="6719402" cy="656582"/>
          </a:xfrm>
          <a:prstGeom prst="rect">
            <a:avLst/>
          </a:prstGeom>
        </p:spPr>
        <p:txBody>
          <a:bodyPr wrap="square" lIns="90837" tIns="45419" rIns="90837" bIns="45419">
            <a:spAutoFit/>
          </a:bodyPr>
          <a:lstStyle/>
          <a:p>
            <a:pPr>
              <a:lnSpc>
                <a:spcPts val="4367"/>
              </a:lnSpc>
            </a:pPr>
            <a:r>
              <a:rPr lang="en-US" sz="3200" dirty="0">
                <a:solidFill>
                  <a:srgbClr val="000000"/>
                </a:solidFill>
                <a:latin typeface="Francois One"/>
              </a:rPr>
              <a:t>We’ll probably have self-driving cars.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66322" y="6310272"/>
            <a:ext cx="9331382" cy="656582"/>
          </a:xfrm>
          <a:prstGeom prst="rect">
            <a:avLst/>
          </a:prstGeom>
        </p:spPr>
        <p:txBody>
          <a:bodyPr wrap="none" lIns="90837" tIns="45419" rIns="90837" bIns="45419">
            <a:spAutoFit/>
          </a:bodyPr>
          <a:lstStyle/>
          <a:p>
            <a:pPr>
              <a:lnSpc>
                <a:spcPts val="4367"/>
              </a:lnSpc>
            </a:pPr>
            <a:r>
              <a:rPr lang="en-US" sz="3200" dirty="0">
                <a:solidFill>
                  <a:srgbClr val="000000"/>
                </a:solidFill>
                <a:latin typeface="Francois One"/>
              </a:rPr>
              <a:t>Maybe we’ll/ We could possibly have more congestion.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940500" y="7353300"/>
            <a:ext cx="6680016" cy="656582"/>
          </a:xfrm>
          <a:prstGeom prst="rect">
            <a:avLst/>
          </a:prstGeom>
        </p:spPr>
        <p:txBody>
          <a:bodyPr wrap="none" lIns="90837" tIns="45419" rIns="90837" bIns="45419">
            <a:spAutoFit/>
          </a:bodyPr>
          <a:lstStyle/>
          <a:p>
            <a:pPr>
              <a:lnSpc>
                <a:spcPts val="4367"/>
              </a:lnSpc>
            </a:pPr>
            <a:r>
              <a:rPr lang="en-US" sz="3200" dirty="0">
                <a:solidFill>
                  <a:srgbClr val="000000"/>
                </a:solidFill>
                <a:latin typeface="Francois One"/>
              </a:rPr>
              <a:t>We probably won’t have less pollution.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995245" y="8555992"/>
            <a:ext cx="7784504" cy="656591"/>
          </a:xfrm>
          <a:prstGeom prst="rect">
            <a:avLst/>
          </a:prstGeom>
        </p:spPr>
        <p:txBody>
          <a:bodyPr wrap="none" lIns="90837" tIns="45419" rIns="90837" bIns="45419">
            <a:spAutoFit/>
          </a:bodyPr>
          <a:lstStyle/>
          <a:p>
            <a:pPr>
              <a:lnSpc>
                <a:spcPts val="4367"/>
              </a:lnSpc>
            </a:pPr>
            <a:r>
              <a:rPr lang="en-US" sz="3200" dirty="0">
                <a:solidFill>
                  <a:srgbClr val="000000"/>
                </a:solidFill>
                <a:latin typeface="Francois One"/>
              </a:rPr>
              <a:t>We definitely won’t have a train to the moon.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143503"/>
            <a:ext cx="4874589" cy="4271360"/>
          </a:xfrm>
          <a:custGeom>
            <a:avLst/>
            <a:gdLst/>
            <a:ahLst/>
            <a:cxnLst/>
            <a:rect l="l" t="t" r="r" b="b"/>
            <a:pathLst>
              <a:path w="4874589" h="4271359">
                <a:moveTo>
                  <a:pt x="0" y="0"/>
                </a:moveTo>
                <a:lnTo>
                  <a:pt x="4874589" y="0"/>
                </a:lnTo>
                <a:lnTo>
                  <a:pt x="4874589" y="4271359"/>
                </a:lnTo>
                <a:lnTo>
                  <a:pt x="0" y="4271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23793" y="3166622"/>
            <a:ext cx="9914543" cy="1569084"/>
          </a:xfrm>
          <a:custGeom>
            <a:avLst/>
            <a:gdLst/>
            <a:ahLst/>
            <a:cxnLst/>
            <a:rect l="l" t="t" r="r" b="b"/>
            <a:pathLst>
              <a:path w="9914543" h="1569084">
                <a:moveTo>
                  <a:pt x="0" y="0"/>
                </a:moveTo>
                <a:lnTo>
                  <a:pt x="9914543" y="0"/>
                </a:lnTo>
                <a:lnTo>
                  <a:pt x="9914543" y="1569084"/>
                </a:lnTo>
                <a:lnTo>
                  <a:pt x="0" y="1569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2400" y="686118"/>
            <a:ext cx="17637195" cy="1346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800" dirty="0">
                <a:solidFill>
                  <a:srgbClr val="000000"/>
                </a:solidFill>
                <a:latin typeface="DejaVu Serif Bold"/>
              </a:rPr>
              <a:t>Task c: In pairs: Ask and answer using the topics in the table and your own predictions and reasons.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81600" y="3385633"/>
            <a:ext cx="8851781" cy="1012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5"/>
              </a:lnSpc>
            </a:pPr>
            <a:r>
              <a:rPr lang="en-US" sz="3000" dirty="0">
                <a:solidFill>
                  <a:srgbClr val="000000"/>
                </a:solidFill>
                <a:latin typeface="DejaVu Serif Bold"/>
              </a:rPr>
              <a:t>Do you think we’ll have more energy-efficient cars in the </a:t>
            </a:r>
            <a:r>
              <a:rPr lang="en-US" sz="3000" dirty="0" smtClean="0">
                <a:solidFill>
                  <a:srgbClr val="000000"/>
                </a:solidFill>
                <a:latin typeface="DejaVu Serif Bold"/>
              </a:rPr>
              <a:t>future?</a:t>
            </a:r>
            <a:endParaRPr lang="en-US" sz="3000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714559" y="4942668"/>
            <a:ext cx="10765736" cy="1595292"/>
          </a:xfrm>
          <a:custGeom>
            <a:avLst/>
            <a:gdLst/>
            <a:ahLst/>
            <a:cxnLst/>
            <a:rect l="l" t="t" r="r" b="b"/>
            <a:pathLst>
              <a:path w="10828261" h="1713690">
                <a:moveTo>
                  <a:pt x="0" y="0"/>
                </a:moveTo>
                <a:lnTo>
                  <a:pt x="10828261" y="0"/>
                </a:lnTo>
                <a:lnTo>
                  <a:pt x="10828261" y="1713690"/>
                </a:lnTo>
                <a:lnTo>
                  <a:pt x="0" y="171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24115" y="5143503"/>
            <a:ext cx="9966905" cy="1006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45"/>
              </a:lnSpc>
            </a:pPr>
            <a:r>
              <a:rPr lang="en-US" sz="2800" dirty="0">
                <a:solidFill>
                  <a:srgbClr val="000000"/>
                </a:solidFill>
                <a:latin typeface="DejaVu Serif Bold"/>
              </a:rPr>
              <a:t>I think we’ll probably have them because we already have some energy-efficient electric </a:t>
            </a:r>
            <a:r>
              <a:rPr lang="en-US" sz="2800" dirty="0" smtClean="0">
                <a:solidFill>
                  <a:srgbClr val="000000"/>
                </a:solidFill>
                <a:latin typeface="DejaVu Serif Bold"/>
              </a:rPr>
              <a:t>cars.  </a:t>
            </a:r>
            <a:endParaRPr lang="en-US" sz="2800" dirty="0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5594787" y="7489133"/>
            <a:ext cx="5850978" cy="2775647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323" tIns="68207" rIns="136323" bIns="68207" rtlCol="0" anchor="ctr"/>
          <a:lstStyle/>
          <a:p>
            <a:pPr algn="ctr" defTabSz="1363137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0713" y="790831"/>
            <a:ext cx="589584" cy="877163"/>
          </a:xfrm>
          <a:prstGeom prst="rect">
            <a:avLst/>
          </a:prstGeom>
          <a:noFill/>
        </p:spPr>
        <p:txBody>
          <a:bodyPr wrap="none" lIns="136323" tIns="68207" rIns="136323" bIns="68207" rtlCol="0">
            <a:spAutoFit/>
          </a:bodyPr>
          <a:lstStyle/>
          <a:p>
            <a:pPr defTabSz="1363137"/>
            <a:r>
              <a:rPr lang="en-US" sz="4800" b="1">
                <a:solidFill>
                  <a:prstClr val="white">
                    <a:lumMod val="50000"/>
                  </a:prst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4052" y="6479628"/>
            <a:ext cx="8025822" cy="3807372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323" tIns="68207" rIns="136323" bIns="68207" rtlCol="0" anchor="ctr"/>
          <a:lstStyle/>
          <a:p>
            <a:pPr algn="ctr" defTabSz="1363137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2565837" y="1442154"/>
            <a:ext cx="919335" cy="919335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323" tIns="68207" rIns="136323" bIns="68207" rtlCol="0" anchor="ctr"/>
          <a:lstStyle/>
          <a:p>
            <a:pPr algn="ctr" defTabSz="1363137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99995" y="2079542"/>
            <a:ext cx="589584" cy="877163"/>
          </a:xfrm>
          <a:prstGeom prst="rect">
            <a:avLst/>
          </a:prstGeom>
          <a:noFill/>
        </p:spPr>
        <p:txBody>
          <a:bodyPr wrap="none" lIns="136323" tIns="68207" rIns="136323" bIns="68207" rtlCol="0">
            <a:spAutoFit/>
          </a:bodyPr>
          <a:lstStyle/>
          <a:p>
            <a:pPr defTabSz="1363137"/>
            <a:r>
              <a:rPr lang="en-US" sz="4800" b="1">
                <a:solidFill>
                  <a:prstClr val="white">
                    <a:lumMod val="50000"/>
                  </a:prstClr>
                </a:solidFill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4950431" y="2730921"/>
            <a:ext cx="1288712" cy="128871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323" tIns="68207" rIns="136323" bIns="68207" rtlCol="0" anchor="ctr"/>
          <a:lstStyle/>
          <a:p>
            <a:pPr algn="ctr" defTabSz="1363137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5392400" y="2477487"/>
            <a:ext cx="589584" cy="877163"/>
          </a:xfrm>
          <a:prstGeom prst="rect">
            <a:avLst/>
          </a:prstGeom>
          <a:noFill/>
        </p:spPr>
        <p:txBody>
          <a:bodyPr wrap="none" lIns="136323" tIns="68207" rIns="136323" bIns="68207" rtlCol="0">
            <a:spAutoFit/>
          </a:bodyPr>
          <a:lstStyle/>
          <a:p>
            <a:pPr defTabSz="1363137"/>
            <a:r>
              <a:rPr lang="en-US" sz="4800" b="1" dirty="0">
                <a:solidFill>
                  <a:prstClr val="white">
                    <a:lumMod val="50000"/>
                  </a:prstClr>
                </a:solidFill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14935233" y="3558553"/>
            <a:ext cx="1288712" cy="1288712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323" tIns="68207" rIns="136323" bIns="68207" rtlCol="0" anchor="ctr"/>
          <a:lstStyle/>
          <a:p>
            <a:pPr algn="ctr" defTabSz="1363137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693432" y="4148638"/>
            <a:ext cx="589584" cy="877163"/>
          </a:xfrm>
          <a:prstGeom prst="rect">
            <a:avLst/>
          </a:prstGeom>
          <a:noFill/>
        </p:spPr>
        <p:txBody>
          <a:bodyPr wrap="none" lIns="136323" tIns="68207" rIns="136323" bIns="68207" rtlCol="0">
            <a:spAutoFit/>
          </a:bodyPr>
          <a:lstStyle/>
          <a:p>
            <a:pPr defTabSz="1363137"/>
            <a:r>
              <a:rPr lang="en-US" sz="4800" b="1" dirty="0">
                <a:solidFill>
                  <a:prstClr val="white">
                    <a:lumMod val="50000"/>
                  </a:prstClr>
                </a:solidFill>
              </a:rPr>
              <a:t>4</a:t>
            </a:r>
          </a:p>
        </p:txBody>
      </p:sp>
      <p:sp>
        <p:nvSpPr>
          <p:cNvPr id="59" name="5-Point Star 58">
            <a:hlinkClick r:id="rId5" action="ppaction://hlinksldjump"/>
          </p:cNvPr>
          <p:cNvSpPr/>
          <p:nvPr/>
        </p:nvSpPr>
        <p:spPr>
          <a:xfrm>
            <a:off x="11445849" y="4847175"/>
            <a:ext cx="939149" cy="93914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323" tIns="68207" rIns="136323" bIns="68207" rtlCol="0" anchor="ctr"/>
          <a:lstStyle/>
          <a:p>
            <a:pPr algn="ctr" defTabSz="1363137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520276" y="2168844"/>
            <a:ext cx="589584" cy="877163"/>
          </a:xfrm>
          <a:prstGeom prst="rect">
            <a:avLst/>
          </a:prstGeom>
          <a:noFill/>
        </p:spPr>
        <p:txBody>
          <a:bodyPr wrap="none" lIns="136323" tIns="68207" rIns="136323" bIns="68207" rtlCol="0">
            <a:spAutoFit/>
          </a:bodyPr>
          <a:lstStyle/>
          <a:p>
            <a:pPr defTabSz="1363137"/>
            <a:r>
              <a:rPr lang="en-US" sz="4800" b="1" dirty="0">
                <a:solidFill>
                  <a:prstClr val="white">
                    <a:lumMod val="50000"/>
                  </a:prstClr>
                </a:solidFill>
              </a:rPr>
              <a:t>3</a:t>
            </a:r>
          </a:p>
        </p:txBody>
      </p:sp>
      <p:sp>
        <p:nvSpPr>
          <p:cNvPr id="63" name="5-Point Star 62">
            <a:hlinkClick r:id="rId6" action="ppaction://hlinksldjump"/>
          </p:cNvPr>
          <p:cNvSpPr/>
          <p:nvPr/>
        </p:nvSpPr>
        <p:spPr>
          <a:xfrm>
            <a:off x="8625613" y="3133432"/>
            <a:ext cx="644357" cy="6443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323" tIns="68207" rIns="136323" bIns="68207" rtlCol="0" anchor="ctr"/>
          <a:lstStyle/>
          <a:p>
            <a:pPr algn="ctr" defTabSz="1363137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Pentagon 69">
            <a:hlinkClick r:id="rId7" action="ppaction://hlinksldjump"/>
          </p:cNvPr>
          <p:cNvSpPr/>
          <p:nvPr/>
        </p:nvSpPr>
        <p:spPr>
          <a:xfrm flipH="1">
            <a:off x="15238745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323" tIns="68207" rIns="136323" bIns="68207" rtlCol="0" anchor="ctr"/>
          <a:lstStyle/>
          <a:p>
            <a:pPr algn="ctr" defTabSz="1363137"/>
            <a:r>
              <a:rPr lang="en-US" sz="4200" dirty="0">
                <a:solidFill>
                  <a:prstClr val="black"/>
                </a:solidFill>
              </a:rPr>
              <a:t>START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23672" y="7272042"/>
            <a:ext cx="8612358" cy="2169825"/>
          </a:xfrm>
          <a:prstGeom prst="rect">
            <a:avLst/>
          </a:prstGeom>
          <a:noFill/>
        </p:spPr>
        <p:txBody>
          <a:bodyPr wrap="none" lIns="136323" tIns="68207" rIns="136323" bIns="68207">
            <a:spAutoFit/>
          </a:bodyPr>
          <a:lstStyle/>
          <a:p>
            <a:pPr algn="ctr" defTabSz="1363137"/>
            <a:r>
              <a:rPr lang="en-US" sz="132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11" y="4622968"/>
            <a:ext cx="224961" cy="19900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695" y="2004128"/>
            <a:ext cx="371475" cy="32861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843" y="2799300"/>
            <a:ext cx="309713" cy="27397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83" y="2833770"/>
            <a:ext cx="261419" cy="231255"/>
          </a:xfrm>
          <a:prstGeom prst="rect">
            <a:avLst/>
          </a:prstGeom>
        </p:spPr>
      </p:pic>
      <p:sp>
        <p:nvSpPr>
          <p:cNvPr id="30" name="5-Point Star 29">
            <a:hlinkClick r:id="rId9" action="ppaction://hlinksldjump"/>
          </p:cNvPr>
          <p:cNvSpPr/>
          <p:nvPr/>
        </p:nvSpPr>
        <p:spPr>
          <a:xfrm>
            <a:off x="14669261" y="6655440"/>
            <a:ext cx="859142" cy="859142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7" tIns="45554" rIns="91107" bIns="45554"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4669261" y="5786325"/>
            <a:ext cx="393056" cy="584775"/>
          </a:xfrm>
          <a:prstGeom prst="rect">
            <a:avLst/>
          </a:prstGeom>
          <a:noFill/>
        </p:spPr>
        <p:txBody>
          <a:bodyPr wrap="none" lIns="91107" tIns="45554" rIns="91107" bIns="45554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119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  <p:bldP spid="30" grpId="0" animBg="1"/>
      <p:bldP spid="30" grpId="1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9" y="7799713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735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18" tIns="68249" rIns="136418" bIns="68249" rtlCol="0" anchor="ctr"/>
          <a:lstStyle/>
          <a:p>
            <a:pPr algn="ctr" defTabSz="1364093"/>
            <a:r>
              <a:rPr lang="en-US" sz="4200" dirty="0">
                <a:solidFill>
                  <a:prstClr val="black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240382" y="1693449"/>
            <a:ext cx="14063729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18" tIns="68249" rIns="136418" bIns="68249" rtlCol="0" anchor="ctr"/>
          <a:lstStyle/>
          <a:p>
            <a:pPr algn="ctr" defTabSz="1364093"/>
            <a:r>
              <a:rPr lang="en-US" sz="4800" b="1" i="1" dirty="0">
                <a:solidFill>
                  <a:schemeClr val="bg1"/>
                </a:solidFill>
              </a:rPr>
              <a:t>Star 1 : Unscramble </a:t>
            </a:r>
            <a:r>
              <a:rPr lang="en-US" sz="4800" b="1" i="1" dirty="0">
                <a:solidFill>
                  <a:schemeClr val="bg1"/>
                </a:solidFill>
              </a:rPr>
              <a:t>the sentences.</a:t>
            </a:r>
          </a:p>
          <a:p>
            <a:pPr algn="ctr" defTabSz="1364093"/>
            <a:r>
              <a:rPr lang="en-US" sz="4800" b="1" dirty="0" smtClean="0">
                <a:solidFill>
                  <a:prstClr val="white"/>
                </a:solidFill>
              </a:rPr>
              <a:t>definitely/taxis</a:t>
            </a:r>
            <a:r>
              <a:rPr lang="en-US" sz="4800" b="1" dirty="0">
                <a:solidFill>
                  <a:prstClr val="white"/>
                </a:solidFill>
              </a:rPr>
              <a:t>./We/will/have/electric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88"/>
            <a:ext cx="1193292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18" tIns="68249" rIns="136418" bIns="68249" rtlCol="0" anchor="ctr"/>
          <a:lstStyle/>
          <a:p>
            <a:pPr algn="ctr" defTabSz="1364093"/>
            <a:r>
              <a:rPr lang="en-US" sz="4800" b="1" dirty="0">
                <a:solidFill>
                  <a:srgbClr val="002060"/>
                </a:solidFill>
              </a:rPr>
              <a:t>We will definitely have electric taxis.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14089" y="4520258"/>
            <a:ext cx="8659848" cy="1245827"/>
          </a:xfrm>
          <a:prstGeom prst="rect">
            <a:avLst/>
          </a:prstGeom>
          <a:noFill/>
        </p:spPr>
        <p:txBody>
          <a:bodyPr wrap="none" lIns="136418" tIns="68249" rIns="136418" bIns="68249">
            <a:spAutoFit/>
          </a:bodyPr>
          <a:lstStyle/>
          <a:p>
            <a:pPr algn="ctr" defTabSz="1364093"/>
            <a:r>
              <a:rPr lang="en-US" sz="7200" b="1" dirty="0">
                <a:solidFill>
                  <a:srgbClr val="FF0000"/>
                </a:solidFill>
              </a:rPr>
              <a:t>You are given 3 </a:t>
            </a:r>
            <a:r>
              <a:rPr lang="en-US" sz="7200" b="1" dirty="0" smtClean="0">
                <a:solidFill>
                  <a:srgbClr val="FF0000"/>
                </a:solidFill>
              </a:rPr>
              <a:t>point</a:t>
            </a:r>
            <a:r>
              <a:rPr lang="en-US" sz="7200" b="1" dirty="0" smtClean="0">
                <a:solidFill>
                  <a:srgbClr val="FF0000"/>
                </a:solidFill>
              </a:rPr>
              <a:t>s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8400" y="2019305"/>
            <a:ext cx="6477000" cy="646331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endParaRPr lang="en-US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6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9" y="7799701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723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6" tIns="68297" rIns="136526" bIns="68297" rtlCol="0" anchor="ctr"/>
          <a:lstStyle/>
          <a:p>
            <a:pPr algn="ctr" defTabSz="1365185">
              <a:defRPr/>
            </a:pPr>
            <a:r>
              <a:rPr lang="en-US" sz="4200" dirty="0">
                <a:solidFill>
                  <a:prstClr val="black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240382" y="1693449"/>
            <a:ext cx="14063729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6" tIns="68297" rIns="136526" bIns="68297" rtlCol="0" anchor="ctr"/>
          <a:lstStyle/>
          <a:p>
            <a:pPr algn="ctr" defTabSz="1365185">
              <a:defRPr/>
            </a:pPr>
            <a:r>
              <a:rPr lang="en-US" sz="4800" b="1" dirty="0">
                <a:solidFill>
                  <a:prstClr val="white"/>
                </a:solidFill>
              </a:rPr>
              <a:t>Star 2 : Unscramble the sentences.</a:t>
            </a:r>
          </a:p>
          <a:p>
            <a:pPr algn="ctr" defTabSz="1365185">
              <a:defRPr/>
            </a:pPr>
            <a:r>
              <a:rPr lang="en-US" sz="4800" b="1" dirty="0">
                <a:solidFill>
                  <a:prstClr val="white"/>
                </a:solidFill>
              </a:rPr>
              <a:t>travel/flying/in/Commuters/could/possibly/buses.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8" y="5752177"/>
            <a:ext cx="12998378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6" tIns="68297" rIns="136526" bIns="68297" rtlCol="0" anchor="ctr"/>
          <a:lstStyle/>
          <a:p>
            <a:pPr algn="ctr" defTabSz="1365185"/>
            <a:r>
              <a:rPr lang="en-US" sz="4800" b="1" dirty="0">
                <a:solidFill>
                  <a:srgbClr val="002060"/>
                </a:solidFill>
              </a:rPr>
              <a:t>Commuters could possibly travel in flying buses.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98327" y="4520258"/>
            <a:ext cx="8291374" cy="1245924"/>
          </a:xfrm>
          <a:prstGeom prst="rect">
            <a:avLst/>
          </a:prstGeom>
          <a:noFill/>
        </p:spPr>
        <p:txBody>
          <a:bodyPr wrap="none" lIns="136526" tIns="68297" rIns="136526" bIns="68297">
            <a:spAutoFit/>
          </a:bodyPr>
          <a:lstStyle/>
          <a:p>
            <a:pPr algn="ctr" defTabSz="1365185">
              <a:defRPr/>
            </a:pPr>
            <a:r>
              <a:rPr lang="en-US" sz="7200" b="1" dirty="0">
                <a:solidFill>
                  <a:srgbClr val="FF0000"/>
                </a:solidFill>
              </a:rPr>
              <a:t>You are given 1 </a:t>
            </a:r>
            <a:r>
              <a:rPr lang="en-US" sz="7200" b="1" dirty="0" smtClean="0">
                <a:solidFill>
                  <a:srgbClr val="FF0000"/>
                </a:solidFill>
              </a:rPr>
              <a:t>point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15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9" y="7799687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709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647" tIns="68351" rIns="136647" bIns="68351" rtlCol="0" anchor="ctr"/>
          <a:lstStyle/>
          <a:p>
            <a:pPr algn="ctr" defTabSz="1366413">
              <a:defRPr/>
            </a:pPr>
            <a:r>
              <a:rPr lang="en-US" sz="4200">
                <a:solidFill>
                  <a:prstClr val="black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240335" y="1693449"/>
            <a:ext cx="14063729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647" tIns="68351" rIns="136647" bIns="68351" rtlCol="0" anchor="ctr"/>
          <a:lstStyle/>
          <a:p>
            <a:pPr algn="ctr" defTabSz="1364093"/>
            <a:r>
              <a:rPr lang="en-US" sz="4800" b="1" dirty="0">
                <a:solidFill>
                  <a:prstClr val="white"/>
                </a:solidFill>
              </a:rPr>
              <a:t>Star 3 : </a:t>
            </a:r>
            <a:r>
              <a:rPr lang="en-US" sz="4800" b="1" i="1" dirty="0">
                <a:solidFill>
                  <a:schemeClr val="bg1"/>
                </a:solidFill>
              </a:rPr>
              <a:t>Unscramble the sentences.</a:t>
            </a:r>
          </a:p>
          <a:p>
            <a:pPr algn="ctr" defTabSz="1364093"/>
            <a:r>
              <a:rPr lang="en-US" sz="4800" b="1" i="1" dirty="0">
                <a:solidFill>
                  <a:schemeClr val="bg1"/>
                </a:solidFill>
              </a:rPr>
              <a:t>probably/cities/Future/buildings./will/have/taller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5" y="5752163"/>
            <a:ext cx="12998324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647" tIns="68351" rIns="136647" bIns="68351" rtlCol="0" anchor="ctr"/>
          <a:lstStyle/>
          <a:p>
            <a:pPr algn="ctr" defTabSz="1366413">
              <a:defRPr/>
            </a:pPr>
            <a:r>
              <a:rPr lang="en-US" sz="4800" b="1" dirty="0">
                <a:solidFill>
                  <a:srgbClr val="002060"/>
                </a:solidFill>
              </a:rPr>
              <a:t>Future cities will probably have taller buildings.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13857" y="4520258"/>
            <a:ext cx="8660310" cy="1246033"/>
          </a:xfrm>
          <a:prstGeom prst="rect">
            <a:avLst/>
          </a:prstGeom>
          <a:noFill/>
        </p:spPr>
        <p:txBody>
          <a:bodyPr wrap="none" lIns="136647" tIns="68351" rIns="136647" bIns="68351">
            <a:spAutoFit/>
          </a:bodyPr>
          <a:lstStyle/>
          <a:p>
            <a:pPr algn="ctr" defTabSz="1366413">
              <a:defRPr/>
            </a:pPr>
            <a:r>
              <a:rPr lang="en-US" sz="7200" b="1" dirty="0">
                <a:solidFill>
                  <a:srgbClr val="FF0000"/>
                </a:solidFill>
              </a:rPr>
              <a:t>You are given 5 </a:t>
            </a:r>
            <a:r>
              <a:rPr lang="en-US" sz="7200" b="1" dirty="0" smtClean="0">
                <a:solidFill>
                  <a:srgbClr val="FF0000"/>
                </a:solidFill>
              </a:rPr>
              <a:t>points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9" y="7799672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94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782" tIns="68411" rIns="136782" bIns="68411" rtlCol="0" anchor="ctr"/>
          <a:lstStyle/>
          <a:p>
            <a:pPr algn="ctr" defTabSz="1367778">
              <a:defRPr/>
            </a:pPr>
            <a:r>
              <a:rPr lang="en-US" sz="4200">
                <a:solidFill>
                  <a:prstClr val="black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240371" y="1693447"/>
            <a:ext cx="14980829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782" tIns="68411" rIns="136782" bIns="68411" rtlCol="0" anchor="ctr"/>
          <a:lstStyle/>
          <a:p>
            <a:pPr algn="ctr" defTabSz="1364093"/>
            <a:r>
              <a:rPr lang="en-US" sz="4800" b="1" dirty="0">
                <a:solidFill>
                  <a:prstClr val="white"/>
                </a:solidFill>
              </a:rPr>
              <a:t>Star 4 : </a:t>
            </a:r>
            <a:r>
              <a:rPr lang="en-US" sz="4800" b="1" i="1" dirty="0">
                <a:solidFill>
                  <a:schemeClr val="bg1"/>
                </a:solidFill>
              </a:rPr>
              <a:t>Unscramble the sentences.</a:t>
            </a:r>
          </a:p>
          <a:p>
            <a:pPr algn="ctr" defTabSz="1364093"/>
            <a:r>
              <a:rPr lang="en-US" sz="4800" b="1" i="1" dirty="0">
                <a:solidFill>
                  <a:schemeClr val="bg1"/>
                </a:solidFill>
              </a:rPr>
              <a:t>We/buses/in/the/petrol/have/probably/won't/future.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5607" y="5752148"/>
            <a:ext cx="13408493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782" tIns="68411" rIns="136782" bIns="68411" rtlCol="0" anchor="ctr"/>
          <a:lstStyle/>
          <a:p>
            <a:pPr algn="ctr" defTabSz="1367778">
              <a:defRPr/>
            </a:pPr>
            <a:r>
              <a:rPr lang="en-US" sz="4800" b="1" dirty="0">
                <a:solidFill>
                  <a:srgbClr val="002060"/>
                </a:solidFill>
              </a:rPr>
              <a:t>We probably won't have petrol buses in the future.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13720" y="4520258"/>
            <a:ext cx="8660583" cy="1246154"/>
          </a:xfrm>
          <a:prstGeom prst="rect">
            <a:avLst/>
          </a:prstGeom>
          <a:noFill/>
        </p:spPr>
        <p:txBody>
          <a:bodyPr wrap="none" lIns="136782" tIns="68411" rIns="136782" bIns="68411">
            <a:spAutoFit/>
          </a:bodyPr>
          <a:lstStyle/>
          <a:p>
            <a:pPr algn="ctr" defTabSz="1367778">
              <a:defRPr/>
            </a:pPr>
            <a:r>
              <a:rPr lang="en-US" sz="7200" b="1" dirty="0">
                <a:solidFill>
                  <a:srgbClr val="FF0000"/>
                </a:solidFill>
              </a:rPr>
              <a:t>You are given 8 </a:t>
            </a:r>
            <a:r>
              <a:rPr lang="en-US" sz="7200" b="1" dirty="0" smtClean="0">
                <a:solidFill>
                  <a:srgbClr val="FF0000"/>
                </a:solidFill>
              </a:rPr>
              <a:t>points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6433" y="0"/>
            <a:ext cx="18824433" cy="11028579"/>
          </a:xfrm>
          <a:custGeom>
            <a:avLst/>
            <a:gdLst/>
            <a:ahLst/>
            <a:cxnLst/>
            <a:rect l="l" t="t" r="r" b="b"/>
            <a:pathLst>
              <a:path w="18824433" h="11028579">
                <a:moveTo>
                  <a:pt x="0" y="0"/>
                </a:moveTo>
                <a:lnTo>
                  <a:pt x="18824433" y="0"/>
                </a:lnTo>
                <a:lnTo>
                  <a:pt x="18824433" y="11028579"/>
                </a:lnTo>
                <a:lnTo>
                  <a:pt x="0" y="11028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86" b="-40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20725" y="3409725"/>
            <a:ext cx="3513663" cy="6877275"/>
          </a:xfrm>
          <a:custGeom>
            <a:avLst/>
            <a:gdLst/>
            <a:ahLst/>
            <a:cxnLst/>
            <a:rect l="l" t="t" r="r" b="b"/>
            <a:pathLst>
              <a:path w="3513663" h="6877275">
                <a:moveTo>
                  <a:pt x="0" y="0"/>
                </a:moveTo>
                <a:lnTo>
                  <a:pt x="3513662" y="0"/>
                </a:lnTo>
                <a:lnTo>
                  <a:pt x="3513662" y="6877275"/>
                </a:lnTo>
                <a:lnTo>
                  <a:pt x="0" y="6877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6681309"/>
            <a:ext cx="5018049" cy="4114800"/>
          </a:xfrm>
          <a:custGeom>
            <a:avLst/>
            <a:gdLst/>
            <a:ahLst/>
            <a:cxnLst/>
            <a:rect l="l" t="t" r="r" b="b"/>
            <a:pathLst>
              <a:path w="5018049" h="4114800">
                <a:moveTo>
                  <a:pt x="0" y="0"/>
                </a:moveTo>
                <a:lnTo>
                  <a:pt x="5018049" y="0"/>
                </a:lnTo>
                <a:lnTo>
                  <a:pt x="5018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67800" y="461860"/>
            <a:ext cx="5410200" cy="4114800"/>
          </a:xfrm>
          <a:custGeom>
            <a:avLst/>
            <a:gdLst/>
            <a:ahLst/>
            <a:cxnLst/>
            <a:rect l="l" t="t" r="r" b="b"/>
            <a:pathLst>
              <a:path w="4805606" h="4114800">
                <a:moveTo>
                  <a:pt x="0" y="0"/>
                </a:moveTo>
                <a:lnTo>
                  <a:pt x="4805606" y="0"/>
                </a:lnTo>
                <a:lnTo>
                  <a:pt x="48056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2266" y="4256988"/>
            <a:ext cx="4015927" cy="2514600"/>
          </a:xfrm>
          <a:custGeom>
            <a:avLst/>
            <a:gdLst/>
            <a:ahLst/>
            <a:cxnLst/>
            <a:rect l="l" t="t" r="r" b="b"/>
            <a:pathLst>
              <a:path w="4015927" h="3438638">
                <a:moveTo>
                  <a:pt x="0" y="0"/>
                </a:moveTo>
                <a:lnTo>
                  <a:pt x="4015927" y="0"/>
                </a:lnTo>
                <a:lnTo>
                  <a:pt x="4015927" y="3438638"/>
                </a:lnTo>
                <a:lnTo>
                  <a:pt x="0" y="3438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417922" y="1558259"/>
            <a:ext cx="480560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00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Francois One"/>
              </a:rPr>
              <a:t>If I drop </a:t>
            </a:r>
            <a:r>
              <a:rPr lang="en-US" sz="3399" dirty="0" smtClean="0">
                <a:solidFill>
                  <a:srgbClr val="000000"/>
                </a:solidFill>
                <a:latin typeface="Francois One"/>
              </a:rPr>
              <a:t>the </a:t>
            </a:r>
            <a:r>
              <a:rPr lang="en-US" sz="3399" dirty="0">
                <a:solidFill>
                  <a:srgbClr val="000000"/>
                </a:solidFill>
                <a:latin typeface="Francois One"/>
              </a:rPr>
              <a:t>piece of chalk. </a:t>
            </a:r>
          </a:p>
          <a:p>
            <a:pPr algn="ctr" defTabSz="914400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Francois One"/>
              </a:rPr>
              <a:t>What will happen?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394839" y="5007938"/>
            <a:ext cx="480560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00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Francois One"/>
              </a:rPr>
              <a:t>Maybe it will </a:t>
            </a:r>
            <a:r>
              <a:rPr lang="en-US" sz="3399" dirty="0" smtClean="0">
                <a:solidFill>
                  <a:srgbClr val="000000"/>
                </a:solidFill>
                <a:latin typeface="Francois One"/>
              </a:rPr>
              <a:t>break.</a:t>
            </a:r>
            <a:endParaRPr lang="en-US" sz="3399" dirty="0">
              <a:solidFill>
                <a:srgbClr val="000000"/>
              </a:solidFill>
              <a:latin typeface="Francois One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3953661" y="4470126"/>
            <a:ext cx="4922122" cy="1905000"/>
          </a:xfrm>
          <a:prstGeom prst="wedgeEllipseCallout">
            <a:avLst>
              <a:gd name="adj1" fmla="val -24234"/>
              <a:gd name="adj2" fmla="val 685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070177" y="5228856"/>
            <a:ext cx="4805606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00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Francois One"/>
              </a:rPr>
              <a:t>It will definitely break.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28600" y="5578803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34780" y="5799721"/>
            <a:ext cx="167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87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9" y="7799656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77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931" tIns="68477" rIns="136931" bIns="68477" rtlCol="0" anchor="ctr"/>
          <a:lstStyle/>
          <a:p>
            <a:pPr algn="ctr" defTabSz="1369280">
              <a:defRPr/>
            </a:pPr>
            <a:r>
              <a:rPr lang="en-US" sz="4200">
                <a:solidFill>
                  <a:prstClr val="black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240354" y="1693430"/>
            <a:ext cx="14063729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931" tIns="68477" rIns="136931" bIns="68477" rtlCol="0" anchor="ctr"/>
          <a:lstStyle/>
          <a:p>
            <a:pPr algn="ctr" defTabSz="1364093"/>
            <a:r>
              <a:rPr lang="en-US" sz="4800" b="1" dirty="0">
                <a:solidFill>
                  <a:prstClr val="white"/>
                </a:solidFill>
              </a:rPr>
              <a:t>Star 5 : </a:t>
            </a:r>
            <a:r>
              <a:rPr lang="en-US" sz="4800" b="1" i="1" dirty="0">
                <a:solidFill>
                  <a:schemeClr val="bg1"/>
                </a:solidFill>
              </a:rPr>
              <a:t>Unscramble the sentences.</a:t>
            </a:r>
          </a:p>
          <a:p>
            <a:pPr algn="ctr" defTabSz="1364093"/>
            <a:r>
              <a:rPr lang="en-US" sz="4800" b="1" i="1" dirty="0">
                <a:solidFill>
                  <a:schemeClr val="bg1"/>
                </a:solidFill>
              </a:rPr>
              <a:t>electric/we'll/airplanes./in/travel/Maybe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7540" y="5766760"/>
            <a:ext cx="1193292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931" tIns="68477" rIns="136931" bIns="68477" rtlCol="0" anchor="ctr"/>
          <a:lstStyle/>
          <a:p>
            <a:pPr algn="ctr" defTabSz="1369280">
              <a:defRPr/>
            </a:pPr>
            <a:r>
              <a:rPr lang="en-US" sz="4800" b="1" dirty="0">
                <a:solidFill>
                  <a:srgbClr val="002060"/>
                </a:solidFill>
              </a:rPr>
              <a:t>Maybe we'll travel in electric airplanes.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9520" y="4520258"/>
            <a:ext cx="9128960" cy="1246287"/>
          </a:xfrm>
          <a:prstGeom prst="rect">
            <a:avLst/>
          </a:prstGeom>
          <a:noFill/>
        </p:spPr>
        <p:txBody>
          <a:bodyPr wrap="none" lIns="136931" tIns="68477" rIns="136931" bIns="68477">
            <a:spAutoFit/>
          </a:bodyPr>
          <a:lstStyle/>
          <a:p>
            <a:pPr algn="ctr" defTabSz="1369280">
              <a:defRPr/>
            </a:pPr>
            <a:r>
              <a:rPr lang="en-US" sz="7200" b="1" dirty="0">
                <a:solidFill>
                  <a:srgbClr val="FF0000"/>
                </a:solidFill>
              </a:rPr>
              <a:t>You are given 10 </a:t>
            </a:r>
            <a:r>
              <a:rPr lang="en-US" sz="7200" b="1" dirty="0" smtClean="0">
                <a:solidFill>
                  <a:srgbClr val="FF0000"/>
                </a:solidFill>
              </a:rPr>
              <a:t>points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243" y="879793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5238660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defRPr/>
            </a:pPr>
            <a:r>
              <a:rPr lang="en-US" sz="4200">
                <a:solidFill>
                  <a:prstClr val="black"/>
                </a:solidFill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9364" y="4520258"/>
            <a:ext cx="9129288" cy="1246432"/>
          </a:xfrm>
          <a:prstGeom prst="rect">
            <a:avLst/>
          </a:prstGeom>
          <a:noFill/>
        </p:spPr>
        <p:txBody>
          <a:bodyPr wrap="none" lIns="137093" tIns="68549" rIns="137093" bIns="68549">
            <a:spAutoFit/>
          </a:bodyPr>
          <a:lstStyle/>
          <a:p>
            <a:pPr algn="ctr" defTabSz="1370918">
              <a:defRPr/>
            </a:pPr>
            <a:r>
              <a:rPr lang="en-US" sz="7200" b="1" dirty="0">
                <a:solidFill>
                  <a:srgbClr val="FF0000"/>
                </a:solidFill>
              </a:rPr>
              <a:t>You are given </a:t>
            </a:r>
            <a:r>
              <a:rPr lang="en-US" sz="7200" b="1" dirty="0" smtClean="0">
                <a:solidFill>
                  <a:srgbClr val="FF0000"/>
                </a:solidFill>
              </a:rPr>
              <a:t>10 points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8" name="Am-thanh-chuc-mung-chien-tha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96160" y="510540"/>
            <a:ext cx="396240" cy="3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1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2999" y="3695700"/>
            <a:ext cx="16297273" cy="5124466"/>
          </a:xfrm>
          <a:prstGeom prst="rect">
            <a:avLst/>
          </a:prstGeom>
        </p:spPr>
        <p:txBody>
          <a:bodyPr wrap="square" lIns="137147" tIns="68573" rIns="137147" bIns="68573">
            <a:spAutoFit/>
          </a:bodyPr>
          <a:lstStyle/>
          <a:p>
            <a:pPr defTabSz="1371464">
              <a:lnSpc>
                <a:spcPct val="150000"/>
              </a:lnSpc>
            </a:pP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</a:rPr>
              <a:t>- Make four sentences using adverbs of certainty.</a:t>
            </a:r>
          </a:p>
          <a:p>
            <a:pPr defTabSz="1371464">
              <a:lnSpc>
                <a:spcPct val="150000"/>
              </a:lnSpc>
            </a:pP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</a:rPr>
              <a:t>- Do the exercises in WB: Grammar (page 57).</a:t>
            </a:r>
          </a:p>
          <a:p>
            <a:pPr defTabSz="1371464">
              <a:lnSpc>
                <a:spcPct val="150000"/>
              </a:lnSpc>
            </a:pPr>
            <a:r>
              <a:rPr lang="en-US" sz="5400" dirty="0" smtClean="0">
                <a:solidFill>
                  <a:srgbClr val="0070C0"/>
                </a:solidFill>
                <a:ea typeface="Calibri" panose="020F0502020204030204" pitchFamily="34" charset="0"/>
              </a:rPr>
              <a:t>- 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</a:rPr>
              <a:t>Prepare: </a:t>
            </a:r>
            <a:r>
              <a:rPr lang="en-US" sz="5400" b="1" dirty="0">
                <a:solidFill>
                  <a:srgbClr val="0070C0"/>
                </a:solidFill>
                <a:ea typeface="Calibri" panose="020F0502020204030204" pitchFamily="34" charset="0"/>
              </a:rPr>
              <a:t>Lesson </a:t>
            </a:r>
            <a:r>
              <a:rPr lang="en-US" sz="5400" b="1" dirty="0" smtClean="0">
                <a:solidFill>
                  <a:srgbClr val="0070C0"/>
                </a:solidFill>
                <a:ea typeface="Calibri" panose="020F0502020204030204" pitchFamily="34" charset="0"/>
              </a:rPr>
              <a:t>1.3 </a:t>
            </a:r>
            <a:r>
              <a:rPr lang="en-US" sz="5400" b="1" dirty="0">
                <a:solidFill>
                  <a:srgbClr val="0070C0"/>
                </a:solidFill>
                <a:ea typeface="Calibri" panose="020F0502020204030204" pitchFamily="34" charset="0"/>
              </a:rPr>
              <a:t>– Pronunciation &amp; Speaking (pages 102 &amp; 103– SB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</a:rPr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4961" r="42349" b="43140"/>
          <a:stretch/>
        </p:blipFill>
        <p:spPr>
          <a:xfrm>
            <a:off x="844877" y="952500"/>
            <a:ext cx="16893515" cy="196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"/>
            <a:ext cx="18288000" cy="5595644"/>
          </a:xfrm>
          <a:custGeom>
            <a:avLst/>
            <a:gdLst/>
            <a:ahLst/>
            <a:cxnLst/>
            <a:rect l="l" t="t" r="r" b="b"/>
            <a:pathLst>
              <a:path w="18288000" h="5595643">
                <a:moveTo>
                  <a:pt x="0" y="0"/>
                </a:moveTo>
                <a:lnTo>
                  <a:pt x="18288000" y="0"/>
                </a:lnTo>
                <a:lnTo>
                  <a:pt x="18288000" y="5595643"/>
                </a:lnTo>
                <a:lnTo>
                  <a:pt x="0" y="5595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" b="-951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31550" y="5575646"/>
            <a:ext cx="2427750" cy="4929443"/>
          </a:xfrm>
          <a:custGeom>
            <a:avLst/>
            <a:gdLst/>
            <a:ahLst/>
            <a:cxnLst/>
            <a:rect l="l" t="t" r="r" b="b"/>
            <a:pathLst>
              <a:path w="2427750" h="4929442">
                <a:moveTo>
                  <a:pt x="0" y="0"/>
                </a:moveTo>
                <a:lnTo>
                  <a:pt x="2427750" y="0"/>
                </a:lnTo>
                <a:lnTo>
                  <a:pt x="2427750" y="4929442"/>
                </a:lnTo>
                <a:lnTo>
                  <a:pt x="0" y="4929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75337" y="6473241"/>
            <a:ext cx="13972722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900" dirty="0">
                <a:solidFill>
                  <a:srgbClr val="000000"/>
                </a:solidFill>
                <a:latin typeface="Paytone One"/>
              </a:rPr>
              <a:t>I will </a:t>
            </a:r>
            <a:r>
              <a:rPr lang="en-US" sz="3900" dirty="0">
                <a:solidFill>
                  <a:srgbClr val="FF0000"/>
                </a:solidFill>
                <a:latin typeface="Paytone One"/>
              </a:rPr>
              <a:t>certainly</a:t>
            </a:r>
            <a:r>
              <a:rPr lang="en-US" sz="39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3900" dirty="0" smtClean="0">
                <a:solidFill>
                  <a:srgbClr val="000000"/>
                </a:solidFill>
                <a:latin typeface="Paytone One"/>
              </a:rPr>
              <a:t>have rainy on </a:t>
            </a:r>
            <a:r>
              <a:rPr lang="en-US" sz="3900" dirty="0">
                <a:solidFill>
                  <a:srgbClr val="000000"/>
                </a:solidFill>
                <a:latin typeface="Paytone One"/>
              </a:rPr>
              <a:t>Monday</a:t>
            </a:r>
            <a:r>
              <a:rPr lang="en-US" sz="3900" dirty="0" smtClean="0">
                <a:solidFill>
                  <a:srgbClr val="000000"/>
                </a:solidFill>
                <a:latin typeface="Paytone One"/>
              </a:rPr>
              <a:t>.</a:t>
            </a:r>
          </a:p>
          <a:p>
            <a:pPr>
              <a:lnSpc>
                <a:spcPts val="5459"/>
              </a:lnSpc>
            </a:pPr>
            <a:r>
              <a:rPr lang="en-US" sz="3900" dirty="0">
                <a:solidFill>
                  <a:srgbClr val="000000"/>
                </a:solidFill>
                <a:latin typeface="Paytone One"/>
              </a:rPr>
              <a:t>I will </a:t>
            </a:r>
            <a:r>
              <a:rPr lang="en-US" sz="3900" dirty="0">
                <a:solidFill>
                  <a:srgbClr val="FF0000"/>
                </a:solidFill>
                <a:latin typeface="Paytone One"/>
              </a:rPr>
              <a:t>probably </a:t>
            </a:r>
            <a:r>
              <a:rPr lang="en-US" sz="3900" dirty="0">
                <a:solidFill>
                  <a:srgbClr val="000000"/>
                </a:solidFill>
                <a:latin typeface="Paytone One"/>
              </a:rPr>
              <a:t>be sunny on Tuesday</a:t>
            </a:r>
            <a:r>
              <a:rPr lang="en-US" sz="3900" dirty="0" smtClean="0">
                <a:solidFill>
                  <a:srgbClr val="000000"/>
                </a:solidFill>
                <a:latin typeface="Paytone One"/>
              </a:rPr>
              <a:t>.</a:t>
            </a:r>
          </a:p>
          <a:p>
            <a:pPr>
              <a:lnSpc>
                <a:spcPts val="5459"/>
              </a:lnSpc>
            </a:pPr>
            <a:r>
              <a:rPr lang="en-US" sz="3900" dirty="0">
                <a:solidFill>
                  <a:srgbClr val="000000"/>
                </a:solidFill>
                <a:latin typeface="Paytone One"/>
              </a:rPr>
              <a:t>On Wednesday, I will </a:t>
            </a:r>
            <a:r>
              <a:rPr lang="en-US" sz="3900" dirty="0">
                <a:solidFill>
                  <a:srgbClr val="FF0000"/>
                </a:solidFill>
                <a:latin typeface="Paytone One"/>
              </a:rPr>
              <a:t>definitely</a:t>
            </a:r>
            <a:r>
              <a:rPr lang="en-US" sz="3900" dirty="0">
                <a:solidFill>
                  <a:srgbClr val="000000"/>
                </a:solidFill>
                <a:latin typeface="Paytone One"/>
              </a:rPr>
              <a:t> go swimming</a:t>
            </a:r>
            <a:r>
              <a:rPr lang="en-US" sz="3900" dirty="0" smtClean="0">
                <a:solidFill>
                  <a:srgbClr val="000000"/>
                </a:solidFill>
                <a:latin typeface="Paytone One"/>
              </a:rPr>
              <a:t>.</a:t>
            </a:r>
            <a:endParaRPr lang="en-US" sz="3900" dirty="0">
              <a:solidFill>
                <a:srgbClr val="000000"/>
              </a:solidFill>
              <a:latin typeface="Paytone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45150" cy="10310898"/>
          </a:xfrm>
          <a:custGeom>
            <a:avLst/>
            <a:gdLst/>
            <a:ahLst/>
            <a:cxnLst/>
            <a:rect l="l" t="t" r="r" b="b"/>
            <a:pathLst>
              <a:path w="18345150" h="10310898">
                <a:moveTo>
                  <a:pt x="0" y="0"/>
                </a:moveTo>
                <a:lnTo>
                  <a:pt x="18345150" y="0"/>
                </a:lnTo>
                <a:lnTo>
                  <a:pt x="18345150" y="10310898"/>
                </a:lnTo>
                <a:lnTo>
                  <a:pt x="0" y="10310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" b="-15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5550" y="36198"/>
            <a:ext cx="4038972" cy="423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 spc="26">
                <a:solidFill>
                  <a:srgbClr val="FFFFFF"/>
                </a:solidFill>
                <a:latin typeface="TT Rounds Condensed Bold"/>
              </a:rPr>
              <a:t>Unit 10: Cities of the Future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1357" y="9861530"/>
            <a:ext cx="3845820" cy="32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2100" spc="20">
                <a:solidFill>
                  <a:srgbClr val="FFFFFF"/>
                </a:solidFill>
                <a:latin typeface="TT Rounds Condensed"/>
              </a:rPr>
              <a:t>Tiếng Anh 11 i-Learn Smart World </a:t>
            </a:r>
          </a:p>
        </p:txBody>
      </p:sp>
      <p:sp>
        <p:nvSpPr>
          <p:cNvPr id="5" name="Freeform 5"/>
          <p:cNvSpPr/>
          <p:nvPr/>
        </p:nvSpPr>
        <p:spPr>
          <a:xfrm>
            <a:off x="17325755" y="9825333"/>
            <a:ext cx="810305" cy="413097"/>
          </a:xfrm>
          <a:custGeom>
            <a:avLst/>
            <a:gdLst/>
            <a:ahLst/>
            <a:cxnLst/>
            <a:rect l="l" t="t" r="r" b="b"/>
            <a:pathLst>
              <a:path w="810305" h="413097">
                <a:moveTo>
                  <a:pt x="0" y="0"/>
                </a:moveTo>
                <a:lnTo>
                  <a:pt x="810304" y="0"/>
                </a:lnTo>
                <a:lnTo>
                  <a:pt x="810304" y="413097"/>
                </a:lnTo>
                <a:lnTo>
                  <a:pt x="0" y="413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3" b="-13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51271" y="9861530"/>
            <a:ext cx="2809190" cy="32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2100" spc="20">
                <a:solidFill>
                  <a:srgbClr val="FFFFFF"/>
                </a:solidFill>
                <a:latin typeface="TT Rounds Condensed"/>
              </a:rPr>
              <a:t>DTP Education Solutions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047270" y="84158"/>
            <a:ext cx="3149405" cy="423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 spc="26">
                <a:solidFill>
                  <a:srgbClr val="FFFFFF"/>
                </a:solidFill>
                <a:latin typeface="TT Rounds Condensed"/>
              </a:rPr>
              <a:t>Lesson 1.2: Grammar</a:t>
            </a:r>
          </a:p>
        </p:txBody>
      </p:sp>
      <p:sp>
        <p:nvSpPr>
          <p:cNvPr id="8" name="Freeform 8"/>
          <p:cNvSpPr/>
          <p:nvPr/>
        </p:nvSpPr>
        <p:spPr>
          <a:xfrm>
            <a:off x="-19050" y="0"/>
            <a:ext cx="18388013" cy="10289628"/>
          </a:xfrm>
          <a:custGeom>
            <a:avLst/>
            <a:gdLst/>
            <a:ahLst/>
            <a:cxnLst/>
            <a:rect l="l" t="t" r="r" b="b"/>
            <a:pathLst>
              <a:path w="18388012" h="10289628">
                <a:moveTo>
                  <a:pt x="0" y="0"/>
                </a:moveTo>
                <a:lnTo>
                  <a:pt x="18388012" y="0"/>
                </a:lnTo>
                <a:lnTo>
                  <a:pt x="18388012" y="10289628"/>
                </a:lnTo>
                <a:lnTo>
                  <a:pt x="0" y="10289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79" b="-27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653075" y="4940637"/>
            <a:ext cx="7163094" cy="2078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44" dirty="0">
                <a:solidFill>
                  <a:srgbClr val="FF0000"/>
                </a:solidFill>
                <a:latin typeface="TT Rounds Condensed Bold"/>
              </a:rPr>
              <a:t>Unit 10: Cities of the Future</a:t>
            </a:r>
            <a:r>
              <a:rPr lang="en-US" sz="4800" spc="44" dirty="0">
                <a:solidFill>
                  <a:srgbClr val="000000"/>
                </a:solidFill>
                <a:latin typeface="TT Rounds Condensed Bold"/>
              </a:rPr>
              <a:t> </a:t>
            </a:r>
          </a:p>
          <a:p>
            <a:pPr algn="ctr">
              <a:lnSpc>
                <a:spcPts val="5040"/>
              </a:lnSpc>
            </a:pPr>
            <a:r>
              <a:rPr lang="en-US" sz="4200" spc="39" dirty="0">
                <a:solidFill>
                  <a:srgbClr val="00B0F0"/>
                </a:solidFill>
                <a:latin typeface="TT Rounds Condensed Bold"/>
              </a:rPr>
              <a:t>Lesson 1.2: Grammar</a:t>
            </a:r>
          </a:p>
          <a:p>
            <a:pPr algn="ctr">
              <a:lnSpc>
                <a:spcPts val="5040"/>
              </a:lnSpc>
            </a:pPr>
            <a:r>
              <a:rPr lang="en-US" sz="4200" spc="39" dirty="0">
                <a:solidFill>
                  <a:srgbClr val="002060"/>
                </a:solidFill>
                <a:latin typeface="TT Rounds Condensed Bold"/>
              </a:rPr>
              <a:t>Pages: 101 &amp; 102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06865"/>
            <a:ext cx="16230600" cy="8090672"/>
            <a:chOff x="0" y="0"/>
            <a:chExt cx="21640800" cy="10787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06030" cy="10787563"/>
            </a:xfrm>
            <a:custGeom>
              <a:avLst/>
              <a:gdLst/>
              <a:ahLst/>
              <a:cxnLst/>
              <a:rect l="l" t="t" r="r" b="b"/>
              <a:pathLst>
                <a:path w="11106030" h="10787563">
                  <a:moveTo>
                    <a:pt x="0" y="0"/>
                  </a:moveTo>
                  <a:lnTo>
                    <a:pt x="11106030" y="0"/>
                  </a:lnTo>
                  <a:lnTo>
                    <a:pt x="11106030" y="10787563"/>
                  </a:lnTo>
                  <a:lnTo>
                    <a:pt x="0" y="1078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7004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0534770" y="0"/>
              <a:ext cx="11106030" cy="10787563"/>
            </a:xfrm>
            <a:custGeom>
              <a:avLst/>
              <a:gdLst/>
              <a:ahLst/>
              <a:cxnLst/>
              <a:rect l="l" t="t" r="r" b="b"/>
              <a:pathLst>
                <a:path w="11106030" h="10787563">
                  <a:moveTo>
                    <a:pt x="0" y="0"/>
                  </a:moveTo>
                  <a:lnTo>
                    <a:pt x="11106030" y="0"/>
                  </a:lnTo>
                  <a:lnTo>
                    <a:pt x="11106030" y="10787563"/>
                  </a:lnTo>
                  <a:lnTo>
                    <a:pt x="0" y="1078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70041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" name="TextBox 5"/>
          <p:cNvSpPr txBox="1"/>
          <p:nvPr/>
        </p:nvSpPr>
        <p:spPr>
          <a:xfrm>
            <a:off x="2036817" y="5048250"/>
            <a:ext cx="1421452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4"/>
              </a:lnSpc>
            </a:pPr>
            <a:r>
              <a:rPr lang="en-US" sz="5100" dirty="0">
                <a:solidFill>
                  <a:srgbClr val="000000"/>
                </a:solidFill>
                <a:latin typeface="Paytone One"/>
              </a:rPr>
              <a:t>Adverbs of certainty: definitely, probably, possibly, and maybe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37412" y="3026628"/>
            <a:ext cx="8601686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92">
                <a:solidFill>
                  <a:srgbClr val="000000"/>
                </a:solidFill>
                <a:latin typeface="Paytone One"/>
              </a:rPr>
              <a:t>GRAMMAR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524000" y="3991374"/>
            <a:ext cx="139675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8"/>
              </a:lnSpc>
            </a:pPr>
            <a:r>
              <a:rPr lang="en-US" sz="5400" dirty="0">
                <a:solidFill>
                  <a:srgbClr val="000000"/>
                </a:solidFill>
                <a:latin typeface="Francois One"/>
              </a:rPr>
              <a:t>Cities are</a:t>
            </a:r>
            <a:r>
              <a:rPr lang="en-US" sz="5400" u="sng" dirty="0">
                <a:solidFill>
                  <a:srgbClr val="D97A74"/>
                </a:solidFill>
                <a:latin typeface="Francois One"/>
              </a:rPr>
              <a:t> definitely </a:t>
            </a:r>
            <a:r>
              <a:rPr lang="en-US" sz="5400" dirty="0">
                <a:solidFill>
                  <a:srgbClr val="000000"/>
                </a:solidFill>
                <a:latin typeface="Francois One"/>
              </a:rPr>
              <a:t>more exciting than </a:t>
            </a:r>
            <a:r>
              <a:rPr lang="en-US" sz="5400" dirty="0" smtClean="0">
                <a:solidFill>
                  <a:srgbClr val="000000"/>
                </a:solidFill>
                <a:latin typeface="Francois One"/>
              </a:rPr>
              <a:t>villages.</a:t>
            </a:r>
            <a:endParaRPr lang="en-US" sz="5400" dirty="0">
              <a:solidFill>
                <a:srgbClr val="000000"/>
              </a:solidFill>
              <a:latin typeface="Francois On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09408" y="3991373"/>
            <a:ext cx="1408212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8"/>
              </a:lnSpc>
            </a:pPr>
            <a:r>
              <a:rPr lang="en-US" sz="5400" dirty="0">
                <a:solidFill>
                  <a:srgbClr val="000000"/>
                </a:solidFill>
                <a:latin typeface="Francois One"/>
              </a:rPr>
              <a:t>The </a:t>
            </a:r>
            <a:r>
              <a:rPr lang="en-US" sz="5400" dirty="0" smtClean="0">
                <a:solidFill>
                  <a:srgbClr val="000000"/>
                </a:solidFill>
                <a:latin typeface="Francois One"/>
              </a:rPr>
              <a:t>new </a:t>
            </a:r>
            <a:r>
              <a:rPr lang="en-US" sz="5400" dirty="0">
                <a:solidFill>
                  <a:srgbClr val="000000"/>
                </a:solidFill>
                <a:latin typeface="Francois One"/>
              </a:rPr>
              <a:t>buses will </a:t>
            </a:r>
            <a:r>
              <a:rPr lang="en-US" sz="5400" u="sng" dirty="0">
                <a:solidFill>
                  <a:srgbClr val="D97A74"/>
                </a:solidFill>
                <a:latin typeface="Francois One"/>
              </a:rPr>
              <a:t>probably</a:t>
            </a:r>
            <a:r>
              <a:rPr lang="en-US" sz="5400" dirty="0">
                <a:solidFill>
                  <a:srgbClr val="000000"/>
                </a:solidFill>
                <a:latin typeface="Francois One"/>
              </a:rPr>
              <a:t> be very </a:t>
            </a:r>
            <a:r>
              <a:rPr lang="en-US" sz="5400" dirty="0" smtClean="0">
                <a:solidFill>
                  <a:srgbClr val="000000"/>
                </a:solidFill>
                <a:latin typeface="Francois One"/>
              </a:rPr>
              <a:t>comfortable.</a:t>
            </a:r>
            <a:endParaRPr lang="en-US" sz="5400" dirty="0">
              <a:solidFill>
                <a:srgbClr val="000000"/>
              </a:solidFill>
              <a:latin typeface="Francois On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77155" y="3991375"/>
            <a:ext cx="1405729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8"/>
              </a:lnSpc>
            </a:pPr>
            <a:r>
              <a:rPr lang="en-US" sz="5400" dirty="0">
                <a:solidFill>
                  <a:srgbClr val="000000"/>
                </a:solidFill>
                <a:latin typeface="Francois One"/>
              </a:rPr>
              <a:t>We could </a:t>
            </a:r>
            <a:r>
              <a:rPr lang="en-US" sz="5400" u="sng" dirty="0">
                <a:solidFill>
                  <a:srgbClr val="D97A74"/>
                </a:solidFill>
                <a:latin typeface="Francois One"/>
              </a:rPr>
              <a:t>possibly</a:t>
            </a:r>
            <a:r>
              <a:rPr lang="en-US" sz="5400" dirty="0">
                <a:solidFill>
                  <a:srgbClr val="000000"/>
                </a:solidFill>
                <a:latin typeface="Francois One"/>
              </a:rPr>
              <a:t> have electric cars next year.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0409" y="3991376"/>
            <a:ext cx="1140365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8"/>
              </a:lnSpc>
            </a:pPr>
            <a:r>
              <a:rPr lang="en-US" sz="5400" dirty="0">
                <a:solidFill>
                  <a:srgbClr val="000000"/>
                </a:solidFill>
                <a:latin typeface="Francois One"/>
              </a:rPr>
              <a:t>I’m </a:t>
            </a:r>
            <a:r>
              <a:rPr lang="en-US" sz="5400" u="sng" dirty="0">
                <a:solidFill>
                  <a:srgbClr val="D97A74"/>
                </a:solidFill>
                <a:latin typeface="Francois One"/>
              </a:rPr>
              <a:t>probably not </a:t>
            </a:r>
            <a:r>
              <a:rPr lang="en-US" sz="5400" dirty="0">
                <a:solidFill>
                  <a:srgbClr val="000000"/>
                </a:solidFill>
                <a:latin typeface="Francois One"/>
              </a:rPr>
              <a:t>going to win the </a:t>
            </a:r>
            <a:r>
              <a:rPr lang="en-US" sz="5400" dirty="0" smtClean="0">
                <a:solidFill>
                  <a:srgbClr val="000000"/>
                </a:solidFill>
                <a:latin typeface="Francois One"/>
              </a:rPr>
              <a:t>race.</a:t>
            </a:r>
            <a:endParaRPr lang="en-US" sz="5400" dirty="0">
              <a:solidFill>
                <a:srgbClr val="000000"/>
              </a:solidFill>
              <a:latin typeface="Francois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79929" y="4005111"/>
            <a:ext cx="1274139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8"/>
              </a:lnSpc>
            </a:pPr>
            <a:r>
              <a:rPr lang="en-US" sz="5400" dirty="0">
                <a:solidFill>
                  <a:srgbClr val="000000"/>
                </a:solidFill>
                <a:latin typeface="Francois One"/>
              </a:rPr>
              <a:t>She </a:t>
            </a:r>
            <a:r>
              <a:rPr lang="en-US" sz="5400" u="sng" dirty="0">
                <a:solidFill>
                  <a:srgbClr val="D97A74"/>
                </a:solidFill>
                <a:latin typeface="Francois One"/>
              </a:rPr>
              <a:t>definitely won’t</a:t>
            </a:r>
            <a:r>
              <a:rPr lang="en-US" sz="5400" dirty="0">
                <a:solidFill>
                  <a:srgbClr val="000000"/>
                </a:solidFill>
                <a:latin typeface="Francois One"/>
              </a:rPr>
              <a:t> get to school on </a:t>
            </a:r>
            <a:r>
              <a:rPr lang="en-US" sz="5400" dirty="0" smtClean="0">
                <a:solidFill>
                  <a:srgbClr val="000000"/>
                </a:solidFill>
                <a:latin typeface="Francois One"/>
              </a:rPr>
              <a:t>time.</a:t>
            </a:r>
            <a:endParaRPr lang="en-US" sz="5400" dirty="0">
              <a:solidFill>
                <a:srgbClr val="000000"/>
              </a:solidFill>
              <a:latin typeface="Francois One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C4A9078-B647-DABE-1087-DF067198C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943719"/>
            <a:ext cx="16441899" cy="17664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00400" y="6058317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Francois One" charset="0"/>
              </a:rPr>
              <a:t>Possibly= Maybe=</a:t>
            </a:r>
            <a:endParaRPr lang="en-US" sz="6000" dirty="0">
              <a:latin typeface="Francois On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8600" y="952500"/>
            <a:ext cx="982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Francois One" charset="0"/>
              </a:rPr>
              <a:t>The level of certainty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Francois One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0" y="6057366"/>
            <a:ext cx="27799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dirty="0">
                <a:solidFill>
                  <a:prstClr val="black"/>
                </a:solidFill>
                <a:latin typeface="Francois One" charset="0"/>
              </a:rPr>
              <a:t>Perhaps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5" grpId="0"/>
      <p:bldP spid="15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060164-70F2-A733-A14A-341195758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567" y="743379"/>
            <a:ext cx="9527766" cy="863619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EE8181DD-F3BF-CC60-B20C-26ADC8882111}"/>
              </a:ext>
            </a:extLst>
          </p:cNvPr>
          <p:cNvSpPr/>
          <p:nvPr/>
        </p:nvSpPr>
        <p:spPr>
          <a:xfrm>
            <a:off x="14578149" y="3182399"/>
            <a:ext cx="2658726" cy="5130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094" tIns="68105" rIns="136094" bIns="68105" rtlCol="0" anchor="ctr"/>
          <a:lstStyle/>
          <a:p>
            <a:pPr algn="ctr" defTabSz="1360835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7A1F4CD1-9946-FF0E-BC5A-55CB8EBCAF06}"/>
              </a:ext>
            </a:extLst>
          </p:cNvPr>
          <p:cNvSpPr/>
          <p:nvPr/>
        </p:nvSpPr>
        <p:spPr>
          <a:xfrm>
            <a:off x="9143999" y="3695553"/>
            <a:ext cx="3396344" cy="5651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094" tIns="68105" rIns="136094" bIns="68105" rtlCol="0" anchor="ctr"/>
          <a:lstStyle/>
          <a:p>
            <a:pPr algn="ctr" defTabSz="1360835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xmlns="" id="{93527A99-988B-0D04-950B-E2C79D15C836}"/>
              </a:ext>
            </a:extLst>
          </p:cNvPr>
          <p:cNvSpPr/>
          <p:nvPr/>
        </p:nvSpPr>
        <p:spPr>
          <a:xfrm>
            <a:off x="14303829" y="5441735"/>
            <a:ext cx="3201933" cy="6458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094" tIns="68105" rIns="136094" bIns="68105" rtlCol="0" anchor="ctr"/>
          <a:lstStyle/>
          <a:p>
            <a:pPr algn="ctr" defTabSz="1360835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xmlns="" id="{A921CB8E-C241-AAE8-D197-2013BAA63E95}"/>
              </a:ext>
            </a:extLst>
          </p:cNvPr>
          <p:cNvSpPr/>
          <p:nvPr/>
        </p:nvSpPr>
        <p:spPr>
          <a:xfrm>
            <a:off x="9144000" y="6087585"/>
            <a:ext cx="8376873" cy="5651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094" tIns="68105" rIns="136094" bIns="68105" rtlCol="0" anchor="ctr"/>
          <a:lstStyle/>
          <a:p>
            <a:pPr algn="ctr" defTabSz="1360835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DA149FB-55A9-8DC8-7AAF-9AAB7B9BBD6E}"/>
              </a:ext>
            </a:extLst>
          </p:cNvPr>
          <p:cNvSpPr/>
          <p:nvPr/>
        </p:nvSpPr>
        <p:spPr>
          <a:xfrm>
            <a:off x="98786" y="2212901"/>
            <a:ext cx="8102915" cy="18004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36094" tIns="68105" rIns="136094" bIns="68105">
            <a:spAutoFit/>
          </a:bodyPr>
          <a:lstStyle/>
          <a:p>
            <a:pPr defTabSz="1360835"/>
            <a:r>
              <a:rPr lang="en-US" sz="5400" b="1" i="1" dirty="0">
                <a:solidFill>
                  <a:srgbClr val="C00000"/>
                </a:solidFill>
              </a:rPr>
              <a:t>What can we use </a:t>
            </a:r>
            <a:r>
              <a:rPr lang="en-US" sz="5400" b="1" i="1" u="sng" dirty="0">
                <a:solidFill>
                  <a:srgbClr val="C00000"/>
                </a:solidFill>
              </a:rPr>
              <a:t>adverbs of certainty</a:t>
            </a:r>
            <a:r>
              <a:rPr lang="en-US" sz="5400" b="1" i="1" dirty="0">
                <a:solidFill>
                  <a:srgbClr val="C00000"/>
                </a:solidFill>
              </a:rPr>
              <a:t> for?</a:t>
            </a: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xmlns="" id="{2EE70618-AB80-229B-9D0D-DDE4D314FB2E}"/>
              </a:ext>
            </a:extLst>
          </p:cNvPr>
          <p:cNvSpPr/>
          <p:nvPr/>
        </p:nvSpPr>
        <p:spPr>
          <a:xfrm>
            <a:off x="8890866" y="785768"/>
            <a:ext cx="5928641" cy="2263878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094" tIns="68105" rIns="136094" bIns="68105" rtlCol="0" anchor="ctr"/>
          <a:lstStyle/>
          <a:p>
            <a:pPr algn="ctr" defTabSz="1360835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0004A36-6766-05EA-126B-B5D732B67B2C}"/>
              </a:ext>
            </a:extLst>
          </p:cNvPr>
          <p:cNvSpPr/>
          <p:nvPr/>
        </p:nvSpPr>
        <p:spPr>
          <a:xfrm>
            <a:off x="170495" y="4824356"/>
            <a:ext cx="7046867" cy="18004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36094" tIns="68105" rIns="136094" bIns="68105">
            <a:spAutoFit/>
          </a:bodyPr>
          <a:lstStyle/>
          <a:p>
            <a:pPr defTabSz="1360835"/>
            <a:r>
              <a:rPr lang="en-US" sz="5400" b="1" i="1" dirty="0">
                <a:solidFill>
                  <a:srgbClr val="5818D8"/>
                </a:solidFill>
              </a:rPr>
              <a:t>1. To say how sure we are of something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85295A-34AE-0FF0-B569-5702F8E745FD}"/>
              </a:ext>
            </a:extLst>
          </p:cNvPr>
          <p:cNvSpPr/>
          <p:nvPr/>
        </p:nvSpPr>
        <p:spPr>
          <a:xfrm>
            <a:off x="227807" y="6797727"/>
            <a:ext cx="6989555" cy="1708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36094" tIns="68105" rIns="136094" bIns="68105">
            <a:spAutoFit/>
          </a:bodyPr>
          <a:lstStyle/>
          <a:p>
            <a:pPr defTabSz="1360835"/>
            <a:r>
              <a:rPr lang="en-US" sz="5100" b="1" i="1" dirty="0">
                <a:solidFill>
                  <a:srgbClr val="5818D8"/>
                </a:solidFill>
              </a:rPr>
              <a:t>2. To make predictions</a:t>
            </a:r>
          </a:p>
          <a:p>
            <a:pPr defTabSz="1360835"/>
            <a:r>
              <a:rPr lang="en-US" sz="5100" b="1" i="1" dirty="0">
                <a:solidFill>
                  <a:srgbClr val="5818D8"/>
                </a:solidFill>
              </a:rPr>
              <a:t>(with modal verbs)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E5BF63-A81D-6CA1-E794-2EA05376B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401"/>
            <a:ext cx="8430801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7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52800" y="2535982"/>
            <a:ext cx="12546811" cy="1921826"/>
          </a:xfrm>
          <a:custGeom>
            <a:avLst/>
            <a:gdLst/>
            <a:ahLst/>
            <a:cxnLst/>
            <a:rect l="l" t="t" r="r" b="b"/>
            <a:pathLst>
              <a:path w="14585349" h="1921826">
                <a:moveTo>
                  <a:pt x="0" y="0"/>
                </a:moveTo>
                <a:lnTo>
                  <a:pt x="14585348" y="0"/>
                </a:lnTo>
                <a:lnTo>
                  <a:pt x="14585348" y="1921827"/>
                </a:lnTo>
                <a:lnTo>
                  <a:pt x="0" y="1921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538" t="-46694" r="-2764" b="-3256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638300"/>
            <a:ext cx="178308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1089" lvl="1" indent="-535533">
              <a:lnSpc>
                <a:spcPts val="6999"/>
              </a:lnSpc>
              <a:buFont typeface="Arial"/>
              <a:buChar char="•"/>
            </a:pPr>
            <a:r>
              <a:rPr lang="en-US" sz="5000" dirty="0">
                <a:solidFill>
                  <a:srgbClr val="000000"/>
                </a:solidFill>
                <a:latin typeface="Francois One"/>
              </a:rPr>
              <a:t>before the main verb but after the verb </a:t>
            </a:r>
            <a:r>
              <a:rPr lang="en-US" sz="5000" dirty="0" smtClean="0">
                <a:solidFill>
                  <a:srgbClr val="000000"/>
                </a:solidFill>
                <a:latin typeface="Francois One"/>
              </a:rPr>
              <a:t>‘be’ </a:t>
            </a:r>
            <a:r>
              <a:rPr lang="en-US" sz="5000" dirty="0">
                <a:solidFill>
                  <a:srgbClr val="000000"/>
                </a:solidFill>
                <a:latin typeface="Francois One"/>
              </a:rPr>
              <a:t>and auxiliary </a:t>
            </a:r>
            <a:r>
              <a:rPr lang="en-US" sz="5000" dirty="0" smtClean="0">
                <a:solidFill>
                  <a:srgbClr val="000000"/>
                </a:solidFill>
                <a:latin typeface="Francois One"/>
              </a:rPr>
              <a:t>verbs</a:t>
            </a:r>
            <a:endParaRPr lang="en-US" sz="5000" dirty="0">
              <a:solidFill>
                <a:srgbClr val="000000"/>
              </a:solidFill>
              <a:latin typeface="Francois On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649510" y="2709874"/>
            <a:ext cx="12413450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Francois One"/>
              </a:rPr>
              <a:t>S </a:t>
            </a:r>
            <a:r>
              <a:rPr lang="en-US" sz="4000" dirty="0" smtClean="0">
                <a:solidFill>
                  <a:srgbClr val="000000"/>
                </a:solidFill>
                <a:latin typeface="Francois One"/>
              </a:rPr>
              <a:t>+ </a:t>
            </a:r>
            <a:r>
              <a:rPr lang="en-US" sz="4000" dirty="0">
                <a:solidFill>
                  <a:srgbClr val="000000"/>
                </a:solidFill>
                <a:latin typeface="Francois One"/>
              </a:rPr>
              <a:t>adverbs of certainty +  main verb +  ...   </a:t>
            </a:r>
            <a:endParaRPr lang="en-US" sz="4000" dirty="0" smtClean="0">
              <a:solidFill>
                <a:srgbClr val="000000"/>
              </a:solidFill>
              <a:latin typeface="Francois One"/>
            </a:endParaRPr>
          </a:p>
          <a:p>
            <a:pPr>
              <a:lnSpc>
                <a:spcPts val="6999"/>
              </a:lnSpc>
              <a:spcBef>
                <a:spcPct val="0"/>
              </a:spcBef>
            </a:pPr>
            <a:r>
              <a:rPr lang="en-US" sz="4000" dirty="0" smtClean="0">
                <a:solidFill>
                  <a:srgbClr val="000000"/>
                </a:solidFill>
                <a:latin typeface="Francois One"/>
              </a:rPr>
              <a:t>S</a:t>
            </a:r>
            <a:r>
              <a:rPr lang="en-US" sz="4000" dirty="0">
                <a:solidFill>
                  <a:srgbClr val="000000"/>
                </a:solidFill>
                <a:latin typeface="Francois One"/>
              </a:rPr>
              <a:t>+ be / aux. verb + adverbs of certainty + main </a:t>
            </a:r>
            <a:r>
              <a:rPr lang="en-US" sz="4000" dirty="0" smtClean="0">
                <a:solidFill>
                  <a:srgbClr val="000000"/>
                </a:solidFill>
                <a:latin typeface="Francois One"/>
              </a:rPr>
              <a:t>verb +...    </a:t>
            </a:r>
            <a:endParaRPr lang="en-US" sz="4000" dirty="0">
              <a:solidFill>
                <a:srgbClr val="000000"/>
              </a:solidFill>
              <a:latin typeface="Francois On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09800" y="4593989"/>
            <a:ext cx="12192000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000" dirty="0">
                <a:solidFill>
                  <a:srgbClr val="000000"/>
                </a:solidFill>
                <a:latin typeface="Francois One"/>
              </a:rPr>
              <a:t>Ex: He </a:t>
            </a:r>
            <a:r>
              <a:rPr lang="en-US" sz="4000" u="sng" dirty="0">
                <a:solidFill>
                  <a:srgbClr val="FF0000"/>
                </a:solidFill>
                <a:latin typeface="Francois One"/>
              </a:rPr>
              <a:t>definitely</a:t>
            </a:r>
            <a:r>
              <a:rPr lang="en-US" sz="4000" dirty="0">
                <a:solidFill>
                  <a:srgbClr val="FF0000"/>
                </a:solidFill>
                <a:latin typeface="Francois One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Francois One"/>
              </a:rPr>
              <a:t>left the house this morning.</a:t>
            </a:r>
          </a:p>
          <a:p>
            <a:pPr>
              <a:lnSpc>
                <a:spcPts val="6999"/>
              </a:lnSpc>
            </a:pPr>
            <a:r>
              <a:rPr lang="en-US" sz="4000" dirty="0">
                <a:solidFill>
                  <a:srgbClr val="000000"/>
                </a:solidFill>
                <a:latin typeface="Francois One"/>
              </a:rPr>
              <a:t>             He is </a:t>
            </a:r>
            <a:r>
              <a:rPr lang="en-US" sz="4000" u="sng" dirty="0">
                <a:solidFill>
                  <a:srgbClr val="FF0000"/>
                </a:solidFill>
                <a:latin typeface="Francois One"/>
              </a:rPr>
              <a:t>probably</a:t>
            </a:r>
            <a:r>
              <a:rPr lang="en-US" sz="4000" dirty="0">
                <a:solidFill>
                  <a:srgbClr val="000000"/>
                </a:solidFill>
                <a:latin typeface="Francois One"/>
              </a:rPr>
              <a:t> in the park</a:t>
            </a:r>
            <a:r>
              <a:rPr lang="en-US" sz="4000" dirty="0" smtClean="0">
                <a:solidFill>
                  <a:srgbClr val="000000"/>
                </a:solidFill>
                <a:latin typeface="Francois One"/>
              </a:rPr>
              <a:t>.</a:t>
            </a:r>
          </a:p>
          <a:p>
            <a:pPr>
              <a:lnSpc>
                <a:spcPts val="6999"/>
              </a:lnSpc>
            </a:pPr>
            <a:r>
              <a:rPr lang="en-US" sz="4000" dirty="0" smtClean="0">
                <a:solidFill>
                  <a:srgbClr val="000000"/>
                </a:solidFill>
                <a:latin typeface="Francois One"/>
              </a:rPr>
              <a:t>             He </a:t>
            </a:r>
            <a:r>
              <a:rPr lang="en-US" sz="4000" dirty="0">
                <a:solidFill>
                  <a:srgbClr val="000000"/>
                </a:solidFill>
                <a:latin typeface="Francois One"/>
              </a:rPr>
              <a:t>has </a:t>
            </a:r>
            <a:r>
              <a:rPr lang="en-US" sz="4000" u="sng" dirty="0">
                <a:solidFill>
                  <a:srgbClr val="FF0000"/>
                </a:solidFill>
                <a:latin typeface="Francois One"/>
              </a:rPr>
              <a:t>certainly</a:t>
            </a:r>
            <a:r>
              <a:rPr lang="en-US" sz="4000" dirty="0">
                <a:solidFill>
                  <a:srgbClr val="000000"/>
                </a:solidFill>
                <a:latin typeface="Francois One"/>
              </a:rPr>
              <a:t> forgotten the meeting.</a:t>
            </a:r>
          </a:p>
          <a:p>
            <a:pPr>
              <a:lnSpc>
                <a:spcPts val="6999"/>
              </a:lnSpc>
            </a:pPr>
            <a:r>
              <a:rPr lang="en-US" sz="4000" dirty="0">
                <a:solidFill>
                  <a:srgbClr val="000000"/>
                </a:solidFill>
                <a:latin typeface="Francois One"/>
              </a:rPr>
              <a:t>   </a:t>
            </a:r>
            <a:r>
              <a:rPr lang="en-US" sz="4000" dirty="0" smtClean="0">
                <a:solidFill>
                  <a:srgbClr val="000000"/>
                </a:solidFill>
                <a:latin typeface="Francois One"/>
              </a:rPr>
              <a:t>          He could </a:t>
            </a:r>
            <a:r>
              <a:rPr lang="en-US" sz="4000" u="sng" dirty="0" smtClean="0">
                <a:solidFill>
                  <a:srgbClr val="FF0000"/>
                </a:solidFill>
                <a:latin typeface="Francois One"/>
              </a:rPr>
              <a:t>possibly </a:t>
            </a:r>
            <a:r>
              <a:rPr lang="en-US" sz="4000" dirty="0" smtClean="0">
                <a:solidFill>
                  <a:srgbClr val="000000"/>
                </a:solidFill>
                <a:latin typeface="Francois One"/>
              </a:rPr>
              <a:t>have electric cars some day.</a:t>
            </a:r>
            <a:endParaRPr lang="en-US" sz="4000" dirty="0">
              <a:solidFill>
                <a:srgbClr val="000000"/>
              </a:solidFill>
              <a:latin typeface="Francois O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49680" y="588141"/>
            <a:ext cx="5600700" cy="865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en-US" sz="4400" u="sng" dirty="0" smtClean="0">
                <a:solidFill>
                  <a:srgbClr val="000000"/>
                </a:solidFill>
                <a:latin typeface="DejaVu Serif Bold"/>
              </a:rPr>
              <a:t>* Position </a:t>
            </a:r>
            <a:endParaRPr lang="en-US" sz="4400" u="sng" dirty="0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2476500"/>
            <a:ext cx="1689186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1098" lvl="1" indent="-535539">
              <a:lnSpc>
                <a:spcPts val="6999"/>
              </a:lnSpc>
              <a:buFont typeface="Arial"/>
              <a:buChar char="•"/>
            </a:pPr>
            <a:r>
              <a:rPr lang="en-US" sz="5000" dirty="0">
                <a:solidFill>
                  <a:srgbClr val="000000"/>
                </a:solidFill>
                <a:latin typeface="Francois One"/>
              </a:rPr>
              <a:t>Sometimes these adverbs can be placed at the beginning of the </a:t>
            </a:r>
            <a:r>
              <a:rPr lang="en-US" sz="5000" dirty="0" smtClean="0">
                <a:solidFill>
                  <a:srgbClr val="000000"/>
                </a:solidFill>
                <a:latin typeface="Francois One"/>
              </a:rPr>
              <a:t>sentence.</a:t>
            </a:r>
            <a:endParaRPr lang="en-US" sz="5000" dirty="0">
              <a:solidFill>
                <a:srgbClr val="000000"/>
              </a:solidFill>
              <a:latin typeface="Francois One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889760" y="4516168"/>
            <a:ext cx="13070050" cy="802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700" dirty="0">
                <a:solidFill>
                  <a:srgbClr val="000000"/>
                </a:solidFill>
                <a:latin typeface="Francois One"/>
              </a:rPr>
              <a:t>Ex: </a:t>
            </a:r>
            <a:r>
              <a:rPr lang="en-US" sz="4700" u="sng" dirty="0" smtClean="0">
                <a:solidFill>
                  <a:srgbClr val="D97A74"/>
                </a:solidFill>
                <a:latin typeface="Francois One"/>
              </a:rPr>
              <a:t>Maybe</a:t>
            </a:r>
            <a:r>
              <a:rPr lang="en-US" sz="4700" dirty="0" smtClean="0">
                <a:solidFill>
                  <a:srgbClr val="000000"/>
                </a:solidFill>
                <a:latin typeface="Francois One"/>
              </a:rPr>
              <a:t>, we </a:t>
            </a:r>
            <a:r>
              <a:rPr lang="en-US" sz="4700" dirty="0">
                <a:solidFill>
                  <a:srgbClr val="000000"/>
                </a:solidFill>
                <a:latin typeface="Francois One"/>
              </a:rPr>
              <a:t>will have flying cars someday.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4440" y="1028700"/>
            <a:ext cx="5600700" cy="865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en-US" sz="4400" u="sng" dirty="0" smtClean="0">
                <a:solidFill>
                  <a:srgbClr val="000000"/>
                </a:solidFill>
                <a:latin typeface="DejaVu Serif Bold"/>
              </a:rPr>
              <a:t>* Position </a:t>
            </a:r>
            <a:endParaRPr lang="en-US" sz="4400" u="sng" dirty="0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707</Words>
  <Application>Microsoft Office PowerPoint</Application>
  <PresentationFormat>Custom</PresentationFormat>
  <Paragraphs>121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Arial</vt:lpstr>
      <vt:lpstr>TT Rounds Condensed</vt:lpstr>
      <vt:lpstr>YAFdtVdmTsU 0</vt:lpstr>
      <vt:lpstr>Calibri</vt:lpstr>
      <vt:lpstr>Paytone One</vt:lpstr>
      <vt:lpstr>Cy Grotesk Key Bold</vt:lpstr>
      <vt:lpstr>Calibri Light</vt:lpstr>
      <vt:lpstr>TT Rounds Condensed Bold</vt:lpstr>
      <vt:lpstr>Wingdings</vt:lpstr>
      <vt:lpstr>DejaVu Serif Bold</vt:lpstr>
      <vt:lpstr>Francois One</vt:lpstr>
      <vt:lpstr>Office Theme</vt:lpstr>
      <vt:lpstr>1_Office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2_Office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class</dc:title>
  <dc:creator>NHAT THO</dc:creator>
  <cp:lastModifiedBy>NHAT THO</cp:lastModifiedBy>
  <cp:revision>37</cp:revision>
  <dcterms:created xsi:type="dcterms:W3CDTF">2006-08-16T00:00:00Z</dcterms:created>
  <dcterms:modified xsi:type="dcterms:W3CDTF">2024-04-12T02:31:58Z</dcterms:modified>
  <dc:identifier>DAGB0bI-opw</dc:identifier>
</cp:coreProperties>
</file>