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66" r:id="rId3"/>
    <p:sldId id="257" r:id="rId4"/>
    <p:sldId id="283" r:id="rId5"/>
    <p:sldId id="258" r:id="rId6"/>
    <p:sldId id="259" r:id="rId7"/>
    <p:sldId id="267" r:id="rId8"/>
    <p:sldId id="268" r:id="rId9"/>
    <p:sldId id="269" r:id="rId10"/>
    <p:sldId id="270" r:id="rId11"/>
    <p:sldId id="260" r:id="rId12"/>
    <p:sldId id="271" r:id="rId13"/>
    <p:sldId id="265" r:id="rId14"/>
    <p:sldId id="276" r:id="rId15"/>
    <p:sldId id="261" r:id="rId16"/>
    <p:sldId id="274" r:id="rId17"/>
    <p:sldId id="273" r:id="rId18"/>
    <p:sldId id="275" r:id="rId19"/>
    <p:sldId id="262" r:id="rId20"/>
    <p:sldId id="263" r:id="rId21"/>
    <p:sldId id="264" r:id="rId22"/>
    <p:sldId id="278" r:id="rId23"/>
    <p:sldId id="279" r:id="rId24"/>
    <p:sldId id="280" r:id="rId25"/>
    <p:sldId id="281" r:id="rId26"/>
    <p:sldId id="282" r:id="rId27"/>
    <p:sldId id="272" r:id="rId28"/>
  </p:sldIdLst>
  <p:sldSz cx="18288000" cy="10287000"/>
  <p:notesSz cx="6858000" cy="9144000"/>
  <p:embeddedFontLst>
    <p:embeddedFont>
      <p:font typeface="Cooper Black" panose="0208090404030B020404" pitchFamily="18" charset="0"/>
      <p:regular r:id="rId29"/>
    </p:embeddedFont>
    <p:embeddedFont>
      <p:font typeface="Agency FB" panose="020B0503020202020204" pitchFamily="34" charset="0"/>
      <p:regular r:id="rId30"/>
      <p:bold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Comic Sans MS" panose="030F0702030302020204" pitchFamily="66" charset="0"/>
      <p:regular r:id="rId36"/>
      <p:bold r:id="rId37"/>
      <p:italic r:id="rId38"/>
      <p:boldItalic r:id="rId39"/>
    </p:embeddedFont>
    <p:embeddedFont>
      <p:font typeface="Wedges" panose="020B0604020202020204" charset="0"/>
      <p:regular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78" userDrawn="1">
          <p15:clr>
            <a:srgbClr val="A4A3A4"/>
          </p15:clr>
        </p15:guide>
        <p15:guide id="2" pos="291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6E3FF"/>
    <a:srgbClr val="65503D"/>
    <a:srgbClr val="FFF7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中度样式 4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 showGuides="1">
      <p:cViewPr varScale="1">
        <p:scale>
          <a:sx n="42" d="100"/>
          <a:sy n="42" d="100"/>
        </p:scale>
        <p:origin x="780" y="920"/>
      </p:cViewPr>
      <p:guideLst>
        <p:guide orient="horz" pos="2178"/>
        <p:guide pos="291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1.fntdata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1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12" Type="http://schemas.openxmlformats.org/officeDocument/2006/relationships/image" Target="../media/image1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svg"/><Relationship Id="rId11" Type="http://schemas.openxmlformats.org/officeDocument/2006/relationships/image" Target="../media/image11.png"/><Relationship Id="rId5" Type="http://schemas.openxmlformats.org/officeDocument/2006/relationships/image" Target="../media/image3.png"/><Relationship Id="rId10" Type="http://schemas.openxmlformats.org/officeDocument/2006/relationships/image" Target="../media/image7.svg"/><Relationship Id="rId4" Type="http://schemas.openxmlformats.org/officeDocument/2006/relationships/image" Target="../media/image1.png"/><Relationship Id="rId9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8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3.png"/><Relationship Id="rId4" Type="http://schemas.openxmlformats.org/officeDocument/2006/relationships/image" Target="../media/image14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8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3.png"/><Relationship Id="rId4" Type="http://schemas.openxmlformats.org/officeDocument/2006/relationships/image" Target="../media/image14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2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3.png"/><Relationship Id="rId5" Type="http://schemas.openxmlformats.org/officeDocument/2006/relationships/image" Target="../media/image3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5" Type="http://schemas.openxmlformats.org/officeDocument/2006/relationships/image" Target="../media/image8.png"/><Relationship Id="rId4" Type="http://schemas.openxmlformats.org/officeDocument/2006/relationships/image" Target="../media/image5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3.png"/><Relationship Id="rId7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5" Type="http://schemas.openxmlformats.org/officeDocument/2006/relationships/image" Target="../media/image8.png"/><Relationship Id="rId10" Type="http://schemas.openxmlformats.org/officeDocument/2006/relationships/image" Target="../media/image7.svg"/><Relationship Id="rId4" Type="http://schemas.openxmlformats.org/officeDocument/2006/relationships/image" Target="../media/image5.svg"/><Relationship Id="rId9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3.png"/><Relationship Id="rId7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5" Type="http://schemas.openxmlformats.org/officeDocument/2006/relationships/image" Target="../media/image8.png"/><Relationship Id="rId10" Type="http://schemas.openxmlformats.org/officeDocument/2006/relationships/image" Target="../media/image7.svg"/><Relationship Id="rId4" Type="http://schemas.openxmlformats.org/officeDocument/2006/relationships/image" Target="../media/image5.svg"/><Relationship Id="rId9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12" Type="http://schemas.openxmlformats.org/officeDocument/2006/relationships/image" Target="../media/image7.sv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5.svg"/><Relationship Id="rId11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23.svg"/><Relationship Id="rId4" Type="http://schemas.openxmlformats.org/officeDocument/2006/relationships/image" Target="../media/image1.png"/><Relationship Id="rId9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5" Type="http://schemas.openxmlformats.org/officeDocument/2006/relationships/image" Target="../media/image8.png"/><Relationship Id="rId4" Type="http://schemas.openxmlformats.org/officeDocument/2006/relationships/image" Target="../media/image5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png"/><Relationship Id="rId7" Type="http://schemas.openxmlformats.org/officeDocument/2006/relationships/image" Target="../media/image5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11" Type="http://schemas.openxmlformats.org/officeDocument/2006/relationships/image" Target="../media/image17.png"/><Relationship Id="rId5" Type="http://schemas.openxmlformats.org/officeDocument/2006/relationships/image" Target="../media/image14.svg"/><Relationship Id="rId10" Type="http://schemas.openxmlformats.org/officeDocument/2006/relationships/image" Target="../media/image16.png"/><Relationship Id="rId4" Type="http://schemas.openxmlformats.org/officeDocument/2006/relationships/image" Target="../media/image8.png"/><Relationship Id="rId9" Type="http://schemas.openxmlformats.org/officeDocument/2006/relationships/image" Target="../media/image7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12" Type="http://schemas.openxmlformats.org/officeDocument/2006/relationships/image" Target="../media/image11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svg"/><Relationship Id="rId11" Type="http://schemas.openxmlformats.org/officeDocument/2006/relationships/image" Target="../media/image6.png"/><Relationship Id="rId5" Type="http://schemas.openxmlformats.org/officeDocument/2006/relationships/image" Target="../media/image2.png"/><Relationship Id="rId10" Type="http://schemas.openxmlformats.org/officeDocument/2006/relationships/image" Target="../media/image9.svg"/><Relationship Id="rId4" Type="http://schemas.openxmlformats.org/officeDocument/2006/relationships/image" Target="../media/image1.png"/><Relationship Id="rId9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6.png"/><Relationship Id="rId3" Type="http://schemas.openxmlformats.org/officeDocument/2006/relationships/image" Target="../media/image1.png"/><Relationship Id="rId7" Type="http://schemas.openxmlformats.org/officeDocument/2006/relationships/image" Target="../media/image14.svg"/><Relationship Id="rId12" Type="http://schemas.openxmlformats.org/officeDocument/2006/relationships/image" Target="../media/image1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8.png"/><Relationship Id="rId11" Type="http://schemas.openxmlformats.org/officeDocument/2006/relationships/image" Target="../media/image28.svg"/><Relationship Id="rId5" Type="http://schemas.openxmlformats.org/officeDocument/2006/relationships/image" Target="../media/image5.svg"/><Relationship Id="rId10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7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slide" Target="slide22.xml"/><Relationship Id="rId3" Type="http://schemas.openxmlformats.org/officeDocument/2006/relationships/image" Target="../media/image3.png"/><Relationship Id="rId7" Type="http://schemas.openxmlformats.org/officeDocument/2006/relationships/image" Target="../media/image4.png"/><Relationship Id="rId12" Type="http://schemas.openxmlformats.org/officeDocument/2006/relationships/audio" Target="../media/audio1.wav"/><Relationship Id="rId2" Type="http://schemas.openxmlformats.org/officeDocument/2006/relationships/image" Target="../media/image1.png"/><Relationship Id="rId16" Type="http://schemas.openxmlformats.org/officeDocument/2006/relationships/slide" Target="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11" Type="http://schemas.openxmlformats.org/officeDocument/2006/relationships/slide" Target="slide24.xml"/><Relationship Id="rId5" Type="http://schemas.openxmlformats.org/officeDocument/2006/relationships/image" Target="../media/image8.png"/><Relationship Id="rId15" Type="http://schemas.openxmlformats.org/officeDocument/2006/relationships/slide" Target="slide23.xml"/><Relationship Id="rId10" Type="http://schemas.openxmlformats.org/officeDocument/2006/relationships/image" Target="../media/image30.svg"/><Relationship Id="rId4" Type="http://schemas.openxmlformats.org/officeDocument/2006/relationships/image" Target="../media/image5.svg"/><Relationship Id="rId9" Type="http://schemas.openxmlformats.org/officeDocument/2006/relationships/image" Target="../media/image19.png"/><Relationship Id="rId14" Type="http://schemas.openxmlformats.org/officeDocument/2006/relationships/slide" Target="slide25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3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5" Type="http://schemas.openxmlformats.org/officeDocument/2006/relationships/image" Target="../media/image8.png"/><Relationship Id="rId10" Type="http://schemas.openxmlformats.org/officeDocument/2006/relationships/slide" Target="slide21.xml"/><Relationship Id="rId4" Type="http://schemas.openxmlformats.org/officeDocument/2006/relationships/image" Target="../media/image5.svg"/><Relationship Id="rId9" Type="http://schemas.openxmlformats.org/officeDocument/2006/relationships/image" Target="../media/image20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3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5" Type="http://schemas.openxmlformats.org/officeDocument/2006/relationships/image" Target="../media/image8.png"/><Relationship Id="rId10" Type="http://schemas.openxmlformats.org/officeDocument/2006/relationships/slide" Target="slide21.xml"/><Relationship Id="rId4" Type="http://schemas.openxmlformats.org/officeDocument/2006/relationships/image" Target="../media/image5.svg"/><Relationship Id="rId9" Type="http://schemas.openxmlformats.org/officeDocument/2006/relationships/image" Target="../media/image21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3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5" Type="http://schemas.openxmlformats.org/officeDocument/2006/relationships/image" Target="../media/image8.png"/><Relationship Id="rId10" Type="http://schemas.openxmlformats.org/officeDocument/2006/relationships/slide" Target="slide21.xml"/><Relationship Id="rId4" Type="http://schemas.openxmlformats.org/officeDocument/2006/relationships/image" Target="../media/image5.svg"/><Relationship Id="rId9" Type="http://schemas.openxmlformats.org/officeDocument/2006/relationships/image" Target="../media/image22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3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5" Type="http://schemas.openxmlformats.org/officeDocument/2006/relationships/image" Target="../media/image8.png"/><Relationship Id="rId10" Type="http://schemas.openxmlformats.org/officeDocument/2006/relationships/slide" Target="slide21.xml"/><Relationship Id="rId4" Type="http://schemas.openxmlformats.org/officeDocument/2006/relationships/image" Target="../media/image5.svg"/><Relationship Id="rId9" Type="http://schemas.openxmlformats.org/officeDocument/2006/relationships/image" Target="../media/image23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3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5" Type="http://schemas.openxmlformats.org/officeDocument/2006/relationships/image" Target="../media/image8.png"/><Relationship Id="rId10" Type="http://schemas.openxmlformats.org/officeDocument/2006/relationships/slide" Target="slide21.xml"/><Relationship Id="rId4" Type="http://schemas.openxmlformats.org/officeDocument/2006/relationships/image" Target="../media/image5.svg"/><Relationship Id="rId9" Type="http://schemas.openxmlformats.org/officeDocument/2006/relationships/image" Target="../media/image24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2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3.png"/><Relationship Id="rId5" Type="http://schemas.openxmlformats.org/officeDocument/2006/relationships/image" Target="../media/image3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3.png"/><Relationship Id="rId4" Type="http://schemas.openxmlformats.org/officeDocument/2006/relationships/image" Target="../media/image14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3.png"/><Relationship Id="rId4" Type="http://schemas.openxmlformats.org/officeDocument/2006/relationships/image" Target="../media/image14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3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5" Type="http://schemas.openxmlformats.org/officeDocument/2006/relationships/image" Target="../media/image8.png"/><Relationship Id="rId4" Type="http://schemas.openxmlformats.org/officeDocument/2006/relationships/image" Target="../media/image5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5" Type="http://schemas.openxmlformats.org/officeDocument/2006/relationships/image" Target="../media/image8.png"/><Relationship Id="rId10" Type="http://schemas.openxmlformats.org/officeDocument/2006/relationships/image" Target="../media/image7.svg"/><Relationship Id="rId4" Type="http://schemas.openxmlformats.org/officeDocument/2006/relationships/image" Target="../media/image5.svg"/><Relationship Id="rId9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3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5" Type="http://schemas.openxmlformats.org/officeDocument/2006/relationships/image" Target="../media/image8.png"/><Relationship Id="rId4" Type="http://schemas.openxmlformats.org/officeDocument/2006/relationships/image" Target="../media/image5.svg"/><Relationship Id="rId9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3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5" Type="http://schemas.openxmlformats.org/officeDocument/2006/relationships/image" Target="../media/image8.png"/><Relationship Id="rId4" Type="http://schemas.openxmlformats.org/officeDocument/2006/relationships/image" Target="../media/image5.svg"/><Relationship Id="rId9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12" Type="http://schemas.openxmlformats.org/officeDocument/2006/relationships/image" Target="../media/image1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svg"/><Relationship Id="rId11" Type="http://schemas.openxmlformats.org/officeDocument/2006/relationships/image" Target="../media/image11.png"/><Relationship Id="rId5" Type="http://schemas.openxmlformats.org/officeDocument/2006/relationships/image" Target="../media/image3.png"/><Relationship Id="rId10" Type="http://schemas.openxmlformats.org/officeDocument/2006/relationships/image" Target="../media/image7.svg"/><Relationship Id="rId4" Type="http://schemas.openxmlformats.org/officeDocument/2006/relationships/image" Target="../media/image1.png"/><Relationship Id="rId9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144733" y="1771950"/>
            <a:ext cx="13857267" cy="6271126"/>
          </a:xfrm>
          <a:custGeom>
            <a:avLst/>
            <a:gdLst/>
            <a:ahLst/>
            <a:cxnLst/>
            <a:rect l="l" t="t" r="r" b="b"/>
            <a:pathLst>
              <a:path w="12246300" h="6271126">
                <a:moveTo>
                  <a:pt x="0" y="0"/>
                </a:moveTo>
                <a:lnTo>
                  <a:pt x="12246300" y="0"/>
                </a:lnTo>
                <a:lnTo>
                  <a:pt x="12246300" y="6271127"/>
                </a:lnTo>
                <a:lnTo>
                  <a:pt x="0" y="627112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16143268" y="-3984217"/>
            <a:ext cx="10801253" cy="5756168"/>
          </a:xfrm>
          <a:custGeom>
            <a:avLst/>
            <a:gdLst/>
            <a:ahLst/>
            <a:cxnLst/>
            <a:rect l="l" t="t" r="r" b="b"/>
            <a:pathLst>
              <a:path w="10801253" h="5756168">
                <a:moveTo>
                  <a:pt x="10801252" y="0"/>
                </a:moveTo>
                <a:lnTo>
                  <a:pt x="0" y="0"/>
                </a:lnTo>
                <a:lnTo>
                  <a:pt x="0" y="5756167"/>
                </a:lnTo>
                <a:lnTo>
                  <a:pt x="10801252" y="5756167"/>
                </a:lnTo>
                <a:lnTo>
                  <a:pt x="10801252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8656520" y="-3984217"/>
            <a:ext cx="10801253" cy="5756168"/>
          </a:xfrm>
          <a:custGeom>
            <a:avLst/>
            <a:gdLst/>
            <a:ahLst/>
            <a:cxnLst/>
            <a:rect l="l" t="t" r="r" b="b"/>
            <a:pathLst>
              <a:path w="10801253" h="5756168">
                <a:moveTo>
                  <a:pt x="0" y="0"/>
                </a:moveTo>
                <a:lnTo>
                  <a:pt x="10801252" y="0"/>
                </a:lnTo>
                <a:lnTo>
                  <a:pt x="10801252" y="5756167"/>
                </a:lnTo>
                <a:lnTo>
                  <a:pt x="0" y="575616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1517919" y="7641371"/>
            <a:ext cx="5496517" cy="2970409"/>
          </a:xfrm>
          <a:custGeom>
            <a:avLst/>
            <a:gdLst/>
            <a:ahLst/>
            <a:cxnLst/>
            <a:rect l="l" t="t" r="r" b="b"/>
            <a:pathLst>
              <a:path w="5496517" h="2970409">
                <a:moveTo>
                  <a:pt x="0" y="0"/>
                </a:moveTo>
                <a:lnTo>
                  <a:pt x="5496517" y="0"/>
                </a:lnTo>
                <a:lnTo>
                  <a:pt x="5496517" y="2970409"/>
                </a:lnTo>
                <a:lnTo>
                  <a:pt x="0" y="297040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14309402" y="7641371"/>
            <a:ext cx="5496517" cy="2970409"/>
          </a:xfrm>
          <a:custGeom>
            <a:avLst/>
            <a:gdLst/>
            <a:ahLst/>
            <a:cxnLst/>
            <a:rect l="l" t="t" r="r" b="b"/>
            <a:pathLst>
              <a:path w="5496517" h="2970409">
                <a:moveTo>
                  <a:pt x="5496517" y="0"/>
                </a:moveTo>
                <a:lnTo>
                  <a:pt x="0" y="0"/>
                </a:lnTo>
                <a:lnTo>
                  <a:pt x="0" y="2970409"/>
                </a:lnTo>
                <a:lnTo>
                  <a:pt x="5496517" y="2970409"/>
                </a:lnTo>
                <a:lnTo>
                  <a:pt x="5496517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8" name="Freeform 8"/>
          <p:cNvSpPr/>
          <p:nvPr/>
        </p:nvSpPr>
        <p:spPr>
          <a:xfrm flipH="1">
            <a:off x="13027894" y="5540254"/>
            <a:ext cx="1177117" cy="901826"/>
          </a:xfrm>
          <a:custGeom>
            <a:avLst/>
            <a:gdLst/>
            <a:ahLst/>
            <a:cxnLst/>
            <a:rect l="l" t="t" r="r" b="b"/>
            <a:pathLst>
              <a:path w="1177117" h="901826">
                <a:moveTo>
                  <a:pt x="1177116" y="0"/>
                </a:moveTo>
                <a:lnTo>
                  <a:pt x="0" y="0"/>
                </a:lnTo>
                <a:lnTo>
                  <a:pt x="0" y="901826"/>
                </a:lnTo>
                <a:lnTo>
                  <a:pt x="1177116" y="901826"/>
                </a:lnTo>
                <a:lnTo>
                  <a:pt x="1177116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4180238" y="4581385"/>
            <a:ext cx="9927524" cy="1331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030"/>
              </a:lnSpc>
              <a:spcBef>
                <a:spcPct val="0"/>
              </a:spcBef>
            </a:pPr>
            <a:r>
              <a:rPr lang="en-US" sz="9600" u="none" strike="noStrike" spc="475" dirty="0">
                <a:solidFill>
                  <a:srgbClr val="FF0000"/>
                </a:solidFill>
                <a:latin typeface="Wedges" panose="02000500000000000000"/>
                <a:ea typeface="Wedges" panose="02000500000000000000"/>
                <a:cs typeface="Wedges" panose="02000500000000000000"/>
                <a:sym typeface="Wedges" panose="02000500000000000000"/>
              </a:rPr>
              <a:t>GOOD MORNING</a:t>
            </a:r>
          </a:p>
        </p:txBody>
      </p:sp>
      <p:sp>
        <p:nvSpPr>
          <p:cNvPr id="10" name="Freeform 10"/>
          <p:cNvSpPr/>
          <p:nvPr/>
        </p:nvSpPr>
        <p:spPr>
          <a:xfrm rot="-840127">
            <a:off x="4990922" y="3104301"/>
            <a:ext cx="1199384" cy="1172589"/>
          </a:xfrm>
          <a:custGeom>
            <a:avLst/>
            <a:gdLst/>
            <a:ahLst/>
            <a:cxnLst/>
            <a:rect l="l" t="t" r="r" b="b"/>
            <a:pathLst>
              <a:path w="1199384" h="1172589">
                <a:moveTo>
                  <a:pt x="0" y="0"/>
                </a:moveTo>
                <a:lnTo>
                  <a:pt x="1199384" y="0"/>
                </a:lnTo>
                <a:lnTo>
                  <a:pt x="1199384" y="1172588"/>
                </a:lnTo>
                <a:lnTo>
                  <a:pt x="0" y="117258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6095809" y="9181974"/>
            <a:ext cx="5805552" cy="628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9600" b="1">
                <a:solidFill>
                  <a:srgbClr val="65503D"/>
                </a:solidFill>
                <a:latin typeface="Agency FB" panose="020B0503020202020204" charset="0"/>
                <a:ea typeface="Jella"/>
                <a:cs typeface="Agency FB" panose="020B0503020202020204" charset="0"/>
                <a:sym typeface="Jella"/>
              </a:rPr>
              <a:t>11B1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644F3D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flipH="1">
            <a:off x="16143268" y="-3984217"/>
            <a:ext cx="10801253" cy="5756168"/>
          </a:xfrm>
          <a:custGeom>
            <a:avLst/>
            <a:gdLst/>
            <a:ahLst/>
            <a:cxnLst/>
            <a:rect l="l" t="t" r="r" b="b"/>
            <a:pathLst>
              <a:path w="10801253" h="5756168">
                <a:moveTo>
                  <a:pt x="10801252" y="0"/>
                </a:moveTo>
                <a:lnTo>
                  <a:pt x="0" y="0"/>
                </a:lnTo>
                <a:lnTo>
                  <a:pt x="0" y="5756167"/>
                </a:lnTo>
                <a:lnTo>
                  <a:pt x="10801252" y="5756167"/>
                </a:lnTo>
                <a:lnTo>
                  <a:pt x="10801252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292166" y="1438055"/>
            <a:ext cx="1312631" cy="837697"/>
          </a:xfrm>
          <a:custGeom>
            <a:avLst/>
            <a:gdLst/>
            <a:ahLst/>
            <a:cxnLst/>
            <a:rect l="l" t="t" r="r" b="b"/>
            <a:pathLst>
              <a:path w="1312631" h="837697">
                <a:moveTo>
                  <a:pt x="1312631" y="0"/>
                </a:moveTo>
                <a:lnTo>
                  <a:pt x="0" y="0"/>
                </a:lnTo>
                <a:lnTo>
                  <a:pt x="0" y="837697"/>
                </a:lnTo>
                <a:lnTo>
                  <a:pt x="1312631" y="837697"/>
                </a:lnTo>
                <a:lnTo>
                  <a:pt x="1312631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1" name="Freeform 11"/>
          <p:cNvSpPr/>
          <p:nvPr/>
        </p:nvSpPr>
        <p:spPr>
          <a:xfrm>
            <a:off x="1604797" y="308481"/>
            <a:ext cx="1581824" cy="1009491"/>
          </a:xfrm>
          <a:custGeom>
            <a:avLst/>
            <a:gdLst/>
            <a:ahLst/>
            <a:cxnLst/>
            <a:rect l="l" t="t" r="r" b="b"/>
            <a:pathLst>
              <a:path w="1581824" h="1009491">
                <a:moveTo>
                  <a:pt x="0" y="0"/>
                </a:moveTo>
                <a:lnTo>
                  <a:pt x="1581824" y="0"/>
                </a:lnTo>
                <a:lnTo>
                  <a:pt x="1581824" y="1009491"/>
                </a:lnTo>
                <a:lnTo>
                  <a:pt x="0" y="100949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2" name="Freeform 12"/>
          <p:cNvSpPr/>
          <p:nvPr/>
        </p:nvSpPr>
        <p:spPr>
          <a:xfrm>
            <a:off x="16547128" y="7657924"/>
            <a:ext cx="1793964" cy="1144875"/>
          </a:xfrm>
          <a:custGeom>
            <a:avLst/>
            <a:gdLst/>
            <a:ahLst/>
            <a:cxnLst/>
            <a:rect l="l" t="t" r="r" b="b"/>
            <a:pathLst>
              <a:path w="1793964" h="1144875">
                <a:moveTo>
                  <a:pt x="0" y="0"/>
                </a:moveTo>
                <a:lnTo>
                  <a:pt x="1793964" y="0"/>
                </a:lnTo>
                <a:lnTo>
                  <a:pt x="1793964" y="1144875"/>
                </a:lnTo>
                <a:lnTo>
                  <a:pt x="0" y="114487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3" name="Freeform 13"/>
          <p:cNvSpPr/>
          <p:nvPr/>
        </p:nvSpPr>
        <p:spPr>
          <a:xfrm>
            <a:off x="-8656520" y="-3984217"/>
            <a:ext cx="10801253" cy="5756168"/>
          </a:xfrm>
          <a:custGeom>
            <a:avLst/>
            <a:gdLst/>
            <a:ahLst/>
            <a:cxnLst/>
            <a:rect l="l" t="t" r="r" b="b"/>
            <a:pathLst>
              <a:path w="10801253" h="5756168">
                <a:moveTo>
                  <a:pt x="0" y="0"/>
                </a:moveTo>
                <a:lnTo>
                  <a:pt x="10801252" y="0"/>
                </a:lnTo>
                <a:lnTo>
                  <a:pt x="10801252" y="5756167"/>
                </a:lnTo>
                <a:lnTo>
                  <a:pt x="0" y="575616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-2514305" y="7962681"/>
            <a:ext cx="5496517" cy="2970409"/>
          </a:xfrm>
          <a:custGeom>
            <a:avLst/>
            <a:gdLst/>
            <a:ahLst/>
            <a:cxnLst/>
            <a:rect l="l" t="t" r="r" b="b"/>
            <a:pathLst>
              <a:path w="5496517" h="2970409">
                <a:moveTo>
                  <a:pt x="0" y="0"/>
                </a:moveTo>
                <a:lnTo>
                  <a:pt x="5496517" y="0"/>
                </a:lnTo>
                <a:lnTo>
                  <a:pt x="5496517" y="2970409"/>
                </a:lnTo>
                <a:lnTo>
                  <a:pt x="0" y="297040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flipH="1">
            <a:off x="15544548" y="7962681"/>
            <a:ext cx="5496517" cy="2970409"/>
          </a:xfrm>
          <a:custGeom>
            <a:avLst/>
            <a:gdLst/>
            <a:ahLst/>
            <a:cxnLst/>
            <a:rect l="l" t="t" r="r" b="b"/>
            <a:pathLst>
              <a:path w="5496517" h="2970409">
                <a:moveTo>
                  <a:pt x="5496517" y="0"/>
                </a:moveTo>
                <a:lnTo>
                  <a:pt x="0" y="0"/>
                </a:lnTo>
                <a:lnTo>
                  <a:pt x="0" y="2970409"/>
                </a:lnTo>
                <a:lnTo>
                  <a:pt x="5496517" y="2970409"/>
                </a:lnTo>
                <a:lnTo>
                  <a:pt x="5496517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pic>
        <p:nvPicPr>
          <p:cNvPr id="8" name="Picture 7" descr="Screenshot 2025-03-03 211000"/>
          <p:cNvPicPr>
            <a:picLocks noChangeAspect="1"/>
          </p:cNvPicPr>
          <p:nvPr/>
        </p:nvPicPr>
        <p:blipFill>
          <a:blip r:embed="rId11"/>
          <a:srcRect l="41377"/>
          <a:stretch>
            <a:fillRect/>
          </a:stretch>
        </p:blipFill>
        <p:spPr>
          <a:xfrm>
            <a:off x="1981200" y="2552700"/>
            <a:ext cx="7341235" cy="6007100"/>
          </a:xfrm>
          <a:prstGeom prst="rect">
            <a:avLst/>
          </a:prstGeom>
        </p:spPr>
      </p:pic>
      <p:sp>
        <p:nvSpPr>
          <p:cNvPr id="26" name="TextBox 14"/>
          <p:cNvSpPr txBox="1"/>
          <p:nvPr/>
        </p:nvSpPr>
        <p:spPr>
          <a:xfrm>
            <a:off x="2359660" y="1257300"/>
            <a:ext cx="14117320" cy="9232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6000" u="sng" spc="420">
                <a:solidFill>
                  <a:srgbClr val="65503D"/>
                </a:solidFill>
                <a:latin typeface="Cooper Black" panose="0208090404030B020404" charset="0"/>
                <a:ea typeface="Wedges" panose="02000500000000000000"/>
                <a:cs typeface="Cooper Black" panose="0208090404030B020404" charset="0"/>
                <a:sym typeface="Wedges" panose="02000500000000000000"/>
              </a:rPr>
              <a:t>Grammar meaning and use</a:t>
            </a:r>
          </a:p>
        </p:txBody>
      </p:sp>
      <p:sp>
        <p:nvSpPr>
          <p:cNvPr id="18" name="TextBox 14"/>
          <p:cNvSpPr txBox="1"/>
          <p:nvPr/>
        </p:nvSpPr>
        <p:spPr>
          <a:xfrm>
            <a:off x="9296400" y="2705100"/>
            <a:ext cx="7744460" cy="18465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6000" b="1" spc="420">
                <a:solidFill>
                  <a:srgbClr val="65503D"/>
                </a:solidFill>
                <a:latin typeface="Comic Sans MS" panose="030F0702030302020204" charset="0"/>
                <a:ea typeface="Wedges" panose="02000500000000000000"/>
                <a:cs typeface="Comic Sans MS" panose="030F0702030302020204" charset="0"/>
                <a:sym typeface="Wedges" panose="02000500000000000000"/>
              </a:rPr>
              <a:t>Task c. Listen and repeat.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9393555" y="5156200"/>
            <a:ext cx="5284470" cy="3892550"/>
            <a:chOff x="14793" y="8120"/>
            <a:chExt cx="8322" cy="6130"/>
          </a:xfrm>
        </p:grpSpPr>
        <p:sp>
          <p:nvSpPr>
            <p:cNvPr id="6" name="Cloud Callout 5"/>
            <p:cNvSpPr/>
            <p:nvPr/>
          </p:nvSpPr>
          <p:spPr>
            <a:xfrm rot="1500000">
              <a:off x="14793" y="8120"/>
              <a:ext cx="8323" cy="6131"/>
            </a:xfrm>
            <a:prstGeom prst="cloudCallou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14"/>
            <p:cNvSpPr txBox="1"/>
            <p:nvPr/>
          </p:nvSpPr>
          <p:spPr>
            <a:xfrm>
              <a:off x="17280" y="8700"/>
              <a:ext cx="5774" cy="436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ct val="100000"/>
                </a:lnSpc>
              </a:pPr>
              <a:r>
                <a:rPr lang="en-US" sz="6000" b="1" spc="420">
                  <a:solidFill>
                    <a:srgbClr val="65503D"/>
                  </a:solidFill>
                  <a:latin typeface="Comic Sans MS" panose="030F0702030302020204" charset="0"/>
                  <a:ea typeface="Wedges" panose="02000500000000000000"/>
                  <a:cs typeface="Comic Sans MS" panose="030F0702030302020204" charset="0"/>
                  <a:sym typeface="Wedges" panose="02000500000000000000"/>
                </a:rPr>
                <a:t>It’s easy to cook. </a:t>
              </a:r>
            </a:p>
          </p:txBody>
        </p:sp>
      </p:grpSp>
      <p:pic>
        <p:nvPicPr>
          <p:cNvPr id="15" name="cd2-track30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5253970" y="1257300"/>
            <a:ext cx="1123950" cy="10515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8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3" dur="1104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644F3D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205720" y="1170762"/>
            <a:ext cx="15876560" cy="7945476"/>
            <a:chOff x="0" y="0"/>
            <a:chExt cx="4181481" cy="209263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181481" cy="2092636"/>
            </a:xfrm>
            <a:custGeom>
              <a:avLst/>
              <a:gdLst/>
              <a:ahLst/>
              <a:cxnLst/>
              <a:rect l="l" t="t" r="r" b="b"/>
              <a:pathLst>
                <a:path w="4181481" h="2092636">
                  <a:moveTo>
                    <a:pt x="0" y="0"/>
                  </a:moveTo>
                  <a:lnTo>
                    <a:pt x="4181481" y="0"/>
                  </a:lnTo>
                  <a:lnTo>
                    <a:pt x="4181481" y="2092636"/>
                  </a:lnTo>
                  <a:lnTo>
                    <a:pt x="0" y="2092636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C1CE9A"/>
              </a:solidFill>
              <a:prstDash val="lgDash"/>
              <a:miter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4181481" cy="21307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flipH="1">
            <a:off x="292166" y="1438055"/>
            <a:ext cx="1312631" cy="837697"/>
          </a:xfrm>
          <a:custGeom>
            <a:avLst/>
            <a:gdLst/>
            <a:ahLst/>
            <a:cxnLst/>
            <a:rect l="l" t="t" r="r" b="b"/>
            <a:pathLst>
              <a:path w="1312631" h="837697">
                <a:moveTo>
                  <a:pt x="1312631" y="0"/>
                </a:moveTo>
                <a:lnTo>
                  <a:pt x="0" y="0"/>
                </a:lnTo>
                <a:lnTo>
                  <a:pt x="0" y="837697"/>
                </a:lnTo>
                <a:lnTo>
                  <a:pt x="1312631" y="837697"/>
                </a:lnTo>
                <a:lnTo>
                  <a:pt x="1312631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0" name="Freeform 10"/>
          <p:cNvSpPr/>
          <p:nvPr/>
        </p:nvSpPr>
        <p:spPr>
          <a:xfrm>
            <a:off x="1604797" y="308481"/>
            <a:ext cx="1581824" cy="1009491"/>
          </a:xfrm>
          <a:custGeom>
            <a:avLst/>
            <a:gdLst/>
            <a:ahLst/>
            <a:cxnLst/>
            <a:rect l="l" t="t" r="r" b="b"/>
            <a:pathLst>
              <a:path w="1581824" h="1009491">
                <a:moveTo>
                  <a:pt x="0" y="0"/>
                </a:moveTo>
                <a:lnTo>
                  <a:pt x="1581824" y="0"/>
                </a:lnTo>
                <a:lnTo>
                  <a:pt x="1581824" y="1009491"/>
                </a:lnTo>
                <a:lnTo>
                  <a:pt x="0" y="100949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1" name="Freeform 11"/>
          <p:cNvSpPr/>
          <p:nvPr/>
        </p:nvSpPr>
        <p:spPr>
          <a:xfrm>
            <a:off x="16143268" y="7552514"/>
            <a:ext cx="1793964" cy="1144875"/>
          </a:xfrm>
          <a:custGeom>
            <a:avLst/>
            <a:gdLst/>
            <a:ahLst/>
            <a:cxnLst/>
            <a:rect l="l" t="t" r="r" b="b"/>
            <a:pathLst>
              <a:path w="1793964" h="1144875">
                <a:moveTo>
                  <a:pt x="0" y="0"/>
                </a:moveTo>
                <a:lnTo>
                  <a:pt x="1793964" y="0"/>
                </a:lnTo>
                <a:lnTo>
                  <a:pt x="1793964" y="1144875"/>
                </a:lnTo>
                <a:lnTo>
                  <a:pt x="0" y="114487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2" name="Freeform 12"/>
          <p:cNvSpPr/>
          <p:nvPr/>
        </p:nvSpPr>
        <p:spPr>
          <a:xfrm flipH="1">
            <a:off x="16143268" y="-3984217"/>
            <a:ext cx="10801253" cy="5756168"/>
          </a:xfrm>
          <a:custGeom>
            <a:avLst/>
            <a:gdLst/>
            <a:ahLst/>
            <a:cxnLst/>
            <a:rect l="l" t="t" r="r" b="b"/>
            <a:pathLst>
              <a:path w="10801253" h="5756168">
                <a:moveTo>
                  <a:pt x="10801252" y="0"/>
                </a:moveTo>
                <a:lnTo>
                  <a:pt x="0" y="0"/>
                </a:lnTo>
                <a:lnTo>
                  <a:pt x="0" y="5756167"/>
                </a:lnTo>
                <a:lnTo>
                  <a:pt x="10801252" y="5756167"/>
                </a:lnTo>
                <a:lnTo>
                  <a:pt x="10801252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-8656520" y="-3984217"/>
            <a:ext cx="10801253" cy="5756168"/>
          </a:xfrm>
          <a:custGeom>
            <a:avLst/>
            <a:gdLst/>
            <a:ahLst/>
            <a:cxnLst/>
            <a:rect l="l" t="t" r="r" b="b"/>
            <a:pathLst>
              <a:path w="10801253" h="5756168">
                <a:moveTo>
                  <a:pt x="0" y="0"/>
                </a:moveTo>
                <a:lnTo>
                  <a:pt x="10801252" y="0"/>
                </a:lnTo>
                <a:lnTo>
                  <a:pt x="10801252" y="5756167"/>
                </a:lnTo>
                <a:lnTo>
                  <a:pt x="0" y="575616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-2469220" y="7641371"/>
            <a:ext cx="5496517" cy="2970409"/>
          </a:xfrm>
          <a:custGeom>
            <a:avLst/>
            <a:gdLst/>
            <a:ahLst/>
            <a:cxnLst/>
            <a:rect l="l" t="t" r="r" b="b"/>
            <a:pathLst>
              <a:path w="5496517" h="2970409">
                <a:moveTo>
                  <a:pt x="0" y="0"/>
                </a:moveTo>
                <a:lnTo>
                  <a:pt x="5496517" y="0"/>
                </a:lnTo>
                <a:lnTo>
                  <a:pt x="5496517" y="2970409"/>
                </a:lnTo>
                <a:lnTo>
                  <a:pt x="0" y="297040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flipH="1">
            <a:off x="15260703" y="7641371"/>
            <a:ext cx="5496517" cy="2970409"/>
          </a:xfrm>
          <a:custGeom>
            <a:avLst/>
            <a:gdLst/>
            <a:ahLst/>
            <a:cxnLst/>
            <a:rect l="l" t="t" r="r" b="b"/>
            <a:pathLst>
              <a:path w="5496517" h="2970409">
                <a:moveTo>
                  <a:pt x="5496517" y="0"/>
                </a:moveTo>
                <a:lnTo>
                  <a:pt x="0" y="0"/>
                </a:lnTo>
                <a:lnTo>
                  <a:pt x="0" y="2970409"/>
                </a:lnTo>
                <a:lnTo>
                  <a:pt x="5496517" y="2970409"/>
                </a:lnTo>
                <a:lnTo>
                  <a:pt x="5496517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6" name="TextBox 14"/>
          <p:cNvSpPr txBox="1"/>
          <p:nvPr/>
        </p:nvSpPr>
        <p:spPr>
          <a:xfrm>
            <a:off x="2359660" y="1257300"/>
            <a:ext cx="14117320" cy="9232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6000" u="sng" spc="420">
                <a:solidFill>
                  <a:srgbClr val="65503D"/>
                </a:solidFill>
                <a:latin typeface="Cooper Black" panose="0208090404030B020404" charset="0"/>
                <a:ea typeface="Wedges" panose="02000500000000000000"/>
                <a:cs typeface="Cooper Black" panose="0208090404030B020404" charset="0"/>
                <a:sym typeface="Wedges" panose="02000500000000000000"/>
              </a:rPr>
              <a:t>Grammar form</a:t>
            </a:r>
          </a:p>
        </p:txBody>
      </p:sp>
      <p:sp>
        <p:nvSpPr>
          <p:cNvPr id="22" name="TextBox 14"/>
          <p:cNvSpPr txBox="1"/>
          <p:nvPr/>
        </p:nvSpPr>
        <p:spPr>
          <a:xfrm>
            <a:off x="2145665" y="3390900"/>
            <a:ext cx="14117955" cy="7385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800" spc="420">
                <a:solidFill>
                  <a:srgbClr val="65503D"/>
                </a:solidFill>
                <a:latin typeface="Comic Sans MS" panose="030F0702030302020204" charset="0"/>
                <a:ea typeface="Wedges" panose="02000500000000000000"/>
                <a:cs typeface="Comic Sans MS" panose="030F0702030302020204" charset="0"/>
                <a:sym typeface="Wedges" panose="02000500000000000000"/>
              </a:rPr>
              <a:t>It’s </a:t>
            </a:r>
            <a:r>
              <a:rPr lang="en-US" sz="4800" u="sng" spc="420">
                <a:solidFill>
                  <a:srgbClr val="65503D"/>
                </a:solidFill>
                <a:latin typeface="Comic Sans MS" panose="030F0702030302020204" charset="0"/>
                <a:ea typeface="Wedges" panose="02000500000000000000"/>
                <a:cs typeface="Comic Sans MS" panose="030F0702030302020204" charset="0"/>
                <a:sym typeface="Wedges" panose="02000500000000000000"/>
              </a:rPr>
              <a:t>important to learn</a:t>
            </a:r>
            <a:r>
              <a:rPr lang="en-US" sz="4800" spc="420">
                <a:solidFill>
                  <a:srgbClr val="65503D"/>
                </a:solidFill>
                <a:latin typeface="Comic Sans MS" panose="030F0702030302020204" charset="0"/>
                <a:ea typeface="Wedges" panose="02000500000000000000"/>
                <a:cs typeface="Comic Sans MS" panose="030F0702030302020204" charset="0"/>
                <a:sym typeface="Wedges" panose="02000500000000000000"/>
              </a:rPr>
              <a:t> how to drive</a:t>
            </a:r>
          </a:p>
        </p:txBody>
      </p:sp>
      <p:sp>
        <p:nvSpPr>
          <p:cNvPr id="23" name="TextBox 14"/>
          <p:cNvSpPr txBox="1"/>
          <p:nvPr/>
        </p:nvSpPr>
        <p:spPr>
          <a:xfrm>
            <a:off x="2209800" y="4610100"/>
            <a:ext cx="14484350" cy="7385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800" spc="420">
                <a:solidFill>
                  <a:srgbClr val="65503D"/>
                </a:solidFill>
                <a:latin typeface="Comic Sans MS" panose="030F0702030302020204" charset="0"/>
                <a:ea typeface="Wedges" panose="02000500000000000000"/>
                <a:cs typeface="Comic Sans MS" panose="030F0702030302020204" charset="0"/>
                <a:sym typeface="Wedges" panose="02000500000000000000"/>
              </a:rPr>
              <a:t>It’s not </a:t>
            </a:r>
            <a:r>
              <a:rPr lang="en-US" sz="4800" u="sng" spc="420">
                <a:solidFill>
                  <a:srgbClr val="65503D"/>
                </a:solidFill>
                <a:latin typeface="Comic Sans MS" panose="030F0702030302020204" charset="0"/>
                <a:ea typeface="Wedges" panose="02000500000000000000"/>
                <a:cs typeface="Comic Sans MS" panose="030F0702030302020204" charset="0"/>
                <a:sym typeface="Wedges" panose="02000500000000000000"/>
              </a:rPr>
              <a:t>easy for teens to choose</a:t>
            </a:r>
            <a:r>
              <a:rPr lang="en-US" sz="4800" spc="420">
                <a:solidFill>
                  <a:srgbClr val="65503D"/>
                </a:solidFill>
                <a:latin typeface="Comic Sans MS" panose="030F0702030302020204" charset="0"/>
                <a:ea typeface="Wedges" panose="02000500000000000000"/>
                <a:cs typeface="Comic Sans MS" panose="030F0702030302020204" charset="0"/>
                <a:sym typeface="Wedges" panose="02000500000000000000"/>
              </a:rPr>
              <a:t> a career</a:t>
            </a:r>
          </a:p>
        </p:txBody>
      </p:sp>
      <p:sp>
        <p:nvSpPr>
          <p:cNvPr id="24" name="Oval 23"/>
          <p:cNvSpPr/>
          <p:nvPr/>
        </p:nvSpPr>
        <p:spPr>
          <a:xfrm>
            <a:off x="6705600" y="4457700"/>
            <a:ext cx="3429000" cy="1143000"/>
          </a:xfrm>
          <a:prstGeom prst="ellipse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ight Arrow 24"/>
          <p:cNvSpPr/>
          <p:nvPr/>
        </p:nvSpPr>
        <p:spPr>
          <a:xfrm>
            <a:off x="2057400" y="6743700"/>
            <a:ext cx="1828800" cy="762000"/>
          </a:xfrm>
          <a:prstGeom prst="rightArrow">
            <a:avLst/>
          </a:prstGeom>
          <a:solidFill>
            <a:srgbClr val="FFF776"/>
          </a:solidFill>
          <a:ln>
            <a:solidFill>
              <a:srgbClr val="65503D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14"/>
          <p:cNvSpPr txBox="1"/>
          <p:nvPr/>
        </p:nvSpPr>
        <p:spPr>
          <a:xfrm>
            <a:off x="4053205" y="6667500"/>
            <a:ext cx="11436350" cy="7385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4800" spc="420">
                <a:solidFill>
                  <a:srgbClr val="65503D"/>
                </a:solidFill>
                <a:latin typeface="Comic Sans MS" panose="030F0702030302020204" charset="0"/>
                <a:ea typeface="Wedges" panose="02000500000000000000"/>
                <a:cs typeface="Comic Sans MS" panose="030F0702030302020204" charset="0"/>
                <a:sym typeface="Wedges" panose="02000500000000000000"/>
              </a:rPr>
              <a:t>TALKING ABOUT TEENS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25" grpId="0" animBg="1"/>
      <p:bldP spid="25" grpId="1" animBg="1"/>
      <p:bldP spid="27" grpId="0"/>
      <p:bldP spid="27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644F3D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205720" y="1097102"/>
            <a:ext cx="15876560" cy="7945476"/>
            <a:chOff x="0" y="0"/>
            <a:chExt cx="4181481" cy="209263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181481" cy="2092636"/>
            </a:xfrm>
            <a:custGeom>
              <a:avLst/>
              <a:gdLst/>
              <a:ahLst/>
              <a:cxnLst/>
              <a:rect l="l" t="t" r="r" b="b"/>
              <a:pathLst>
                <a:path w="4181481" h="2092636">
                  <a:moveTo>
                    <a:pt x="0" y="0"/>
                  </a:moveTo>
                  <a:lnTo>
                    <a:pt x="4181481" y="0"/>
                  </a:lnTo>
                  <a:lnTo>
                    <a:pt x="4181481" y="2092636"/>
                  </a:lnTo>
                  <a:lnTo>
                    <a:pt x="0" y="2092636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C1CE9A"/>
              </a:solidFill>
              <a:prstDash val="lgDash"/>
              <a:miter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4181481" cy="21307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flipH="1">
            <a:off x="292166" y="1438055"/>
            <a:ext cx="1312631" cy="837697"/>
          </a:xfrm>
          <a:custGeom>
            <a:avLst/>
            <a:gdLst/>
            <a:ahLst/>
            <a:cxnLst/>
            <a:rect l="l" t="t" r="r" b="b"/>
            <a:pathLst>
              <a:path w="1312631" h="837697">
                <a:moveTo>
                  <a:pt x="1312631" y="0"/>
                </a:moveTo>
                <a:lnTo>
                  <a:pt x="0" y="0"/>
                </a:lnTo>
                <a:lnTo>
                  <a:pt x="0" y="837697"/>
                </a:lnTo>
                <a:lnTo>
                  <a:pt x="1312631" y="837697"/>
                </a:lnTo>
                <a:lnTo>
                  <a:pt x="1312631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0" name="Freeform 10"/>
          <p:cNvSpPr/>
          <p:nvPr/>
        </p:nvSpPr>
        <p:spPr>
          <a:xfrm>
            <a:off x="1604797" y="308481"/>
            <a:ext cx="1581824" cy="1009491"/>
          </a:xfrm>
          <a:custGeom>
            <a:avLst/>
            <a:gdLst/>
            <a:ahLst/>
            <a:cxnLst/>
            <a:rect l="l" t="t" r="r" b="b"/>
            <a:pathLst>
              <a:path w="1581824" h="1009491">
                <a:moveTo>
                  <a:pt x="0" y="0"/>
                </a:moveTo>
                <a:lnTo>
                  <a:pt x="1581824" y="0"/>
                </a:lnTo>
                <a:lnTo>
                  <a:pt x="1581824" y="1009491"/>
                </a:lnTo>
                <a:lnTo>
                  <a:pt x="0" y="100949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1" name="Freeform 11"/>
          <p:cNvSpPr/>
          <p:nvPr/>
        </p:nvSpPr>
        <p:spPr>
          <a:xfrm>
            <a:off x="16143268" y="7552514"/>
            <a:ext cx="1793964" cy="1144875"/>
          </a:xfrm>
          <a:custGeom>
            <a:avLst/>
            <a:gdLst/>
            <a:ahLst/>
            <a:cxnLst/>
            <a:rect l="l" t="t" r="r" b="b"/>
            <a:pathLst>
              <a:path w="1793964" h="1144875">
                <a:moveTo>
                  <a:pt x="0" y="0"/>
                </a:moveTo>
                <a:lnTo>
                  <a:pt x="1793964" y="0"/>
                </a:lnTo>
                <a:lnTo>
                  <a:pt x="1793964" y="1144875"/>
                </a:lnTo>
                <a:lnTo>
                  <a:pt x="0" y="114487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2" name="Freeform 12"/>
          <p:cNvSpPr/>
          <p:nvPr/>
        </p:nvSpPr>
        <p:spPr>
          <a:xfrm flipH="1">
            <a:off x="16143268" y="-3984217"/>
            <a:ext cx="10801253" cy="5756168"/>
          </a:xfrm>
          <a:custGeom>
            <a:avLst/>
            <a:gdLst/>
            <a:ahLst/>
            <a:cxnLst/>
            <a:rect l="l" t="t" r="r" b="b"/>
            <a:pathLst>
              <a:path w="10801253" h="5756168">
                <a:moveTo>
                  <a:pt x="10801252" y="0"/>
                </a:moveTo>
                <a:lnTo>
                  <a:pt x="0" y="0"/>
                </a:lnTo>
                <a:lnTo>
                  <a:pt x="0" y="5756167"/>
                </a:lnTo>
                <a:lnTo>
                  <a:pt x="10801252" y="5756167"/>
                </a:lnTo>
                <a:lnTo>
                  <a:pt x="10801252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-8656520" y="-3984217"/>
            <a:ext cx="10801253" cy="5756168"/>
          </a:xfrm>
          <a:custGeom>
            <a:avLst/>
            <a:gdLst/>
            <a:ahLst/>
            <a:cxnLst/>
            <a:rect l="l" t="t" r="r" b="b"/>
            <a:pathLst>
              <a:path w="10801253" h="5756168">
                <a:moveTo>
                  <a:pt x="0" y="0"/>
                </a:moveTo>
                <a:lnTo>
                  <a:pt x="10801252" y="0"/>
                </a:lnTo>
                <a:lnTo>
                  <a:pt x="10801252" y="5756167"/>
                </a:lnTo>
                <a:lnTo>
                  <a:pt x="0" y="575616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-2469220" y="7641371"/>
            <a:ext cx="5496517" cy="2970409"/>
          </a:xfrm>
          <a:custGeom>
            <a:avLst/>
            <a:gdLst/>
            <a:ahLst/>
            <a:cxnLst/>
            <a:rect l="l" t="t" r="r" b="b"/>
            <a:pathLst>
              <a:path w="5496517" h="2970409">
                <a:moveTo>
                  <a:pt x="0" y="0"/>
                </a:moveTo>
                <a:lnTo>
                  <a:pt x="5496517" y="0"/>
                </a:lnTo>
                <a:lnTo>
                  <a:pt x="5496517" y="2970409"/>
                </a:lnTo>
                <a:lnTo>
                  <a:pt x="0" y="297040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flipH="1">
            <a:off x="15260703" y="7641371"/>
            <a:ext cx="5496517" cy="2970409"/>
          </a:xfrm>
          <a:custGeom>
            <a:avLst/>
            <a:gdLst/>
            <a:ahLst/>
            <a:cxnLst/>
            <a:rect l="l" t="t" r="r" b="b"/>
            <a:pathLst>
              <a:path w="5496517" h="2970409">
                <a:moveTo>
                  <a:pt x="5496517" y="0"/>
                </a:moveTo>
                <a:lnTo>
                  <a:pt x="0" y="0"/>
                </a:lnTo>
                <a:lnTo>
                  <a:pt x="0" y="2970409"/>
                </a:lnTo>
                <a:lnTo>
                  <a:pt x="5496517" y="2970409"/>
                </a:lnTo>
                <a:lnTo>
                  <a:pt x="5496517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6" name="TextBox 14"/>
          <p:cNvSpPr txBox="1"/>
          <p:nvPr/>
        </p:nvSpPr>
        <p:spPr>
          <a:xfrm>
            <a:off x="2359660" y="1257300"/>
            <a:ext cx="14117320" cy="9232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6000" u="sng" spc="420">
                <a:solidFill>
                  <a:srgbClr val="65503D"/>
                </a:solidFill>
                <a:latin typeface="Cooper Black" panose="0208090404030B020404" charset="0"/>
                <a:ea typeface="Wedges" panose="02000500000000000000"/>
                <a:cs typeface="Cooper Black" panose="0208090404030B020404" charset="0"/>
                <a:sym typeface="Wedges" panose="02000500000000000000"/>
              </a:rPr>
              <a:t>Grammar form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219200" y="4305300"/>
            <a:ext cx="6301740" cy="18465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6000" spc="420">
                <a:solidFill>
                  <a:srgbClr val="FF0000"/>
                </a:solidFill>
                <a:latin typeface="Cooper Black" panose="0208090404030B020404" charset="0"/>
                <a:ea typeface="Wedges" panose="02000500000000000000"/>
                <a:cs typeface="Cooper Black" panose="0208090404030B020404" charset="0"/>
                <a:sym typeface="Wedges" panose="02000500000000000000"/>
              </a:rPr>
              <a:t>FOR + OBJECT</a:t>
            </a:r>
          </a:p>
        </p:txBody>
      </p:sp>
      <p:cxnSp>
        <p:nvCxnSpPr>
          <p:cNvPr id="15" name="Elbow Connector 14"/>
          <p:cNvCxnSpPr/>
          <p:nvPr/>
        </p:nvCxnSpPr>
        <p:spPr>
          <a:xfrm flipV="1">
            <a:off x="6705600" y="3543300"/>
            <a:ext cx="2194560" cy="1451610"/>
          </a:xfrm>
          <a:prstGeom prst="bentConnector3">
            <a:avLst>
              <a:gd name="adj1" fmla="val 50029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6" name="Elbow Connector 15"/>
          <p:cNvCxnSpPr/>
          <p:nvPr/>
        </p:nvCxnSpPr>
        <p:spPr>
          <a:xfrm>
            <a:off x="6781800" y="5643245"/>
            <a:ext cx="2286000" cy="1405255"/>
          </a:xfrm>
          <a:prstGeom prst="bentConnector3">
            <a:avLst>
              <a:gd name="adj1" fmla="val 50028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7" name="TextBox 14"/>
          <p:cNvSpPr txBox="1"/>
          <p:nvPr/>
        </p:nvSpPr>
        <p:spPr>
          <a:xfrm>
            <a:off x="9448800" y="2705100"/>
            <a:ext cx="7477760" cy="20313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4400" spc="420">
                <a:solidFill>
                  <a:schemeClr val="tx1"/>
                </a:solidFill>
                <a:latin typeface="Cooper Black" panose="0208090404030B020404" charset="0"/>
                <a:ea typeface="Wedges" panose="02000500000000000000"/>
                <a:cs typeface="Cooper Black" panose="0208090404030B020404" charset="0"/>
                <a:sym typeface="Wedges" panose="02000500000000000000"/>
              </a:rPr>
              <a:t>show whom the adjectives refer to in the action</a:t>
            </a:r>
          </a:p>
        </p:txBody>
      </p:sp>
      <p:sp>
        <p:nvSpPr>
          <p:cNvPr id="18" name="TextBox 14"/>
          <p:cNvSpPr txBox="1"/>
          <p:nvPr/>
        </p:nvSpPr>
        <p:spPr>
          <a:xfrm>
            <a:off x="9372600" y="6591300"/>
            <a:ext cx="7477760" cy="6769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4400" spc="420">
                <a:solidFill>
                  <a:schemeClr val="tx1"/>
                </a:solidFill>
                <a:latin typeface="Cooper Black" panose="0208090404030B020404" charset="0"/>
                <a:ea typeface="Wedges" panose="02000500000000000000"/>
                <a:cs typeface="Cooper Black" panose="0208090404030B020404" charset="0"/>
                <a:sym typeface="Wedges" panose="02000500000000000000"/>
              </a:rPr>
              <a:t>noun, pronoun, name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020850" y="1771950"/>
            <a:ext cx="12246300" cy="6271126"/>
          </a:xfrm>
          <a:custGeom>
            <a:avLst/>
            <a:gdLst/>
            <a:ahLst/>
            <a:cxnLst/>
            <a:rect l="l" t="t" r="r" b="b"/>
            <a:pathLst>
              <a:path w="12246300" h="6271126">
                <a:moveTo>
                  <a:pt x="0" y="0"/>
                </a:moveTo>
                <a:lnTo>
                  <a:pt x="12246300" y="0"/>
                </a:lnTo>
                <a:lnTo>
                  <a:pt x="12246300" y="6271127"/>
                </a:lnTo>
                <a:lnTo>
                  <a:pt x="0" y="627112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16143268" y="-3984217"/>
            <a:ext cx="10801253" cy="5756168"/>
          </a:xfrm>
          <a:custGeom>
            <a:avLst/>
            <a:gdLst/>
            <a:ahLst/>
            <a:cxnLst/>
            <a:rect l="l" t="t" r="r" b="b"/>
            <a:pathLst>
              <a:path w="10801253" h="5756168">
                <a:moveTo>
                  <a:pt x="10801252" y="0"/>
                </a:moveTo>
                <a:lnTo>
                  <a:pt x="0" y="0"/>
                </a:lnTo>
                <a:lnTo>
                  <a:pt x="0" y="5756167"/>
                </a:lnTo>
                <a:lnTo>
                  <a:pt x="10801252" y="5756167"/>
                </a:lnTo>
                <a:lnTo>
                  <a:pt x="10801252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8656520" y="-3984217"/>
            <a:ext cx="10801253" cy="5756168"/>
          </a:xfrm>
          <a:custGeom>
            <a:avLst/>
            <a:gdLst/>
            <a:ahLst/>
            <a:cxnLst/>
            <a:rect l="l" t="t" r="r" b="b"/>
            <a:pathLst>
              <a:path w="10801253" h="5756168">
                <a:moveTo>
                  <a:pt x="0" y="0"/>
                </a:moveTo>
                <a:lnTo>
                  <a:pt x="10801252" y="0"/>
                </a:lnTo>
                <a:lnTo>
                  <a:pt x="10801252" y="5756167"/>
                </a:lnTo>
                <a:lnTo>
                  <a:pt x="0" y="575616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1517919" y="7641371"/>
            <a:ext cx="5496517" cy="2970409"/>
          </a:xfrm>
          <a:custGeom>
            <a:avLst/>
            <a:gdLst/>
            <a:ahLst/>
            <a:cxnLst/>
            <a:rect l="l" t="t" r="r" b="b"/>
            <a:pathLst>
              <a:path w="5496517" h="2970409">
                <a:moveTo>
                  <a:pt x="0" y="0"/>
                </a:moveTo>
                <a:lnTo>
                  <a:pt x="5496517" y="0"/>
                </a:lnTo>
                <a:lnTo>
                  <a:pt x="5496517" y="2970409"/>
                </a:lnTo>
                <a:lnTo>
                  <a:pt x="0" y="297040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14309402" y="7641371"/>
            <a:ext cx="5496517" cy="2970409"/>
          </a:xfrm>
          <a:custGeom>
            <a:avLst/>
            <a:gdLst/>
            <a:ahLst/>
            <a:cxnLst/>
            <a:rect l="l" t="t" r="r" b="b"/>
            <a:pathLst>
              <a:path w="5496517" h="2970409">
                <a:moveTo>
                  <a:pt x="5496517" y="0"/>
                </a:moveTo>
                <a:lnTo>
                  <a:pt x="0" y="0"/>
                </a:lnTo>
                <a:lnTo>
                  <a:pt x="0" y="2970409"/>
                </a:lnTo>
                <a:lnTo>
                  <a:pt x="5496517" y="2970409"/>
                </a:lnTo>
                <a:lnTo>
                  <a:pt x="5496517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8" name="TextBox 8"/>
          <p:cNvSpPr txBox="1"/>
          <p:nvPr/>
        </p:nvSpPr>
        <p:spPr>
          <a:xfrm>
            <a:off x="4276960" y="4392963"/>
            <a:ext cx="9734081" cy="1605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2525"/>
              </a:lnSpc>
              <a:spcBef>
                <a:spcPct val="0"/>
              </a:spcBef>
            </a:pPr>
            <a:r>
              <a:rPr lang="en-US" sz="10615" spc="594" dirty="0">
                <a:solidFill>
                  <a:srgbClr val="FF0000"/>
                </a:solidFill>
                <a:latin typeface="Wedges" panose="02000500000000000000"/>
                <a:ea typeface="Wedges" panose="02000500000000000000"/>
                <a:cs typeface="Wedges" panose="02000500000000000000"/>
                <a:sym typeface="Wedges" panose="02000500000000000000"/>
              </a:rPr>
              <a:t>PRACTICE</a:t>
            </a:r>
          </a:p>
        </p:txBody>
      </p:sp>
      <p:sp>
        <p:nvSpPr>
          <p:cNvPr id="9" name="Freeform 9"/>
          <p:cNvSpPr/>
          <p:nvPr/>
        </p:nvSpPr>
        <p:spPr>
          <a:xfrm flipH="1">
            <a:off x="12717123" y="5460741"/>
            <a:ext cx="1339023" cy="1025868"/>
          </a:xfrm>
          <a:custGeom>
            <a:avLst/>
            <a:gdLst/>
            <a:ahLst/>
            <a:cxnLst/>
            <a:rect l="l" t="t" r="r" b="b"/>
            <a:pathLst>
              <a:path w="1339023" h="1025868">
                <a:moveTo>
                  <a:pt x="1339024" y="0"/>
                </a:moveTo>
                <a:lnTo>
                  <a:pt x="0" y="0"/>
                </a:lnTo>
                <a:lnTo>
                  <a:pt x="0" y="1025868"/>
                </a:lnTo>
                <a:lnTo>
                  <a:pt x="1339024" y="1025868"/>
                </a:lnTo>
                <a:lnTo>
                  <a:pt x="1339024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5704622">
            <a:off x="3714588" y="3808059"/>
            <a:ext cx="1124744" cy="990889"/>
          </a:xfrm>
          <a:custGeom>
            <a:avLst/>
            <a:gdLst/>
            <a:ahLst/>
            <a:cxnLst/>
            <a:rect l="l" t="t" r="r" b="b"/>
            <a:pathLst>
              <a:path w="1124744" h="990889">
                <a:moveTo>
                  <a:pt x="0" y="0"/>
                </a:moveTo>
                <a:lnTo>
                  <a:pt x="1124743" y="0"/>
                </a:lnTo>
                <a:lnTo>
                  <a:pt x="1124743" y="990889"/>
                </a:lnTo>
                <a:lnTo>
                  <a:pt x="0" y="99088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644F3D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205720" y="1170762"/>
            <a:ext cx="15876560" cy="7945476"/>
            <a:chOff x="0" y="0"/>
            <a:chExt cx="4181481" cy="209263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181481" cy="2092636"/>
            </a:xfrm>
            <a:custGeom>
              <a:avLst/>
              <a:gdLst/>
              <a:ahLst/>
              <a:cxnLst/>
              <a:rect l="l" t="t" r="r" b="b"/>
              <a:pathLst>
                <a:path w="4181481" h="2092636">
                  <a:moveTo>
                    <a:pt x="0" y="0"/>
                  </a:moveTo>
                  <a:lnTo>
                    <a:pt x="4181481" y="0"/>
                  </a:lnTo>
                  <a:lnTo>
                    <a:pt x="4181481" y="2092636"/>
                  </a:lnTo>
                  <a:lnTo>
                    <a:pt x="0" y="2092636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C1CE9A"/>
              </a:solidFill>
              <a:prstDash val="lgDash"/>
              <a:miter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4181481" cy="21307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flipH="1">
            <a:off x="16143268" y="-3984217"/>
            <a:ext cx="10801253" cy="5756168"/>
          </a:xfrm>
          <a:custGeom>
            <a:avLst/>
            <a:gdLst/>
            <a:ahLst/>
            <a:cxnLst/>
            <a:rect l="l" t="t" r="r" b="b"/>
            <a:pathLst>
              <a:path w="10801253" h="5756168">
                <a:moveTo>
                  <a:pt x="10801252" y="0"/>
                </a:moveTo>
                <a:lnTo>
                  <a:pt x="0" y="0"/>
                </a:lnTo>
                <a:lnTo>
                  <a:pt x="0" y="5756167"/>
                </a:lnTo>
                <a:lnTo>
                  <a:pt x="10801252" y="5756167"/>
                </a:lnTo>
                <a:lnTo>
                  <a:pt x="10801252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292166" y="1438055"/>
            <a:ext cx="1312631" cy="837697"/>
          </a:xfrm>
          <a:custGeom>
            <a:avLst/>
            <a:gdLst/>
            <a:ahLst/>
            <a:cxnLst/>
            <a:rect l="l" t="t" r="r" b="b"/>
            <a:pathLst>
              <a:path w="1312631" h="837697">
                <a:moveTo>
                  <a:pt x="1312631" y="0"/>
                </a:moveTo>
                <a:lnTo>
                  <a:pt x="0" y="0"/>
                </a:lnTo>
                <a:lnTo>
                  <a:pt x="0" y="837697"/>
                </a:lnTo>
                <a:lnTo>
                  <a:pt x="1312631" y="837697"/>
                </a:lnTo>
                <a:lnTo>
                  <a:pt x="1312631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1" name="Freeform 11"/>
          <p:cNvSpPr/>
          <p:nvPr/>
        </p:nvSpPr>
        <p:spPr>
          <a:xfrm>
            <a:off x="1604797" y="308481"/>
            <a:ext cx="1581824" cy="1009491"/>
          </a:xfrm>
          <a:custGeom>
            <a:avLst/>
            <a:gdLst/>
            <a:ahLst/>
            <a:cxnLst/>
            <a:rect l="l" t="t" r="r" b="b"/>
            <a:pathLst>
              <a:path w="1581824" h="1009491">
                <a:moveTo>
                  <a:pt x="0" y="0"/>
                </a:moveTo>
                <a:lnTo>
                  <a:pt x="1581824" y="0"/>
                </a:lnTo>
                <a:lnTo>
                  <a:pt x="1581824" y="1009491"/>
                </a:lnTo>
                <a:lnTo>
                  <a:pt x="0" y="100949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2" name="Freeform 12"/>
          <p:cNvSpPr/>
          <p:nvPr/>
        </p:nvSpPr>
        <p:spPr>
          <a:xfrm>
            <a:off x="16230898" y="8419924"/>
            <a:ext cx="1793964" cy="1144875"/>
          </a:xfrm>
          <a:custGeom>
            <a:avLst/>
            <a:gdLst/>
            <a:ahLst/>
            <a:cxnLst/>
            <a:rect l="l" t="t" r="r" b="b"/>
            <a:pathLst>
              <a:path w="1793964" h="1144875">
                <a:moveTo>
                  <a:pt x="0" y="0"/>
                </a:moveTo>
                <a:lnTo>
                  <a:pt x="1793964" y="0"/>
                </a:lnTo>
                <a:lnTo>
                  <a:pt x="1793964" y="1144875"/>
                </a:lnTo>
                <a:lnTo>
                  <a:pt x="0" y="114487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3" name="Freeform 13"/>
          <p:cNvSpPr/>
          <p:nvPr/>
        </p:nvSpPr>
        <p:spPr>
          <a:xfrm>
            <a:off x="-8656520" y="-3984217"/>
            <a:ext cx="10801253" cy="5756168"/>
          </a:xfrm>
          <a:custGeom>
            <a:avLst/>
            <a:gdLst/>
            <a:ahLst/>
            <a:cxnLst/>
            <a:rect l="l" t="t" r="r" b="b"/>
            <a:pathLst>
              <a:path w="10801253" h="5756168">
                <a:moveTo>
                  <a:pt x="0" y="0"/>
                </a:moveTo>
                <a:lnTo>
                  <a:pt x="10801252" y="0"/>
                </a:lnTo>
                <a:lnTo>
                  <a:pt x="10801252" y="5756167"/>
                </a:lnTo>
                <a:lnTo>
                  <a:pt x="0" y="575616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1884045" y="1181100"/>
            <a:ext cx="14513560" cy="16617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5400" spc="420">
                <a:solidFill>
                  <a:srgbClr val="65503D"/>
                </a:solidFill>
                <a:latin typeface="Cooper Black" panose="0208090404030B020404" charset="0"/>
                <a:ea typeface="Wedges" panose="02000500000000000000"/>
                <a:cs typeface="Cooper Black" panose="0208090404030B020404" charset="0"/>
                <a:sym typeface="Wedges" panose="02000500000000000000"/>
              </a:rPr>
              <a:t>Task a. Correct the mistakes in the sentences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127250" y="2933700"/>
            <a:ext cx="14513560" cy="54165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altLang="en-US" sz="4400" spc="420">
                <a:solidFill>
                  <a:srgbClr val="65503D"/>
                </a:solidFill>
                <a:latin typeface="Comic Sans MS" panose="030F0702030302020204" charset="0"/>
                <a:ea typeface="Wedges" panose="02000500000000000000"/>
                <a:cs typeface="Comic Sans MS" panose="030F0702030302020204" charset="0"/>
                <a:sym typeface="Wedges" panose="02000500000000000000"/>
              </a:rPr>
              <a:t>1. It's useful knew how to drive.</a:t>
            </a:r>
          </a:p>
          <a:p>
            <a:pPr algn="l">
              <a:lnSpc>
                <a:spcPct val="100000"/>
              </a:lnSpc>
            </a:pPr>
            <a:r>
              <a:rPr lang="en-US" altLang="en-US" sz="4400" spc="420">
                <a:solidFill>
                  <a:srgbClr val="65503D"/>
                </a:solidFill>
                <a:latin typeface="Comic Sans MS" panose="030F0702030302020204" charset="0"/>
                <a:ea typeface="Wedges" panose="02000500000000000000"/>
                <a:cs typeface="Comic Sans MS" panose="030F0702030302020204" charset="0"/>
                <a:sym typeface="Wedges" panose="02000500000000000000"/>
              </a:rPr>
              <a:t>2. It isn't easy to learning new recipes.</a:t>
            </a:r>
          </a:p>
          <a:p>
            <a:pPr algn="l">
              <a:lnSpc>
                <a:spcPct val="100000"/>
              </a:lnSpc>
            </a:pPr>
            <a:r>
              <a:rPr lang="en-US" altLang="en-US" sz="4400" spc="420">
                <a:solidFill>
                  <a:srgbClr val="65503D"/>
                </a:solidFill>
                <a:latin typeface="Comic Sans MS" panose="030F0702030302020204" charset="0"/>
                <a:ea typeface="Wedges" panose="02000500000000000000"/>
                <a:cs typeface="Comic Sans MS" panose="030F0702030302020204" charset="0"/>
                <a:sym typeface="Wedges" panose="02000500000000000000"/>
              </a:rPr>
              <a:t>3. It's difficult for teenagers to found part-time jobs.</a:t>
            </a:r>
          </a:p>
          <a:p>
            <a:pPr algn="l">
              <a:lnSpc>
                <a:spcPct val="100000"/>
              </a:lnSpc>
            </a:pPr>
            <a:r>
              <a:rPr lang="en-US" altLang="en-US" sz="4400" spc="420">
                <a:solidFill>
                  <a:srgbClr val="65503D"/>
                </a:solidFill>
                <a:latin typeface="Comic Sans MS" panose="030F0702030302020204" charset="0"/>
                <a:ea typeface="Wedges" panose="02000500000000000000"/>
                <a:cs typeface="Comic Sans MS" panose="030F0702030302020204" charset="0"/>
                <a:sym typeface="Wedges" panose="02000500000000000000"/>
              </a:rPr>
              <a:t>4. Is it convenient for you to drove to university?</a:t>
            </a:r>
          </a:p>
          <a:p>
            <a:pPr algn="l">
              <a:lnSpc>
                <a:spcPct val="100000"/>
              </a:lnSpc>
            </a:pPr>
            <a:r>
              <a:rPr lang="en-US" altLang="en-US" sz="4400" spc="420">
                <a:solidFill>
                  <a:srgbClr val="65503D"/>
                </a:solidFill>
                <a:latin typeface="Comic Sans MS" panose="030F0702030302020204" charset="0"/>
                <a:ea typeface="Wedges" panose="02000500000000000000"/>
                <a:cs typeface="Comic Sans MS" panose="030F0702030302020204" charset="0"/>
                <a:sym typeface="Wedges" panose="02000500000000000000"/>
              </a:rPr>
              <a:t>5. It's important not to relying on other people too much.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12461875" y="3298190"/>
            <a:ext cx="1025525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6562090" y="3607435"/>
            <a:ext cx="121031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4" name="TextBox 15"/>
          <p:cNvSpPr txBox="1"/>
          <p:nvPr/>
        </p:nvSpPr>
        <p:spPr>
          <a:xfrm>
            <a:off x="13639800" y="2933700"/>
            <a:ext cx="2359660" cy="852170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l">
              <a:lnSpc>
                <a:spcPct val="100000"/>
              </a:lnSpc>
            </a:pPr>
            <a:r>
              <a:rPr lang="en-US" sz="4400">
                <a:solidFill>
                  <a:srgbClr val="65503D"/>
                </a:solidFill>
                <a:latin typeface="Comic Sans MS" panose="030F0702030302020204" charset="0"/>
                <a:ea typeface="Jella"/>
                <a:cs typeface="Comic Sans MS" panose="030F0702030302020204" charset="0"/>
                <a:sym typeface="Jella"/>
              </a:rPr>
              <a:t>to know</a:t>
            </a:r>
          </a:p>
        </p:txBody>
      </p:sp>
      <p:cxnSp>
        <p:nvCxnSpPr>
          <p:cNvPr id="20" name="Straight Connector 19"/>
          <p:cNvCxnSpPr/>
          <p:nvPr/>
        </p:nvCxnSpPr>
        <p:spPr>
          <a:xfrm>
            <a:off x="8153400" y="4305300"/>
            <a:ext cx="2160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14630400" y="4000500"/>
            <a:ext cx="1025525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2" name="TextBox 15"/>
          <p:cNvSpPr txBox="1"/>
          <p:nvPr/>
        </p:nvSpPr>
        <p:spPr>
          <a:xfrm>
            <a:off x="15732125" y="3636010"/>
            <a:ext cx="2359660" cy="852170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l">
              <a:lnSpc>
                <a:spcPct val="100000"/>
              </a:lnSpc>
            </a:pPr>
            <a:r>
              <a:rPr lang="en-US" sz="4400">
                <a:solidFill>
                  <a:srgbClr val="65503D"/>
                </a:solidFill>
                <a:latin typeface="Comic Sans MS" panose="030F0702030302020204" charset="0"/>
                <a:ea typeface="Jella"/>
                <a:cs typeface="Comic Sans MS" panose="030F0702030302020204" charset="0"/>
                <a:sym typeface="Jella"/>
              </a:rPr>
              <a:t>learn</a:t>
            </a:r>
          </a:p>
        </p:txBody>
      </p:sp>
      <p:cxnSp>
        <p:nvCxnSpPr>
          <p:cNvPr id="23" name="Straight Connector 22"/>
          <p:cNvCxnSpPr/>
          <p:nvPr/>
        </p:nvCxnSpPr>
        <p:spPr>
          <a:xfrm>
            <a:off x="12690475" y="4991100"/>
            <a:ext cx="1728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5334000" y="5372100"/>
            <a:ext cx="1025525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6" name="TextBox 15"/>
          <p:cNvSpPr txBox="1"/>
          <p:nvPr/>
        </p:nvSpPr>
        <p:spPr>
          <a:xfrm>
            <a:off x="6435725" y="5007610"/>
            <a:ext cx="2359660" cy="852170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l">
              <a:lnSpc>
                <a:spcPct val="100000"/>
              </a:lnSpc>
            </a:pPr>
            <a:r>
              <a:rPr lang="en-US" sz="4400">
                <a:solidFill>
                  <a:srgbClr val="65503D"/>
                </a:solidFill>
                <a:latin typeface="Comic Sans MS" panose="030F0702030302020204" charset="0"/>
                <a:ea typeface="Jella"/>
                <a:cs typeface="Comic Sans MS" panose="030F0702030302020204" charset="0"/>
                <a:sym typeface="Jella"/>
              </a:rPr>
              <a:t>find</a:t>
            </a:r>
          </a:p>
        </p:txBody>
      </p:sp>
      <p:cxnSp>
        <p:nvCxnSpPr>
          <p:cNvPr id="27" name="Straight Connector 26"/>
          <p:cNvCxnSpPr/>
          <p:nvPr/>
        </p:nvCxnSpPr>
        <p:spPr>
          <a:xfrm>
            <a:off x="11506200" y="6286500"/>
            <a:ext cx="1584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5689600" y="6642100"/>
            <a:ext cx="1025525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9" name="TextBox 15"/>
          <p:cNvSpPr txBox="1"/>
          <p:nvPr/>
        </p:nvSpPr>
        <p:spPr>
          <a:xfrm>
            <a:off x="6791325" y="6277610"/>
            <a:ext cx="2359660" cy="852170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l">
              <a:lnSpc>
                <a:spcPct val="100000"/>
              </a:lnSpc>
            </a:pPr>
            <a:r>
              <a:rPr lang="en-US" sz="4400">
                <a:solidFill>
                  <a:srgbClr val="65503D"/>
                </a:solidFill>
                <a:latin typeface="Comic Sans MS" panose="030F0702030302020204" charset="0"/>
                <a:ea typeface="Jella"/>
                <a:cs typeface="Comic Sans MS" panose="030F0702030302020204" charset="0"/>
                <a:sym typeface="Jella"/>
              </a:rPr>
              <a:t>drive</a:t>
            </a:r>
          </a:p>
        </p:txBody>
      </p:sp>
      <p:cxnSp>
        <p:nvCxnSpPr>
          <p:cNvPr id="30" name="Straight Connector 29"/>
          <p:cNvCxnSpPr/>
          <p:nvPr/>
        </p:nvCxnSpPr>
        <p:spPr>
          <a:xfrm>
            <a:off x="9829800" y="7658100"/>
            <a:ext cx="1944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7594600" y="8022590"/>
            <a:ext cx="1025525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2" name="TextBox 15"/>
          <p:cNvSpPr txBox="1"/>
          <p:nvPr/>
        </p:nvSpPr>
        <p:spPr>
          <a:xfrm>
            <a:off x="8696325" y="7658100"/>
            <a:ext cx="2359660" cy="852170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l">
              <a:lnSpc>
                <a:spcPct val="100000"/>
              </a:lnSpc>
            </a:pPr>
            <a:r>
              <a:rPr lang="en-US" sz="4400">
                <a:solidFill>
                  <a:srgbClr val="65503D"/>
                </a:solidFill>
                <a:latin typeface="Comic Sans MS" panose="030F0702030302020204" charset="0"/>
                <a:ea typeface="Jella"/>
                <a:cs typeface="Comic Sans MS" panose="030F0702030302020204" charset="0"/>
                <a:sym typeface="Jella"/>
              </a:rPr>
              <a:t>rely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4" grpId="1"/>
      <p:bldP spid="22" grpId="0"/>
      <p:bldP spid="22" grpId="1"/>
      <p:bldP spid="26" grpId="0"/>
      <p:bldP spid="26" grpId="1"/>
      <p:bldP spid="29" grpId="0"/>
      <p:bldP spid="29" grpId="1"/>
      <p:bldP spid="32" grpId="0"/>
      <p:bldP spid="32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644F3D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205720" y="1170762"/>
            <a:ext cx="15876560" cy="7945476"/>
            <a:chOff x="0" y="0"/>
            <a:chExt cx="4181481" cy="209263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181481" cy="2092636"/>
            </a:xfrm>
            <a:custGeom>
              <a:avLst/>
              <a:gdLst/>
              <a:ahLst/>
              <a:cxnLst/>
              <a:rect l="l" t="t" r="r" b="b"/>
              <a:pathLst>
                <a:path w="4181481" h="2092636">
                  <a:moveTo>
                    <a:pt x="0" y="0"/>
                  </a:moveTo>
                  <a:lnTo>
                    <a:pt x="4181481" y="0"/>
                  </a:lnTo>
                  <a:lnTo>
                    <a:pt x="4181481" y="2092636"/>
                  </a:lnTo>
                  <a:lnTo>
                    <a:pt x="0" y="2092636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C1CE9A"/>
              </a:solidFill>
              <a:prstDash val="lgDash"/>
              <a:miter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4181481" cy="21307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flipH="1">
            <a:off x="16143268" y="-3984217"/>
            <a:ext cx="10801253" cy="5756168"/>
          </a:xfrm>
          <a:custGeom>
            <a:avLst/>
            <a:gdLst/>
            <a:ahLst/>
            <a:cxnLst/>
            <a:rect l="l" t="t" r="r" b="b"/>
            <a:pathLst>
              <a:path w="10801253" h="5756168">
                <a:moveTo>
                  <a:pt x="10801252" y="0"/>
                </a:moveTo>
                <a:lnTo>
                  <a:pt x="0" y="0"/>
                </a:lnTo>
                <a:lnTo>
                  <a:pt x="0" y="5756167"/>
                </a:lnTo>
                <a:lnTo>
                  <a:pt x="10801252" y="5756167"/>
                </a:lnTo>
                <a:lnTo>
                  <a:pt x="10801252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292166" y="1438055"/>
            <a:ext cx="1312631" cy="837697"/>
          </a:xfrm>
          <a:custGeom>
            <a:avLst/>
            <a:gdLst/>
            <a:ahLst/>
            <a:cxnLst/>
            <a:rect l="l" t="t" r="r" b="b"/>
            <a:pathLst>
              <a:path w="1312631" h="837697">
                <a:moveTo>
                  <a:pt x="1312631" y="0"/>
                </a:moveTo>
                <a:lnTo>
                  <a:pt x="0" y="0"/>
                </a:lnTo>
                <a:lnTo>
                  <a:pt x="0" y="837697"/>
                </a:lnTo>
                <a:lnTo>
                  <a:pt x="1312631" y="837697"/>
                </a:lnTo>
                <a:lnTo>
                  <a:pt x="1312631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1" name="Freeform 11"/>
          <p:cNvSpPr/>
          <p:nvPr/>
        </p:nvSpPr>
        <p:spPr>
          <a:xfrm>
            <a:off x="1604797" y="308481"/>
            <a:ext cx="1581824" cy="1009491"/>
          </a:xfrm>
          <a:custGeom>
            <a:avLst/>
            <a:gdLst/>
            <a:ahLst/>
            <a:cxnLst/>
            <a:rect l="l" t="t" r="r" b="b"/>
            <a:pathLst>
              <a:path w="1581824" h="1009491">
                <a:moveTo>
                  <a:pt x="0" y="0"/>
                </a:moveTo>
                <a:lnTo>
                  <a:pt x="1581824" y="0"/>
                </a:lnTo>
                <a:lnTo>
                  <a:pt x="1581824" y="1009491"/>
                </a:lnTo>
                <a:lnTo>
                  <a:pt x="0" y="100949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2" name="Freeform 12"/>
          <p:cNvSpPr/>
          <p:nvPr/>
        </p:nvSpPr>
        <p:spPr>
          <a:xfrm>
            <a:off x="16143268" y="7552514"/>
            <a:ext cx="1793964" cy="1144875"/>
          </a:xfrm>
          <a:custGeom>
            <a:avLst/>
            <a:gdLst/>
            <a:ahLst/>
            <a:cxnLst/>
            <a:rect l="l" t="t" r="r" b="b"/>
            <a:pathLst>
              <a:path w="1793964" h="1144875">
                <a:moveTo>
                  <a:pt x="0" y="0"/>
                </a:moveTo>
                <a:lnTo>
                  <a:pt x="1793964" y="0"/>
                </a:lnTo>
                <a:lnTo>
                  <a:pt x="1793964" y="1144875"/>
                </a:lnTo>
                <a:lnTo>
                  <a:pt x="0" y="114487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3" name="Freeform 13"/>
          <p:cNvSpPr/>
          <p:nvPr/>
        </p:nvSpPr>
        <p:spPr>
          <a:xfrm>
            <a:off x="-8656520" y="-3984217"/>
            <a:ext cx="10801253" cy="5756168"/>
          </a:xfrm>
          <a:custGeom>
            <a:avLst/>
            <a:gdLst/>
            <a:ahLst/>
            <a:cxnLst/>
            <a:rect l="l" t="t" r="r" b="b"/>
            <a:pathLst>
              <a:path w="10801253" h="5756168">
                <a:moveTo>
                  <a:pt x="0" y="0"/>
                </a:moveTo>
                <a:lnTo>
                  <a:pt x="10801252" y="0"/>
                </a:lnTo>
                <a:lnTo>
                  <a:pt x="10801252" y="5756167"/>
                </a:lnTo>
                <a:lnTo>
                  <a:pt x="0" y="575616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1699260" y="3314700"/>
            <a:ext cx="15057755" cy="22694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850"/>
              </a:lnSpc>
            </a:pPr>
            <a:r>
              <a:rPr lang="en-US" sz="6000" spc="420">
                <a:solidFill>
                  <a:srgbClr val="65503D"/>
                </a:solidFill>
                <a:latin typeface="Cooper Black" panose="0208090404030B020404" charset="0"/>
                <a:ea typeface="Wedges" panose="02000500000000000000"/>
                <a:cs typeface="Cooper Black" panose="0208090404030B020404" charset="0"/>
                <a:sym typeface="Wedges" panose="02000500000000000000"/>
              </a:rPr>
              <a:t>Task b. Write sentences and questions using the prompts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3222625" y="6059170"/>
            <a:ext cx="11875770" cy="1253490"/>
            <a:chOff x="5049" y="5143"/>
            <a:chExt cx="18702" cy="1974"/>
          </a:xfrm>
        </p:grpSpPr>
        <p:sp>
          <p:nvSpPr>
            <p:cNvPr id="16" name="AutoShape 16"/>
            <p:cNvSpPr/>
            <p:nvPr/>
          </p:nvSpPr>
          <p:spPr>
            <a:xfrm>
              <a:off x="6094" y="6101"/>
              <a:ext cx="16612" cy="30"/>
            </a:xfrm>
            <a:prstGeom prst="line">
              <a:avLst/>
            </a:prstGeom>
            <a:ln w="38100" cap="flat">
              <a:solidFill>
                <a:srgbClr val="65503D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7" name="Freeform 17"/>
            <p:cNvSpPr/>
            <p:nvPr/>
          </p:nvSpPr>
          <p:spPr>
            <a:xfrm>
              <a:off x="5049" y="5143"/>
              <a:ext cx="2090" cy="1974"/>
            </a:xfrm>
            <a:custGeom>
              <a:avLst/>
              <a:gdLst/>
              <a:ahLst/>
              <a:cxnLst/>
              <a:rect l="l" t="t" r="r" b="b"/>
              <a:pathLst>
                <a:path w="1327275" h="1253722">
                  <a:moveTo>
                    <a:pt x="0" y="0"/>
                  </a:moveTo>
                  <a:lnTo>
                    <a:pt x="1327276" y="0"/>
                  </a:lnTo>
                  <a:lnTo>
                    <a:pt x="1327276" y="1253722"/>
                  </a:lnTo>
                  <a:lnTo>
                    <a:pt x="0" y="12537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/>
            <p:cNvSpPr/>
            <p:nvPr/>
          </p:nvSpPr>
          <p:spPr>
            <a:xfrm>
              <a:off x="13355" y="5143"/>
              <a:ext cx="2090" cy="1974"/>
            </a:xfrm>
            <a:custGeom>
              <a:avLst/>
              <a:gdLst/>
              <a:ahLst/>
              <a:cxnLst/>
              <a:rect l="l" t="t" r="r" b="b"/>
              <a:pathLst>
                <a:path w="1327275" h="1253722">
                  <a:moveTo>
                    <a:pt x="0" y="0"/>
                  </a:moveTo>
                  <a:lnTo>
                    <a:pt x="1327276" y="0"/>
                  </a:lnTo>
                  <a:lnTo>
                    <a:pt x="1327276" y="1253722"/>
                  </a:lnTo>
                  <a:lnTo>
                    <a:pt x="0" y="12537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Freeform 21"/>
            <p:cNvSpPr/>
            <p:nvPr/>
          </p:nvSpPr>
          <p:spPr>
            <a:xfrm>
              <a:off x="21661" y="5143"/>
              <a:ext cx="2090" cy="1974"/>
            </a:xfrm>
            <a:custGeom>
              <a:avLst/>
              <a:gdLst/>
              <a:ahLst/>
              <a:cxnLst/>
              <a:rect l="l" t="t" r="r" b="b"/>
              <a:pathLst>
                <a:path w="1327275" h="1253722">
                  <a:moveTo>
                    <a:pt x="0" y="0"/>
                  </a:moveTo>
                  <a:lnTo>
                    <a:pt x="1327276" y="0"/>
                  </a:lnTo>
                  <a:lnTo>
                    <a:pt x="1327276" y="1253722"/>
                  </a:lnTo>
                  <a:lnTo>
                    <a:pt x="0" y="12537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2" name="Freeform 22"/>
          <p:cNvSpPr/>
          <p:nvPr/>
        </p:nvSpPr>
        <p:spPr>
          <a:xfrm>
            <a:off x="-2469220" y="7641371"/>
            <a:ext cx="5496517" cy="2970409"/>
          </a:xfrm>
          <a:custGeom>
            <a:avLst/>
            <a:gdLst/>
            <a:ahLst/>
            <a:cxnLst/>
            <a:rect l="l" t="t" r="r" b="b"/>
            <a:pathLst>
              <a:path w="5496517" h="2970409">
                <a:moveTo>
                  <a:pt x="0" y="0"/>
                </a:moveTo>
                <a:lnTo>
                  <a:pt x="5496517" y="0"/>
                </a:lnTo>
                <a:lnTo>
                  <a:pt x="5496517" y="2970409"/>
                </a:lnTo>
                <a:lnTo>
                  <a:pt x="0" y="297040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flipH="1">
            <a:off x="15260703" y="7641371"/>
            <a:ext cx="5496517" cy="2970409"/>
          </a:xfrm>
          <a:custGeom>
            <a:avLst/>
            <a:gdLst/>
            <a:ahLst/>
            <a:cxnLst/>
            <a:rect l="l" t="t" r="r" b="b"/>
            <a:pathLst>
              <a:path w="5496517" h="2970409">
                <a:moveTo>
                  <a:pt x="5496517" y="0"/>
                </a:moveTo>
                <a:lnTo>
                  <a:pt x="0" y="0"/>
                </a:lnTo>
                <a:lnTo>
                  <a:pt x="0" y="2970409"/>
                </a:lnTo>
                <a:lnTo>
                  <a:pt x="5496517" y="2970409"/>
                </a:lnTo>
                <a:lnTo>
                  <a:pt x="5496517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27" name="Group 26"/>
          <p:cNvGrpSpPr/>
          <p:nvPr/>
        </p:nvGrpSpPr>
        <p:grpSpPr>
          <a:xfrm>
            <a:off x="3107690" y="2061210"/>
            <a:ext cx="11875770" cy="1253490"/>
            <a:chOff x="5049" y="5143"/>
            <a:chExt cx="18702" cy="1974"/>
          </a:xfrm>
        </p:grpSpPr>
        <p:sp>
          <p:nvSpPr>
            <p:cNvPr id="28" name="AutoShape 16"/>
            <p:cNvSpPr/>
            <p:nvPr/>
          </p:nvSpPr>
          <p:spPr>
            <a:xfrm>
              <a:off x="6094" y="6101"/>
              <a:ext cx="16612" cy="30"/>
            </a:xfrm>
            <a:prstGeom prst="line">
              <a:avLst/>
            </a:prstGeom>
            <a:ln w="38100" cap="flat">
              <a:solidFill>
                <a:srgbClr val="65503D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9" name="Freeform 17"/>
            <p:cNvSpPr/>
            <p:nvPr/>
          </p:nvSpPr>
          <p:spPr>
            <a:xfrm>
              <a:off x="5049" y="5143"/>
              <a:ext cx="2090" cy="1974"/>
            </a:xfrm>
            <a:custGeom>
              <a:avLst/>
              <a:gdLst/>
              <a:ahLst/>
              <a:cxnLst/>
              <a:rect l="l" t="t" r="r" b="b"/>
              <a:pathLst>
                <a:path w="1327275" h="1253722">
                  <a:moveTo>
                    <a:pt x="0" y="0"/>
                  </a:moveTo>
                  <a:lnTo>
                    <a:pt x="1327276" y="0"/>
                  </a:lnTo>
                  <a:lnTo>
                    <a:pt x="1327276" y="1253722"/>
                  </a:lnTo>
                  <a:lnTo>
                    <a:pt x="0" y="12537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19"/>
            <p:cNvSpPr/>
            <p:nvPr/>
          </p:nvSpPr>
          <p:spPr>
            <a:xfrm>
              <a:off x="13355" y="5143"/>
              <a:ext cx="2090" cy="1974"/>
            </a:xfrm>
            <a:custGeom>
              <a:avLst/>
              <a:gdLst/>
              <a:ahLst/>
              <a:cxnLst/>
              <a:rect l="l" t="t" r="r" b="b"/>
              <a:pathLst>
                <a:path w="1327275" h="1253722">
                  <a:moveTo>
                    <a:pt x="0" y="0"/>
                  </a:moveTo>
                  <a:lnTo>
                    <a:pt x="1327276" y="0"/>
                  </a:lnTo>
                  <a:lnTo>
                    <a:pt x="1327276" y="1253722"/>
                  </a:lnTo>
                  <a:lnTo>
                    <a:pt x="0" y="12537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1" name="Freeform 21"/>
            <p:cNvSpPr/>
            <p:nvPr/>
          </p:nvSpPr>
          <p:spPr>
            <a:xfrm>
              <a:off x="21661" y="5143"/>
              <a:ext cx="2090" cy="1974"/>
            </a:xfrm>
            <a:custGeom>
              <a:avLst/>
              <a:gdLst/>
              <a:ahLst/>
              <a:cxnLst/>
              <a:rect l="l" t="t" r="r" b="b"/>
              <a:pathLst>
                <a:path w="1327275" h="1253722">
                  <a:moveTo>
                    <a:pt x="0" y="0"/>
                  </a:moveTo>
                  <a:lnTo>
                    <a:pt x="1327276" y="0"/>
                  </a:lnTo>
                  <a:lnTo>
                    <a:pt x="1327276" y="1253722"/>
                  </a:lnTo>
                  <a:lnTo>
                    <a:pt x="0" y="12537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644F3D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205720" y="1170762"/>
            <a:ext cx="15876560" cy="7945476"/>
            <a:chOff x="0" y="0"/>
            <a:chExt cx="4181481" cy="209263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181481" cy="2092636"/>
            </a:xfrm>
            <a:custGeom>
              <a:avLst/>
              <a:gdLst/>
              <a:ahLst/>
              <a:cxnLst/>
              <a:rect l="l" t="t" r="r" b="b"/>
              <a:pathLst>
                <a:path w="4181481" h="2092636">
                  <a:moveTo>
                    <a:pt x="0" y="0"/>
                  </a:moveTo>
                  <a:lnTo>
                    <a:pt x="4181481" y="0"/>
                  </a:lnTo>
                  <a:lnTo>
                    <a:pt x="4181481" y="2092636"/>
                  </a:lnTo>
                  <a:lnTo>
                    <a:pt x="0" y="2092636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C1CE9A"/>
              </a:solidFill>
              <a:prstDash val="lgDash"/>
              <a:miter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4181481" cy="21307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flipH="1">
            <a:off x="16143268" y="-3984217"/>
            <a:ext cx="10801253" cy="5756168"/>
          </a:xfrm>
          <a:custGeom>
            <a:avLst/>
            <a:gdLst/>
            <a:ahLst/>
            <a:cxnLst/>
            <a:rect l="l" t="t" r="r" b="b"/>
            <a:pathLst>
              <a:path w="10801253" h="5756168">
                <a:moveTo>
                  <a:pt x="10801252" y="0"/>
                </a:moveTo>
                <a:lnTo>
                  <a:pt x="0" y="0"/>
                </a:lnTo>
                <a:lnTo>
                  <a:pt x="0" y="5756167"/>
                </a:lnTo>
                <a:lnTo>
                  <a:pt x="10801252" y="5756167"/>
                </a:lnTo>
                <a:lnTo>
                  <a:pt x="10801252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292166" y="1438055"/>
            <a:ext cx="1312631" cy="837697"/>
          </a:xfrm>
          <a:custGeom>
            <a:avLst/>
            <a:gdLst/>
            <a:ahLst/>
            <a:cxnLst/>
            <a:rect l="l" t="t" r="r" b="b"/>
            <a:pathLst>
              <a:path w="1312631" h="837697">
                <a:moveTo>
                  <a:pt x="1312631" y="0"/>
                </a:moveTo>
                <a:lnTo>
                  <a:pt x="0" y="0"/>
                </a:lnTo>
                <a:lnTo>
                  <a:pt x="0" y="837697"/>
                </a:lnTo>
                <a:lnTo>
                  <a:pt x="1312631" y="837697"/>
                </a:lnTo>
                <a:lnTo>
                  <a:pt x="1312631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1" name="Freeform 11"/>
          <p:cNvSpPr/>
          <p:nvPr/>
        </p:nvSpPr>
        <p:spPr>
          <a:xfrm>
            <a:off x="1604797" y="308481"/>
            <a:ext cx="1581824" cy="1009491"/>
          </a:xfrm>
          <a:custGeom>
            <a:avLst/>
            <a:gdLst/>
            <a:ahLst/>
            <a:cxnLst/>
            <a:rect l="l" t="t" r="r" b="b"/>
            <a:pathLst>
              <a:path w="1581824" h="1009491">
                <a:moveTo>
                  <a:pt x="0" y="0"/>
                </a:moveTo>
                <a:lnTo>
                  <a:pt x="1581824" y="0"/>
                </a:lnTo>
                <a:lnTo>
                  <a:pt x="1581824" y="1009491"/>
                </a:lnTo>
                <a:lnTo>
                  <a:pt x="0" y="100949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2" name="Freeform 12"/>
          <p:cNvSpPr/>
          <p:nvPr/>
        </p:nvSpPr>
        <p:spPr>
          <a:xfrm>
            <a:off x="16143268" y="7552514"/>
            <a:ext cx="1793964" cy="1144875"/>
          </a:xfrm>
          <a:custGeom>
            <a:avLst/>
            <a:gdLst/>
            <a:ahLst/>
            <a:cxnLst/>
            <a:rect l="l" t="t" r="r" b="b"/>
            <a:pathLst>
              <a:path w="1793964" h="1144875">
                <a:moveTo>
                  <a:pt x="0" y="0"/>
                </a:moveTo>
                <a:lnTo>
                  <a:pt x="1793964" y="0"/>
                </a:lnTo>
                <a:lnTo>
                  <a:pt x="1793964" y="1144875"/>
                </a:lnTo>
                <a:lnTo>
                  <a:pt x="0" y="114487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3" name="Freeform 13"/>
          <p:cNvSpPr/>
          <p:nvPr/>
        </p:nvSpPr>
        <p:spPr>
          <a:xfrm>
            <a:off x="-8656520" y="-3984217"/>
            <a:ext cx="10801253" cy="5756168"/>
          </a:xfrm>
          <a:custGeom>
            <a:avLst/>
            <a:gdLst/>
            <a:ahLst/>
            <a:cxnLst/>
            <a:rect l="l" t="t" r="r" b="b"/>
            <a:pathLst>
              <a:path w="10801253" h="5756168">
                <a:moveTo>
                  <a:pt x="0" y="0"/>
                </a:moveTo>
                <a:lnTo>
                  <a:pt x="10801252" y="0"/>
                </a:lnTo>
                <a:lnTo>
                  <a:pt x="10801252" y="5756167"/>
                </a:lnTo>
                <a:lnTo>
                  <a:pt x="0" y="575616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1699260" y="1257300"/>
            <a:ext cx="15057755" cy="11347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850"/>
              </a:lnSpc>
            </a:pPr>
            <a:r>
              <a:rPr lang="en-US" sz="6000" spc="420">
                <a:solidFill>
                  <a:srgbClr val="65503D"/>
                </a:solidFill>
                <a:latin typeface="Cooper Black" panose="0208090404030B020404" charset="0"/>
                <a:ea typeface="Wedges" panose="02000500000000000000"/>
                <a:cs typeface="Cooper Black" panose="0208090404030B020404" charset="0"/>
                <a:sym typeface="Wedges" panose="02000500000000000000"/>
              </a:rPr>
              <a:t>MINI ACTIVITY: SAVE THE CRAB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176780" y="4643755"/>
            <a:ext cx="4502785" cy="3171825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l">
              <a:lnSpc>
                <a:spcPct val="100000"/>
              </a:lnSpc>
            </a:pPr>
            <a:r>
              <a:rPr lang="en-US" sz="6000">
                <a:solidFill>
                  <a:srgbClr val="65503D"/>
                </a:solidFill>
                <a:latin typeface="Comic Sans MS" panose="030F0702030302020204" charset="0"/>
                <a:ea typeface="Jella"/>
                <a:cs typeface="Comic Sans MS" panose="030F0702030302020204" charset="0"/>
                <a:sym typeface="Jella"/>
              </a:rPr>
              <a:t>PASS THE CRAB TO YOUR FRIEND </a:t>
            </a:r>
          </a:p>
        </p:txBody>
      </p:sp>
      <p:sp>
        <p:nvSpPr>
          <p:cNvPr id="16" name="AutoShape 16"/>
          <p:cNvSpPr/>
          <p:nvPr/>
        </p:nvSpPr>
        <p:spPr>
          <a:xfrm>
            <a:off x="3869696" y="3873863"/>
            <a:ext cx="10548608" cy="19050"/>
          </a:xfrm>
          <a:prstGeom prst="line">
            <a:avLst/>
          </a:prstGeom>
          <a:ln w="38100" cap="flat">
            <a:solidFill>
              <a:srgbClr val="65503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7" name="Freeform 17"/>
          <p:cNvSpPr/>
          <p:nvPr/>
        </p:nvSpPr>
        <p:spPr>
          <a:xfrm>
            <a:off x="3206058" y="3266052"/>
            <a:ext cx="1327275" cy="1253722"/>
          </a:xfrm>
          <a:custGeom>
            <a:avLst/>
            <a:gdLst/>
            <a:ahLst/>
            <a:cxnLst/>
            <a:rect l="l" t="t" r="r" b="b"/>
            <a:pathLst>
              <a:path w="1327275" h="1253722">
                <a:moveTo>
                  <a:pt x="0" y="0"/>
                </a:moveTo>
                <a:lnTo>
                  <a:pt x="1327276" y="0"/>
                </a:lnTo>
                <a:lnTo>
                  <a:pt x="1327276" y="1253722"/>
                </a:lnTo>
                <a:lnTo>
                  <a:pt x="0" y="125372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8480362" y="3266052"/>
            <a:ext cx="1327275" cy="1253722"/>
          </a:xfrm>
          <a:custGeom>
            <a:avLst/>
            <a:gdLst/>
            <a:ahLst/>
            <a:cxnLst/>
            <a:rect l="l" t="t" r="r" b="b"/>
            <a:pathLst>
              <a:path w="1327275" h="1253722">
                <a:moveTo>
                  <a:pt x="0" y="0"/>
                </a:moveTo>
                <a:lnTo>
                  <a:pt x="1327276" y="0"/>
                </a:lnTo>
                <a:lnTo>
                  <a:pt x="1327276" y="1253722"/>
                </a:lnTo>
                <a:lnTo>
                  <a:pt x="0" y="125372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3754666" y="3266052"/>
            <a:ext cx="1327275" cy="1253722"/>
          </a:xfrm>
          <a:custGeom>
            <a:avLst/>
            <a:gdLst/>
            <a:ahLst/>
            <a:cxnLst/>
            <a:rect l="l" t="t" r="r" b="b"/>
            <a:pathLst>
              <a:path w="1327275" h="1253722">
                <a:moveTo>
                  <a:pt x="0" y="0"/>
                </a:moveTo>
                <a:lnTo>
                  <a:pt x="1327276" y="0"/>
                </a:lnTo>
                <a:lnTo>
                  <a:pt x="1327276" y="1253722"/>
                </a:lnTo>
                <a:lnTo>
                  <a:pt x="0" y="125372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-2469220" y="7641371"/>
            <a:ext cx="5496517" cy="2970409"/>
          </a:xfrm>
          <a:custGeom>
            <a:avLst/>
            <a:gdLst/>
            <a:ahLst/>
            <a:cxnLst/>
            <a:rect l="l" t="t" r="r" b="b"/>
            <a:pathLst>
              <a:path w="5496517" h="2970409">
                <a:moveTo>
                  <a:pt x="0" y="0"/>
                </a:moveTo>
                <a:lnTo>
                  <a:pt x="5496517" y="0"/>
                </a:lnTo>
                <a:lnTo>
                  <a:pt x="5496517" y="2970409"/>
                </a:lnTo>
                <a:lnTo>
                  <a:pt x="0" y="297040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flipH="1">
            <a:off x="15260703" y="7641371"/>
            <a:ext cx="5496517" cy="2970409"/>
          </a:xfrm>
          <a:custGeom>
            <a:avLst/>
            <a:gdLst/>
            <a:ahLst/>
            <a:cxnLst/>
            <a:rect l="l" t="t" r="r" b="b"/>
            <a:pathLst>
              <a:path w="5496517" h="2970409">
                <a:moveTo>
                  <a:pt x="5496517" y="0"/>
                </a:moveTo>
                <a:lnTo>
                  <a:pt x="0" y="0"/>
                </a:lnTo>
                <a:lnTo>
                  <a:pt x="0" y="2970409"/>
                </a:lnTo>
                <a:lnTo>
                  <a:pt x="5496517" y="2970409"/>
                </a:lnTo>
                <a:lnTo>
                  <a:pt x="5496517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4" name="TextBox 15"/>
          <p:cNvSpPr txBox="1"/>
          <p:nvPr/>
        </p:nvSpPr>
        <p:spPr>
          <a:xfrm>
            <a:off x="7391400" y="4686300"/>
            <a:ext cx="4502785" cy="3171825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l">
              <a:lnSpc>
                <a:spcPct val="100000"/>
              </a:lnSpc>
            </a:pPr>
            <a:r>
              <a:rPr lang="en-US" sz="6000">
                <a:solidFill>
                  <a:srgbClr val="65503D"/>
                </a:solidFill>
                <a:latin typeface="Comic Sans MS" panose="030F0702030302020204" charset="0"/>
                <a:ea typeface="Jella"/>
                <a:cs typeface="Comic Sans MS" panose="030F0702030302020204" charset="0"/>
                <a:sym typeface="Jella"/>
              </a:rPr>
              <a:t>THE BOMB </a:t>
            </a:r>
            <a:r>
              <a:rPr lang="en-US" sz="6000">
                <a:solidFill>
                  <a:srgbClr val="FF0000"/>
                </a:solidFill>
                <a:latin typeface="Comic Sans MS" panose="030F0702030302020204" charset="0"/>
                <a:ea typeface="Jella"/>
                <a:cs typeface="Comic Sans MS" panose="030F0702030302020204" charset="0"/>
                <a:sym typeface="Jella"/>
              </a:rPr>
              <a:t>EXPLODES</a:t>
            </a:r>
          </a:p>
        </p:txBody>
      </p:sp>
      <p:sp>
        <p:nvSpPr>
          <p:cNvPr id="25" name="TextBox 15"/>
          <p:cNvSpPr txBox="1"/>
          <p:nvPr/>
        </p:nvSpPr>
        <p:spPr>
          <a:xfrm>
            <a:off x="13030200" y="4618355"/>
            <a:ext cx="4502785" cy="3171825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l">
              <a:lnSpc>
                <a:spcPct val="100000"/>
              </a:lnSpc>
            </a:pPr>
            <a:r>
              <a:rPr lang="en-US" sz="6000">
                <a:solidFill>
                  <a:srgbClr val="65503D"/>
                </a:solidFill>
                <a:latin typeface="Comic Sans MS" panose="030F0702030302020204" charset="0"/>
                <a:ea typeface="Jella"/>
                <a:cs typeface="Comic Sans MS" panose="030F0702030302020204" charset="0"/>
                <a:sym typeface="Jella"/>
              </a:rPr>
              <a:t>GIVE ANSWER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24" grpId="0"/>
      <p:bldP spid="24" grpId="1"/>
      <p:bldP spid="25" grpId="0"/>
      <p:bldP spid="25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644F3D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205720" y="1170762"/>
            <a:ext cx="15876560" cy="7945476"/>
            <a:chOff x="0" y="0"/>
            <a:chExt cx="4181481" cy="209263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181481" cy="2092636"/>
            </a:xfrm>
            <a:custGeom>
              <a:avLst/>
              <a:gdLst/>
              <a:ahLst/>
              <a:cxnLst/>
              <a:rect l="l" t="t" r="r" b="b"/>
              <a:pathLst>
                <a:path w="4181481" h="2092636">
                  <a:moveTo>
                    <a:pt x="0" y="0"/>
                  </a:moveTo>
                  <a:lnTo>
                    <a:pt x="4181481" y="0"/>
                  </a:lnTo>
                  <a:lnTo>
                    <a:pt x="4181481" y="2092636"/>
                  </a:lnTo>
                  <a:lnTo>
                    <a:pt x="0" y="2092636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C1CE9A"/>
              </a:solidFill>
              <a:prstDash val="lgDash"/>
              <a:miter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4181481" cy="21307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flipH="1">
            <a:off x="16143268" y="-3984217"/>
            <a:ext cx="10801253" cy="5756168"/>
          </a:xfrm>
          <a:custGeom>
            <a:avLst/>
            <a:gdLst/>
            <a:ahLst/>
            <a:cxnLst/>
            <a:rect l="l" t="t" r="r" b="b"/>
            <a:pathLst>
              <a:path w="10801253" h="5756168">
                <a:moveTo>
                  <a:pt x="10801252" y="0"/>
                </a:moveTo>
                <a:lnTo>
                  <a:pt x="0" y="0"/>
                </a:lnTo>
                <a:lnTo>
                  <a:pt x="0" y="5756167"/>
                </a:lnTo>
                <a:lnTo>
                  <a:pt x="10801252" y="5756167"/>
                </a:lnTo>
                <a:lnTo>
                  <a:pt x="10801252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292166" y="1438055"/>
            <a:ext cx="1312631" cy="837697"/>
          </a:xfrm>
          <a:custGeom>
            <a:avLst/>
            <a:gdLst/>
            <a:ahLst/>
            <a:cxnLst/>
            <a:rect l="l" t="t" r="r" b="b"/>
            <a:pathLst>
              <a:path w="1312631" h="837697">
                <a:moveTo>
                  <a:pt x="1312631" y="0"/>
                </a:moveTo>
                <a:lnTo>
                  <a:pt x="0" y="0"/>
                </a:lnTo>
                <a:lnTo>
                  <a:pt x="0" y="837697"/>
                </a:lnTo>
                <a:lnTo>
                  <a:pt x="1312631" y="837697"/>
                </a:lnTo>
                <a:lnTo>
                  <a:pt x="1312631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1" name="Freeform 11"/>
          <p:cNvSpPr/>
          <p:nvPr/>
        </p:nvSpPr>
        <p:spPr>
          <a:xfrm>
            <a:off x="1604797" y="308481"/>
            <a:ext cx="1581824" cy="1009491"/>
          </a:xfrm>
          <a:custGeom>
            <a:avLst/>
            <a:gdLst/>
            <a:ahLst/>
            <a:cxnLst/>
            <a:rect l="l" t="t" r="r" b="b"/>
            <a:pathLst>
              <a:path w="1581824" h="1009491">
                <a:moveTo>
                  <a:pt x="0" y="0"/>
                </a:moveTo>
                <a:lnTo>
                  <a:pt x="1581824" y="0"/>
                </a:lnTo>
                <a:lnTo>
                  <a:pt x="1581824" y="1009491"/>
                </a:lnTo>
                <a:lnTo>
                  <a:pt x="0" y="100949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2" name="Freeform 12"/>
          <p:cNvSpPr/>
          <p:nvPr/>
        </p:nvSpPr>
        <p:spPr>
          <a:xfrm>
            <a:off x="16143268" y="7552514"/>
            <a:ext cx="1793964" cy="1144875"/>
          </a:xfrm>
          <a:custGeom>
            <a:avLst/>
            <a:gdLst/>
            <a:ahLst/>
            <a:cxnLst/>
            <a:rect l="l" t="t" r="r" b="b"/>
            <a:pathLst>
              <a:path w="1793964" h="1144875">
                <a:moveTo>
                  <a:pt x="0" y="0"/>
                </a:moveTo>
                <a:lnTo>
                  <a:pt x="1793964" y="0"/>
                </a:lnTo>
                <a:lnTo>
                  <a:pt x="1793964" y="1144875"/>
                </a:lnTo>
                <a:lnTo>
                  <a:pt x="0" y="114487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3" name="Freeform 13"/>
          <p:cNvSpPr/>
          <p:nvPr/>
        </p:nvSpPr>
        <p:spPr>
          <a:xfrm>
            <a:off x="-8656520" y="-3984217"/>
            <a:ext cx="10801253" cy="5756168"/>
          </a:xfrm>
          <a:custGeom>
            <a:avLst/>
            <a:gdLst/>
            <a:ahLst/>
            <a:cxnLst/>
            <a:rect l="l" t="t" r="r" b="b"/>
            <a:pathLst>
              <a:path w="10801253" h="5756168">
                <a:moveTo>
                  <a:pt x="0" y="0"/>
                </a:moveTo>
                <a:lnTo>
                  <a:pt x="10801252" y="0"/>
                </a:lnTo>
                <a:lnTo>
                  <a:pt x="10801252" y="5756167"/>
                </a:lnTo>
                <a:lnTo>
                  <a:pt x="0" y="575616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1699260" y="1257300"/>
            <a:ext cx="15057755" cy="11347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850"/>
              </a:lnSpc>
            </a:pPr>
            <a:r>
              <a:rPr lang="en-US" sz="6000" spc="420">
                <a:solidFill>
                  <a:srgbClr val="65503D"/>
                </a:solidFill>
                <a:latin typeface="Cooper Black" panose="0208090404030B020404" charset="0"/>
                <a:ea typeface="Wedges" panose="02000500000000000000"/>
                <a:cs typeface="Cooper Black" panose="0208090404030B020404" charset="0"/>
                <a:sym typeface="Wedges" panose="02000500000000000000"/>
              </a:rPr>
              <a:t>MINI ACTIVITY: SAVE THE CRAB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3206115" y="2580005"/>
            <a:ext cx="11875770" cy="1253490"/>
            <a:chOff x="5049" y="5143"/>
            <a:chExt cx="18702" cy="1974"/>
          </a:xfrm>
        </p:grpSpPr>
        <p:sp>
          <p:nvSpPr>
            <p:cNvPr id="16" name="AutoShape 16"/>
            <p:cNvSpPr/>
            <p:nvPr/>
          </p:nvSpPr>
          <p:spPr>
            <a:xfrm>
              <a:off x="6094" y="6101"/>
              <a:ext cx="16612" cy="30"/>
            </a:xfrm>
            <a:prstGeom prst="line">
              <a:avLst/>
            </a:prstGeom>
            <a:ln w="38100" cap="flat">
              <a:solidFill>
                <a:srgbClr val="65503D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7" name="Freeform 17"/>
            <p:cNvSpPr/>
            <p:nvPr/>
          </p:nvSpPr>
          <p:spPr>
            <a:xfrm>
              <a:off x="5049" y="5143"/>
              <a:ext cx="2090" cy="1974"/>
            </a:xfrm>
            <a:custGeom>
              <a:avLst/>
              <a:gdLst/>
              <a:ahLst/>
              <a:cxnLst/>
              <a:rect l="l" t="t" r="r" b="b"/>
              <a:pathLst>
                <a:path w="1327275" h="1253722">
                  <a:moveTo>
                    <a:pt x="0" y="0"/>
                  </a:moveTo>
                  <a:lnTo>
                    <a:pt x="1327276" y="0"/>
                  </a:lnTo>
                  <a:lnTo>
                    <a:pt x="1327276" y="1253722"/>
                  </a:lnTo>
                  <a:lnTo>
                    <a:pt x="0" y="12537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>
              <a:off x="13355" y="5143"/>
              <a:ext cx="2090" cy="1974"/>
            </a:xfrm>
            <a:custGeom>
              <a:avLst/>
              <a:gdLst/>
              <a:ahLst/>
              <a:cxnLst/>
              <a:rect l="l" t="t" r="r" b="b"/>
              <a:pathLst>
                <a:path w="1327275" h="1253722">
                  <a:moveTo>
                    <a:pt x="0" y="0"/>
                  </a:moveTo>
                  <a:lnTo>
                    <a:pt x="1327276" y="0"/>
                  </a:lnTo>
                  <a:lnTo>
                    <a:pt x="1327276" y="1253722"/>
                  </a:lnTo>
                  <a:lnTo>
                    <a:pt x="0" y="12537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Freeform 21"/>
            <p:cNvSpPr/>
            <p:nvPr/>
          </p:nvSpPr>
          <p:spPr>
            <a:xfrm>
              <a:off x="21661" y="5143"/>
              <a:ext cx="2090" cy="1974"/>
            </a:xfrm>
            <a:custGeom>
              <a:avLst/>
              <a:gdLst/>
              <a:ahLst/>
              <a:cxnLst/>
              <a:rect l="l" t="t" r="r" b="b"/>
              <a:pathLst>
                <a:path w="1327275" h="1253722">
                  <a:moveTo>
                    <a:pt x="0" y="0"/>
                  </a:moveTo>
                  <a:lnTo>
                    <a:pt x="1327276" y="0"/>
                  </a:lnTo>
                  <a:lnTo>
                    <a:pt x="1327276" y="1253722"/>
                  </a:lnTo>
                  <a:lnTo>
                    <a:pt x="0" y="12537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2" name="Freeform 22"/>
          <p:cNvSpPr/>
          <p:nvPr/>
        </p:nvSpPr>
        <p:spPr>
          <a:xfrm>
            <a:off x="-2469220" y="7641371"/>
            <a:ext cx="5496517" cy="2970409"/>
          </a:xfrm>
          <a:custGeom>
            <a:avLst/>
            <a:gdLst/>
            <a:ahLst/>
            <a:cxnLst/>
            <a:rect l="l" t="t" r="r" b="b"/>
            <a:pathLst>
              <a:path w="5496517" h="2970409">
                <a:moveTo>
                  <a:pt x="0" y="0"/>
                </a:moveTo>
                <a:lnTo>
                  <a:pt x="5496517" y="0"/>
                </a:lnTo>
                <a:lnTo>
                  <a:pt x="5496517" y="2970409"/>
                </a:lnTo>
                <a:lnTo>
                  <a:pt x="0" y="297040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flipH="1">
            <a:off x="15260703" y="7641371"/>
            <a:ext cx="5496517" cy="2970409"/>
          </a:xfrm>
          <a:custGeom>
            <a:avLst/>
            <a:gdLst/>
            <a:ahLst/>
            <a:cxnLst/>
            <a:rect l="l" t="t" r="r" b="b"/>
            <a:pathLst>
              <a:path w="5496517" h="2970409">
                <a:moveTo>
                  <a:pt x="5496517" y="0"/>
                </a:moveTo>
                <a:lnTo>
                  <a:pt x="0" y="0"/>
                </a:lnTo>
                <a:lnTo>
                  <a:pt x="0" y="2970409"/>
                </a:lnTo>
                <a:lnTo>
                  <a:pt x="5496517" y="2970409"/>
                </a:lnTo>
                <a:lnTo>
                  <a:pt x="5496517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pic>
        <p:nvPicPr>
          <p:cNvPr id="20" name="30 Second Timer Bomb [MISSION IMPOSSIBLE] 💣 (1)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870960" y="4286250"/>
            <a:ext cx="10788015" cy="45224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1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644F3D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205720" y="1170762"/>
            <a:ext cx="15876560" cy="7945476"/>
            <a:chOff x="0" y="0"/>
            <a:chExt cx="4181481" cy="209263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181481" cy="2092636"/>
            </a:xfrm>
            <a:custGeom>
              <a:avLst/>
              <a:gdLst/>
              <a:ahLst/>
              <a:cxnLst/>
              <a:rect l="l" t="t" r="r" b="b"/>
              <a:pathLst>
                <a:path w="4181481" h="2092636">
                  <a:moveTo>
                    <a:pt x="0" y="0"/>
                  </a:moveTo>
                  <a:lnTo>
                    <a:pt x="4181481" y="0"/>
                  </a:lnTo>
                  <a:lnTo>
                    <a:pt x="4181481" y="2092636"/>
                  </a:lnTo>
                  <a:lnTo>
                    <a:pt x="0" y="2092636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C1CE9A"/>
              </a:solidFill>
              <a:prstDash val="lgDash"/>
              <a:miter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4181481" cy="21307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flipH="1">
            <a:off x="16143268" y="-3984217"/>
            <a:ext cx="10801253" cy="5756168"/>
          </a:xfrm>
          <a:custGeom>
            <a:avLst/>
            <a:gdLst/>
            <a:ahLst/>
            <a:cxnLst/>
            <a:rect l="l" t="t" r="r" b="b"/>
            <a:pathLst>
              <a:path w="10801253" h="5756168">
                <a:moveTo>
                  <a:pt x="10801252" y="0"/>
                </a:moveTo>
                <a:lnTo>
                  <a:pt x="0" y="0"/>
                </a:lnTo>
                <a:lnTo>
                  <a:pt x="0" y="5756167"/>
                </a:lnTo>
                <a:lnTo>
                  <a:pt x="10801252" y="5756167"/>
                </a:lnTo>
                <a:lnTo>
                  <a:pt x="10801252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292166" y="1438055"/>
            <a:ext cx="1312631" cy="837697"/>
          </a:xfrm>
          <a:custGeom>
            <a:avLst/>
            <a:gdLst/>
            <a:ahLst/>
            <a:cxnLst/>
            <a:rect l="l" t="t" r="r" b="b"/>
            <a:pathLst>
              <a:path w="1312631" h="837697">
                <a:moveTo>
                  <a:pt x="1312631" y="0"/>
                </a:moveTo>
                <a:lnTo>
                  <a:pt x="0" y="0"/>
                </a:lnTo>
                <a:lnTo>
                  <a:pt x="0" y="837697"/>
                </a:lnTo>
                <a:lnTo>
                  <a:pt x="1312631" y="837697"/>
                </a:lnTo>
                <a:lnTo>
                  <a:pt x="1312631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1" name="Freeform 11"/>
          <p:cNvSpPr/>
          <p:nvPr/>
        </p:nvSpPr>
        <p:spPr>
          <a:xfrm>
            <a:off x="1604797" y="308481"/>
            <a:ext cx="1581824" cy="1009491"/>
          </a:xfrm>
          <a:custGeom>
            <a:avLst/>
            <a:gdLst/>
            <a:ahLst/>
            <a:cxnLst/>
            <a:rect l="l" t="t" r="r" b="b"/>
            <a:pathLst>
              <a:path w="1581824" h="1009491">
                <a:moveTo>
                  <a:pt x="0" y="0"/>
                </a:moveTo>
                <a:lnTo>
                  <a:pt x="1581824" y="0"/>
                </a:lnTo>
                <a:lnTo>
                  <a:pt x="1581824" y="1009491"/>
                </a:lnTo>
                <a:lnTo>
                  <a:pt x="0" y="100949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2" name="Freeform 12"/>
          <p:cNvSpPr/>
          <p:nvPr/>
        </p:nvSpPr>
        <p:spPr>
          <a:xfrm>
            <a:off x="16230898" y="8419924"/>
            <a:ext cx="1793964" cy="1144875"/>
          </a:xfrm>
          <a:custGeom>
            <a:avLst/>
            <a:gdLst/>
            <a:ahLst/>
            <a:cxnLst/>
            <a:rect l="l" t="t" r="r" b="b"/>
            <a:pathLst>
              <a:path w="1793964" h="1144875">
                <a:moveTo>
                  <a:pt x="0" y="0"/>
                </a:moveTo>
                <a:lnTo>
                  <a:pt x="1793964" y="0"/>
                </a:lnTo>
                <a:lnTo>
                  <a:pt x="1793964" y="1144875"/>
                </a:lnTo>
                <a:lnTo>
                  <a:pt x="0" y="114487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3" name="Freeform 13"/>
          <p:cNvSpPr/>
          <p:nvPr/>
        </p:nvSpPr>
        <p:spPr>
          <a:xfrm>
            <a:off x="-8656520" y="-3984217"/>
            <a:ext cx="10801253" cy="5756168"/>
          </a:xfrm>
          <a:custGeom>
            <a:avLst/>
            <a:gdLst/>
            <a:ahLst/>
            <a:cxnLst/>
            <a:rect l="l" t="t" r="r" b="b"/>
            <a:pathLst>
              <a:path w="10801253" h="5756168">
                <a:moveTo>
                  <a:pt x="0" y="0"/>
                </a:moveTo>
                <a:lnTo>
                  <a:pt x="10801252" y="0"/>
                </a:lnTo>
                <a:lnTo>
                  <a:pt x="10801252" y="5756167"/>
                </a:lnTo>
                <a:lnTo>
                  <a:pt x="0" y="575616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1884045" y="1181100"/>
            <a:ext cx="14513560" cy="16617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5400" spc="420">
                <a:solidFill>
                  <a:srgbClr val="65503D"/>
                </a:solidFill>
                <a:latin typeface="Cooper Black" panose="0208090404030B020404" charset="0"/>
                <a:ea typeface="Wedges" panose="02000500000000000000"/>
                <a:cs typeface="Cooper Black" panose="0208090404030B020404" charset="0"/>
                <a:sym typeface="Wedges" panose="02000500000000000000"/>
              </a:rPr>
              <a:t>Task b. Write sentences and questions using the prompts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127250" y="2857500"/>
            <a:ext cx="14513560" cy="60940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altLang="en-US" sz="4400" spc="420">
                <a:solidFill>
                  <a:srgbClr val="65503D"/>
                </a:solidFill>
                <a:latin typeface="Comic Sans MS" panose="030F0702030302020204" charset="0"/>
                <a:ea typeface="Wedges" panose="02000500000000000000"/>
                <a:cs typeface="Comic Sans MS" panose="030F0702030302020204" charset="0"/>
                <a:sym typeface="Wedges" panose="02000500000000000000"/>
              </a:rPr>
              <a:t>1. It's easy to cook spaghetti.</a:t>
            </a:r>
          </a:p>
          <a:p>
            <a:pPr algn="l">
              <a:lnSpc>
                <a:spcPct val="100000"/>
              </a:lnSpc>
            </a:pPr>
            <a:r>
              <a:rPr lang="en-US" altLang="en-US" sz="4400" spc="420">
                <a:solidFill>
                  <a:srgbClr val="65503D"/>
                </a:solidFill>
                <a:latin typeface="Comic Sans MS" panose="030F0702030302020204" charset="0"/>
                <a:ea typeface="Wedges" panose="02000500000000000000"/>
                <a:cs typeface="Comic Sans MS" panose="030F0702030302020204" charset="0"/>
                <a:sym typeface="Wedges" panose="02000500000000000000"/>
              </a:rPr>
              <a:t>2. It isn't/It's not good to rely on other people.</a:t>
            </a:r>
          </a:p>
          <a:p>
            <a:pPr algn="l">
              <a:lnSpc>
                <a:spcPct val="100000"/>
              </a:lnSpc>
            </a:pPr>
            <a:r>
              <a:rPr lang="en-US" altLang="en-US" sz="4400" spc="420">
                <a:solidFill>
                  <a:srgbClr val="65503D"/>
                </a:solidFill>
                <a:latin typeface="Comic Sans MS" panose="030F0702030302020204" charset="0"/>
                <a:ea typeface="Wedges" panose="02000500000000000000"/>
                <a:cs typeface="Comic Sans MS" panose="030F0702030302020204" charset="0"/>
                <a:sym typeface="Wedges" panose="02000500000000000000"/>
              </a:rPr>
              <a:t>3. Is it important for teenagers to get part-time jobs?</a:t>
            </a:r>
          </a:p>
          <a:p>
            <a:pPr algn="l">
              <a:lnSpc>
                <a:spcPct val="100000"/>
              </a:lnSpc>
            </a:pPr>
            <a:r>
              <a:rPr lang="en-US" altLang="en-US" sz="4400" spc="420">
                <a:solidFill>
                  <a:srgbClr val="65503D"/>
                </a:solidFill>
                <a:latin typeface="Comic Sans MS" panose="030F0702030302020204" charset="0"/>
                <a:ea typeface="Wedges" panose="02000500000000000000"/>
                <a:cs typeface="Comic Sans MS" panose="030F0702030302020204" charset="0"/>
                <a:sym typeface="Wedges" panose="02000500000000000000"/>
              </a:rPr>
              <a:t>4. It isn't/It's not easy for young people to choose a career.</a:t>
            </a:r>
          </a:p>
          <a:p>
            <a:pPr algn="l">
              <a:lnSpc>
                <a:spcPct val="100000"/>
              </a:lnSpc>
            </a:pPr>
            <a:r>
              <a:rPr lang="en-US" altLang="en-US" sz="4400" spc="420">
                <a:solidFill>
                  <a:srgbClr val="65503D"/>
                </a:solidFill>
                <a:latin typeface="Comic Sans MS" panose="030F0702030302020204" charset="0"/>
                <a:ea typeface="Wedges" panose="02000500000000000000"/>
                <a:cs typeface="Comic Sans MS" panose="030F0702030302020204" charset="0"/>
                <a:sym typeface="Wedges" panose="02000500000000000000"/>
              </a:rPr>
              <a:t>5. Is it useful for high school students to know how to ride a bicycle?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644F3D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205720" y="1170762"/>
            <a:ext cx="15876560" cy="7945476"/>
            <a:chOff x="0" y="0"/>
            <a:chExt cx="4181481" cy="209263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181481" cy="2092636"/>
            </a:xfrm>
            <a:custGeom>
              <a:avLst/>
              <a:gdLst/>
              <a:ahLst/>
              <a:cxnLst/>
              <a:rect l="l" t="t" r="r" b="b"/>
              <a:pathLst>
                <a:path w="4181481" h="2092636">
                  <a:moveTo>
                    <a:pt x="0" y="0"/>
                  </a:moveTo>
                  <a:lnTo>
                    <a:pt x="4181481" y="0"/>
                  </a:lnTo>
                  <a:lnTo>
                    <a:pt x="4181481" y="2092636"/>
                  </a:lnTo>
                  <a:lnTo>
                    <a:pt x="0" y="2092636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C1CE9A"/>
              </a:solidFill>
              <a:prstDash val="lgDash"/>
              <a:miter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4181481" cy="21307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flipH="1">
            <a:off x="292166" y="1438055"/>
            <a:ext cx="1312631" cy="837697"/>
          </a:xfrm>
          <a:custGeom>
            <a:avLst/>
            <a:gdLst/>
            <a:ahLst/>
            <a:cxnLst/>
            <a:rect l="l" t="t" r="r" b="b"/>
            <a:pathLst>
              <a:path w="1312631" h="837697">
                <a:moveTo>
                  <a:pt x="1312631" y="0"/>
                </a:moveTo>
                <a:lnTo>
                  <a:pt x="0" y="0"/>
                </a:lnTo>
                <a:lnTo>
                  <a:pt x="0" y="837697"/>
                </a:lnTo>
                <a:lnTo>
                  <a:pt x="1312631" y="837697"/>
                </a:lnTo>
                <a:lnTo>
                  <a:pt x="1312631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0" name="Freeform 10"/>
          <p:cNvSpPr/>
          <p:nvPr/>
        </p:nvSpPr>
        <p:spPr>
          <a:xfrm>
            <a:off x="1604797" y="308481"/>
            <a:ext cx="1581824" cy="1009491"/>
          </a:xfrm>
          <a:custGeom>
            <a:avLst/>
            <a:gdLst/>
            <a:ahLst/>
            <a:cxnLst/>
            <a:rect l="l" t="t" r="r" b="b"/>
            <a:pathLst>
              <a:path w="1581824" h="1009491">
                <a:moveTo>
                  <a:pt x="0" y="0"/>
                </a:moveTo>
                <a:lnTo>
                  <a:pt x="1581824" y="0"/>
                </a:lnTo>
                <a:lnTo>
                  <a:pt x="1581824" y="1009491"/>
                </a:lnTo>
                <a:lnTo>
                  <a:pt x="0" y="10094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1" name="Freeform 11"/>
          <p:cNvSpPr/>
          <p:nvPr/>
        </p:nvSpPr>
        <p:spPr>
          <a:xfrm>
            <a:off x="16143268" y="7552514"/>
            <a:ext cx="1793964" cy="1144875"/>
          </a:xfrm>
          <a:custGeom>
            <a:avLst/>
            <a:gdLst/>
            <a:ahLst/>
            <a:cxnLst/>
            <a:rect l="l" t="t" r="r" b="b"/>
            <a:pathLst>
              <a:path w="1793964" h="1144875">
                <a:moveTo>
                  <a:pt x="0" y="0"/>
                </a:moveTo>
                <a:lnTo>
                  <a:pt x="1793964" y="0"/>
                </a:lnTo>
                <a:lnTo>
                  <a:pt x="1793964" y="1144875"/>
                </a:lnTo>
                <a:lnTo>
                  <a:pt x="0" y="11448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2" name="Freeform 12"/>
          <p:cNvSpPr/>
          <p:nvPr/>
        </p:nvSpPr>
        <p:spPr>
          <a:xfrm flipH="1">
            <a:off x="16143268" y="-3984217"/>
            <a:ext cx="10801253" cy="5756168"/>
          </a:xfrm>
          <a:custGeom>
            <a:avLst/>
            <a:gdLst/>
            <a:ahLst/>
            <a:cxnLst/>
            <a:rect l="l" t="t" r="r" b="b"/>
            <a:pathLst>
              <a:path w="10801253" h="5756168">
                <a:moveTo>
                  <a:pt x="10801252" y="0"/>
                </a:moveTo>
                <a:lnTo>
                  <a:pt x="0" y="0"/>
                </a:lnTo>
                <a:lnTo>
                  <a:pt x="0" y="5756167"/>
                </a:lnTo>
                <a:lnTo>
                  <a:pt x="10801252" y="5756167"/>
                </a:lnTo>
                <a:lnTo>
                  <a:pt x="1080125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-8656520" y="-3984217"/>
            <a:ext cx="10801253" cy="5756168"/>
          </a:xfrm>
          <a:custGeom>
            <a:avLst/>
            <a:gdLst/>
            <a:ahLst/>
            <a:cxnLst/>
            <a:rect l="l" t="t" r="r" b="b"/>
            <a:pathLst>
              <a:path w="10801253" h="5756168">
                <a:moveTo>
                  <a:pt x="0" y="0"/>
                </a:moveTo>
                <a:lnTo>
                  <a:pt x="10801252" y="0"/>
                </a:lnTo>
                <a:lnTo>
                  <a:pt x="10801252" y="5756167"/>
                </a:lnTo>
                <a:lnTo>
                  <a:pt x="0" y="575616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2161540" y="1170940"/>
            <a:ext cx="14248130" cy="18465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6000" spc="420">
                <a:solidFill>
                  <a:srgbClr val="65503D"/>
                </a:solidFill>
                <a:latin typeface="Cooper Black" panose="0208090404030B020404" charset="0"/>
                <a:ea typeface="Wedges" panose="02000500000000000000"/>
                <a:cs typeface="Cooper Black" panose="0208090404030B020404" charset="0"/>
                <a:sym typeface="Wedges" panose="02000500000000000000"/>
              </a:rPr>
              <a:t>Task c. In pairs: Ask and answer using the prompts in the table.</a:t>
            </a:r>
          </a:p>
        </p:txBody>
      </p:sp>
      <p:sp>
        <p:nvSpPr>
          <p:cNvPr id="17" name="Freeform 17"/>
          <p:cNvSpPr/>
          <p:nvPr/>
        </p:nvSpPr>
        <p:spPr>
          <a:xfrm>
            <a:off x="-2469220" y="7641371"/>
            <a:ext cx="5496517" cy="2970409"/>
          </a:xfrm>
          <a:custGeom>
            <a:avLst/>
            <a:gdLst/>
            <a:ahLst/>
            <a:cxnLst/>
            <a:rect l="l" t="t" r="r" b="b"/>
            <a:pathLst>
              <a:path w="5496517" h="2970409">
                <a:moveTo>
                  <a:pt x="0" y="0"/>
                </a:moveTo>
                <a:lnTo>
                  <a:pt x="5496517" y="0"/>
                </a:lnTo>
                <a:lnTo>
                  <a:pt x="5496517" y="2970409"/>
                </a:lnTo>
                <a:lnTo>
                  <a:pt x="0" y="297040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flipH="1">
            <a:off x="15260703" y="7641371"/>
            <a:ext cx="5496517" cy="2970409"/>
          </a:xfrm>
          <a:custGeom>
            <a:avLst/>
            <a:gdLst/>
            <a:ahLst/>
            <a:cxnLst/>
            <a:rect l="l" t="t" r="r" b="b"/>
            <a:pathLst>
              <a:path w="5496517" h="2970409">
                <a:moveTo>
                  <a:pt x="5496517" y="0"/>
                </a:moveTo>
                <a:lnTo>
                  <a:pt x="0" y="0"/>
                </a:lnTo>
                <a:lnTo>
                  <a:pt x="0" y="2970409"/>
                </a:lnTo>
                <a:lnTo>
                  <a:pt x="5496517" y="2970409"/>
                </a:lnTo>
                <a:lnTo>
                  <a:pt x="5496517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aphicFrame>
        <p:nvGraphicFramePr>
          <p:cNvPr id="19" name="Table 18"/>
          <p:cNvGraphicFramePr/>
          <p:nvPr>
            <p:custDataLst>
              <p:tags r:id="rId1"/>
            </p:custDataLst>
          </p:nvPr>
        </p:nvGraphicFramePr>
        <p:xfrm>
          <a:off x="2260600" y="3543300"/>
          <a:ext cx="13997940" cy="257937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34994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994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994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4994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289685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4000">
                          <a:latin typeface="Calibri" panose="020F0502020204030204" charset="0"/>
                          <a:cs typeface="Calibri" panose="020F0502020204030204" charset="0"/>
                        </a:rPr>
                        <a:t>easy/learn a language?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4000">
                          <a:latin typeface="Calibri" panose="020F0502020204030204" charset="0"/>
                          <a:cs typeface="Calibri" panose="020F0502020204030204" charset="0"/>
                        </a:rPr>
                        <a:t>useful/teenagers/own a bicycle?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4000">
                          <a:latin typeface="Calibri" panose="020F0502020204030204" charset="0"/>
                          <a:cs typeface="Calibri" panose="020F0502020204030204" charset="0"/>
                        </a:rPr>
                        <a:t>healthy/eat out every day?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4000">
                          <a:latin typeface="Calibri" panose="020F0502020204030204" charset="0"/>
                          <a:cs typeface="Calibri" panose="020F0502020204030204" charset="0"/>
                        </a:rPr>
                        <a:t>convenient/go university/bus?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8968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4000">
                          <a:latin typeface="Calibri" panose="020F0502020204030204" charset="0"/>
                          <a:cs typeface="Calibri" panose="020F0502020204030204" charset="0"/>
                        </a:rPr>
                        <a:t>difficult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4000">
                        <a:latin typeface="Calibri" panose="020F0502020204030204" charset="0"/>
                        <a:cs typeface="Calibri" panose="020F05020202040302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4000">
                          <a:latin typeface="Calibri" panose="020F0502020204030204" charset="0"/>
                          <a:cs typeface="Calibri" panose="020F0502020204030204" charset="0"/>
                        </a:rPr>
                        <a:t>unhealthy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4000">
                        <a:latin typeface="Calibri" panose="020F0502020204030204" charset="0"/>
                        <a:cs typeface="Calibri" panose="020F050202020403020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0" name="Picture 19"/>
          <p:cNvPicPr/>
          <p:nvPr/>
        </p:nvPicPr>
        <p:blipFill>
          <a:blip r:embed="rId10"/>
          <a:stretch>
            <a:fillRect/>
          </a:stretch>
        </p:blipFill>
        <p:spPr>
          <a:xfrm>
            <a:off x="2621280" y="5600700"/>
            <a:ext cx="565150" cy="573405"/>
          </a:xfrm>
          <a:prstGeom prst="rect">
            <a:avLst/>
          </a:prstGeom>
        </p:spPr>
      </p:pic>
      <p:pic>
        <p:nvPicPr>
          <p:cNvPr id="21" name="Picture 20"/>
          <p:cNvPicPr/>
          <p:nvPr/>
        </p:nvPicPr>
        <p:blipFill>
          <a:blip r:embed="rId10"/>
          <a:stretch>
            <a:fillRect/>
          </a:stretch>
        </p:blipFill>
        <p:spPr>
          <a:xfrm>
            <a:off x="9448800" y="5600700"/>
            <a:ext cx="565150" cy="573405"/>
          </a:xfrm>
          <a:prstGeom prst="rect">
            <a:avLst/>
          </a:prstGeom>
        </p:spPr>
      </p:pic>
      <p:pic>
        <p:nvPicPr>
          <p:cNvPr id="22" name="Picture 21"/>
          <p:cNvPicPr/>
          <p:nvPr/>
        </p:nvPicPr>
        <p:blipFill>
          <a:blip r:embed="rId11"/>
          <a:stretch>
            <a:fillRect/>
          </a:stretch>
        </p:blipFill>
        <p:spPr>
          <a:xfrm>
            <a:off x="7010400" y="5676900"/>
            <a:ext cx="991235" cy="740410"/>
          </a:xfrm>
          <a:prstGeom prst="rect">
            <a:avLst/>
          </a:prstGeom>
        </p:spPr>
      </p:pic>
      <p:pic>
        <p:nvPicPr>
          <p:cNvPr id="23" name="Picture 22"/>
          <p:cNvPicPr/>
          <p:nvPr/>
        </p:nvPicPr>
        <p:blipFill>
          <a:blip r:embed="rId11"/>
          <a:stretch>
            <a:fillRect/>
          </a:stretch>
        </p:blipFill>
        <p:spPr>
          <a:xfrm>
            <a:off x="13944600" y="5676900"/>
            <a:ext cx="991235" cy="74041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620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176520" y="1682115"/>
            <a:ext cx="12633960" cy="8237220"/>
          </a:xfrm>
          <a:custGeom>
            <a:avLst/>
            <a:gdLst/>
            <a:ahLst/>
            <a:cxnLst/>
            <a:rect l="l" t="t" r="r" b="b"/>
            <a:pathLst>
              <a:path w="12246300" h="6271126">
                <a:moveTo>
                  <a:pt x="0" y="0"/>
                </a:moveTo>
                <a:lnTo>
                  <a:pt x="12246300" y="0"/>
                </a:lnTo>
                <a:lnTo>
                  <a:pt x="12246300" y="6271127"/>
                </a:lnTo>
                <a:lnTo>
                  <a:pt x="0" y="627112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16143268" y="-3984217"/>
            <a:ext cx="10801253" cy="5756168"/>
          </a:xfrm>
          <a:custGeom>
            <a:avLst/>
            <a:gdLst/>
            <a:ahLst/>
            <a:cxnLst/>
            <a:rect l="l" t="t" r="r" b="b"/>
            <a:pathLst>
              <a:path w="10801253" h="5756168">
                <a:moveTo>
                  <a:pt x="10801252" y="0"/>
                </a:moveTo>
                <a:lnTo>
                  <a:pt x="0" y="0"/>
                </a:lnTo>
                <a:lnTo>
                  <a:pt x="0" y="5756167"/>
                </a:lnTo>
                <a:lnTo>
                  <a:pt x="10801252" y="5756167"/>
                </a:lnTo>
                <a:lnTo>
                  <a:pt x="10801252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8656520" y="-3984217"/>
            <a:ext cx="10801253" cy="5756168"/>
          </a:xfrm>
          <a:custGeom>
            <a:avLst/>
            <a:gdLst/>
            <a:ahLst/>
            <a:cxnLst/>
            <a:rect l="l" t="t" r="r" b="b"/>
            <a:pathLst>
              <a:path w="10801253" h="5756168">
                <a:moveTo>
                  <a:pt x="0" y="0"/>
                </a:moveTo>
                <a:lnTo>
                  <a:pt x="10801252" y="0"/>
                </a:lnTo>
                <a:lnTo>
                  <a:pt x="10801252" y="5756167"/>
                </a:lnTo>
                <a:lnTo>
                  <a:pt x="0" y="575616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9525234" y="418979"/>
            <a:ext cx="1177117" cy="901826"/>
          </a:xfrm>
          <a:custGeom>
            <a:avLst/>
            <a:gdLst/>
            <a:ahLst/>
            <a:cxnLst/>
            <a:rect l="l" t="t" r="r" b="b"/>
            <a:pathLst>
              <a:path w="1177117" h="901826">
                <a:moveTo>
                  <a:pt x="1177116" y="0"/>
                </a:moveTo>
                <a:lnTo>
                  <a:pt x="0" y="0"/>
                </a:lnTo>
                <a:lnTo>
                  <a:pt x="0" y="901826"/>
                </a:lnTo>
                <a:lnTo>
                  <a:pt x="1177116" y="901826"/>
                </a:lnTo>
                <a:lnTo>
                  <a:pt x="1177116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990633" y="418960"/>
            <a:ext cx="9927524" cy="1285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030"/>
              </a:lnSpc>
              <a:spcBef>
                <a:spcPct val="0"/>
              </a:spcBef>
            </a:pPr>
            <a:r>
              <a:rPr lang="en-US" sz="8500" u="none" strike="noStrike" spc="475" dirty="0">
                <a:solidFill>
                  <a:srgbClr val="FF0000"/>
                </a:solidFill>
                <a:latin typeface="Wedges" panose="02000500000000000000"/>
                <a:ea typeface="Wedges" panose="02000500000000000000"/>
                <a:cs typeface="Wedges" panose="02000500000000000000"/>
                <a:sym typeface="Wedges" panose="02000500000000000000"/>
              </a:rPr>
              <a:t>MUSIC TIME</a:t>
            </a:r>
          </a:p>
        </p:txBody>
      </p:sp>
      <p:sp>
        <p:nvSpPr>
          <p:cNvPr id="10" name="Freeform 10"/>
          <p:cNvSpPr/>
          <p:nvPr/>
        </p:nvSpPr>
        <p:spPr>
          <a:xfrm rot="-840127">
            <a:off x="4990922" y="3104301"/>
            <a:ext cx="1199384" cy="1172589"/>
          </a:xfrm>
          <a:custGeom>
            <a:avLst/>
            <a:gdLst/>
            <a:ahLst/>
            <a:cxnLst/>
            <a:rect l="l" t="t" r="r" b="b"/>
            <a:pathLst>
              <a:path w="1199384" h="1172589">
                <a:moveTo>
                  <a:pt x="0" y="0"/>
                </a:moveTo>
                <a:lnTo>
                  <a:pt x="1199384" y="0"/>
                </a:lnTo>
                <a:lnTo>
                  <a:pt x="1199384" y="1172588"/>
                </a:lnTo>
                <a:lnTo>
                  <a:pt x="0" y="117258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838200" y="3086100"/>
            <a:ext cx="3782060" cy="6276975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dist">
              <a:lnSpc>
                <a:spcPct val="150000"/>
              </a:lnSpc>
            </a:pPr>
            <a:r>
              <a:rPr lang="en-US" sz="5400" b="1">
                <a:solidFill>
                  <a:srgbClr val="65503D"/>
                </a:solidFill>
                <a:latin typeface="Comic Sans MS" panose="030F0702030302020204" charset="0"/>
                <a:ea typeface="Jella"/>
                <a:cs typeface="Comic Sans MS" panose="030F0702030302020204" charset="0"/>
                <a:sym typeface="Jella"/>
              </a:rPr>
              <a:t>- Listen to the song.</a:t>
            </a:r>
          </a:p>
          <a:p>
            <a:pPr algn="dist">
              <a:lnSpc>
                <a:spcPct val="150000"/>
              </a:lnSpc>
            </a:pPr>
            <a:r>
              <a:rPr lang="en-US" sz="5400" b="1">
                <a:solidFill>
                  <a:srgbClr val="65503D"/>
                </a:solidFill>
                <a:latin typeface="Comic Sans MS" panose="030F0702030302020204" charset="0"/>
                <a:ea typeface="Jella"/>
                <a:cs typeface="Comic Sans MS" panose="030F0702030302020204" charset="0"/>
                <a:sym typeface="Jella"/>
              </a:rPr>
              <a:t>- Complete the lyrics</a:t>
            </a:r>
          </a:p>
        </p:txBody>
      </p:sp>
      <p:pic>
        <p:nvPicPr>
          <p:cNvPr id="12" name="videoplayback (1)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270115" y="3396615"/>
            <a:ext cx="8309610" cy="5016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1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644F3D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205720" y="1170762"/>
            <a:ext cx="15876560" cy="7945476"/>
            <a:chOff x="0" y="0"/>
            <a:chExt cx="4181481" cy="209263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181481" cy="2092636"/>
            </a:xfrm>
            <a:custGeom>
              <a:avLst/>
              <a:gdLst/>
              <a:ahLst/>
              <a:cxnLst/>
              <a:rect l="l" t="t" r="r" b="b"/>
              <a:pathLst>
                <a:path w="4181481" h="2092636">
                  <a:moveTo>
                    <a:pt x="0" y="0"/>
                  </a:moveTo>
                  <a:lnTo>
                    <a:pt x="4181481" y="0"/>
                  </a:lnTo>
                  <a:lnTo>
                    <a:pt x="4181481" y="2092636"/>
                  </a:lnTo>
                  <a:lnTo>
                    <a:pt x="0" y="2092636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C1CE9A"/>
              </a:solidFill>
              <a:prstDash val="lgDash"/>
              <a:miter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4181481" cy="21307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flipH="1">
            <a:off x="16143268" y="-3984217"/>
            <a:ext cx="10801253" cy="5756168"/>
          </a:xfrm>
          <a:custGeom>
            <a:avLst/>
            <a:gdLst/>
            <a:ahLst/>
            <a:cxnLst/>
            <a:rect l="l" t="t" r="r" b="b"/>
            <a:pathLst>
              <a:path w="10801253" h="5756168">
                <a:moveTo>
                  <a:pt x="10801252" y="0"/>
                </a:moveTo>
                <a:lnTo>
                  <a:pt x="0" y="0"/>
                </a:lnTo>
                <a:lnTo>
                  <a:pt x="0" y="5756167"/>
                </a:lnTo>
                <a:lnTo>
                  <a:pt x="10801252" y="5756167"/>
                </a:lnTo>
                <a:lnTo>
                  <a:pt x="10801252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292166" y="1438055"/>
            <a:ext cx="1312631" cy="837697"/>
          </a:xfrm>
          <a:custGeom>
            <a:avLst/>
            <a:gdLst/>
            <a:ahLst/>
            <a:cxnLst/>
            <a:rect l="l" t="t" r="r" b="b"/>
            <a:pathLst>
              <a:path w="1312631" h="837697">
                <a:moveTo>
                  <a:pt x="1312631" y="0"/>
                </a:moveTo>
                <a:lnTo>
                  <a:pt x="0" y="0"/>
                </a:lnTo>
                <a:lnTo>
                  <a:pt x="0" y="837697"/>
                </a:lnTo>
                <a:lnTo>
                  <a:pt x="1312631" y="837697"/>
                </a:lnTo>
                <a:lnTo>
                  <a:pt x="1312631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1" name="Freeform 11"/>
          <p:cNvSpPr/>
          <p:nvPr/>
        </p:nvSpPr>
        <p:spPr>
          <a:xfrm>
            <a:off x="1604797" y="308481"/>
            <a:ext cx="1581824" cy="1009491"/>
          </a:xfrm>
          <a:custGeom>
            <a:avLst/>
            <a:gdLst/>
            <a:ahLst/>
            <a:cxnLst/>
            <a:rect l="l" t="t" r="r" b="b"/>
            <a:pathLst>
              <a:path w="1581824" h="1009491">
                <a:moveTo>
                  <a:pt x="0" y="0"/>
                </a:moveTo>
                <a:lnTo>
                  <a:pt x="1581824" y="0"/>
                </a:lnTo>
                <a:lnTo>
                  <a:pt x="1581824" y="1009491"/>
                </a:lnTo>
                <a:lnTo>
                  <a:pt x="0" y="100949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2" name="Freeform 12"/>
          <p:cNvSpPr/>
          <p:nvPr/>
        </p:nvSpPr>
        <p:spPr>
          <a:xfrm>
            <a:off x="16143268" y="7552514"/>
            <a:ext cx="1793964" cy="1144875"/>
          </a:xfrm>
          <a:custGeom>
            <a:avLst/>
            <a:gdLst/>
            <a:ahLst/>
            <a:cxnLst/>
            <a:rect l="l" t="t" r="r" b="b"/>
            <a:pathLst>
              <a:path w="1793964" h="1144875">
                <a:moveTo>
                  <a:pt x="0" y="0"/>
                </a:moveTo>
                <a:lnTo>
                  <a:pt x="1793964" y="0"/>
                </a:lnTo>
                <a:lnTo>
                  <a:pt x="1793964" y="1144875"/>
                </a:lnTo>
                <a:lnTo>
                  <a:pt x="0" y="11448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3" name="Freeform 13"/>
          <p:cNvSpPr/>
          <p:nvPr/>
        </p:nvSpPr>
        <p:spPr>
          <a:xfrm>
            <a:off x="-8656520" y="-3984217"/>
            <a:ext cx="10801253" cy="5756168"/>
          </a:xfrm>
          <a:custGeom>
            <a:avLst/>
            <a:gdLst/>
            <a:ahLst/>
            <a:cxnLst/>
            <a:rect l="l" t="t" r="r" b="b"/>
            <a:pathLst>
              <a:path w="10801253" h="5756168">
                <a:moveTo>
                  <a:pt x="0" y="0"/>
                </a:moveTo>
                <a:lnTo>
                  <a:pt x="10801252" y="0"/>
                </a:lnTo>
                <a:lnTo>
                  <a:pt x="10801252" y="5756167"/>
                </a:lnTo>
                <a:lnTo>
                  <a:pt x="0" y="575616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-2469220" y="7641371"/>
            <a:ext cx="5496517" cy="2970409"/>
          </a:xfrm>
          <a:custGeom>
            <a:avLst/>
            <a:gdLst/>
            <a:ahLst/>
            <a:cxnLst/>
            <a:rect l="l" t="t" r="r" b="b"/>
            <a:pathLst>
              <a:path w="5496517" h="2970409">
                <a:moveTo>
                  <a:pt x="0" y="0"/>
                </a:moveTo>
                <a:lnTo>
                  <a:pt x="5496517" y="0"/>
                </a:lnTo>
                <a:lnTo>
                  <a:pt x="5496517" y="2970409"/>
                </a:lnTo>
                <a:lnTo>
                  <a:pt x="0" y="297040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flipH="1">
            <a:off x="15260703" y="7641371"/>
            <a:ext cx="5496517" cy="2970409"/>
          </a:xfrm>
          <a:custGeom>
            <a:avLst/>
            <a:gdLst/>
            <a:ahLst/>
            <a:cxnLst/>
            <a:rect l="l" t="t" r="r" b="b"/>
            <a:pathLst>
              <a:path w="5496517" h="2970409">
                <a:moveTo>
                  <a:pt x="5496517" y="0"/>
                </a:moveTo>
                <a:lnTo>
                  <a:pt x="0" y="0"/>
                </a:lnTo>
                <a:lnTo>
                  <a:pt x="0" y="2970409"/>
                </a:lnTo>
                <a:lnTo>
                  <a:pt x="5496517" y="2970409"/>
                </a:lnTo>
                <a:lnTo>
                  <a:pt x="5496517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6" name="TextBox 16"/>
          <p:cNvSpPr txBox="1"/>
          <p:nvPr/>
        </p:nvSpPr>
        <p:spPr>
          <a:xfrm>
            <a:off x="3418205" y="1736725"/>
            <a:ext cx="3950970" cy="11074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3600" spc="420">
                <a:solidFill>
                  <a:srgbClr val="65503D"/>
                </a:solidFill>
                <a:latin typeface="Cooper Black" panose="0208090404030B020404" charset="0"/>
                <a:ea typeface="Wedges" panose="02000500000000000000"/>
                <a:cs typeface="Cooper Black" panose="0208090404030B020404" charset="0"/>
                <a:sym typeface="Wedges" panose="02000500000000000000"/>
              </a:rPr>
              <a:t>Sample conversation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2017395" y="1799590"/>
            <a:ext cx="1188720" cy="1064260"/>
            <a:chOff x="3177" y="5234"/>
            <a:chExt cx="1872" cy="1676"/>
          </a:xfrm>
        </p:grpSpPr>
        <p:sp>
          <p:nvSpPr>
            <p:cNvPr id="18" name="Freeform 18"/>
            <p:cNvSpPr/>
            <p:nvPr/>
          </p:nvSpPr>
          <p:spPr>
            <a:xfrm>
              <a:off x="3275" y="5234"/>
              <a:ext cx="1677" cy="1677"/>
            </a:xfrm>
            <a:custGeom>
              <a:avLst/>
              <a:gdLst/>
              <a:ahLst/>
              <a:cxnLst/>
              <a:rect l="l" t="t" r="r" b="b"/>
              <a:pathLst>
                <a:path w="1065117" h="1065117">
                  <a:moveTo>
                    <a:pt x="0" y="0"/>
                  </a:moveTo>
                  <a:lnTo>
                    <a:pt x="1065117" y="0"/>
                  </a:lnTo>
                  <a:lnTo>
                    <a:pt x="1065117" y="1065116"/>
                  </a:lnTo>
                  <a:lnTo>
                    <a:pt x="0" y="1065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=""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TextBox 19"/>
            <p:cNvSpPr txBox="1"/>
            <p:nvPr/>
          </p:nvSpPr>
          <p:spPr>
            <a:xfrm>
              <a:off x="3177" y="5477"/>
              <a:ext cx="1872" cy="11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900"/>
                </a:lnSpc>
              </a:pPr>
              <a:r>
                <a:rPr lang="en-US" sz="5000" spc="280">
                  <a:solidFill>
                    <a:srgbClr val="65503D"/>
                  </a:solidFill>
                  <a:latin typeface="Wedges" panose="02000500000000000000"/>
                  <a:ea typeface="Wedges" panose="02000500000000000000"/>
                  <a:cs typeface="Wedges" panose="02000500000000000000"/>
                  <a:sym typeface="Wedges" panose="02000500000000000000"/>
                </a:rPr>
                <a:t>1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9641840" y="1830070"/>
            <a:ext cx="1188720" cy="1064260"/>
            <a:chOff x="15184" y="5162"/>
            <a:chExt cx="1872" cy="1676"/>
          </a:xfrm>
        </p:grpSpPr>
        <p:sp>
          <p:nvSpPr>
            <p:cNvPr id="21" name="Freeform 21"/>
            <p:cNvSpPr/>
            <p:nvPr/>
          </p:nvSpPr>
          <p:spPr>
            <a:xfrm>
              <a:off x="15281" y="5162"/>
              <a:ext cx="1677" cy="1677"/>
            </a:xfrm>
            <a:custGeom>
              <a:avLst/>
              <a:gdLst/>
              <a:ahLst/>
              <a:cxnLst/>
              <a:rect l="l" t="t" r="r" b="b"/>
              <a:pathLst>
                <a:path w="1065117" h="1065117">
                  <a:moveTo>
                    <a:pt x="0" y="0"/>
                  </a:moveTo>
                  <a:lnTo>
                    <a:pt x="1065116" y="0"/>
                  </a:lnTo>
                  <a:lnTo>
                    <a:pt x="1065116" y="1065117"/>
                  </a:lnTo>
                  <a:lnTo>
                    <a:pt x="0" y="10651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=""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" name="TextBox 22"/>
            <p:cNvSpPr txBox="1"/>
            <p:nvPr/>
          </p:nvSpPr>
          <p:spPr>
            <a:xfrm>
              <a:off x="15184" y="5405"/>
              <a:ext cx="1872" cy="11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900"/>
                </a:lnSpc>
              </a:pPr>
              <a:r>
                <a:rPr lang="en-US" sz="5000" spc="280">
                  <a:solidFill>
                    <a:srgbClr val="65503D"/>
                  </a:solidFill>
                  <a:latin typeface="Wedges" panose="02000500000000000000"/>
                  <a:ea typeface="Wedges" panose="02000500000000000000"/>
                  <a:cs typeface="Wedges" panose="02000500000000000000"/>
                  <a:sym typeface="Wedges" panose="02000500000000000000"/>
                </a:rPr>
                <a:t>2</a:t>
              </a:r>
            </a:p>
          </p:txBody>
        </p:sp>
      </p:grpSp>
      <p:sp>
        <p:nvSpPr>
          <p:cNvPr id="25" name="Text Box 24"/>
          <p:cNvSpPr txBox="1"/>
          <p:nvPr/>
        </p:nvSpPr>
        <p:spPr>
          <a:xfrm>
            <a:off x="1611630" y="3314700"/>
            <a:ext cx="8902065" cy="47078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sz="4000">
                <a:latin typeface="Comic Sans MS" panose="030F0702030302020204" charset="0"/>
                <a:ea typeface="Times New Roman" panose="02020603050405020304"/>
                <a:cs typeface="Comic Sans MS" panose="030F0702030302020204" charset="0"/>
              </a:rPr>
              <a:t>A: Is it easy to learn a language?</a:t>
            </a:r>
          </a:p>
          <a:p>
            <a:pPr marL="0" indent="0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sz="4000">
                <a:latin typeface="Comic Sans MS" panose="030F0702030302020204" charset="0"/>
                <a:ea typeface="Times New Roman" panose="02020603050405020304"/>
                <a:cs typeface="Comic Sans MS" panose="030F0702030302020204" charset="0"/>
              </a:rPr>
              <a:t>B: No, it isn’t. It’s difficult. </a:t>
            </a:r>
          </a:p>
          <a:p>
            <a:pPr marL="0" indent="0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sz="4000">
                <a:latin typeface="Comic Sans MS" panose="030F0702030302020204" charset="0"/>
                <a:ea typeface="Times New Roman" panose="02020603050405020304"/>
                <a:cs typeface="Comic Sans MS" panose="030F0702030302020204" charset="0"/>
              </a:rPr>
              <a:t>A: Why? </a:t>
            </a:r>
          </a:p>
          <a:p>
            <a:pPr marL="0" indent="0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sz="4000">
                <a:latin typeface="Comic Sans MS" panose="030F0702030302020204" charset="0"/>
                <a:ea typeface="Times New Roman" panose="02020603050405020304"/>
                <a:cs typeface="Comic Sans MS" panose="030F0702030302020204" charset="0"/>
              </a:rPr>
              <a:t>B: It’s not easy to remember the new words. </a:t>
            </a:r>
          </a:p>
        </p:txBody>
      </p:sp>
      <p:sp>
        <p:nvSpPr>
          <p:cNvPr id="26" name="TextBox 16"/>
          <p:cNvSpPr txBox="1"/>
          <p:nvPr/>
        </p:nvSpPr>
        <p:spPr>
          <a:xfrm>
            <a:off x="11049000" y="2016125"/>
            <a:ext cx="3950970" cy="5537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3600" spc="420">
                <a:solidFill>
                  <a:srgbClr val="65503D"/>
                </a:solidFill>
                <a:latin typeface="Cooper Black" panose="0208090404030B020404" charset="0"/>
                <a:ea typeface="Wedges" panose="02000500000000000000"/>
                <a:cs typeface="Cooper Black" panose="0208090404030B020404" charset="0"/>
                <a:sym typeface="Wedges" panose="02000500000000000000"/>
              </a:rPr>
              <a:t>Practice</a:t>
            </a:r>
          </a:p>
        </p:txBody>
      </p:sp>
      <p:graphicFrame>
        <p:nvGraphicFramePr>
          <p:cNvPr id="28" name="Table 27"/>
          <p:cNvGraphicFramePr/>
          <p:nvPr>
            <p:custDataLst>
              <p:tags r:id="rId1"/>
            </p:custDataLst>
          </p:nvPr>
        </p:nvGraphicFramePr>
        <p:xfrm>
          <a:off x="10054590" y="3449955"/>
          <a:ext cx="6577330" cy="4044315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3911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657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348105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4000">
                          <a:latin typeface="Calibri" panose="020F0502020204030204" charset="0"/>
                          <a:cs typeface="Calibri" panose="020F0502020204030204" charset="0"/>
                        </a:rPr>
                        <a:t>useful/teenagers/own a bicycle?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48105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4000" b="1">
                          <a:latin typeface="Calibri" panose="020F0502020204030204" charset="0"/>
                          <a:cs typeface="Calibri" panose="020F0502020204030204" charset="0"/>
                        </a:rPr>
                        <a:t>healthy/eat out every day?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b="1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48105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4000" b="1">
                          <a:latin typeface="Calibri" panose="020F0502020204030204" charset="0"/>
                          <a:cs typeface="Calibri" panose="020F0502020204030204" charset="0"/>
                        </a:rPr>
                        <a:t>convenient/go university/bus?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b="1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0" name="Picture 29"/>
          <p:cNvPicPr/>
          <p:nvPr/>
        </p:nvPicPr>
        <p:blipFill>
          <a:blip r:embed="rId12"/>
          <a:stretch>
            <a:fillRect/>
          </a:stretch>
        </p:blipFill>
        <p:spPr>
          <a:xfrm>
            <a:off x="14782800" y="3695700"/>
            <a:ext cx="991235" cy="740410"/>
          </a:xfrm>
          <a:prstGeom prst="rect">
            <a:avLst/>
          </a:prstGeom>
        </p:spPr>
      </p:pic>
      <p:pic>
        <p:nvPicPr>
          <p:cNvPr id="31" name="Picture 30"/>
          <p:cNvPicPr/>
          <p:nvPr/>
        </p:nvPicPr>
        <p:blipFill>
          <a:blip r:embed="rId12"/>
          <a:stretch>
            <a:fillRect/>
          </a:stretch>
        </p:blipFill>
        <p:spPr>
          <a:xfrm>
            <a:off x="14782800" y="6362700"/>
            <a:ext cx="991235" cy="740410"/>
          </a:xfrm>
          <a:prstGeom prst="rect">
            <a:avLst/>
          </a:prstGeom>
        </p:spPr>
      </p:pic>
      <p:pic>
        <p:nvPicPr>
          <p:cNvPr id="32" name="Picture 31"/>
          <p:cNvPicPr/>
          <p:nvPr/>
        </p:nvPicPr>
        <p:blipFill>
          <a:blip r:embed="rId13"/>
          <a:stretch>
            <a:fillRect/>
          </a:stretch>
        </p:blipFill>
        <p:spPr>
          <a:xfrm>
            <a:off x="14841220" y="5143500"/>
            <a:ext cx="565150" cy="57340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644F3D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205720" y="1170762"/>
            <a:ext cx="15876560" cy="7945476"/>
            <a:chOff x="0" y="0"/>
            <a:chExt cx="4181481" cy="209263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181481" cy="2092636"/>
            </a:xfrm>
            <a:custGeom>
              <a:avLst/>
              <a:gdLst/>
              <a:ahLst/>
              <a:cxnLst/>
              <a:rect l="l" t="t" r="r" b="b"/>
              <a:pathLst>
                <a:path w="4181481" h="2092636">
                  <a:moveTo>
                    <a:pt x="0" y="0"/>
                  </a:moveTo>
                  <a:lnTo>
                    <a:pt x="4181481" y="0"/>
                  </a:lnTo>
                  <a:lnTo>
                    <a:pt x="4181481" y="2092636"/>
                  </a:lnTo>
                  <a:lnTo>
                    <a:pt x="0" y="2092636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C1CE9A"/>
              </a:solidFill>
              <a:prstDash val="lgDash"/>
              <a:miter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4181481" cy="21307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flipH="1">
            <a:off x="16143268" y="-3984217"/>
            <a:ext cx="10801253" cy="5756168"/>
          </a:xfrm>
          <a:custGeom>
            <a:avLst/>
            <a:gdLst/>
            <a:ahLst/>
            <a:cxnLst/>
            <a:rect l="l" t="t" r="r" b="b"/>
            <a:pathLst>
              <a:path w="10801253" h="5756168">
                <a:moveTo>
                  <a:pt x="10801252" y="0"/>
                </a:moveTo>
                <a:lnTo>
                  <a:pt x="0" y="0"/>
                </a:lnTo>
                <a:lnTo>
                  <a:pt x="0" y="5756167"/>
                </a:lnTo>
                <a:lnTo>
                  <a:pt x="10801252" y="5756167"/>
                </a:lnTo>
                <a:lnTo>
                  <a:pt x="10801252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292166" y="1438055"/>
            <a:ext cx="1312631" cy="837697"/>
          </a:xfrm>
          <a:custGeom>
            <a:avLst/>
            <a:gdLst/>
            <a:ahLst/>
            <a:cxnLst/>
            <a:rect l="l" t="t" r="r" b="b"/>
            <a:pathLst>
              <a:path w="1312631" h="837697">
                <a:moveTo>
                  <a:pt x="1312631" y="0"/>
                </a:moveTo>
                <a:lnTo>
                  <a:pt x="0" y="0"/>
                </a:lnTo>
                <a:lnTo>
                  <a:pt x="0" y="837697"/>
                </a:lnTo>
                <a:lnTo>
                  <a:pt x="1312631" y="837697"/>
                </a:lnTo>
                <a:lnTo>
                  <a:pt x="1312631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1" name="Freeform 11"/>
          <p:cNvSpPr/>
          <p:nvPr/>
        </p:nvSpPr>
        <p:spPr>
          <a:xfrm>
            <a:off x="1604797" y="308481"/>
            <a:ext cx="1581824" cy="1009491"/>
          </a:xfrm>
          <a:custGeom>
            <a:avLst/>
            <a:gdLst/>
            <a:ahLst/>
            <a:cxnLst/>
            <a:rect l="l" t="t" r="r" b="b"/>
            <a:pathLst>
              <a:path w="1581824" h="1009491">
                <a:moveTo>
                  <a:pt x="0" y="0"/>
                </a:moveTo>
                <a:lnTo>
                  <a:pt x="1581824" y="0"/>
                </a:lnTo>
                <a:lnTo>
                  <a:pt x="1581824" y="1009491"/>
                </a:lnTo>
                <a:lnTo>
                  <a:pt x="0" y="100949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3" name="Freeform 13"/>
          <p:cNvSpPr/>
          <p:nvPr/>
        </p:nvSpPr>
        <p:spPr>
          <a:xfrm>
            <a:off x="-8656520" y="-3984217"/>
            <a:ext cx="10801253" cy="5756168"/>
          </a:xfrm>
          <a:custGeom>
            <a:avLst/>
            <a:gdLst/>
            <a:ahLst/>
            <a:cxnLst/>
            <a:rect l="l" t="t" r="r" b="b"/>
            <a:pathLst>
              <a:path w="10801253" h="5756168">
                <a:moveTo>
                  <a:pt x="0" y="0"/>
                </a:moveTo>
                <a:lnTo>
                  <a:pt x="10801252" y="0"/>
                </a:lnTo>
                <a:lnTo>
                  <a:pt x="10801252" y="5756167"/>
                </a:lnTo>
                <a:lnTo>
                  <a:pt x="0" y="575616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-2469220" y="7641371"/>
            <a:ext cx="5496517" cy="2970409"/>
          </a:xfrm>
          <a:custGeom>
            <a:avLst/>
            <a:gdLst/>
            <a:ahLst/>
            <a:cxnLst/>
            <a:rect l="l" t="t" r="r" b="b"/>
            <a:pathLst>
              <a:path w="5496517" h="2970409">
                <a:moveTo>
                  <a:pt x="0" y="0"/>
                </a:moveTo>
                <a:lnTo>
                  <a:pt x="5496517" y="0"/>
                </a:lnTo>
                <a:lnTo>
                  <a:pt x="5496517" y="2970409"/>
                </a:lnTo>
                <a:lnTo>
                  <a:pt x="0" y="297040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flipH="1">
            <a:off x="15260703" y="7641371"/>
            <a:ext cx="5496517" cy="2970409"/>
          </a:xfrm>
          <a:custGeom>
            <a:avLst/>
            <a:gdLst/>
            <a:ahLst/>
            <a:cxnLst/>
            <a:rect l="l" t="t" r="r" b="b"/>
            <a:pathLst>
              <a:path w="5496517" h="2970409">
                <a:moveTo>
                  <a:pt x="5496517" y="0"/>
                </a:moveTo>
                <a:lnTo>
                  <a:pt x="0" y="0"/>
                </a:lnTo>
                <a:lnTo>
                  <a:pt x="0" y="2970409"/>
                </a:lnTo>
                <a:lnTo>
                  <a:pt x="5496517" y="2970409"/>
                </a:lnTo>
                <a:lnTo>
                  <a:pt x="5496517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6" name="TextBox 16"/>
          <p:cNvSpPr txBox="1"/>
          <p:nvPr/>
        </p:nvSpPr>
        <p:spPr>
          <a:xfrm>
            <a:off x="4180238" y="1496012"/>
            <a:ext cx="9927524" cy="1134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50"/>
              </a:lnSpc>
            </a:pPr>
            <a:r>
              <a:rPr lang="en-US" sz="9600" spc="420">
                <a:solidFill>
                  <a:srgbClr val="65503D"/>
                </a:solidFill>
                <a:latin typeface="Cooper Black" panose="0208090404030B020404" charset="0"/>
                <a:ea typeface="Wedges" panose="02000500000000000000"/>
                <a:cs typeface="Cooper Black" panose="0208090404030B020404" charset="0"/>
                <a:sym typeface="Wedges" panose="02000500000000000000"/>
              </a:rPr>
              <a:t>Wrap-up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2776220" y="3089910"/>
            <a:ext cx="12788265" cy="460375"/>
            <a:chOff x="4372" y="5946"/>
            <a:chExt cx="20139" cy="725"/>
          </a:xfrm>
        </p:grpSpPr>
        <p:sp>
          <p:nvSpPr>
            <p:cNvPr id="17" name="Freeform 17"/>
            <p:cNvSpPr/>
            <p:nvPr/>
          </p:nvSpPr>
          <p:spPr>
            <a:xfrm rot="-2219639">
              <a:off x="4372" y="6013"/>
              <a:ext cx="1142" cy="658"/>
            </a:xfrm>
            <a:custGeom>
              <a:avLst/>
              <a:gdLst/>
              <a:ahLst/>
              <a:cxnLst/>
              <a:rect l="l" t="t" r="r" b="b"/>
              <a:pathLst>
                <a:path w="725260" h="417931">
                  <a:moveTo>
                    <a:pt x="0" y="0"/>
                  </a:moveTo>
                  <a:lnTo>
                    <a:pt x="725260" y="0"/>
                  </a:lnTo>
                  <a:lnTo>
                    <a:pt x="725260" y="417931"/>
                  </a:lnTo>
                  <a:lnTo>
                    <a:pt x="0" y="4179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TextBox 18"/>
            <p:cNvSpPr txBox="1"/>
            <p:nvPr/>
          </p:nvSpPr>
          <p:spPr>
            <a:xfrm>
              <a:off x="6025" y="5946"/>
              <a:ext cx="18486" cy="7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500"/>
                </a:lnSpc>
              </a:pPr>
              <a:r>
                <a:rPr lang="en-US" sz="3600">
                  <a:solidFill>
                    <a:srgbClr val="65503D"/>
                  </a:solidFill>
                  <a:latin typeface="Cooper Black" panose="0208090404030B020404" charset="0"/>
                  <a:ea typeface="Jella"/>
                  <a:cs typeface="Cooper Black" panose="0208090404030B020404" charset="0"/>
                  <a:sym typeface="Jella"/>
                </a:rPr>
                <a:t>To-infinitive clauses after adjectives</a:t>
              </a:r>
            </a:p>
          </p:txBody>
        </p:sp>
      </p:grpSp>
      <p:sp>
        <p:nvSpPr>
          <p:cNvPr id="19" name="Freeform 19"/>
          <p:cNvSpPr/>
          <p:nvPr/>
        </p:nvSpPr>
        <p:spPr>
          <a:xfrm rot="-2219639">
            <a:off x="2776325" y="4190005"/>
            <a:ext cx="725260" cy="417931"/>
          </a:xfrm>
          <a:custGeom>
            <a:avLst/>
            <a:gdLst/>
            <a:ahLst/>
            <a:cxnLst/>
            <a:rect l="l" t="t" r="r" b="b"/>
            <a:pathLst>
              <a:path w="725260" h="417931">
                <a:moveTo>
                  <a:pt x="0" y="0"/>
                </a:moveTo>
                <a:lnTo>
                  <a:pt x="725260" y="0"/>
                </a:lnTo>
                <a:lnTo>
                  <a:pt x="725260" y="417930"/>
                </a:lnTo>
                <a:lnTo>
                  <a:pt x="0" y="41793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2" name="TextBox 22"/>
          <p:cNvSpPr txBox="1"/>
          <p:nvPr/>
        </p:nvSpPr>
        <p:spPr>
          <a:xfrm>
            <a:off x="3825875" y="3909060"/>
            <a:ext cx="12541250" cy="8972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500"/>
              </a:lnSpc>
            </a:pPr>
            <a:r>
              <a:rPr lang="en-US" sz="3600">
                <a:solidFill>
                  <a:srgbClr val="65503D"/>
                </a:solidFill>
                <a:latin typeface="Cooper Black" panose="0208090404030B020404" charset="0"/>
                <a:ea typeface="Jella"/>
                <a:cs typeface="Cooper Black" panose="0208090404030B020404" charset="0"/>
                <a:sym typeface="Jella"/>
              </a:rPr>
              <a:t>Mini task: Make sentences using To-infinitive clauses about some essential skills to live independently.</a:t>
            </a:r>
          </a:p>
        </p:txBody>
      </p:sp>
      <p:sp>
        <p:nvSpPr>
          <p:cNvPr id="30" name="TextBox 22"/>
          <p:cNvSpPr txBox="1"/>
          <p:nvPr/>
        </p:nvSpPr>
        <p:spPr>
          <a:xfrm>
            <a:off x="3810000" y="4914900"/>
            <a:ext cx="12541250" cy="8972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500"/>
              </a:lnSpc>
            </a:pPr>
            <a:r>
              <a:rPr lang="en-US" sz="3600">
                <a:solidFill>
                  <a:srgbClr val="65503D"/>
                </a:solidFill>
                <a:latin typeface="Cooper Black" panose="0208090404030B020404" charset="0"/>
                <a:ea typeface="Jella"/>
                <a:cs typeface="Cooper Black" panose="0208090404030B020404" charset="0"/>
                <a:sym typeface="Jella"/>
              </a:rPr>
              <a:t>*Suggestions: You can use these adjectives: good, useful, important, easy, difficult,...</a:t>
            </a:r>
          </a:p>
        </p:txBody>
      </p:sp>
      <p:sp>
        <p:nvSpPr>
          <p:cNvPr id="31" name="Action Button: Help 30">
            <a:hlinkClick r:id="rId11" action="ppaction://hlinksldjump">
              <a:snd r:embed="rId12" name="click.wav"/>
            </a:hlinkClick>
          </p:cNvPr>
          <p:cNvSpPr/>
          <p:nvPr/>
        </p:nvSpPr>
        <p:spPr>
          <a:xfrm>
            <a:off x="2723515" y="6210300"/>
            <a:ext cx="2743200" cy="1752600"/>
          </a:xfrm>
          <a:prstGeom prst="actionButtonHelp">
            <a:avLst/>
          </a:prstGeom>
          <a:solidFill>
            <a:srgbClr val="D6E3FF"/>
          </a:solidFill>
          <a:ex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Action Button: Help 31">
            <a:hlinkClick r:id="rId13" action="ppaction://hlinksldjump">
              <a:snd r:embed="rId12" name="click.wav"/>
            </a:hlinkClick>
          </p:cNvPr>
          <p:cNvSpPr/>
          <p:nvPr/>
        </p:nvSpPr>
        <p:spPr>
          <a:xfrm>
            <a:off x="5486400" y="6210300"/>
            <a:ext cx="2743200" cy="1752600"/>
          </a:xfrm>
          <a:prstGeom prst="actionButtonHelp">
            <a:avLst/>
          </a:prstGeom>
          <a:solidFill>
            <a:srgbClr val="D6E3FF"/>
          </a:solidFill>
          <a:ex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Action Button: Help 32">
            <a:hlinkClick r:id="rId14" action="ppaction://hlinksldjump">
              <a:snd r:embed="rId12" name="click.wav"/>
            </a:hlinkClick>
          </p:cNvPr>
          <p:cNvSpPr/>
          <p:nvPr/>
        </p:nvSpPr>
        <p:spPr>
          <a:xfrm>
            <a:off x="8249285" y="6210300"/>
            <a:ext cx="2743200" cy="1752600"/>
          </a:xfrm>
          <a:prstGeom prst="actionButtonHelp">
            <a:avLst/>
          </a:prstGeom>
          <a:solidFill>
            <a:srgbClr val="D6E3FF"/>
          </a:solidFill>
          <a:ex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Action Button: Help 33">
            <a:hlinkClick r:id="rId15" action="ppaction://hlinksldjump">
              <a:snd r:embed="rId12" name="click.wav"/>
            </a:hlinkClick>
          </p:cNvPr>
          <p:cNvSpPr/>
          <p:nvPr/>
        </p:nvSpPr>
        <p:spPr>
          <a:xfrm>
            <a:off x="11012170" y="6210300"/>
            <a:ext cx="2743200" cy="1752600"/>
          </a:xfrm>
          <a:prstGeom prst="actionButtonHelp">
            <a:avLst/>
          </a:prstGeom>
          <a:solidFill>
            <a:srgbClr val="D6E3FF"/>
          </a:solidFill>
          <a:ex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Action Button: Help 34">
            <a:hlinkClick r:id="rId16" action="ppaction://hlinksldjump">
              <a:snd r:embed="rId12" name="click.wav"/>
            </a:hlinkClick>
          </p:cNvPr>
          <p:cNvSpPr/>
          <p:nvPr/>
        </p:nvSpPr>
        <p:spPr>
          <a:xfrm>
            <a:off x="13775055" y="6210300"/>
            <a:ext cx="2743200" cy="1752600"/>
          </a:xfrm>
          <a:prstGeom prst="actionButtonHelp">
            <a:avLst/>
          </a:prstGeom>
          <a:solidFill>
            <a:srgbClr val="D6E3FF"/>
          </a:solidFill>
          <a:ex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31" grpId="0" bldLvl="0" animBg="1"/>
      <p:bldP spid="31" grpId="1" animBg="1"/>
      <p:bldP spid="32" grpId="0" bldLvl="0" animBg="1"/>
      <p:bldP spid="32" grpId="1" animBg="1"/>
      <p:bldP spid="33" grpId="0" bldLvl="0" animBg="1"/>
      <p:bldP spid="33" grpId="1" animBg="1"/>
      <p:bldP spid="34" grpId="0" bldLvl="0" animBg="1"/>
      <p:bldP spid="34" grpId="1" animBg="1"/>
      <p:bldP spid="35" grpId="0" bldLvl="0" animBg="1"/>
      <p:bldP spid="35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644F3D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205720" y="1170762"/>
            <a:ext cx="15876560" cy="7945476"/>
            <a:chOff x="0" y="0"/>
            <a:chExt cx="4181481" cy="209263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181481" cy="2092636"/>
            </a:xfrm>
            <a:custGeom>
              <a:avLst/>
              <a:gdLst/>
              <a:ahLst/>
              <a:cxnLst/>
              <a:rect l="l" t="t" r="r" b="b"/>
              <a:pathLst>
                <a:path w="4181481" h="2092636">
                  <a:moveTo>
                    <a:pt x="0" y="0"/>
                  </a:moveTo>
                  <a:lnTo>
                    <a:pt x="4181481" y="0"/>
                  </a:lnTo>
                  <a:lnTo>
                    <a:pt x="4181481" y="2092636"/>
                  </a:lnTo>
                  <a:lnTo>
                    <a:pt x="0" y="2092636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C1CE9A"/>
              </a:solidFill>
              <a:prstDash val="lgDash"/>
              <a:miter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4181481" cy="21307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flipH="1">
            <a:off x="16143268" y="-3984217"/>
            <a:ext cx="10801253" cy="5756168"/>
          </a:xfrm>
          <a:custGeom>
            <a:avLst/>
            <a:gdLst/>
            <a:ahLst/>
            <a:cxnLst/>
            <a:rect l="l" t="t" r="r" b="b"/>
            <a:pathLst>
              <a:path w="10801253" h="5756168">
                <a:moveTo>
                  <a:pt x="10801252" y="0"/>
                </a:moveTo>
                <a:lnTo>
                  <a:pt x="0" y="0"/>
                </a:lnTo>
                <a:lnTo>
                  <a:pt x="0" y="5756167"/>
                </a:lnTo>
                <a:lnTo>
                  <a:pt x="10801252" y="5756167"/>
                </a:lnTo>
                <a:lnTo>
                  <a:pt x="10801252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292166" y="1438055"/>
            <a:ext cx="1312631" cy="837697"/>
          </a:xfrm>
          <a:custGeom>
            <a:avLst/>
            <a:gdLst/>
            <a:ahLst/>
            <a:cxnLst/>
            <a:rect l="l" t="t" r="r" b="b"/>
            <a:pathLst>
              <a:path w="1312631" h="837697">
                <a:moveTo>
                  <a:pt x="1312631" y="0"/>
                </a:moveTo>
                <a:lnTo>
                  <a:pt x="0" y="0"/>
                </a:lnTo>
                <a:lnTo>
                  <a:pt x="0" y="837697"/>
                </a:lnTo>
                <a:lnTo>
                  <a:pt x="1312631" y="837697"/>
                </a:lnTo>
                <a:lnTo>
                  <a:pt x="1312631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1" name="Freeform 11"/>
          <p:cNvSpPr/>
          <p:nvPr/>
        </p:nvSpPr>
        <p:spPr>
          <a:xfrm>
            <a:off x="1604797" y="308481"/>
            <a:ext cx="1581824" cy="1009491"/>
          </a:xfrm>
          <a:custGeom>
            <a:avLst/>
            <a:gdLst/>
            <a:ahLst/>
            <a:cxnLst/>
            <a:rect l="l" t="t" r="r" b="b"/>
            <a:pathLst>
              <a:path w="1581824" h="1009491">
                <a:moveTo>
                  <a:pt x="0" y="0"/>
                </a:moveTo>
                <a:lnTo>
                  <a:pt x="1581824" y="0"/>
                </a:lnTo>
                <a:lnTo>
                  <a:pt x="1581824" y="1009491"/>
                </a:lnTo>
                <a:lnTo>
                  <a:pt x="0" y="100949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2" name="Freeform 12"/>
          <p:cNvSpPr/>
          <p:nvPr/>
        </p:nvSpPr>
        <p:spPr>
          <a:xfrm>
            <a:off x="16143268" y="7552514"/>
            <a:ext cx="1793964" cy="1144875"/>
          </a:xfrm>
          <a:custGeom>
            <a:avLst/>
            <a:gdLst/>
            <a:ahLst/>
            <a:cxnLst/>
            <a:rect l="l" t="t" r="r" b="b"/>
            <a:pathLst>
              <a:path w="1793964" h="1144875">
                <a:moveTo>
                  <a:pt x="0" y="0"/>
                </a:moveTo>
                <a:lnTo>
                  <a:pt x="1793964" y="0"/>
                </a:lnTo>
                <a:lnTo>
                  <a:pt x="1793964" y="1144875"/>
                </a:lnTo>
                <a:lnTo>
                  <a:pt x="0" y="114487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3" name="Freeform 13"/>
          <p:cNvSpPr/>
          <p:nvPr/>
        </p:nvSpPr>
        <p:spPr>
          <a:xfrm>
            <a:off x="-8656520" y="-3984217"/>
            <a:ext cx="10801253" cy="5756168"/>
          </a:xfrm>
          <a:custGeom>
            <a:avLst/>
            <a:gdLst/>
            <a:ahLst/>
            <a:cxnLst/>
            <a:rect l="l" t="t" r="r" b="b"/>
            <a:pathLst>
              <a:path w="10801253" h="5756168">
                <a:moveTo>
                  <a:pt x="0" y="0"/>
                </a:moveTo>
                <a:lnTo>
                  <a:pt x="10801252" y="0"/>
                </a:lnTo>
                <a:lnTo>
                  <a:pt x="10801252" y="5756167"/>
                </a:lnTo>
                <a:lnTo>
                  <a:pt x="0" y="575616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-2469220" y="7641371"/>
            <a:ext cx="5496517" cy="2970409"/>
          </a:xfrm>
          <a:custGeom>
            <a:avLst/>
            <a:gdLst/>
            <a:ahLst/>
            <a:cxnLst/>
            <a:rect l="l" t="t" r="r" b="b"/>
            <a:pathLst>
              <a:path w="5496517" h="2970409">
                <a:moveTo>
                  <a:pt x="0" y="0"/>
                </a:moveTo>
                <a:lnTo>
                  <a:pt x="5496517" y="0"/>
                </a:lnTo>
                <a:lnTo>
                  <a:pt x="5496517" y="2970409"/>
                </a:lnTo>
                <a:lnTo>
                  <a:pt x="0" y="297040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flipH="1">
            <a:off x="15260703" y="7641371"/>
            <a:ext cx="5496517" cy="2970409"/>
          </a:xfrm>
          <a:custGeom>
            <a:avLst/>
            <a:gdLst/>
            <a:ahLst/>
            <a:cxnLst/>
            <a:rect l="l" t="t" r="r" b="b"/>
            <a:pathLst>
              <a:path w="5496517" h="2970409">
                <a:moveTo>
                  <a:pt x="5496517" y="0"/>
                </a:moveTo>
                <a:lnTo>
                  <a:pt x="0" y="0"/>
                </a:lnTo>
                <a:lnTo>
                  <a:pt x="0" y="2970409"/>
                </a:lnTo>
                <a:lnTo>
                  <a:pt x="5496517" y="2970409"/>
                </a:lnTo>
                <a:lnTo>
                  <a:pt x="5496517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pic>
        <p:nvPicPr>
          <p:cNvPr id="20" name="Picture 8" descr="IMG_25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6800" y="2030730"/>
            <a:ext cx="8844280" cy="62255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1" name="Action Button: Home 20">
            <a:hlinkClick r:id="rId10" action="ppaction://hlinksldjump"/>
          </p:cNvPr>
          <p:cNvSpPr/>
          <p:nvPr/>
        </p:nvSpPr>
        <p:spPr>
          <a:xfrm>
            <a:off x="1524000" y="4533900"/>
            <a:ext cx="1143000" cy="1066800"/>
          </a:xfrm>
          <a:prstGeom prst="actionButtonHom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644F3D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205720" y="1170762"/>
            <a:ext cx="15876560" cy="7945476"/>
            <a:chOff x="0" y="0"/>
            <a:chExt cx="4181481" cy="209263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181481" cy="2092636"/>
            </a:xfrm>
            <a:custGeom>
              <a:avLst/>
              <a:gdLst/>
              <a:ahLst/>
              <a:cxnLst/>
              <a:rect l="l" t="t" r="r" b="b"/>
              <a:pathLst>
                <a:path w="4181481" h="2092636">
                  <a:moveTo>
                    <a:pt x="0" y="0"/>
                  </a:moveTo>
                  <a:lnTo>
                    <a:pt x="4181481" y="0"/>
                  </a:lnTo>
                  <a:lnTo>
                    <a:pt x="4181481" y="2092636"/>
                  </a:lnTo>
                  <a:lnTo>
                    <a:pt x="0" y="2092636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C1CE9A"/>
              </a:solidFill>
              <a:prstDash val="lgDash"/>
              <a:miter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4181481" cy="21307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flipH="1">
            <a:off x="16143268" y="-3984217"/>
            <a:ext cx="10801253" cy="5756168"/>
          </a:xfrm>
          <a:custGeom>
            <a:avLst/>
            <a:gdLst/>
            <a:ahLst/>
            <a:cxnLst/>
            <a:rect l="l" t="t" r="r" b="b"/>
            <a:pathLst>
              <a:path w="10801253" h="5756168">
                <a:moveTo>
                  <a:pt x="10801252" y="0"/>
                </a:moveTo>
                <a:lnTo>
                  <a:pt x="0" y="0"/>
                </a:lnTo>
                <a:lnTo>
                  <a:pt x="0" y="5756167"/>
                </a:lnTo>
                <a:lnTo>
                  <a:pt x="10801252" y="5756167"/>
                </a:lnTo>
                <a:lnTo>
                  <a:pt x="10801252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292166" y="1438055"/>
            <a:ext cx="1312631" cy="837697"/>
          </a:xfrm>
          <a:custGeom>
            <a:avLst/>
            <a:gdLst/>
            <a:ahLst/>
            <a:cxnLst/>
            <a:rect l="l" t="t" r="r" b="b"/>
            <a:pathLst>
              <a:path w="1312631" h="837697">
                <a:moveTo>
                  <a:pt x="1312631" y="0"/>
                </a:moveTo>
                <a:lnTo>
                  <a:pt x="0" y="0"/>
                </a:lnTo>
                <a:lnTo>
                  <a:pt x="0" y="837697"/>
                </a:lnTo>
                <a:lnTo>
                  <a:pt x="1312631" y="837697"/>
                </a:lnTo>
                <a:lnTo>
                  <a:pt x="1312631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1" name="Freeform 11"/>
          <p:cNvSpPr/>
          <p:nvPr/>
        </p:nvSpPr>
        <p:spPr>
          <a:xfrm>
            <a:off x="1604797" y="308481"/>
            <a:ext cx="1581824" cy="1009491"/>
          </a:xfrm>
          <a:custGeom>
            <a:avLst/>
            <a:gdLst/>
            <a:ahLst/>
            <a:cxnLst/>
            <a:rect l="l" t="t" r="r" b="b"/>
            <a:pathLst>
              <a:path w="1581824" h="1009491">
                <a:moveTo>
                  <a:pt x="0" y="0"/>
                </a:moveTo>
                <a:lnTo>
                  <a:pt x="1581824" y="0"/>
                </a:lnTo>
                <a:lnTo>
                  <a:pt x="1581824" y="1009491"/>
                </a:lnTo>
                <a:lnTo>
                  <a:pt x="0" y="100949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2" name="Freeform 12"/>
          <p:cNvSpPr/>
          <p:nvPr/>
        </p:nvSpPr>
        <p:spPr>
          <a:xfrm>
            <a:off x="16143268" y="7552514"/>
            <a:ext cx="1793964" cy="1144875"/>
          </a:xfrm>
          <a:custGeom>
            <a:avLst/>
            <a:gdLst/>
            <a:ahLst/>
            <a:cxnLst/>
            <a:rect l="l" t="t" r="r" b="b"/>
            <a:pathLst>
              <a:path w="1793964" h="1144875">
                <a:moveTo>
                  <a:pt x="0" y="0"/>
                </a:moveTo>
                <a:lnTo>
                  <a:pt x="1793964" y="0"/>
                </a:lnTo>
                <a:lnTo>
                  <a:pt x="1793964" y="1144875"/>
                </a:lnTo>
                <a:lnTo>
                  <a:pt x="0" y="114487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3" name="Freeform 13"/>
          <p:cNvSpPr/>
          <p:nvPr/>
        </p:nvSpPr>
        <p:spPr>
          <a:xfrm>
            <a:off x="-8656520" y="-3984217"/>
            <a:ext cx="10801253" cy="5756168"/>
          </a:xfrm>
          <a:custGeom>
            <a:avLst/>
            <a:gdLst/>
            <a:ahLst/>
            <a:cxnLst/>
            <a:rect l="l" t="t" r="r" b="b"/>
            <a:pathLst>
              <a:path w="10801253" h="5756168">
                <a:moveTo>
                  <a:pt x="0" y="0"/>
                </a:moveTo>
                <a:lnTo>
                  <a:pt x="10801252" y="0"/>
                </a:lnTo>
                <a:lnTo>
                  <a:pt x="10801252" y="5756167"/>
                </a:lnTo>
                <a:lnTo>
                  <a:pt x="0" y="575616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-2469220" y="7641371"/>
            <a:ext cx="5496517" cy="2970409"/>
          </a:xfrm>
          <a:custGeom>
            <a:avLst/>
            <a:gdLst/>
            <a:ahLst/>
            <a:cxnLst/>
            <a:rect l="l" t="t" r="r" b="b"/>
            <a:pathLst>
              <a:path w="5496517" h="2970409">
                <a:moveTo>
                  <a:pt x="0" y="0"/>
                </a:moveTo>
                <a:lnTo>
                  <a:pt x="5496517" y="0"/>
                </a:lnTo>
                <a:lnTo>
                  <a:pt x="5496517" y="2970409"/>
                </a:lnTo>
                <a:lnTo>
                  <a:pt x="0" y="297040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flipH="1">
            <a:off x="15260703" y="7641371"/>
            <a:ext cx="5496517" cy="2970409"/>
          </a:xfrm>
          <a:custGeom>
            <a:avLst/>
            <a:gdLst/>
            <a:ahLst/>
            <a:cxnLst/>
            <a:rect l="l" t="t" r="r" b="b"/>
            <a:pathLst>
              <a:path w="5496517" h="2970409">
                <a:moveTo>
                  <a:pt x="5496517" y="0"/>
                </a:moveTo>
                <a:lnTo>
                  <a:pt x="0" y="0"/>
                </a:lnTo>
                <a:lnTo>
                  <a:pt x="0" y="2970409"/>
                </a:lnTo>
                <a:lnTo>
                  <a:pt x="5496517" y="2970409"/>
                </a:lnTo>
                <a:lnTo>
                  <a:pt x="5496517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pic>
        <p:nvPicPr>
          <p:cNvPr id="18" name="Picture 9" descr="IMG_25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91000" y="1714500"/>
            <a:ext cx="10235565" cy="68294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" name="Action Button: Home 15">
            <a:hlinkClick r:id="rId10" action="ppaction://hlinksldjump"/>
          </p:cNvPr>
          <p:cNvSpPr/>
          <p:nvPr/>
        </p:nvSpPr>
        <p:spPr>
          <a:xfrm>
            <a:off x="1524000" y="4533900"/>
            <a:ext cx="1143000" cy="1066800"/>
          </a:xfrm>
          <a:prstGeom prst="actionButtonHom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644F3D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205720" y="1170762"/>
            <a:ext cx="15876560" cy="7945476"/>
            <a:chOff x="0" y="0"/>
            <a:chExt cx="4181481" cy="209263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181481" cy="2092636"/>
            </a:xfrm>
            <a:custGeom>
              <a:avLst/>
              <a:gdLst/>
              <a:ahLst/>
              <a:cxnLst/>
              <a:rect l="l" t="t" r="r" b="b"/>
              <a:pathLst>
                <a:path w="4181481" h="2092636">
                  <a:moveTo>
                    <a:pt x="0" y="0"/>
                  </a:moveTo>
                  <a:lnTo>
                    <a:pt x="4181481" y="0"/>
                  </a:lnTo>
                  <a:lnTo>
                    <a:pt x="4181481" y="2092636"/>
                  </a:lnTo>
                  <a:lnTo>
                    <a:pt x="0" y="2092636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C1CE9A"/>
              </a:solidFill>
              <a:prstDash val="lgDash"/>
              <a:miter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4181481" cy="21307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flipH="1">
            <a:off x="16143268" y="-3984217"/>
            <a:ext cx="10801253" cy="5756168"/>
          </a:xfrm>
          <a:custGeom>
            <a:avLst/>
            <a:gdLst/>
            <a:ahLst/>
            <a:cxnLst/>
            <a:rect l="l" t="t" r="r" b="b"/>
            <a:pathLst>
              <a:path w="10801253" h="5756168">
                <a:moveTo>
                  <a:pt x="10801252" y="0"/>
                </a:moveTo>
                <a:lnTo>
                  <a:pt x="0" y="0"/>
                </a:lnTo>
                <a:lnTo>
                  <a:pt x="0" y="5756167"/>
                </a:lnTo>
                <a:lnTo>
                  <a:pt x="10801252" y="5756167"/>
                </a:lnTo>
                <a:lnTo>
                  <a:pt x="10801252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292166" y="1438055"/>
            <a:ext cx="1312631" cy="837697"/>
          </a:xfrm>
          <a:custGeom>
            <a:avLst/>
            <a:gdLst/>
            <a:ahLst/>
            <a:cxnLst/>
            <a:rect l="l" t="t" r="r" b="b"/>
            <a:pathLst>
              <a:path w="1312631" h="837697">
                <a:moveTo>
                  <a:pt x="1312631" y="0"/>
                </a:moveTo>
                <a:lnTo>
                  <a:pt x="0" y="0"/>
                </a:lnTo>
                <a:lnTo>
                  <a:pt x="0" y="837697"/>
                </a:lnTo>
                <a:lnTo>
                  <a:pt x="1312631" y="837697"/>
                </a:lnTo>
                <a:lnTo>
                  <a:pt x="1312631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1" name="Freeform 11"/>
          <p:cNvSpPr/>
          <p:nvPr/>
        </p:nvSpPr>
        <p:spPr>
          <a:xfrm>
            <a:off x="1604797" y="308481"/>
            <a:ext cx="1581824" cy="1009491"/>
          </a:xfrm>
          <a:custGeom>
            <a:avLst/>
            <a:gdLst/>
            <a:ahLst/>
            <a:cxnLst/>
            <a:rect l="l" t="t" r="r" b="b"/>
            <a:pathLst>
              <a:path w="1581824" h="1009491">
                <a:moveTo>
                  <a:pt x="0" y="0"/>
                </a:moveTo>
                <a:lnTo>
                  <a:pt x="1581824" y="0"/>
                </a:lnTo>
                <a:lnTo>
                  <a:pt x="1581824" y="1009491"/>
                </a:lnTo>
                <a:lnTo>
                  <a:pt x="0" y="100949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2" name="Freeform 12"/>
          <p:cNvSpPr/>
          <p:nvPr/>
        </p:nvSpPr>
        <p:spPr>
          <a:xfrm>
            <a:off x="16143268" y="7552514"/>
            <a:ext cx="1793964" cy="1144875"/>
          </a:xfrm>
          <a:custGeom>
            <a:avLst/>
            <a:gdLst/>
            <a:ahLst/>
            <a:cxnLst/>
            <a:rect l="l" t="t" r="r" b="b"/>
            <a:pathLst>
              <a:path w="1793964" h="1144875">
                <a:moveTo>
                  <a:pt x="0" y="0"/>
                </a:moveTo>
                <a:lnTo>
                  <a:pt x="1793964" y="0"/>
                </a:lnTo>
                <a:lnTo>
                  <a:pt x="1793964" y="1144875"/>
                </a:lnTo>
                <a:lnTo>
                  <a:pt x="0" y="114487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3" name="Freeform 13"/>
          <p:cNvSpPr/>
          <p:nvPr/>
        </p:nvSpPr>
        <p:spPr>
          <a:xfrm>
            <a:off x="-8656520" y="-3984217"/>
            <a:ext cx="10801253" cy="5756168"/>
          </a:xfrm>
          <a:custGeom>
            <a:avLst/>
            <a:gdLst/>
            <a:ahLst/>
            <a:cxnLst/>
            <a:rect l="l" t="t" r="r" b="b"/>
            <a:pathLst>
              <a:path w="10801253" h="5756168">
                <a:moveTo>
                  <a:pt x="0" y="0"/>
                </a:moveTo>
                <a:lnTo>
                  <a:pt x="10801252" y="0"/>
                </a:lnTo>
                <a:lnTo>
                  <a:pt x="10801252" y="5756167"/>
                </a:lnTo>
                <a:lnTo>
                  <a:pt x="0" y="575616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-2469220" y="7641371"/>
            <a:ext cx="5496517" cy="2970409"/>
          </a:xfrm>
          <a:custGeom>
            <a:avLst/>
            <a:gdLst/>
            <a:ahLst/>
            <a:cxnLst/>
            <a:rect l="l" t="t" r="r" b="b"/>
            <a:pathLst>
              <a:path w="5496517" h="2970409">
                <a:moveTo>
                  <a:pt x="0" y="0"/>
                </a:moveTo>
                <a:lnTo>
                  <a:pt x="5496517" y="0"/>
                </a:lnTo>
                <a:lnTo>
                  <a:pt x="5496517" y="2970409"/>
                </a:lnTo>
                <a:lnTo>
                  <a:pt x="0" y="297040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flipH="1">
            <a:off x="15260703" y="7641371"/>
            <a:ext cx="5496517" cy="2970409"/>
          </a:xfrm>
          <a:custGeom>
            <a:avLst/>
            <a:gdLst/>
            <a:ahLst/>
            <a:cxnLst/>
            <a:rect l="l" t="t" r="r" b="b"/>
            <a:pathLst>
              <a:path w="5496517" h="2970409">
                <a:moveTo>
                  <a:pt x="5496517" y="0"/>
                </a:moveTo>
                <a:lnTo>
                  <a:pt x="0" y="0"/>
                </a:lnTo>
                <a:lnTo>
                  <a:pt x="0" y="2970409"/>
                </a:lnTo>
                <a:lnTo>
                  <a:pt x="5496517" y="2970409"/>
                </a:lnTo>
                <a:lnTo>
                  <a:pt x="5496517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pic>
        <p:nvPicPr>
          <p:cNvPr id="24" name="Picture 15" descr="IMG_25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86200" y="2275840"/>
            <a:ext cx="10527030" cy="592264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" name="Action Button: Home 15">
            <a:hlinkClick r:id="rId10" action="ppaction://hlinksldjump"/>
          </p:cNvPr>
          <p:cNvSpPr/>
          <p:nvPr/>
        </p:nvSpPr>
        <p:spPr>
          <a:xfrm>
            <a:off x="1524000" y="4533900"/>
            <a:ext cx="1143000" cy="1066800"/>
          </a:xfrm>
          <a:prstGeom prst="actionButtonHom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644F3D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205720" y="1170762"/>
            <a:ext cx="15876560" cy="7945476"/>
            <a:chOff x="0" y="0"/>
            <a:chExt cx="4181481" cy="209263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181481" cy="2092636"/>
            </a:xfrm>
            <a:custGeom>
              <a:avLst/>
              <a:gdLst/>
              <a:ahLst/>
              <a:cxnLst/>
              <a:rect l="l" t="t" r="r" b="b"/>
              <a:pathLst>
                <a:path w="4181481" h="2092636">
                  <a:moveTo>
                    <a:pt x="0" y="0"/>
                  </a:moveTo>
                  <a:lnTo>
                    <a:pt x="4181481" y="0"/>
                  </a:lnTo>
                  <a:lnTo>
                    <a:pt x="4181481" y="2092636"/>
                  </a:lnTo>
                  <a:lnTo>
                    <a:pt x="0" y="2092636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C1CE9A"/>
              </a:solidFill>
              <a:prstDash val="lgDash"/>
              <a:miter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4181481" cy="21307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flipH="1">
            <a:off x="16143268" y="-3984217"/>
            <a:ext cx="10801253" cy="5756168"/>
          </a:xfrm>
          <a:custGeom>
            <a:avLst/>
            <a:gdLst/>
            <a:ahLst/>
            <a:cxnLst/>
            <a:rect l="l" t="t" r="r" b="b"/>
            <a:pathLst>
              <a:path w="10801253" h="5756168">
                <a:moveTo>
                  <a:pt x="10801252" y="0"/>
                </a:moveTo>
                <a:lnTo>
                  <a:pt x="0" y="0"/>
                </a:lnTo>
                <a:lnTo>
                  <a:pt x="0" y="5756167"/>
                </a:lnTo>
                <a:lnTo>
                  <a:pt x="10801252" y="5756167"/>
                </a:lnTo>
                <a:lnTo>
                  <a:pt x="10801252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292166" y="1438055"/>
            <a:ext cx="1312631" cy="837697"/>
          </a:xfrm>
          <a:custGeom>
            <a:avLst/>
            <a:gdLst/>
            <a:ahLst/>
            <a:cxnLst/>
            <a:rect l="l" t="t" r="r" b="b"/>
            <a:pathLst>
              <a:path w="1312631" h="837697">
                <a:moveTo>
                  <a:pt x="1312631" y="0"/>
                </a:moveTo>
                <a:lnTo>
                  <a:pt x="0" y="0"/>
                </a:lnTo>
                <a:lnTo>
                  <a:pt x="0" y="837697"/>
                </a:lnTo>
                <a:lnTo>
                  <a:pt x="1312631" y="837697"/>
                </a:lnTo>
                <a:lnTo>
                  <a:pt x="1312631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1" name="Freeform 11"/>
          <p:cNvSpPr/>
          <p:nvPr/>
        </p:nvSpPr>
        <p:spPr>
          <a:xfrm>
            <a:off x="1604797" y="308481"/>
            <a:ext cx="1581824" cy="1009491"/>
          </a:xfrm>
          <a:custGeom>
            <a:avLst/>
            <a:gdLst/>
            <a:ahLst/>
            <a:cxnLst/>
            <a:rect l="l" t="t" r="r" b="b"/>
            <a:pathLst>
              <a:path w="1581824" h="1009491">
                <a:moveTo>
                  <a:pt x="0" y="0"/>
                </a:moveTo>
                <a:lnTo>
                  <a:pt x="1581824" y="0"/>
                </a:lnTo>
                <a:lnTo>
                  <a:pt x="1581824" y="1009491"/>
                </a:lnTo>
                <a:lnTo>
                  <a:pt x="0" y="100949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2" name="Freeform 12"/>
          <p:cNvSpPr/>
          <p:nvPr/>
        </p:nvSpPr>
        <p:spPr>
          <a:xfrm>
            <a:off x="16143268" y="7552514"/>
            <a:ext cx="1793964" cy="1144875"/>
          </a:xfrm>
          <a:custGeom>
            <a:avLst/>
            <a:gdLst/>
            <a:ahLst/>
            <a:cxnLst/>
            <a:rect l="l" t="t" r="r" b="b"/>
            <a:pathLst>
              <a:path w="1793964" h="1144875">
                <a:moveTo>
                  <a:pt x="0" y="0"/>
                </a:moveTo>
                <a:lnTo>
                  <a:pt x="1793964" y="0"/>
                </a:lnTo>
                <a:lnTo>
                  <a:pt x="1793964" y="1144875"/>
                </a:lnTo>
                <a:lnTo>
                  <a:pt x="0" y="114487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3" name="Freeform 13"/>
          <p:cNvSpPr/>
          <p:nvPr/>
        </p:nvSpPr>
        <p:spPr>
          <a:xfrm>
            <a:off x="-8656520" y="-3984217"/>
            <a:ext cx="10801253" cy="5756168"/>
          </a:xfrm>
          <a:custGeom>
            <a:avLst/>
            <a:gdLst/>
            <a:ahLst/>
            <a:cxnLst/>
            <a:rect l="l" t="t" r="r" b="b"/>
            <a:pathLst>
              <a:path w="10801253" h="5756168">
                <a:moveTo>
                  <a:pt x="0" y="0"/>
                </a:moveTo>
                <a:lnTo>
                  <a:pt x="10801252" y="0"/>
                </a:lnTo>
                <a:lnTo>
                  <a:pt x="10801252" y="5756167"/>
                </a:lnTo>
                <a:lnTo>
                  <a:pt x="0" y="575616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-2469220" y="7641371"/>
            <a:ext cx="5496517" cy="2970409"/>
          </a:xfrm>
          <a:custGeom>
            <a:avLst/>
            <a:gdLst/>
            <a:ahLst/>
            <a:cxnLst/>
            <a:rect l="l" t="t" r="r" b="b"/>
            <a:pathLst>
              <a:path w="5496517" h="2970409">
                <a:moveTo>
                  <a:pt x="0" y="0"/>
                </a:moveTo>
                <a:lnTo>
                  <a:pt x="5496517" y="0"/>
                </a:lnTo>
                <a:lnTo>
                  <a:pt x="5496517" y="2970409"/>
                </a:lnTo>
                <a:lnTo>
                  <a:pt x="0" y="297040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flipH="1">
            <a:off x="15260703" y="7641371"/>
            <a:ext cx="5496517" cy="2970409"/>
          </a:xfrm>
          <a:custGeom>
            <a:avLst/>
            <a:gdLst/>
            <a:ahLst/>
            <a:cxnLst/>
            <a:rect l="l" t="t" r="r" b="b"/>
            <a:pathLst>
              <a:path w="5496517" h="2970409">
                <a:moveTo>
                  <a:pt x="5496517" y="0"/>
                </a:moveTo>
                <a:lnTo>
                  <a:pt x="0" y="0"/>
                </a:lnTo>
                <a:lnTo>
                  <a:pt x="0" y="2970409"/>
                </a:lnTo>
                <a:lnTo>
                  <a:pt x="5496517" y="2970409"/>
                </a:lnTo>
                <a:lnTo>
                  <a:pt x="5496517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pic>
        <p:nvPicPr>
          <p:cNvPr id="25" name="Picture 16" descr="IMG_25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05200" y="1333500"/>
            <a:ext cx="11718290" cy="76612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" name="Action Button: Home 18">
            <a:hlinkClick r:id="rId10" action="ppaction://hlinksldjump"/>
          </p:cNvPr>
          <p:cNvSpPr/>
          <p:nvPr/>
        </p:nvSpPr>
        <p:spPr>
          <a:xfrm>
            <a:off x="1524000" y="4533900"/>
            <a:ext cx="1143000" cy="1066800"/>
          </a:xfrm>
          <a:prstGeom prst="actionButtonHom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644F3D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142855" y="944702"/>
            <a:ext cx="15876560" cy="7945476"/>
            <a:chOff x="0" y="0"/>
            <a:chExt cx="4181481" cy="209263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181481" cy="2092636"/>
            </a:xfrm>
            <a:custGeom>
              <a:avLst/>
              <a:gdLst/>
              <a:ahLst/>
              <a:cxnLst/>
              <a:rect l="l" t="t" r="r" b="b"/>
              <a:pathLst>
                <a:path w="4181481" h="2092636">
                  <a:moveTo>
                    <a:pt x="0" y="0"/>
                  </a:moveTo>
                  <a:lnTo>
                    <a:pt x="4181481" y="0"/>
                  </a:lnTo>
                  <a:lnTo>
                    <a:pt x="4181481" y="2092636"/>
                  </a:lnTo>
                  <a:lnTo>
                    <a:pt x="0" y="2092636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C1CE9A"/>
              </a:solidFill>
              <a:prstDash val="lgDash"/>
              <a:miter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4181481" cy="21307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flipH="1">
            <a:off x="16143268" y="-3984217"/>
            <a:ext cx="10801253" cy="5756168"/>
          </a:xfrm>
          <a:custGeom>
            <a:avLst/>
            <a:gdLst/>
            <a:ahLst/>
            <a:cxnLst/>
            <a:rect l="l" t="t" r="r" b="b"/>
            <a:pathLst>
              <a:path w="10801253" h="5756168">
                <a:moveTo>
                  <a:pt x="10801252" y="0"/>
                </a:moveTo>
                <a:lnTo>
                  <a:pt x="0" y="0"/>
                </a:lnTo>
                <a:lnTo>
                  <a:pt x="0" y="5756167"/>
                </a:lnTo>
                <a:lnTo>
                  <a:pt x="10801252" y="5756167"/>
                </a:lnTo>
                <a:lnTo>
                  <a:pt x="10801252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292166" y="1438055"/>
            <a:ext cx="1312631" cy="837697"/>
          </a:xfrm>
          <a:custGeom>
            <a:avLst/>
            <a:gdLst/>
            <a:ahLst/>
            <a:cxnLst/>
            <a:rect l="l" t="t" r="r" b="b"/>
            <a:pathLst>
              <a:path w="1312631" h="837697">
                <a:moveTo>
                  <a:pt x="1312631" y="0"/>
                </a:moveTo>
                <a:lnTo>
                  <a:pt x="0" y="0"/>
                </a:lnTo>
                <a:lnTo>
                  <a:pt x="0" y="837697"/>
                </a:lnTo>
                <a:lnTo>
                  <a:pt x="1312631" y="837697"/>
                </a:lnTo>
                <a:lnTo>
                  <a:pt x="1312631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1" name="Freeform 11"/>
          <p:cNvSpPr/>
          <p:nvPr/>
        </p:nvSpPr>
        <p:spPr>
          <a:xfrm>
            <a:off x="1604797" y="308481"/>
            <a:ext cx="1581824" cy="1009491"/>
          </a:xfrm>
          <a:custGeom>
            <a:avLst/>
            <a:gdLst/>
            <a:ahLst/>
            <a:cxnLst/>
            <a:rect l="l" t="t" r="r" b="b"/>
            <a:pathLst>
              <a:path w="1581824" h="1009491">
                <a:moveTo>
                  <a:pt x="0" y="0"/>
                </a:moveTo>
                <a:lnTo>
                  <a:pt x="1581824" y="0"/>
                </a:lnTo>
                <a:lnTo>
                  <a:pt x="1581824" y="1009491"/>
                </a:lnTo>
                <a:lnTo>
                  <a:pt x="0" y="100949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2" name="Freeform 12"/>
          <p:cNvSpPr/>
          <p:nvPr/>
        </p:nvSpPr>
        <p:spPr>
          <a:xfrm>
            <a:off x="16143268" y="7552514"/>
            <a:ext cx="1793964" cy="1144875"/>
          </a:xfrm>
          <a:custGeom>
            <a:avLst/>
            <a:gdLst/>
            <a:ahLst/>
            <a:cxnLst/>
            <a:rect l="l" t="t" r="r" b="b"/>
            <a:pathLst>
              <a:path w="1793964" h="1144875">
                <a:moveTo>
                  <a:pt x="0" y="0"/>
                </a:moveTo>
                <a:lnTo>
                  <a:pt x="1793964" y="0"/>
                </a:lnTo>
                <a:lnTo>
                  <a:pt x="1793964" y="1144875"/>
                </a:lnTo>
                <a:lnTo>
                  <a:pt x="0" y="114487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3" name="Freeform 13"/>
          <p:cNvSpPr/>
          <p:nvPr/>
        </p:nvSpPr>
        <p:spPr>
          <a:xfrm>
            <a:off x="-8656520" y="-3984217"/>
            <a:ext cx="10801253" cy="5756168"/>
          </a:xfrm>
          <a:custGeom>
            <a:avLst/>
            <a:gdLst/>
            <a:ahLst/>
            <a:cxnLst/>
            <a:rect l="l" t="t" r="r" b="b"/>
            <a:pathLst>
              <a:path w="10801253" h="5756168">
                <a:moveTo>
                  <a:pt x="0" y="0"/>
                </a:moveTo>
                <a:lnTo>
                  <a:pt x="10801252" y="0"/>
                </a:lnTo>
                <a:lnTo>
                  <a:pt x="10801252" y="5756167"/>
                </a:lnTo>
                <a:lnTo>
                  <a:pt x="0" y="575616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-2469220" y="7641371"/>
            <a:ext cx="5496517" cy="2970409"/>
          </a:xfrm>
          <a:custGeom>
            <a:avLst/>
            <a:gdLst/>
            <a:ahLst/>
            <a:cxnLst/>
            <a:rect l="l" t="t" r="r" b="b"/>
            <a:pathLst>
              <a:path w="5496517" h="2970409">
                <a:moveTo>
                  <a:pt x="0" y="0"/>
                </a:moveTo>
                <a:lnTo>
                  <a:pt x="5496517" y="0"/>
                </a:lnTo>
                <a:lnTo>
                  <a:pt x="5496517" y="2970409"/>
                </a:lnTo>
                <a:lnTo>
                  <a:pt x="0" y="297040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flipH="1">
            <a:off x="15260703" y="7641371"/>
            <a:ext cx="5496517" cy="2970409"/>
          </a:xfrm>
          <a:custGeom>
            <a:avLst/>
            <a:gdLst/>
            <a:ahLst/>
            <a:cxnLst/>
            <a:rect l="l" t="t" r="r" b="b"/>
            <a:pathLst>
              <a:path w="5496517" h="2970409">
                <a:moveTo>
                  <a:pt x="5496517" y="0"/>
                </a:moveTo>
                <a:lnTo>
                  <a:pt x="0" y="0"/>
                </a:lnTo>
                <a:lnTo>
                  <a:pt x="0" y="2970409"/>
                </a:lnTo>
                <a:lnTo>
                  <a:pt x="5496517" y="2970409"/>
                </a:lnTo>
                <a:lnTo>
                  <a:pt x="5496517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pic>
        <p:nvPicPr>
          <p:cNvPr id="26" name="Picture 17" descr="IMG_25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05200" y="1525270"/>
            <a:ext cx="11815445" cy="709104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" name="Action Button: Home 15">
            <a:hlinkClick r:id="rId10" action="ppaction://hlinksldjump"/>
          </p:cNvPr>
          <p:cNvSpPr/>
          <p:nvPr/>
        </p:nvSpPr>
        <p:spPr>
          <a:xfrm>
            <a:off x="1524000" y="4533900"/>
            <a:ext cx="1143000" cy="1066800"/>
          </a:xfrm>
          <a:prstGeom prst="actionButtonHom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020850" y="1771950"/>
            <a:ext cx="12246300" cy="6271126"/>
          </a:xfrm>
          <a:custGeom>
            <a:avLst/>
            <a:gdLst/>
            <a:ahLst/>
            <a:cxnLst/>
            <a:rect l="l" t="t" r="r" b="b"/>
            <a:pathLst>
              <a:path w="12246300" h="6271126">
                <a:moveTo>
                  <a:pt x="0" y="0"/>
                </a:moveTo>
                <a:lnTo>
                  <a:pt x="12246300" y="0"/>
                </a:lnTo>
                <a:lnTo>
                  <a:pt x="12246300" y="6271127"/>
                </a:lnTo>
                <a:lnTo>
                  <a:pt x="0" y="627112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16143268" y="-3984217"/>
            <a:ext cx="10801253" cy="5756168"/>
          </a:xfrm>
          <a:custGeom>
            <a:avLst/>
            <a:gdLst/>
            <a:ahLst/>
            <a:cxnLst/>
            <a:rect l="l" t="t" r="r" b="b"/>
            <a:pathLst>
              <a:path w="10801253" h="5756168">
                <a:moveTo>
                  <a:pt x="10801252" y="0"/>
                </a:moveTo>
                <a:lnTo>
                  <a:pt x="0" y="0"/>
                </a:lnTo>
                <a:lnTo>
                  <a:pt x="0" y="5756167"/>
                </a:lnTo>
                <a:lnTo>
                  <a:pt x="10801252" y="5756167"/>
                </a:lnTo>
                <a:lnTo>
                  <a:pt x="10801252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8656520" y="-3984217"/>
            <a:ext cx="10801253" cy="5756168"/>
          </a:xfrm>
          <a:custGeom>
            <a:avLst/>
            <a:gdLst/>
            <a:ahLst/>
            <a:cxnLst/>
            <a:rect l="l" t="t" r="r" b="b"/>
            <a:pathLst>
              <a:path w="10801253" h="5756168">
                <a:moveTo>
                  <a:pt x="0" y="0"/>
                </a:moveTo>
                <a:lnTo>
                  <a:pt x="10801252" y="0"/>
                </a:lnTo>
                <a:lnTo>
                  <a:pt x="10801252" y="5756167"/>
                </a:lnTo>
                <a:lnTo>
                  <a:pt x="0" y="575616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1517919" y="7641371"/>
            <a:ext cx="5496517" cy="2970409"/>
          </a:xfrm>
          <a:custGeom>
            <a:avLst/>
            <a:gdLst/>
            <a:ahLst/>
            <a:cxnLst/>
            <a:rect l="l" t="t" r="r" b="b"/>
            <a:pathLst>
              <a:path w="5496517" h="2970409">
                <a:moveTo>
                  <a:pt x="0" y="0"/>
                </a:moveTo>
                <a:lnTo>
                  <a:pt x="5496517" y="0"/>
                </a:lnTo>
                <a:lnTo>
                  <a:pt x="5496517" y="2970409"/>
                </a:lnTo>
                <a:lnTo>
                  <a:pt x="0" y="297040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14309402" y="7641371"/>
            <a:ext cx="5496517" cy="2970409"/>
          </a:xfrm>
          <a:custGeom>
            <a:avLst/>
            <a:gdLst/>
            <a:ahLst/>
            <a:cxnLst/>
            <a:rect l="l" t="t" r="r" b="b"/>
            <a:pathLst>
              <a:path w="5496517" h="2970409">
                <a:moveTo>
                  <a:pt x="5496517" y="0"/>
                </a:moveTo>
                <a:lnTo>
                  <a:pt x="0" y="0"/>
                </a:lnTo>
                <a:lnTo>
                  <a:pt x="0" y="2970409"/>
                </a:lnTo>
                <a:lnTo>
                  <a:pt x="5496517" y="2970409"/>
                </a:lnTo>
                <a:lnTo>
                  <a:pt x="5496517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8" name="TextBox 8"/>
          <p:cNvSpPr txBox="1"/>
          <p:nvPr/>
        </p:nvSpPr>
        <p:spPr>
          <a:xfrm>
            <a:off x="4276960" y="4392963"/>
            <a:ext cx="9734081" cy="15807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2525"/>
              </a:lnSpc>
              <a:spcBef>
                <a:spcPct val="0"/>
              </a:spcBef>
            </a:pPr>
            <a:r>
              <a:rPr lang="en-US" sz="10615" spc="594">
                <a:solidFill>
                  <a:srgbClr val="65503D"/>
                </a:solidFill>
                <a:latin typeface="Wedges" panose="02000500000000000000"/>
                <a:ea typeface="Wedges" panose="02000500000000000000"/>
                <a:cs typeface="Wedges" panose="02000500000000000000"/>
                <a:sym typeface="Wedges" panose="02000500000000000000"/>
              </a:rPr>
              <a:t>THANK YOU</a:t>
            </a:r>
          </a:p>
        </p:txBody>
      </p:sp>
      <p:sp>
        <p:nvSpPr>
          <p:cNvPr id="9" name="Freeform 9"/>
          <p:cNvSpPr/>
          <p:nvPr/>
        </p:nvSpPr>
        <p:spPr>
          <a:xfrm flipH="1">
            <a:off x="12717123" y="5460741"/>
            <a:ext cx="1339023" cy="1025868"/>
          </a:xfrm>
          <a:custGeom>
            <a:avLst/>
            <a:gdLst/>
            <a:ahLst/>
            <a:cxnLst/>
            <a:rect l="l" t="t" r="r" b="b"/>
            <a:pathLst>
              <a:path w="1339023" h="1025868">
                <a:moveTo>
                  <a:pt x="1339024" y="0"/>
                </a:moveTo>
                <a:lnTo>
                  <a:pt x="0" y="0"/>
                </a:lnTo>
                <a:lnTo>
                  <a:pt x="0" y="1025868"/>
                </a:lnTo>
                <a:lnTo>
                  <a:pt x="1339024" y="1025868"/>
                </a:lnTo>
                <a:lnTo>
                  <a:pt x="1339024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5704622">
            <a:off x="3714588" y="3808059"/>
            <a:ext cx="1124744" cy="990889"/>
          </a:xfrm>
          <a:custGeom>
            <a:avLst/>
            <a:gdLst/>
            <a:ahLst/>
            <a:cxnLst/>
            <a:rect l="l" t="t" r="r" b="b"/>
            <a:pathLst>
              <a:path w="1124744" h="990889">
                <a:moveTo>
                  <a:pt x="0" y="0"/>
                </a:moveTo>
                <a:lnTo>
                  <a:pt x="1124743" y="0"/>
                </a:lnTo>
                <a:lnTo>
                  <a:pt x="1124743" y="990889"/>
                </a:lnTo>
                <a:lnTo>
                  <a:pt x="0" y="99088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723900" y="613410"/>
            <a:ext cx="17066260" cy="8644890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644F3D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128829" y="864552"/>
            <a:ext cx="16079470" cy="8142605"/>
            <a:chOff x="0" y="0"/>
            <a:chExt cx="4181481" cy="209263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181481" cy="2092636"/>
            </a:xfrm>
            <a:custGeom>
              <a:avLst/>
              <a:gdLst/>
              <a:ahLst/>
              <a:cxnLst/>
              <a:rect l="l" t="t" r="r" b="b"/>
              <a:pathLst>
                <a:path w="4181481" h="2092636">
                  <a:moveTo>
                    <a:pt x="0" y="0"/>
                  </a:moveTo>
                  <a:lnTo>
                    <a:pt x="4181481" y="0"/>
                  </a:lnTo>
                  <a:lnTo>
                    <a:pt x="4181481" y="2092636"/>
                  </a:lnTo>
                  <a:lnTo>
                    <a:pt x="0" y="2092636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C1CE9A"/>
              </a:solidFill>
              <a:prstDash val="lgDash"/>
              <a:miter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4181481" cy="21307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flipH="1">
            <a:off x="292166" y="1257080"/>
            <a:ext cx="1312631" cy="837697"/>
          </a:xfrm>
          <a:custGeom>
            <a:avLst/>
            <a:gdLst/>
            <a:ahLst/>
            <a:cxnLst/>
            <a:rect l="l" t="t" r="r" b="b"/>
            <a:pathLst>
              <a:path w="1312631" h="837697">
                <a:moveTo>
                  <a:pt x="1312631" y="0"/>
                </a:moveTo>
                <a:lnTo>
                  <a:pt x="0" y="0"/>
                </a:lnTo>
                <a:lnTo>
                  <a:pt x="0" y="837697"/>
                </a:lnTo>
                <a:lnTo>
                  <a:pt x="1312631" y="837697"/>
                </a:lnTo>
                <a:lnTo>
                  <a:pt x="1312631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0" name="Freeform 10"/>
          <p:cNvSpPr/>
          <p:nvPr/>
        </p:nvSpPr>
        <p:spPr>
          <a:xfrm>
            <a:off x="1447952" y="308481"/>
            <a:ext cx="1581824" cy="1009491"/>
          </a:xfrm>
          <a:custGeom>
            <a:avLst/>
            <a:gdLst/>
            <a:ahLst/>
            <a:cxnLst/>
            <a:rect l="l" t="t" r="r" b="b"/>
            <a:pathLst>
              <a:path w="1581824" h="1009491">
                <a:moveTo>
                  <a:pt x="0" y="0"/>
                </a:moveTo>
                <a:lnTo>
                  <a:pt x="1581824" y="0"/>
                </a:lnTo>
                <a:lnTo>
                  <a:pt x="1581824" y="1009491"/>
                </a:lnTo>
                <a:lnTo>
                  <a:pt x="0" y="100949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1" name="Freeform 11"/>
          <p:cNvSpPr/>
          <p:nvPr/>
        </p:nvSpPr>
        <p:spPr>
          <a:xfrm flipH="1">
            <a:off x="16143268" y="-3984217"/>
            <a:ext cx="10801253" cy="5756168"/>
          </a:xfrm>
          <a:custGeom>
            <a:avLst/>
            <a:gdLst/>
            <a:ahLst/>
            <a:cxnLst/>
            <a:rect l="l" t="t" r="r" b="b"/>
            <a:pathLst>
              <a:path w="10801253" h="5756168">
                <a:moveTo>
                  <a:pt x="10801252" y="0"/>
                </a:moveTo>
                <a:lnTo>
                  <a:pt x="0" y="0"/>
                </a:lnTo>
                <a:lnTo>
                  <a:pt x="0" y="5756167"/>
                </a:lnTo>
                <a:lnTo>
                  <a:pt x="10801252" y="5756167"/>
                </a:lnTo>
                <a:lnTo>
                  <a:pt x="10801252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-8656520" y="-3984217"/>
            <a:ext cx="10801253" cy="5756168"/>
          </a:xfrm>
          <a:custGeom>
            <a:avLst/>
            <a:gdLst/>
            <a:ahLst/>
            <a:cxnLst/>
            <a:rect l="l" t="t" r="r" b="b"/>
            <a:pathLst>
              <a:path w="10801253" h="5756168">
                <a:moveTo>
                  <a:pt x="0" y="0"/>
                </a:moveTo>
                <a:lnTo>
                  <a:pt x="10801252" y="0"/>
                </a:lnTo>
                <a:lnTo>
                  <a:pt x="10801252" y="5756167"/>
                </a:lnTo>
                <a:lnTo>
                  <a:pt x="0" y="575616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4164998" y="653830"/>
            <a:ext cx="9927524" cy="1134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50"/>
              </a:lnSpc>
            </a:pPr>
            <a:r>
              <a:rPr lang="en-US" sz="7500" spc="420" dirty="0">
                <a:solidFill>
                  <a:srgbClr val="65503D"/>
                </a:solidFill>
                <a:latin typeface="Wedges" panose="02000500000000000000"/>
                <a:ea typeface="Wedges" panose="02000500000000000000"/>
                <a:cs typeface="Wedges" panose="02000500000000000000"/>
                <a:sym typeface="Wedges" panose="02000500000000000000"/>
              </a:rPr>
              <a:t>PAYPHONE</a:t>
            </a:r>
          </a:p>
        </p:txBody>
      </p:sp>
      <p:sp>
        <p:nvSpPr>
          <p:cNvPr id="16" name="Freeform 16"/>
          <p:cNvSpPr/>
          <p:nvPr/>
        </p:nvSpPr>
        <p:spPr>
          <a:xfrm>
            <a:off x="16459498" y="8419924"/>
            <a:ext cx="1793964" cy="1144875"/>
          </a:xfrm>
          <a:custGeom>
            <a:avLst/>
            <a:gdLst/>
            <a:ahLst/>
            <a:cxnLst/>
            <a:rect l="l" t="t" r="r" b="b"/>
            <a:pathLst>
              <a:path w="1793964" h="1144875">
                <a:moveTo>
                  <a:pt x="0" y="0"/>
                </a:moveTo>
                <a:lnTo>
                  <a:pt x="1793964" y="0"/>
                </a:lnTo>
                <a:lnTo>
                  <a:pt x="1793964" y="1144875"/>
                </a:lnTo>
                <a:lnTo>
                  <a:pt x="0" y="114487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9" name="TextBox 19"/>
          <p:cNvSpPr txBox="1"/>
          <p:nvPr/>
        </p:nvSpPr>
        <p:spPr>
          <a:xfrm>
            <a:off x="1154430" y="1943100"/>
            <a:ext cx="8548370" cy="6276975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lvl="0" algn="l">
              <a:lnSpc>
                <a:spcPct val="100000"/>
              </a:lnSpc>
            </a:pPr>
            <a:r>
              <a:rPr lang="en-US" altLang="en-US" sz="3500" b="1">
                <a:solidFill>
                  <a:srgbClr val="65503D"/>
                </a:solidFill>
                <a:latin typeface="Comic Sans MS" panose="030F0702030302020204" charset="0"/>
                <a:ea typeface="Jella"/>
                <a:cs typeface="Comic Sans MS" panose="030F0702030302020204" charset="0"/>
                <a:sym typeface="Jella"/>
              </a:rPr>
              <a:t>I’m at a payphone trying         home</a:t>
            </a:r>
          </a:p>
          <a:p>
            <a:pPr lvl="0" algn="l">
              <a:lnSpc>
                <a:spcPct val="100000"/>
              </a:lnSpc>
            </a:pPr>
            <a:r>
              <a:rPr lang="en-US" altLang="en-US" sz="3500" b="1">
                <a:solidFill>
                  <a:srgbClr val="65503D"/>
                </a:solidFill>
                <a:latin typeface="Comic Sans MS" panose="030F0702030302020204" charset="0"/>
                <a:ea typeface="Jella"/>
                <a:cs typeface="Comic Sans MS" panose="030F0702030302020204" charset="0"/>
                <a:sym typeface="Jella"/>
              </a:rPr>
              <a:t>All of my change I spent on you</a:t>
            </a:r>
          </a:p>
          <a:p>
            <a:pPr lvl="0" algn="l">
              <a:lnSpc>
                <a:spcPct val="100000"/>
              </a:lnSpc>
            </a:pPr>
            <a:r>
              <a:rPr lang="en-US" altLang="en-US" sz="3500" b="1">
                <a:solidFill>
                  <a:srgbClr val="65503D"/>
                </a:solidFill>
                <a:latin typeface="Comic Sans MS" panose="030F0702030302020204" charset="0"/>
                <a:ea typeface="Jella"/>
                <a:cs typeface="Comic Sans MS" panose="030F0702030302020204" charset="0"/>
                <a:sym typeface="Jella"/>
              </a:rPr>
              <a:t>Where have the times gone?</a:t>
            </a:r>
          </a:p>
          <a:p>
            <a:pPr lvl="0" algn="l">
              <a:lnSpc>
                <a:spcPct val="100000"/>
              </a:lnSpc>
            </a:pPr>
            <a:r>
              <a:rPr lang="en-US" altLang="en-US" sz="3500" b="1">
                <a:solidFill>
                  <a:srgbClr val="65503D"/>
                </a:solidFill>
                <a:latin typeface="Comic Sans MS" panose="030F0702030302020204" charset="0"/>
                <a:ea typeface="Jella"/>
                <a:cs typeface="Comic Sans MS" panose="030F0702030302020204" charset="0"/>
                <a:sym typeface="Jella"/>
              </a:rPr>
              <a:t>Baby, it’s all wrong</a:t>
            </a:r>
          </a:p>
          <a:p>
            <a:pPr lvl="0" algn="l">
              <a:lnSpc>
                <a:spcPct val="100000"/>
              </a:lnSpc>
            </a:pPr>
            <a:r>
              <a:rPr lang="en-US" altLang="en-US" sz="3500" b="1">
                <a:solidFill>
                  <a:srgbClr val="65503D"/>
                </a:solidFill>
                <a:latin typeface="Comic Sans MS" panose="030F0702030302020204" charset="0"/>
                <a:ea typeface="Jella"/>
                <a:cs typeface="Comic Sans MS" panose="030F0702030302020204" charset="0"/>
                <a:sym typeface="Jella"/>
              </a:rPr>
              <a:t>Where are the plans we made for two?</a:t>
            </a:r>
          </a:p>
          <a:p>
            <a:pPr lvl="0" algn="l">
              <a:lnSpc>
                <a:spcPct val="100000"/>
              </a:lnSpc>
            </a:pPr>
            <a:r>
              <a:rPr lang="en-US" altLang="en-US" sz="3500" b="1">
                <a:solidFill>
                  <a:srgbClr val="65503D"/>
                </a:solidFill>
                <a:latin typeface="Comic Sans MS" panose="030F0702030302020204" charset="0"/>
                <a:ea typeface="Jella"/>
                <a:cs typeface="Comic Sans MS" panose="030F0702030302020204" charset="0"/>
                <a:sym typeface="Jella"/>
              </a:rPr>
              <a:t>Yeah, I, I know it’s hard </a:t>
            </a:r>
          </a:p>
          <a:p>
            <a:pPr lvl="0" algn="l">
              <a:lnSpc>
                <a:spcPct val="100000"/>
              </a:lnSpc>
            </a:pPr>
            <a:r>
              <a:rPr lang="en-US" altLang="en-US" sz="3500" b="1">
                <a:solidFill>
                  <a:srgbClr val="65503D"/>
                </a:solidFill>
                <a:latin typeface="Comic Sans MS" panose="030F0702030302020204" charset="0"/>
                <a:ea typeface="Jella"/>
                <a:cs typeface="Comic Sans MS" panose="030F0702030302020204" charset="0"/>
                <a:sym typeface="Jella"/>
              </a:rPr>
              <a:t>The people we used to be</a:t>
            </a:r>
          </a:p>
          <a:p>
            <a:pPr lvl="0" algn="l">
              <a:lnSpc>
                <a:spcPct val="100000"/>
              </a:lnSpc>
            </a:pPr>
            <a:r>
              <a:rPr lang="en-US" altLang="en-US" sz="3500" b="1">
                <a:solidFill>
                  <a:srgbClr val="65503D"/>
                </a:solidFill>
                <a:latin typeface="Comic Sans MS" panose="030F0702030302020204" charset="0"/>
                <a:ea typeface="Jella"/>
                <a:cs typeface="Comic Sans MS" panose="030F0702030302020204" charset="0"/>
                <a:sym typeface="Jella"/>
              </a:rPr>
              <a:t>It’s even harder </a:t>
            </a:r>
          </a:p>
          <a:p>
            <a:pPr lvl="0" algn="l">
              <a:lnSpc>
                <a:spcPct val="100000"/>
              </a:lnSpc>
            </a:pPr>
            <a:r>
              <a:rPr lang="en-US" altLang="en-US" sz="3500" b="1">
                <a:solidFill>
                  <a:srgbClr val="65503D"/>
                </a:solidFill>
                <a:latin typeface="Comic Sans MS" panose="030F0702030302020204" charset="0"/>
                <a:ea typeface="Jella"/>
                <a:cs typeface="Comic Sans MS" panose="030F0702030302020204" charset="0"/>
                <a:sym typeface="Jella"/>
              </a:rPr>
              <a:t>That you’re not here next to me</a:t>
            </a:r>
          </a:p>
          <a:p>
            <a:pPr lvl="0" algn="l">
              <a:lnSpc>
                <a:spcPct val="100000"/>
              </a:lnSpc>
            </a:pPr>
            <a:r>
              <a:rPr lang="en-US" altLang="en-US" sz="3500" b="1">
                <a:solidFill>
                  <a:srgbClr val="65503D"/>
                </a:solidFill>
                <a:latin typeface="Comic Sans MS" panose="030F0702030302020204" charset="0"/>
                <a:ea typeface="Jella"/>
                <a:cs typeface="Comic Sans MS" panose="030F0702030302020204" charset="0"/>
                <a:sym typeface="Jella"/>
              </a:rPr>
              <a:t>You say it’s too late          it</a:t>
            </a:r>
          </a:p>
          <a:p>
            <a:pPr lvl="0" algn="l">
              <a:lnSpc>
                <a:spcPct val="100000"/>
              </a:lnSpc>
            </a:pPr>
            <a:r>
              <a:rPr lang="en-US" altLang="en-US" sz="3500" b="1">
                <a:solidFill>
                  <a:srgbClr val="65503D"/>
                </a:solidFill>
                <a:latin typeface="Comic Sans MS" panose="030F0702030302020204" charset="0"/>
                <a:ea typeface="Jella"/>
                <a:cs typeface="Comic Sans MS" panose="030F0702030302020204" charset="0"/>
                <a:sym typeface="Jella"/>
              </a:rPr>
              <a:t>But is it too late         ?</a:t>
            </a:r>
          </a:p>
          <a:p>
            <a:pPr lvl="0" algn="l">
              <a:lnSpc>
                <a:spcPct val="100000"/>
              </a:lnSpc>
            </a:pPr>
            <a:r>
              <a:rPr lang="en-US" altLang="en-US" sz="3500" b="1">
                <a:solidFill>
                  <a:srgbClr val="65503D"/>
                </a:solidFill>
                <a:latin typeface="Comic Sans MS" panose="030F0702030302020204" charset="0"/>
                <a:ea typeface="Jella"/>
                <a:cs typeface="Comic Sans MS" panose="030F0702030302020204" charset="0"/>
                <a:sym typeface="Jella"/>
              </a:rPr>
              <a:t>And in our time that you wasted</a:t>
            </a:r>
          </a:p>
          <a:p>
            <a:pPr lvl="0" algn="l">
              <a:lnSpc>
                <a:spcPct val="100000"/>
              </a:lnSpc>
            </a:pPr>
            <a:r>
              <a:rPr lang="en-US" altLang="en-US" sz="3500" b="1">
                <a:solidFill>
                  <a:srgbClr val="65503D"/>
                </a:solidFill>
                <a:latin typeface="Comic Sans MS" panose="030F0702030302020204" charset="0"/>
                <a:ea typeface="Jella"/>
                <a:cs typeface="Comic Sans MS" panose="030F0702030302020204" charset="0"/>
                <a:sym typeface="Jella"/>
              </a:rPr>
              <a:t>All of our bridges burned downt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9753600" y="1943100"/>
            <a:ext cx="7683500" cy="6276975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lvl="0" algn="l">
              <a:lnSpc>
                <a:spcPct val="100000"/>
              </a:lnSpc>
            </a:pPr>
            <a:r>
              <a:rPr lang="en-US" altLang="en-US" sz="3500" b="1">
                <a:solidFill>
                  <a:srgbClr val="65503D"/>
                </a:solidFill>
                <a:latin typeface="Comic Sans MS" panose="030F0702030302020204" charset="0"/>
                <a:ea typeface="Jella"/>
                <a:cs typeface="Comic Sans MS" panose="030F0702030302020204" charset="0"/>
                <a:sym typeface="Jella"/>
              </a:rPr>
              <a:t>I’ve wasted my nights</a:t>
            </a:r>
          </a:p>
          <a:p>
            <a:pPr lvl="0" algn="l">
              <a:lnSpc>
                <a:spcPct val="100000"/>
              </a:lnSpc>
            </a:pPr>
            <a:r>
              <a:rPr lang="en-US" altLang="en-US" sz="3500" b="1">
                <a:solidFill>
                  <a:srgbClr val="65503D"/>
                </a:solidFill>
                <a:latin typeface="Comic Sans MS" panose="030F0702030302020204" charset="0"/>
                <a:ea typeface="Jella"/>
                <a:cs typeface="Comic Sans MS" panose="030F0702030302020204" charset="0"/>
                <a:sym typeface="Jella"/>
              </a:rPr>
              <a:t>You turned out the lights</a:t>
            </a:r>
          </a:p>
          <a:p>
            <a:pPr lvl="0" algn="l">
              <a:lnSpc>
                <a:spcPct val="100000"/>
              </a:lnSpc>
            </a:pPr>
            <a:r>
              <a:rPr lang="en-US" altLang="en-US" sz="3500" b="1">
                <a:solidFill>
                  <a:srgbClr val="65503D"/>
                </a:solidFill>
                <a:latin typeface="Comic Sans MS" panose="030F0702030302020204" charset="0"/>
                <a:ea typeface="Jella"/>
                <a:cs typeface="Comic Sans MS" panose="030F0702030302020204" charset="0"/>
                <a:sym typeface="Jella"/>
              </a:rPr>
              <a:t>Now I’m paralyzed</a:t>
            </a:r>
          </a:p>
          <a:p>
            <a:pPr lvl="0" algn="l">
              <a:lnSpc>
                <a:spcPct val="100000"/>
              </a:lnSpc>
            </a:pPr>
            <a:r>
              <a:rPr lang="en-US" altLang="en-US" sz="3500" b="1">
                <a:solidFill>
                  <a:srgbClr val="65503D"/>
                </a:solidFill>
                <a:latin typeface="Comic Sans MS" panose="030F0702030302020204" charset="0"/>
                <a:ea typeface="Jella"/>
                <a:cs typeface="Comic Sans MS" panose="030F0702030302020204" charset="0"/>
                <a:sym typeface="Jella"/>
              </a:rPr>
              <a:t>Still stuck in that time, when we called it love</a:t>
            </a:r>
          </a:p>
          <a:p>
            <a:pPr lvl="0" algn="l">
              <a:lnSpc>
                <a:spcPct val="100000"/>
              </a:lnSpc>
            </a:pPr>
            <a:r>
              <a:rPr lang="en-US" altLang="en-US" sz="3500" b="1">
                <a:solidFill>
                  <a:srgbClr val="65503D"/>
                </a:solidFill>
                <a:latin typeface="Comic Sans MS" panose="030F0702030302020204" charset="0"/>
                <a:ea typeface="Jella"/>
                <a:cs typeface="Comic Sans MS" panose="030F0702030302020204" charset="0"/>
                <a:sym typeface="Jella"/>
              </a:rPr>
              <a:t>But even the sun sets in paradise</a:t>
            </a:r>
          </a:p>
          <a:p>
            <a:pPr lvl="0" algn="l">
              <a:lnSpc>
                <a:spcPct val="100000"/>
              </a:lnSpc>
            </a:pPr>
            <a:r>
              <a:rPr lang="en-US" altLang="en-US" sz="3500" b="1">
                <a:solidFill>
                  <a:srgbClr val="65503D"/>
                </a:solidFill>
                <a:latin typeface="Comic Sans MS" panose="030F0702030302020204" charset="0"/>
                <a:ea typeface="Jella"/>
                <a:cs typeface="Comic Sans MS" panose="030F0702030302020204" charset="0"/>
                <a:sym typeface="Jella"/>
              </a:rPr>
              <a:t>I’m at a payphone, trying      home</a:t>
            </a:r>
          </a:p>
          <a:p>
            <a:pPr lvl="0" algn="l">
              <a:lnSpc>
                <a:spcPct val="100000"/>
              </a:lnSpc>
            </a:pPr>
            <a:r>
              <a:rPr lang="en-US" altLang="en-US" sz="3500" b="1">
                <a:solidFill>
                  <a:srgbClr val="65503D"/>
                </a:solidFill>
                <a:latin typeface="Comic Sans MS" panose="030F0702030302020204" charset="0"/>
                <a:ea typeface="Jella"/>
                <a:cs typeface="Comic Sans MS" panose="030F0702030302020204" charset="0"/>
                <a:sym typeface="Jella"/>
              </a:rPr>
              <a:t>All of my change I spent on you</a:t>
            </a:r>
          </a:p>
          <a:p>
            <a:pPr lvl="0" algn="l">
              <a:lnSpc>
                <a:spcPct val="100000"/>
              </a:lnSpc>
            </a:pPr>
            <a:r>
              <a:rPr lang="en-US" altLang="en-US" sz="3500" b="1">
                <a:solidFill>
                  <a:srgbClr val="65503D"/>
                </a:solidFill>
                <a:latin typeface="Comic Sans MS" panose="030F0702030302020204" charset="0"/>
                <a:ea typeface="Jella"/>
                <a:cs typeface="Comic Sans MS" panose="030F0702030302020204" charset="0"/>
                <a:sym typeface="Jella"/>
              </a:rPr>
              <a:t>Where have the times gone?</a:t>
            </a:r>
          </a:p>
          <a:p>
            <a:pPr lvl="0" algn="l">
              <a:lnSpc>
                <a:spcPct val="100000"/>
              </a:lnSpc>
            </a:pPr>
            <a:r>
              <a:rPr lang="en-US" altLang="en-US" sz="3500" b="1">
                <a:solidFill>
                  <a:srgbClr val="65503D"/>
                </a:solidFill>
                <a:latin typeface="Comic Sans MS" panose="030F0702030302020204" charset="0"/>
                <a:ea typeface="Jella"/>
                <a:cs typeface="Comic Sans MS" panose="030F0702030302020204" charset="0"/>
                <a:sym typeface="Jella"/>
              </a:rPr>
              <a:t>Baby, it’s all wrong</a:t>
            </a:r>
          </a:p>
          <a:p>
            <a:pPr lvl="0" algn="l">
              <a:lnSpc>
                <a:spcPct val="100000"/>
              </a:lnSpc>
            </a:pPr>
            <a:r>
              <a:rPr lang="en-US" altLang="en-US" sz="3500" b="1">
                <a:solidFill>
                  <a:srgbClr val="65503D"/>
                </a:solidFill>
                <a:latin typeface="Comic Sans MS" panose="030F0702030302020204" charset="0"/>
                <a:ea typeface="Jella"/>
                <a:cs typeface="Comic Sans MS" panose="030F0702030302020204" charset="0"/>
                <a:sym typeface="Jella"/>
              </a:rPr>
              <a:t>Where are the plans we made for two?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6705600" y="2019300"/>
            <a:ext cx="1447800" cy="533400"/>
          </a:xfrm>
          <a:prstGeom prst="roundRect">
            <a:avLst/>
          </a:prstGeom>
          <a:solidFill>
            <a:srgbClr val="D6E3FF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ounded Rectangle 29"/>
          <p:cNvSpPr/>
          <p:nvPr/>
        </p:nvSpPr>
        <p:spPr>
          <a:xfrm>
            <a:off x="6781800" y="4669155"/>
            <a:ext cx="1447800" cy="533400"/>
          </a:xfrm>
          <a:prstGeom prst="roundRect">
            <a:avLst/>
          </a:prstGeom>
          <a:solidFill>
            <a:srgbClr val="D6E3FF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ounded Rectangle 30"/>
          <p:cNvSpPr/>
          <p:nvPr/>
        </p:nvSpPr>
        <p:spPr>
          <a:xfrm>
            <a:off x="4800600" y="5753100"/>
            <a:ext cx="1447800" cy="533400"/>
          </a:xfrm>
          <a:prstGeom prst="roundRect">
            <a:avLst/>
          </a:prstGeom>
          <a:solidFill>
            <a:srgbClr val="D6E3FF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ounded Rectangle 31"/>
          <p:cNvSpPr/>
          <p:nvPr/>
        </p:nvSpPr>
        <p:spPr>
          <a:xfrm>
            <a:off x="5715000" y="6743700"/>
            <a:ext cx="1621155" cy="533400"/>
          </a:xfrm>
          <a:prstGeom prst="roundRect">
            <a:avLst/>
          </a:prstGeom>
          <a:solidFill>
            <a:srgbClr val="D6E3FF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ounded Rectangle 32"/>
          <p:cNvSpPr/>
          <p:nvPr/>
        </p:nvSpPr>
        <p:spPr>
          <a:xfrm>
            <a:off x="4953000" y="7353300"/>
            <a:ext cx="1540510" cy="533400"/>
          </a:xfrm>
          <a:prstGeom prst="roundRect">
            <a:avLst/>
          </a:prstGeom>
          <a:solidFill>
            <a:srgbClr val="D6E3FF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ounded Rectangle 33"/>
          <p:cNvSpPr/>
          <p:nvPr/>
        </p:nvSpPr>
        <p:spPr>
          <a:xfrm>
            <a:off x="15392400" y="5219700"/>
            <a:ext cx="1500505" cy="533400"/>
          </a:xfrm>
          <a:prstGeom prst="roundRect">
            <a:avLst/>
          </a:prstGeom>
          <a:solidFill>
            <a:srgbClr val="D6E3FF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723900" y="613410"/>
            <a:ext cx="17066260" cy="8644890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644F3D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02665" y="974090"/>
            <a:ext cx="16079470" cy="8142605"/>
            <a:chOff x="0" y="0"/>
            <a:chExt cx="4181481" cy="209263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181481" cy="2092636"/>
            </a:xfrm>
            <a:custGeom>
              <a:avLst/>
              <a:gdLst/>
              <a:ahLst/>
              <a:cxnLst/>
              <a:rect l="l" t="t" r="r" b="b"/>
              <a:pathLst>
                <a:path w="4181481" h="2092636">
                  <a:moveTo>
                    <a:pt x="0" y="0"/>
                  </a:moveTo>
                  <a:lnTo>
                    <a:pt x="4181481" y="0"/>
                  </a:lnTo>
                  <a:lnTo>
                    <a:pt x="4181481" y="2092636"/>
                  </a:lnTo>
                  <a:lnTo>
                    <a:pt x="0" y="2092636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C1CE9A"/>
              </a:solidFill>
              <a:prstDash val="lgDash"/>
              <a:miter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4181481" cy="21307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flipH="1">
            <a:off x="292166" y="1257080"/>
            <a:ext cx="1312631" cy="837697"/>
          </a:xfrm>
          <a:custGeom>
            <a:avLst/>
            <a:gdLst/>
            <a:ahLst/>
            <a:cxnLst/>
            <a:rect l="l" t="t" r="r" b="b"/>
            <a:pathLst>
              <a:path w="1312631" h="837697">
                <a:moveTo>
                  <a:pt x="1312631" y="0"/>
                </a:moveTo>
                <a:lnTo>
                  <a:pt x="0" y="0"/>
                </a:lnTo>
                <a:lnTo>
                  <a:pt x="0" y="837697"/>
                </a:lnTo>
                <a:lnTo>
                  <a:pt x="1312631" y="837697"/>
                </a:lnTo>
                <a:lnTo>
                  <a:pt x="1312631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0" name="Freeform 10"/>
          <p:cNvSpPr/>
          <p:nvPr/>
        </p:nvSpPr>
        <p:spPr>
          <a:xfrm>
            <a:off x="1447952" y="308481"/>
            <a:ext cx="1581824" cy="1009491"/>
          </a:xfrm>
          <a:custGeom>
            <a:avLst/>
            <a:gdLst/>
            <a:ahLst/>
            <a:cxnLst/>
            <a:rect l="l" t="t" r="r" b="b"/>
            <a:pathLst>
              <a:path w="1581824" h="1009491">
                <a:moveTo>
                  <a:pt x="0" y="0"/>
                </a:moveTo>
                <a:lnTo>
                  <a:pt x="1581824" y="0"/>
                </a:lnTo>
                <a:lnTo>
                  <a:pt x="1581824" y="1009491"/>
                </a:lnTo>
                <a:lnTo>
                  <a:pt x="0" y="100949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1" name="Freeform 11"/>
          <p:cNvSpPr/>
          <p:nvPr/>
        </p:nvSpPr>
        <p:spPr>
          <a:xfrm flipH="1">
            <a:off x="16143268" y="-3984217"/>
            <a:ext cx="10801253" cy="5756168"/>
          </a:xfrm>
          <a:custGeom>
            <a:avLst/>
            <a:gdLst/>
            <a:ahLst/>
            <a:cxnLst/>
            <a:rect l="l" t="t" r="r" b="b"/>
            <a:pathLst>
              <a:path w="10801253" h="5756168">
                <a:moveTo>
                  <a:pt x="10801252" y="0"/>
                </a:moveTo>
                <a:lnTo>
                  <a:pt x="0" y="0"/>
                </a:lnTo>
                <a:lnTo>
                  <a:pt x="0" y="5756167"/>
                </a:lnTo>
                <a:lnTo>
                  <a:pt x="10801252" y="5756167"/>
                </a:lnTo>
                <a:lnTo>
                  <a:pt x="10801252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-8656520" y="-3984217"/>
            <a:ext cx="10801253" cy="5756168"/>
          </a:xfrm>
          <a:custGeom>
            <a:avLst/>
            <a:gdLst/>
            <a:ahLst/>
            <a:cxnLst/>
            <a:rect l="l" t="t" r="r" b="b"/>
            <a:pathLst>
              <a:path w="10801253" h="5756168">
                <a:moveTo>
                  <a:pt x="0" y="0"/>
                </a:moveTo>
                <a:lnTo>
                  <a:pt x="10801252" y="0"/>
                </a:lnTo>
                <a:lnTo>
                  <a:pt x="10801252" y="5756167"/>
                </a:lnTo>
                <a:lnTo>
                  <a:pt x="0" y="575616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4180238" y="38023"/>
            <a:ext cx="9927524" cy="1134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50"/>
              </a:lnSpc>
            </a:pPr>
            <a:r>
              <a:rPr lang="en-US" sz="7500" spc="420">
                <a:solidFill>
                  <a:srgbClr val="65503D"/>
                </a:solidFill>
                <a:latin typeface="Wedges" panose="02000500000000000000"/>
                <a:ea typeface="Wedges" panose="02000500000000000000"/>
                <a:cs typeface="Wedges" panose="02000500000000000000"/>
                <a:sym typeface="Wedges" panose="02000500000000000000"/>
              </a:rPr>
              <a:t>PAYPHONE</a:t>
            </a:r>
          </a:p>
        </p:txBody>
      </p:sp>
      <p:sp>
        <p:nvSpPr>
          <p:cNvPr id="16" name="Freeform 16"/>
          <p:cNvSpPr/>
          <p:nvPr/>
        </p:nvSpPr>
        <p:spPr>
          <a:xfrm>
            <a:off x="16459498" y="8419924"/>
            <a:ext cx="1793964" cy="1144875"/>
          </a:xfrm>
          <a:custGeom>
            <a:avLst/>
            <a:gdLst/>
            <a:ahLst/>
            <a:cxnLst/>
            <a:rect l="l" t="t" r="r" b="b"/>
            <a:pathLst>
              <a:path w="1793964" h="1144875">
                <a:moveTo>
                  <a:pt x="0" y="0"/>
                </a:moveTo>
                <a:lnTo>
                  <a:pt x="1793964" y="0"/>
                </a:lnTo>
                <a:lnTo>
                  <a:pt x="1793964" y="1144875"/>
                </a:lnTo>
                <a:lnTo>
                  <a:pt x="0" y="114487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9" name="TextBox 19"/>
          <p:cNvSpPr txBox="1"/>
          <p:nvPr/>
        </p:nvSpPr>
        <p:spPr>
          <a:xfrm>
            <a:off x="1154430" y="1943100"/>
            <a:ext cx="8548370" cy="6276975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lvl="0" algn="l">
              <a:lnSpc>
                <a:spcPct val="100000"/>
              </a:lnSpc>
            </a:pPr>
            <a:r>
              <a:rPr lang="en-US" altLang="en-US" sz="3500" b="1">
                <a:solidFill>
                  <a:srgbClr val="65503D"/>
                </a:solidFill>
                <a:latin typeface="Comic Sans MS" panose="030F0702030302020204" charset="0"/>
                <a:ea typeface="Jella"/>
                <a:cs typeface="Comic Sans MS" panose="030F0702030302020204" charset="0"/>
                <a:sym typeface="Jella"/>
              </a:rPr>
              <a:t>I’m at a payphone trying to call home</a:t>
            </a:r>
          </a:p>
          <a:p>
            <a:pPr lvl="0" algn="l">
              <a:lnSpc>
                <a:spcPct val="100000"/>
              </a:lnSpc>
            </a:pPr>
            <a:r>
              <a:rPr lang="en-US" altLang="en-US" sz="3500" b="1">
                <a:solidFill>
                  <a:srgbClr val="65503D"/>
                </a:solidFill>
                <a:latin typeface="Comic Sans MS" panose="030F0702030302020204" charset="0"/>
                <a:ea typeface="Jella"/>
                <a:cs typeface="Comic Sans MS" panose="030F0702030302020204" charset="0"/>
                <a:sym typeface="Jella"/>
              </a:rPr>
              <a:t>All of my change I spent on you</a:t>
            </a:r>
          </a:p>
          <a:p>
            <a:pPr lvl="0" algn="l">
              <a:lnSpc>
                <a:spcPct val="100000"/>
              </a:lnSpc>
            </a:pPr>
            <a:r>
              <a:rPr lang="en-US" altLang="en-US" sz="3500" b="1">
                <a:solidFill>
                  <a:srgbClr val="65503D"/>
                </a:solidFill>
                <a:latin typeface="Comic Sans MS" panose="030F0702030302020204" charset="0"/>
                <a:ea typeface="Jella"/>
                <a:cs typeface="Comic Sans MS" panose="030F0702030302020204" charset="0"/>
                <a:sym typeface="Jella"/>
              </a:rPr>
              <a:t>Where have the times gone?</a:t>
            </a:r>
          </a:p>
          <a:p>
            <a:pPr lvl="0" algn="l">
              <a:lnSpc>
                <a:spcPct val="100000"/>
              </a:lnSpc>
            </a:pPr>
            <a:r>
              <a:rPr lang="en-US" altLang="en-US" sz="3500" b="1">
                <a:solidFill>
                  <a:srgbClr val="65503D"/>
                </a:solidFill>
                <a:latin typeface="Comic Sans MS" panose="030F0702030302020204" charset="0"/>
                <a:ea typeface="Jella"/>
                <a:cs typeface="Comic Sans MS" panose="030F0702030302020204" charset="0"/>
                <a:sym typeface="Jella"/>
              </a:rPr>
              <a:t>Baby, it’s all wrong</a:t>
            </a:r>
          </a:p>
          <a:p>
            <a:pPr lvl="0" algn="l">
              <a:lnSpc>
                <a:spcPct val="100000"/>
              </a:lnSpc>
            </a:pPr>
            <a:r>
              <a:rPr lang="en-US" altLang="en-US" sz="3500" b="1">
                <a:solidFill>
                  <a:srgbClr val="65503D"/>
                </a:solidFill>
                <a:latin typeface="Comic Sans MS" panose="030F0702030302020204" charset="0"/>
                <a:ea typeface="Jella"/>
                <a:cs typeface="Comic Sans MS" panose="030F0702030302020204" charset="0"/>
                <a:sym typeface="Jella"/>
              </a:rPr>
              <a:t>Where are the plans we made for two?</a:t>
            </a:r>
          </a:p>
          <a:p>
            <a:pPr lvl="0" algn="l">
              <a:lnSpc>
                <a:spcPct val="100000"/>
              </a:lnSpc>
            </a:pPr>
            <a:r>
              <a:rPr lang="en-US" altLang="en-US" sz="3500" b="1">
                <a:solidFill>
                  <a:srgbClr val="65503D"/>
                </a:solidFill>
                <a:latin typeface="Comic Sans MS" panose="030F0702030302020204" charset="0"/>
                <a:ea typeface="Jella"/>
                <a:cs typeface="Comic Sans MS" panose="030F0702030302020204" charset="0"/>
                <a:sym typeface="Jella"/>
              </a:rPr>
              <a:t>Yeah, I, I know it’s hard to remember</a:t>
            </a:r>
          </a:p>
          <a:p>
            <a:pPr lvl="0" algn="l">
              <a:lnSpc>
                <a:spcPct val="100000"/>
              </a:lnSpc>
            </a:pPr>
            <a:r>
              <a:rPr lang="en-US" altLang="en-US" sz="3500" b="1">
                <a:solidFill>
                  <a:srgbClr val="65503D"/>
                </a:solidFill>
                <a:latin typeface="Comic Sans MS" panose="030F0702030302020204" charset="0"/>
                <a:ea typeface="Jella"/>
                <a:cs typeface="Comic Sans MS" panose="030F0702030302020204" charset="0"/>
                <a:sym typeface="Jella"/>
              </a:rPr>
              <a:t>The people we used to be</a:t>
            </a:r>
          </a:p>
          <a:p>
            <a:pPr lvl="0" algn="l">
              <a:lnSpc>
                <a:spcPct val="100000"/>
              </a:lnSpc>
            </a:pPr>
            <a:r>
              <a:rPr lang="en-US" altLang="en-US" sz="3500" b="1">
                <a:solidFill>
                  <a:srgbClr val="65503D"/>
                </a:solidFill>
                <a:latin typeface="Comic Sans MS" panose="030F0702030302020204" charset="0"/>
                <a:ea typeface="Jella"/>
                <a:cs typeface="Comic Sans MS" panose="030F0702030302020204" charset="0"/>
                <a:sym typeface="Jella"/>
              </a:rPr>
              <a:t>It’s even harder to picture</a:t>
            </a:r>
          </a:p>
          <a:p>
            <a:pPr lvl="0" algn="l">
              <a:lnSpc>
                <a:spcPct val="100000"/>
              </a:lnSpc>
            </a:pPr>
            <a:r>
              <a:rPr lang="en-US" altLang="en-US" sz="3500" b="1">
                <a:solidFill>
                  <a:srgbClr val="65503D"/>
                </a:solidFill>
                <a:latin typeface="Comic Sans MS" panose="030F0702030302020204" charset="0"/>
                <a:ea typeface="Jella"/>
                <a:cs typeface="Comic Sans MS" panose="030F0702030302020204" charset="0"/>
                <a:sym typeface="Jella"/>
              </a:rPr>
              <a:t>That you’re not here next to me</a:t>
            </a:r>
          </a:p>
          <a:p>
            <a:pPr lvl="0" algn="l">
              <a:lnSpc>
                <a:spcPct val="100000"/>
              </a:lnSpc>
            </a:pPr>
            <a:r>
              <a:rPr lang="en-US" altLang="en-US" sz="3500" b="1">
                <a:solidFill>
                  <a:srgbClr val="65503D"/>
                </a:solidFill>
                <a:latin typeface="Comic Sans MS" panose="030F0702030302020204" charset="0"/>
                <a:ea typeface="Jella"/>
                <a:cs typeface="Comic Sans MS" panose="030F0702030302020204" charset="0"/>
                <a:sym typeface="Jella"/>
              </a:rPr>
              <a:t>You say it’s too late to make it</a:t>
            </a:r>
          </a:p>
          <a:p>
            <a:pPr lvl="0" algn="l">
              <a:lnSpc>
                <a:spcPct val="100000"/>
              </a:lnSpc>
            </a:pPr>
            <a:r>
              <a:rPr lang="en-US" altLang="en-US" sz="3500" b="1">
                <a:solidFill>
                  <a:srgbClr val="65503D"/>
                </a:solidFill>
                <a:latin typeface="Comic Sans MS" panose="030F0702030302020204" charset="0"/>
                <a:ea typeface="Jella"/>
                <a:cs typeface="Comic Sans MS" panose="030F0702030302020204" charset="0"/>
                <a:sym typeface="Jella"/>
              </a:rPr>
              <a:t>But is it too late to try?</a:t>
            </a:r>
          </a:p>
          <a:p>
            <a:pPr lvl="0" algn="l">
              <a:lnSpc>
                <a:spcPct val="100000"/>
              </a:lnSpc>
            </a:pPr>
            <a:r>
              <a:rPr lang="en-US" altLang="en-US" sz="3500" b="1">
                <a:solidFill>
                  <a:srgbClr val="65503D"/>
                </a:solidFill>
                <a:latin typeface="Comic Sans MS" panose="030F0702030302020204" charset="0"/>
                <a:ea typeface="Jella"/>
                <a:cs typeface="Comic Sans MS" panose="030F0702030302020204" charset="0"/>
                <a:sym typeface="Jella"/>
              </a:rPr>
              <a:t>And in our time that you wasted</a:t>
            </a:r>
          </a:p>
          <a:p>
            <a:pPr lvl="0" algn="l">
              <a:lnSpc>
                <a:spcPct val="100000"/>
              </a:lnSpc>
            </a:pPr>
            <a:r>
              <a:rPr lang="en-US" altLang="en-US" sz="3500" b="1">
                <a:solidFill>
                  <a:srgbClr val="65503D"/>
                </a:solidFill>
                <a:latin typeface="Comic Sans MS" panose="030F0702030302020204" charset="0"/>
                <a:ea typeface="Jella"/>
                <a:cs typeface="Comic Sans MS" panose="030F0702030302020204" charset="0"/>
                <a:sym typeface="Jella"/>
              </a:rPr>
              <a:t>All of our bridges burned down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9753600" y="1943100"/>
            <a:ext cx="7683500" cy="6276975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lvl="0" algn="l">
              <a:lnSpc>
                <a:spcPct val="100000"/>
              </a:lnSpc>
            </a:pPr>
            <a:r>
              <a:rPr lang="en-US" altLang="en-US" sz="3500" b="1">
                <a:solidFill>
                  <a:srgbClr val="65503D"/>
                </a:solidFill>
                <a:latin typeface="Comic Sans MS" panose="030F0702030302020204" charset="0"/>
                <a:ea typeface="Jella"/>
                <a:cs typeface="Comic Sans MS" panose="030F0702030302020204" charset="0"/>
                <a:sym typeface="Jella"/>
              </a:rPr>
              <a:t>I’ve wasted my nights</a:t>
            </a:r>
          </a:p>
          <a:p>
            <a:pPr lvl="0" algn="l">
              <a:lnSpc>
                <a:spcPct val="100000"/>
              </a:lnSpc>
            </a:pPr>
            <a:r>
              <a:rPr lang="en-US" altLang="en-US" sz="3500" b="1">
                <a:solidFill>
                  <a:srgbClr val="65503D"/>
                </a:solidFill>
                <a:latin typeface="Comic Sans MS" panose="030F0702030302020204" charset="0"/>
                <a:ea typeface="Jella"/>
                <a:cs typeface="Comic Sans MS" panose="030F0702030302020204" charset="0"/>
                <a:sym typeface="Jella"/>
              </a:rPr>
              <a:t>You turned out the lights</a:t>
            </a:r>
          </a:p>
          <a:p>
            <a:pPr lvl="0" algn="l">
              <a:lnSpc>
                <a:spcPct val="100000"/>
              </a:lnSpc>
            </a:pPr>
            <a:r>
              <a:rPr lang="en-US" altLang="en-US" sz="3500" b="1">
                <a:solidFill>
                  <a:srgbClr val="65503D"/>
                </a:solidFill>
                <a:latin typeface="Comic Sans MS" panose="030F0702030302020204" charset="0"/>
                <a:ea typeface="Jella"/>
                <a:cs typeface="Comic Sans MS" panose="030F0702030302020204" charset="0"/>
                <a:sym typeface="Jella"/>
              </a:rPr>
              <a:t>Now I’m paralyzed</a:t>
            </a:r>
          </a:p>
          <a:p>
            <a:pPr lvl="0" algn="l">
              <a:lnSpc>
                <a:spcPct val="100000"/>
              </a:lnSpc>
            </a:pPr>
            <a:r>
              <a:rPr lang="en-US" altLang="en-US" sz="3500" b="1">
                <a:solidFill>
                  <a:srgbClr val="65503D"/>
                </a:solidFill>
                <a:latin typeface="Comic Sans MS" panose="030F0702030302020204" charset="0"/>
                <a:ea typeface="Jella"/>
                <a:cs typeface="Comic Sans MS" panose="030F0702030302020204" charset="0"/>
                <a:sym typeface="Jella"/>
              </a:rPr>
              <a:t>Still stuck in that time, when we called it love</a:t>
            </a:r>
          </a:p>
          <a:p>
            <a:pPr lvl="0" algn="l">
              <a:lnSpc>
                <a:spcPct val="100000"/>
              </a:lnSpc>
            </a:pPr>
            <a:r>
              <a:rPr lang="en-US" altLang="en-US" sz="3500" b="1">
                <a:solidFill>
                  <a:srgbClr val="65503D"/>
                </a:solidFill>
                <a:latin typeface="Comic Sans MS" panose="030F0702030302020204" charset="0"/>
                <a:ea typeface="Jella"/>
                <a:cs typeface="Comic Sans MS" panose="030F0702030302020204" charset="0"/>
                <a:sym typeface="Jella"/>
              </a:rPr>
              <a:t>But even the sun sets in paradise</a:t>
            </a:r>
          </a:p>
          <a:p>
            <a:pPr lvl="0" algn="l">
              <a:lnSpc>
                <a:spcPct val="100000"/>
              </a:lnSpc>
            </a:pPr>
            <a:r>
              <a:rPr lang="en-US" altLang="en-US" sz="3500" b="1">
                <a:solidFill>
                  <a:srgbClr val="65503D"/>
                </a:solidFill>
                <a:latin typeface="Comic Sans MS" panose="030F0702030302020204" charset="0"/>
                <a:ea typeface="Jella"/>
                <a:cs typeface="Comic Sans MS" panose="030F0702030302020204" charset="0"/>
                <a:sym typeface="Jella"/>
              </a:rPr>
              <a:t>I’m at a payphone, trying to call home</a:t>
            </a:r>
          </a:p>
          <a:p>
            <a:pPr lvl="0" algn="l">
              <a:lnSpc>
                <a:spcPct val="100000"/>
              </a:lnSpc>
            </a:pPr>
            <a:r>
              <a:rPr lang="en-US" altLang="en-US" sz="3500" b="1">
                <a:solidFill>
                  <a:srgbClr val="65503D"/>
                </a:solidFill>
                <a:latin typeface="Comic Sans MS" panose="030F0702030302020204" charset="0"/>
                <a:ea typeface="Jella"/>
                <a:cs typeface="Comic Sans MS" panose="030F0702030302020204" charset="0"/>
                <a:sym typeface="Jella"/>
              </a:rPr>
              <a:t>All of my change I spent on you</a:t>
            </a:r>
          </a:p>
          <a:p>
            <a:pPr lvl="0" algn="l">
              <a:lnSpc>
                <a:spcPct val="100000"/>
              </a:lnSpc>
            </a:pPr>
            <a:r>
              <a:rPr lang="en-US" altLang="en-US" sz="3500" b="1">
                <a:solidFill>
                  <a:srgbClr val="65503D"/>
                </a:solidFill>
                <a:latin typeface="Comic Sans MS" panose="030F0702030302020204" charset="0"/>
                <a:ea typeface="Jella"/>
                <a:cs typeface="Comic Sans MS" panose="030F0702030302020204" charset="0"/>
                <a:sym typeface="Jella"/>
              </a:rPr>
              <a:t>Where have the times gone?</a:t>
            </a:r>
          </a:p>
          <a:p>
            <a:pPr lvl="0" algn="l">
              <a:lnSpc>
                <a:spcPct val="100000"/>
              </a:lnSpc>
            </a:pPr>
            <a:r>
              <a:rPr lang="en-US" altLang="en-US" sz="3500" b="1">
                <a:solidFill>
                  <a:srgbClr val="65503D"/>
                </a:solidFill>
                <a:latin typeface="Comic Sans MS" panose="030F0702030302020204" charset="0"/>
                <a:ea typeface="Jella"/>
                <a:cs typeface="Comic Sans MS" panose="030F0702030302020204" charset="0"/>
                <a:sym typeface="Jella"/>
              </a:rPr>
              <a:t>Baby, it’s all wrong</a:t>
            </a:r>
          </a:p>
          <a:p>
            <a:pPr lvl="0" algn="l">
              <a:lnSpc>
                <a:spcPct val="100000"/>
              </a:lnSpc>
            </a:pPr>
            <a:r>
              <a:rPr lang="en-US" altLang="en-US" sz="3500" b="1">
                <a:solidFill>
                  <a:srgbClr val="65503D"/>
                </a:solidFill>
                <a:latin typeface="Comic Sans MS" panose="030F0702030302020204" charset="0"/>
                <a:ea typeface="Jella"/>
                <a:cs typeface="Comic Sans MS" panose="030F0702030302020204" charset="0"/>
                <a:sym typeface="Jella"/>
              </a:rPr>
              <a:t>Where are the plans we made for two?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6841490" y="2469515"/>
            <a:ext cx="1159510" cy="698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6915150" y="5139690"/>
            <a:ext cx="2533650" cy="381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5029200" y="6210300"/>
            <a:ext cx="19812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5808980" y="7277100"/>
            <a:ext cx="150622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5181600" y="7810500"/>
            <a:ext cx="1159510" cy="698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15621000" y="5676900"/>
            <a:ext cx="1159510" cy="698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644F3D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205720" y="1170762"/>
            <a:ext cx="15876560" cy="7945476"/>
            <a:chOff x="0" y="0"/>
            <a:chExt cx="4181481" cy="209263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181481" cy="2092636"/>
            </a:xfrm>
            <a:custGeom>
              <a:avLst/>
              <a:gdLst/>
              <a:ahLst/>
              <a:cxnLst/>
              <a:rect l="l" t="t" r="r" b="b"/>
              <a:pathLst>
                <a:path w="4181481" h="2092636">
                  <a:moveTo>
                    <a:pt x="0" y="0"/>
                  </a:moveTo>
                  <a:lnTo>
                    <a:pt x="4181481" y="0"/>
                  </a:lnTo>
                  <a:lnTo>
                    <a:pt x="4181481" y="2092636"/>
                  </a:lnTo>
                  <a:lnTo>
                    <a:pt x="0" y="2092636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C1CE9A"/>
              </a:solidFill>
              <a:prstDash val="lgDash"/>
              <a:miter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4181481" cy="21307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flipH="1">
            <a:off x="16143268" y="-3984217"/>
            <a:ext cx="10801253" cy="5756168"/>
          </a:xfrm>
          <a:custGeom>
            <a:avLst/>
            <a:gdLst/>
            <a:ahLst/>
            <a:cxnLst/>
            <a:rect l="l" t="t" r="r" b="b"/>
            <a:pathLst>
              <a:path w="10801253" h="5756168">
                <a:moveTo>
                  <a:pt x="10801252" y="0"/>
                </a:moveTo>
                <a:lnTo>
                  <a:pt x="0" y="0"/>
                </a:lnTo>
                <a:lnTo>
                  <a:pt x="0" y="5756167"/>
                </a:lnTo>
                <a:lnTo>
                  <a:pt x="10801252" y="5756167"/>
                </a:lnTo>
                <a:lnTo>
                  <a:pt x="10801252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292166" y="1438055"/>
            <a:ext cx="1312631" cy="837697"/>
          </a:xfrm>
          <a:custGeom>
            <a:avLst/>
            <a:gdLst/>
            <a:ahLst/>
            <a:cxnLst/>
            <a:rect l="l" t="t" r="r" b="b"/>
            <a:pathLst>
              <a:path w="1312631" h="837697">
                <a:moveTo>
                  <a:pt x="1312631" y="0"/>
                </a:moveTo>
                <a:lnTo>
                  <a:pt x="0" y="0"/>
                </a:lnTo>
                <a:lnTo>
                  <a:pt x="0" y="837697"/>
                </a:lnTo>
                <a:lnTo>
                  <a:pt x="1312631" y="837697"/>
                </a:lnTo>
                <a:lnTo>
                  <a:pt x="1312631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1" name="Freeform 11"/>
          <p:cNvSpPr/>
          <p:nvPr/>
        </p:nvSpPr>
        <p:spPr>
          <a:xfrm>
            <a:off x="1604797" y="308481"/>
            <a:ext cx="1581824" cy="1009491"/>
          </a:xfrm>
          <a:custGeom>
            <a:avLst/>
            <a:gdLst/>
            <a:ahLst/>
            <a:cxnLst/>
            <a:rect l="l" t="t" r="r" b="b"/>
            <a:pathLst>
              <a:path w="1581824" h="1009491">
                <a:moveTo>
                  <a:pt x="0" y="0"/>
                </a:moveTo>
                <a:lnTo>
                  <a:pt x="1581824" y="0"/>
                </a:lnTo>
                <a:lnTo>
                  <a:pt x="1581824" y="1009491"/>
                </a:lnTo>
                <a:lnTo>
                  <a:pt x="0" y="100949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2" name="Freeform 12"/>
          <p:cNvSpPr/>
          <p:nvPr/>
        </p:nvSpPr>
        <p:spPr>
          <a:xfrm>
            <a:off x="16143268" y="7552514"/>
            <a:ext cx="1793964" cy="1144875"/>
          </a:xfrm>
          <a:custGeom>
            <a:avLst/>
            <a:gdLst/>
            <a:ahLst/>
            <a:cxnLst/>
            <a:rect l="l" t="t" r="r" b="b"/>
            <a:pathLst>
              <a:path w="1793964" h="1144875">
                <a:moveTo>
                  <a:pt x="0" y="0"/>
                </a:moveTo>
                <a:lnTo>
                  <a:pt x="1793964" y="0"/>
                </a:lnTo>
                <a:lnTo>
                  <a:pt x="1793964" y="1144875"/>
                </a:lnTo>
                <a:lnTo>
                  <a:pt x="0" y="114487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3" name="Freeform 13"/>
          <p:cNvSpPr/>
          <p:nvPr/>
        </p:nvSpPr>
        <p:spPr>
          <a:xfrm>
            <a:off x="-8656520" y="-3984217"/>
            <a:ext cx="10801253" cy="5756168"/>
          </a:xfrm>
          <a:custGeom>
            <a:avLst/>
            <a:gdLst/>
            <a:ahLst/>
            <a:cxnLst/>
            <a:rect l="l" t="t" r="r" b="b"/>
            <a:pathLst>
              <a:path w="10801253" h="5756168">
                <a:moveTo>
                  <a:pt x="0" y="0"/>
                </a:moveTo>
                <a:lnTo>
                  <a:pt x="10801252" y="0"/>
                </a:lnTo>
                <a:lnTo>
                  <a:pt x="10801252" y="5756167"/>
                </a:lnTo>
                <a:lnTo>
                  <a:pt x="0" y="575616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2576830" y="2933700"/>
            <a:ext cx="13098145" cy="11347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850"/>
              </a:lnSpc>
            </a:pPr>
            <a:r>
              <a:rPr lang="en-US" altLang="en-US" sz="8800" b="1">
                <a:solidFill>
                  <a:srgbClr val="65503D"/>
                </a:solidFill>
                <a:latin typeface="Comic Sans MS" panose="030F0702030302020204" charset="0"/>
                <a:ea typeface="Jella"/>
                <a:cs typeface="Comic Sans MS" panose="030F0702030302020204" charset="0"/>
                <a:sym typeface="Jella"/>
              </a:rPr>
              <a:t>It’s hard to remember</a:t>
            </a:r>
            <a:endParaRPr lang="en-US" altLang="en-US" sz="8800" b="1" spc="420">
              <a:solidFill>
                <a:srgbClr val="65503D"/>
              </a:solidFill>
              <a:latin typeface="Comic Sans MS" panose="030F0702030302020204" charset="0"/>
              <a:ea typeface="Jella"/>
              <a:cs typeface="Comic Sans MS" panose="030F0702030302020204" charset="0"/>
              <a:sym typeface="Jella"/>
            </a:endParaRPr>
          </a:p>
        </p:txBody>
      </p:sp>
      <p:sp>
        <p:nvSpPr>
          <p:cNvPr id="20" name="Freeform 20"/>
          <p:cNvSpPr/>
          <p:nvPr/>
        </p:nvSpPr>
        <p:spPr>
          <a:xfrm>
            <a:off x="-2469220" y="7641371"/>
            <a:ext cx="5496517" cy="2970409"/>
          </a:xfrm>
          <a:custGeom>
            <a:avLst/>
            <a:gdLst/>
            <a:ahLst/>
            <a:cxnLst/>
            <a:rect l="l" t="t" r="r" b="b"/>
            <a:pathLst>
              <a:path w="5496517" h="2970409">
                <a:moveTo>
                  <a:pt x="0" y="0"/>
                </a:moveTo>
                <a:lnTo>
                  <a:pt x="5496517" y="0"/>
                </a:lnTo>
                <a:lnTo>
                  <a:pt x="5496517" y="2970409"/>
                </a:lnTo>
                <a:lnTo>
                  <a:pt x="0" y="297040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flipH="1">
            <a:off x="15260703" y="7641371"/>
            <a:ext cx="5496517" cy="2970409"/>
          </a:xfrm>
          <a:custGeom>
            <a:avLst/>
            <a:gdLst/>
            <a:ahLst/>
            <a:cxnLst/>
            <a:rect l="l" t="t" r="r" b="b"/>
            <a:pathLst>
              <a:path w="5496517" h="2970409">
                <a:moveTo>
                  <a:pt x="5496517" y="0"/>
                </a:moveTo>
                <a:lnTo>
                  <a:pt x="0" y="0"/>
                </a:lnTo>
                <a:lnTo>
                  <a:pt x="0" y="2970409"/>
                </a:lnTo>
                <a:lnTo>
                  <a:pt x="5496517" y="2970409"/>
                </a:lnTo>
                <a:lnTo>
                  <a:pt x="5496517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2" name="Rounded Rectangle 21"/>
          <p:cNvSpPr/>
          <p:nvPr/>
        </p:nvSpPr>
        <p:spPr>
          <a:xfrm>
            <a:off x="8077200" y="2628900"/>
            <a:ext cx="7543800" cy="175260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11557000" y="4603115"/>
            <a:ext cx="25400" cy="69278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4" name="TextBox 18"/>
          <p:cNvSpPr txBox="1"/>
          <p:nvPr/>
        </p:nvSpPr>
        <p:spPr>
          <a:xfrm>
            <a:off x="7620000" y="5372100"/>
            <a:ext cx="8813800" cy="11347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850"/>
              </a:lnSpc>
            </a:pPr>
            <a:r>
              <a:rPr lang="en-US" altLang="en-US" sz="6600" spc="420">
                <a:solidFill>
                  <a:srgbClr val="65503D"/>
                </a:solidFill>
                <a:latin typeface="Cooper Black" panose="0208090404030B020404" charset="0"/>
                <a:ea typeface="Jella"/>
                <a:cs typeface="Cooper Black" panose="0208090404030B020404" charset="0"/>
                <a:sym typeface="Jella"/>
              </a:rPr>
              <a:t>TO-INFINITIVE</a:t>
            </a:r>
          </a:p>
        </p:txBody>
      </p:sp>
      <p:sp>
        <p:nvSpPr>
          <p:cNvPr id="25" name="TextBox 18"/>
          <p:cNvSpPr txBox="1"/>
          <p:nvPr/>
        </p:nvSpPr>
        <p:spPr>
          <a:xfrm>
            <a:off x="1676400" y="5372100"/>
            <a:ext cx="8813800" cy="11347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850"/>
              </a:lnSpc>
            </a:pPr>
            <a:r>
              <a:rPr lang="en-US" altLang="en-US" sz="6600" spc="420">
                <a:solidFill>
                  <a:srgbClr val="65503D"/>
                </a:solidFill>
                <a:latin typeface="Cooper Black" panose="0208090404030B020404" charset="0"/>
                <a:ea typeface="Jella"/>
                <a:cs typeface="Cooper Black" panose="0208090404030B020404" charset="0"/>
                <a:sym typeface="Jella"/>
              </a:rPr>
              <a:t>ADJ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6248400" y="4603115"/>
            <a:ext cx="25400" cy="69278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5565775" y="4076700"/>
            <a:ext cx="2206625" cy="1143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24" grpId="0"/>
      <p:bldP spid="24" grpId="1"/>
      <p:bldP spid="25" grpId="0"/>
      <p:bldP spid="25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644F3D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205720" y="1170762"/>
            <a:ext cx="15876560" cy="7945476"/>
            <a:chOff x="0" y="0"/>
            <a:chExt cx="4181481" cy="209263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181481" cy="2092636"/>
            </a:xfrm>
            <a:custGeom>
              <a:avLst/>
              <a:gdLst/>
              <a:ahLst/>
              <a:cxnLst/>
              <a:rect l="l" t="t" r="r" b="b"/>
              <a:pathLst>
                <a:path w="4181481" h="2092636">
                  <a:moveTo>
                    <a:pt x="0" y="0"/>
                  </a:moveTo>
                  <a:lnTo>
                    <a:pt x="4181481" y="0"/>
                  </a:lnTo>
                  <a:lnTo>
                    <a:pt x="4181481" y="2092636"/>
                  </a:lnTo>
                  <a:lnTo>
                    <a:pt x="0" y="2092636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C1CE9A"/>
              </a:solidFill>
              <a:prstDash val="lgDash"/>
              <a:miter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4181481" cy="21307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flipH="1">
            <a:off x="16143268" y="-3984217"/>
            <a:ext cx="10801253" cy="5756168"/>
          </a:xfrm>
          <a:custGeom>
            <a:avLst/>
            <a:gdLst/>
            <a:ahLst/>
            <a:cxnLst/>
            <a:rect l="l" t="t" r="r" b="b"/>
            <a:pathLst>
              <a:path w="10801253" h="5756168">
                <a:moveTo>
                  <a:pt x="10801252" y="0"/>
                </a:moveTo>
                <a:lnTo>
                  <a:pt x="0" y="0"/>
                </a:lnTo>
                <a:lnTo>
                  <a:pt x="0" y="5756167"/>
                </a:lnTo>
                <a:lnTo>
                  <a:pt x="10801252" y="5756167"/>
                </a:lnTo>
                <a:lnTo>
                  <a:pt x="10801252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292166" y="1438055"/>
            <a:ext cx="1312631" cy="837697"/>
          </a:xfrm>
          <a:custGeom>
            <a:avLst/>
            <a:gdLst/>
            <a:ahLst/>
            <a:cxnLst/>
            <a:rect l="l" t="t" r="r" b="b"/>
            <a:pathLst>
              <a:path w="1312631" h="837697">
                <a:moveTo>
                  <a:pt x="1312631" y="0"/>
                </a:moveTo>
                <a:lnTo>
                  <a:pt x="0" y="0"/>
                </a:lnTo>
                <a:lnTo>
                  <a:pt x="0" y="837697"/>
                </a:lnTo>
                <a:lnTo>
                  <a:pt x="1312631" y="837697"/>
                </a:lnTo>
                <a:lnTo>
                  <a:pt x="1312631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1" name="Freeform 11"/>
          <p:cNvSpPr/>
          <p:nvPr/>
        </p:nvSpPr>
        <p:spPr>
          <a:xfrm>
            <a:off x="1604797" y="308481"/>
            <a:ext cx="1581824" cy="1009491"/>
          </a:xfrm>
          <a:custGeom>
            <a:avLst/>
            <a:gdLst/>
            <a:ahLst/>
            <a:cxnLst/>
            <a:rect l="l" t="t" r="r" b="b"/>
            <a:pathLst>
              <a:path w="1581824" h="1009491">
                <a:moveTo>
                  <a:pt x="0" y="0"/>
                </a:moveTo>
                <a:lnTo>
                  <a:pt x="1581824" y="0"/>
                </a:lnTo>
                <a:lnTo>
                  <a:pt x="1581824" y="1009491"/>
                </a:lnTo>
                <a:lnTo>
                  <a:pt x="0" y="100949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2" name="Freeform 12"/>
          <p:cNvSpPr/>
          <p:nvPr/>
        </p:nvSpPr>
        <p:spPr>
          <a:xfrm>
            <a:off x="16143268" y="7552514"/>
            <a:ext cx="1793964" cy="1144875"/>
          </a:xfrm>
          <a:custGeom>
            <a:avLst/>
            <a:gdLst/>
            <a:ahLst/>
            <a:cxnLst/>
            <a:rect l="l" t="t" r="r" b="b"/>
            <a:pathLst>
              <a:path w="1793964" h="1144875">
                <a:moveTo>
                  <a:pt x="0" y="0"/>
                </a:moveTo>
                <a:lnTo>
                  <a:pt x="1793964" y="0"/>
                </a:lnTo>
                <a:lnTo>
                  <a:pt x="1793964" y="1144875"/>
                </a:lnTo>
                <a:lnTo>
                  <a:pt x="0" y="114487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3" name="Freeform 13"/>
          <p:cNvSpPr/>
          <p:nvPr/>
        </p:nvSpPr>
        <p:spPr>
          <a:xfrm>
            <a:off x="-8656520" y="-3984217"/>
            <a:ext cx="10801253" cy="5756168"/>
          </a:xfrm>
          <a:custGeom>
            <a:avLst/>
            <a:gdLst/>
            <a:ahLst/>
            <a:cxnLst/>
            <a:rect l="l" t="t" r="r" b="b"/>
            <a:pathLst>
              <a:path w="10801253" h="5756168">
                <a:moveTo>
                  <a:pt x="0" y="0"/>
                </a:moveTo>
                <a:lnTo>
                  <a:pt x="10801252" y="0"/>
                </a:lnTo>
                <a:lnTo>
                  <a:pt x="10801252" y="5756167"/>
                </a:lnTo>
                <a:lnTo>
                  <a:pt x="0" y="575616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2514600" y="1857375"/>
            <a:ext cx="14493240" cy="29546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9600" spc="420" dirty="0">
                <a:solidFill>
                  <a:srgbClr val="FF0000"/>
                </a:solidFill>
                <a:latin typeface="Cooper Black" panose="0208090404030B020404" charset="0"/>
                <a:ea typeface="Wedges" panose="02000500000000000000"/>
                <a:cs typeface="Cooper Black" panose="0208090404030B020404" charset="0"/>
                <a:sym typeface="Wedges" panose="02000500000000000000"/>
              </a:rPr>
              <a:t>UNIT 8 </a:t>
            </a:r>
          </a:p>
          <a:p>
            <a:pPr algn="ctr">
              <a:lnSpc>
                <a:spcPct val="100000"/>
              </a:lnSpc>
            </a:pPr>
            <a:r>
              <a:rPr lang="en-US" sz="9600" spc="420" dirty="0">
                <a:solidFill>
                  <a:srgbClr val="FF0000"/>
                </a:solidFill>
                <a:latin typeface="Cooper Black" panose="0208090404030B020404" charset="0"/>
                <a:ea typeface="Wedges" panose="02000500000000000000"/>
                <a:cs typeface="Cooper Black" panose="0208090404030B020404" charset="0"/>
                <a:sym typeface="Wedges" panose="02000500000000000000"/>
              </a:rPr>
              <a:t>INDEPENDENT LIFE</a:t>
            </a:r>
          </a:p>
        </p:txBody>
      </p:sp>
      <p:sp>
        <p:nvSpPr>
          <p:cNvPr id="16" name="Freeform 16"/>
          <p:cNvSpPr/>
          <p:nvPr/>
        </p:nvSpPr>
        <p:spPr>
          <a:xfrm>
            <a:off x="1447773" y="3543529"/>
            <a:ext cx="1137622" cy="1063203"/>
          </a:xfrm>
          <a:custGeom>
            <a:avLst/>
            <a:gdLst/>
            <a:ahLst/>
            <a:cxnLst/>
            <a:rect l="l" t="t" r="r" b="b"/>
            <a:pathLst>
              <a:path w="1137622" h="1063203">
                <a:moveTo>
                  <a:pt x="0" y="0"/>
                </a:moveTo>
                <a:lnTo>
                  <a:pt x="1137622" y="0"/>
                </a:lnTo>
                <a:lnTo>
                  <a:pt x="1137622" y="1063203"/>
                </a:lnTo>
                <a:lnTo>
                  <a:pt x="0" y="106320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447138" y="5067437"/>
            <a:ext cx="1137622" cy="1063203"/>
          </a:xfrm>
          <a:custGeom>
            <a:avLst/>
            <a:gdLst/>
            <a:ahLst/>
            <a:cxnLst/>
            <a:rect l="l" t="t" r="r" b="b"/>
            <a:pathLst>
              <a:path w="1137622" h="1063203">
                <a:moveTo>
                  <a:pt x="0" y="0"/>
                </a:moveTo>
                <a:lnTo>
                  <a:pt x="1137622" y="0"/>
                </a:lnTo>
                <a:lnTo>
                  <a:pt x="1137622" y="1063202"/>
                </a:lnTo>
                <a:lnTo>
                  <a:pt x="0" y="10632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446503" y="6896144"/>
            <a:ext cx="1137622" cy="1063203"/>
          </a:xfrm>
          <a:custGeom>
            <a:avLst/>
            <a:gdLst/>
            <a:ahLst/>
            <a:cxnLst/>
            <a:rect l="l" t="t" r="r" b="b"/>
            <a:pathLst>
              <a:path w="1137622" h="1063203">
                <a:moveTo>
                  <a:pt x="0" y="0"/>
                </a:moveTo>
                <a:lnTo>
                  <a:pt x="1137622" y="0"/>
                </a:lnTo>
                <a:lnTo>
                  <a:pt x="1137622" y="1063203"/>
                </a:lnTo>
                <a:lnTo>
                  <a:pt x="0" y="106320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-2469220" y="7641371"/>
            <a:ext cx="5496517" cy="2970409"/>
          </a:xfrm>
          <a:custGeom>
            <a:avLst/>
            <a:gdLst/>
            <a:ahLst/>
            <a:cxnLst/>
            <a:rect l="l" t="t" r="r" b="b"/>
            <a:pathLst>
              <a:path w="5496517" h="2970409">
                <a:moveTo>
                  <a:pt x="0" y="0"/>
                </a:moveTo>
                <a:lnTo>
                  <a:pt x="5496517" y="0"/>
                </a:lnTo>
                <a:lnTo>
                  <a:pt x="5496517" y="2970409"/>
                </a:lnTo>
                <a:lnTo>
                  <a:pt x="0" y="297040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flipH="1">
            <a:off x="15260703" y="7641371"/>
            <a:ext cx="5496517" cy="2970409"/>
          </a:xfrm>
          <a:custGeom>
            <a:avLst/>
            <a:gdLst/>
            <a:ahLst/>
            <a:cxnLst/>
            <a:rect l="l" t="t" r="r" b="b"/>
            <a:pathLst>
              <a:path w="5496517" h="2970409">
                <a:moveTo>
                  <a:pt x="5496517" y="0"/>
                </a:moveTo>
                <a:lnTo>
                  <a:pt x="0" y="0"/>
                </a:lnTo>
                <a:lnTo>
                  <a:pt x="0" y="2970409"/>
                </a:lnTo>
                <a:lnTo>
                  <a:pt x="5496517" y="2970409"/>
                </a:lnTo>
                <a:lnTo>
                  <a:pt x="5496517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3" name="TextBox 14"/>
          <p:cNvSpPr txBox="1"/>
          <p:nvPr/>
        </p:nvSpPr>
        <p:spPr>
          <a:xfrm>
            <a:off x="2667000" y="4991100"/>
            <a:ext cx="14493240" cy="11074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7200" spc="420">
                <a:solidFill>
                  <a:srgbClr val="65503D"/>
                </a:solidFill>
                <a:latin typeface="Cooper Black" panose="0208090404030B020404" charset="0"/>
                <a:ea typeface="Wedges" panose="02000500000000000000"/>
                <a:cs typeface="Cooper Black" panose="0208090404030B020404" charset="0"/>
                <a:sym typeface="Wedges" panose="02000500000000000000"/>
              </a:rPr>
              <a:t>Lesson 2.2 - Grammar</a:t>
            </a:r>
          </a:p>
        </p:txBody>
      </p:sp>
      <p:sp>
        <p:nvSpPr>
          <p:cNvPr id="26" name="TextBox 14"/>
          <p:cNvSpPr txBox="1"/>
          <p:nvPr/>
        </p:nvSpPr>
        <p:spPr>
          <a:xfrm>
            <a:off x="2868295" y="6667500"/>
            <a:ext cx="13352780" cy="18465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6000" spc="420">
                <a:solidFill>
                  <a:srgbClr val="65503D"/>
                </a:solidFill>
                <a:latin typeface="Cooper Black" panose="0208090404030B020404" charset="0"/>
                <a:ea typeface="Wedges" panose="02000500000000000000"/>
                <a:cs typeface="Cooper Black" panose="0208090404030B020404" charset="0"/>
                <a:sym typeface="Wedges" panose="02000500000000000000"/>
              </a:rPr>
              <a:t>To-infinitive clauses </a:t>
            </a:r>
          </a:p>
          <a:p>
            <a:pPr algn="ctr">
              <a:lnSpc>
                <a:spcPct val="100000"/>
              </a:lnSpc>
            </a:pPr>
            <a:r>
              <a:rPr lang="en-US" sz="6000" spc="420">
                <a:solidFill>
                  <a:srgbClr val="65503D"/>
                </a:solidFill>
                <a:latin typeface="Cooper Black" panose="0208090404030B020404" charset="0"/>
                <a:ea typeface="Wedges" panose="02000500000000000000"/>
                <a:cs typeface="Cooper Black" panose="0208090404030B020404" charset="0"/>
                <a:sym typeface="Wedges" panose="02000500000000000000"/>
              </a:rPr>
              <a:t>after adjectives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644F3D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flipH="1">
            <a:off x="16143268" y="-3984217"/>
            <a:ext cx="10801253" cy="5756168"/>
          </a:xfrm>
          <a:custGeom>
            <a:avLst/>
            <a:gdLst/>
            <a:ahLst/>
            <a:cxnLst/>
            <a:rect l="l" t="t" r="r" b="b"/>
            <a:pathLst>
              <a:path w="10801253" h="5756168">
                <a:moveTo>
                  <a:pt x="10801252" y="0"/>
                </a:moveTo>
                <a:lnTo>
                  <a:pt x="0" y="0"/>
                </a:lnTo>
                <a:lnTo>
                  <a:pt x="0" y="5756167"/>
                </a:lnTo>
                <a:lnTo>
                  <a:pt x="10801252" y="5756167"/>
                </a:lnTo>
                <a:lnTo>
                  <a:pt x="10801252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292166" y="1438055"/>
            <a:ext cx="1312631" cy="837697"/>
          </a:xfrm>
          <a:custGeom>
            <a:avLst/>
            <a:gdLst/>
            <a:ahLst/>
            <a:cxnLst/>
            <a:rect l="l" t="t" r="r" b="b"/>
            <a:pathLst>
              <a:path w="1312631" h="837697">
                <a:moveTo>
                  <a:pt x="1312631" y="0"/>
                </a:moveTo>
                <a:lnTo>
                  <a:pt x="0" y="0"/>
                </a:lnTo>
                <a:lnTo>
                  <a:pt x="0" y="837697"/>
                </a:lnTo>
                <a:lnTo>
                  <a:pt x="1312631" y="837697"/>
                </a:lnTo>
                <a:lnTo>
                  <a:pt x="1312631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1" name="Freeform 11"/>
          <p:cNvSpPr/>
          <p:nvPr/>
        </p:nvSpPr>
        <p:spPr>
          <a:xfrm>
            <a:off x="1604797" y="308481"/>
            <a:ext cx="1581824" cy="1009491"/>
          </a:xfrm>
          <a:custGeom>
            <a:avLst/>
            <a:gdLst/>
            <a:ahLst/>
            <a:cxnLst/>
            <a:rect l="l" t="t" r="r" b="b"/>
            <a:pathLst>
              <a:path w="1581824" h="1009491">
                <a:moveTo>
                  <a:pt x="0" y="0"/>
                </a:moveTo>
                <a:lnTo>
                  <a:pt x="1581824" y="0"/>
                </a:lnTo>
                <a:lnTo>
                  <a:pt x="1581824" y="1009491"/>
                </a:lnTo>
                <a:lnTo>
                  <a:pt x="0" y="100949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2" name="Freeform 12"/>
          <p:cNvSpPr/>
          <p:nvPr/>
        </p:nvSpPr>
        <p:spPr>
          <a:xfrm>
            <a:off x="16547128" y="7657924"/>
            <a:ext cx="1793964" cy="1144875"/>
          </a:xfrm>
          <a:custGeom>
            <a:avLst/>
            <a:gdLst/>
            <a:ahLst/>
            <a:cxnLst/>
            <a:rect l="l" t="t" r="r" b="b"/>
            <a:pathLst>
              <a:path w="1793964" h="1144875">
                <a:moveTo>
                  <a:pt x="0" y="0"/>
                </a:moveTo>
                <a:lnTo>
                  <a:pt x="1793964" y="0"/>
                </a:lnTo>
                <a:lnTo>
                  <a:pt x="1793964" y="1144875"/>
                </a:lnTo>
                <a:lnTo>
                  <a:pt x="0" y="114487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3" name="Freeform 13"/>
          <p:cNvSpPr/>
          <p:nvPr/>
        </p:nvSpPr>
        <p:spPr>
          <a:xfrm>
            <a:off x="-8656520" y="-3984217"/>
            <a:ext cx="10801253" cy="5756168"/>
          </a:xfrm>
          <a:custGeom>
            <a:avLst/>
            <a:gdLst/>
            <a:ahLst/>
            <a:cxnLst/>
            <a:rect l="l" t="t" r="r" b="b"/>
            <a:pathLst>
              <a:path w="10801253" h="5756168">
                <a:moveTo>
                  <a:pt x="0" y="0"/>
                </a:moveTo>
                <a:lnTo>
                  <a:pt x="10801252" y="0"/>
                </a:lnTo>
                <a:lnTo>
                  <a:pt x="10801252" y="5756167"/>
                </a:lnTo>
                <a:lnTo>
                  <a:pt x="0" y="575616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-2469220" y="7641371"/>
            <a:ext cx="5496517" cy="2970409"/>
          </a:xfrm>
          <a:custGeom>
            <a:avLst/>
            <a:gdLst/>
            <a:ahLst/>
            <a:cxnLst/>
            <a:rect l="l" t="t" r="r" b="b"/>
            <a:pathLst>
              <a:path w="5496517" h="2970409">
                <a:moveTo>
                  <a:pt x="0" y="0"/>
                </a:moveTo>
                <a:lnTo>
                  <a:pt x="5496517" y="0"/>
                </a:lnTo>
                <a:lnTo>
                  <a:pt x="5496517" y="2970409"/>
                </a:lnTo>
                <a:lnTo>
                  <a:pt x="0" y="297040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flipH="1">
            <a:off x="15544548" y="7962681"/>
            <a:ext cx="5496517" cy="2970409"/>
          </a:xfrm>
          <a:custGeom>
            <a:avLst/>
            <a:gdLst/>
            <a:ahLst/>
            <a:cxnLst/>
            <a:rect l="l" t="t" r="r" b="b"/>
            <a:pathLst>
              <a:path w="5496517" h="2970409">
                <a:moveTo>
                  <a:pt x="5496517" y="0"/>
                </a:moveTo>
                <a:lnTo>
                  <a:pt x="0" y="0"/>
                </a:lnTo>
                <a:lnTo>
                  <a:pt x="0" y="2970409"/>
                </a:lnTo>
                <a:lnTo>
                  <a:pt x="5496517" y="2970409"/>
                </a:lnTo>
                <a:lnTo>
                  <a:pt x="5496517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pic>
        <p:nvPicPr>
          <p:cNvPr id="1943211448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76400" y="1943100"/>
            <a:ext cx="9009380" cy="5208270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>
          <a:xfrm flipV="1">
            <a:off x="6164580" y="4229100"/>
            <a:ext cx="3589020" cy="825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2362200" y="4838700"/>
            <a:ext cx="1143000" cy="825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5334000" y="5143500"/>
            <a:ext cx="1066800" cy="685800"/>
          </a:xfrm>
          <a:prstGeom prst="ellipse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/>
          <p:cNvCxnSpPr/>
          <p:nvPr/>
        </p:nvCxnSpPr>
        <p:spPr>
          <a:xfrm flipH="1" flipV="1">
            <a:off x="3810000" y="4762500"/>
            <a:ext cx="1775460" cy="28257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9" name="Oval 18"/>
          <p:cNvSpPr/>
          <p:nvPr/>
        </p:nvSpPr>
        <p:spPr>
          <a:xfrm>
            <a:off x="2107565" y="4175760"/>
            <a:ext cx="1695450" cy="760730"/>
          </a:xfrm>
          <a:prstGeom prst="ellipse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7268845" y="3619500"/>
            <a:ext cx="1537970" cy="761365"/>
          </a:xfrm>
          <a:prstGeom prst="ellipse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14"/>
          <p:cNvSpPr txBox="1"/>
          <p:nvPr/>
        </p:nvSpPr>
        <p:spPr>
          <a:xfrm>
            <a:off x="7315200" y="2476500"/>
            <a:ext cx="1445260" cy="13538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8800" spc="420">
                <a:solidFill>
                  <a:srgbClr val="FF0000"/>
                </a:solidFill>
                <a:latin typeface="Cooper Black" panose="0208090404030B020404" charset="0"/>
                <a:ea typeface="Wedges" panose="02000500000000000000"/>
                <a:cs typeface="Cooper Black" panose="0208090404030B020404" charset="0"/>
                <a:sym typeface="Wedges" panose="02000500000000000000"/>
              </a:rPr>
              <a:t>?</a:t>
            </a:r>
          </a:p>
        </p:txBody>
      </p:sp>
      <p:sp>
        <p:nvSpPr>
          <p:cNvPr id="31" name="Oval 30"/>
          <p:cNvSpPr/>
          <p:nvPr/>
        </p:nvSpPr>
        <p:spPr>
          <a:xfrm>
            <a:off x="3099435" y="5099685"/>
            <a:ext cx="1796415" cy="805180"/>
          </a:xfrm>
          <a:prstGeom prst="ellipse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Arrow Connector 31"/>
          <p:cNvCxnSpPr/>
          <p:nvPr/>
        </p:nvCxnSpPr>
        <p:spPr>
          <a:xfrm flipV="1">
            <a:off x="4419600" y="4457700"/>
            <a:ext cx="3276600" cy="6096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3" name="TextBox 14"/>
          <p:cNvSpPr txBox="1"/>
          <p:nvPr/>
        </p:nvSpPr>
        <p:spPr>
          <a:xfrm>
            <a:off x="10058400" y="2047240"/>
            <a:ext cx="7541895" cy="18465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6000" spc="420">
                <a:solidFill>
                  <a:srgbClr val="FF0000"/>
                </a:solidFill>
                <a:latin typeface="Cooper Black" panose="0208090404030B020404" charset="0"/>
                <a:ea typeface="Wedges" panose="02000500000000000000"/>
                <a:cs typeface="Cooper Black" panose="0208090404030B020404" charset="0"/>
                <a:sym typeface="Wedges" panose="02000500000000000000"/>
              </a:rPr>
              <a:t>OPINION ADJECTIVE</a:t>
            </a:r>
          </a:p>
        </p:txBody>
      </p:sp>
      <p:sp>
        <p:nvSpPr>
          <p:cNvPr id="34" name="TextBox 14"/>
          <p:cNvSpPr txBox="1"/>
          <p:nvPr/>
        </p:nvSpPr>
        <p:spPr>
          <a:xfrm>
            <a:off x="11353800" y="3771900"/>
            <a:ext cx="5193030" cy="4249420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l">
              <a:lnSpc>
                <a:spcPct val="100000"/>
              </a:lnSpc>
            </a:pPr>
            <a:r>
              <a:rPr lang="en-US" sz="6000" spc="420">
                <a:solidFill>
                  <a:srgbClr val="65503D"/>
                </a:solidFill>
                <a:latin typeface="Comic Sans MS" panose="030F0702030302020204" charset="0"/>
                <a:ea typeface="Wedges" panose="02000500000000000000"/>
                <a:cs typeface="Comic Sans MS" panose="030F0702030302020204" charset="0"/>
                <a:sym typeface="Wedges" panose="02000500000000000000"/>
              </a:rPr>
              <a:t>easy, difficult, important, useful, convenient,...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9" grpId="0" animBg="1"/>
      <p:bldP spid="19" grpId="1" animBg="1"/>
      <p:bldP spid="28" grpId="0" bldLvl="0" animBg="1"/>
      <p:bldP spid="28" grpId="1" animBg="1"/>
      <p:bldP spid="30" grpId="0"/>
      <p:bldP spid="30" grpId="1"/>
      <p:bldP spid="31" grpId="0" bldLvl="0" animBg="1"/>
      <p:bldP spid="31" grpId="1" animBg="1"/>
      <p:bldP spid="33" grpId="0"/>
      <p:bldP spid="33" grpId="1"/>
      <p:bldP spid="34" grpId="0"/>
      <p:bldP spid="34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644F3D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flipH="1">
            <a:off x="16143268" y="-3984217"/>
            <a:ext cx="10801253" cy="5756168"/>
          </a:xfrm>
          <a:custGeom>
            <a:avLst/>
            <a:gdLst/>
            <a:ahLst/>
            <a:cxnLst/>
            <a:rect l="l" t="t" r="r" b="b"/>
            <a:pathLst>
              <a:path w="10801253" h="5756168">
                <a:moveTo>
                  <a:pt x="10801252" y="0"/>
                </a:moveTo>
                <a:lnTo>
                  <a:pt x="0" y="0"/>
                </a:lnTo>
                <a:lnTo>
                  <a:pt x="0" y="5756167"/>
                </a:lnTo>
                <a:lnTo>
                  <a:pt x="10801252" y="5756167"/>
                </a:lnTo>
                <a:lnTo>
                  <a:pt x="10801252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292166" y="1438055"/>
            <a:ext cx="1312631" cy="837697"/>
          </a:xfrm>
          <a:custGeom>
            <a:avLst/>
            <a:gdLst/>
            <a:ahLst/>
            <a:cxnLst/>
            <a:rect l="l" t="t" r="r" b="b"/>
            <a:pathLst>
              <a:path w="1312631" h="837697">
                <a:moveTo>
                  <a:pt x="1312631" y="0"/>
                </a:moveTo>
                <a:lnTo>
                  <a:pt x="0" y="0"/>
                </a:lnTo>
                <a:lnTo>
                  <a:pt x="0" y="837697"/>
                </a:lnTo>
                <a:lnTo>
                  <a:pt x="1312631" y="837697"/>
                </a:lnTo>
                <a:lnTo>
                  <a:pt x="1312631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1" name="Freeform 11"/>
          <p:cNvSpPr/>
          <p:nvPr/>
        </p:nvSpPr>
        <p:spPr>
          <a:xfrm>
            <a:off x="1604797" y="308481"/>
            <a:ext cx="1581824" cy="1009491"/>
          </a:xfrm>
          <a:custGeom>
            <a:avLst/>
            <a:gdLst/>
            <a:ahLst/>
            <a:cxnLst/>
            <a:rect l="l" t="t" r="r" b="b"/>
            <a:pathLst>
              <a:path w="1581824" h="1009491">
                <a:moveTo>
                  <a:pt x="0" y="0"/>
                </a:moveTo>
                <a:lnTo>
                  <a:pt x="1581824" y="0"/>
                </a:lnTo>
                <a:lnTo>
                  <a:pt x="1581824" y="1009491"/>
                </a:lnTo>
                <a:lnTo>
                  <a:pt x="0" y="100949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2" name="Freeform 12"/>
          <p:cNvSpPr/>
          <p:nvPr/>
        </p:nvSpPr>
        <p:spPr>
          <a:xfrm>
            <a:off x="16547128" y="7657924"/>
            <a:ext cx="1793964" cy="1144875"/>
          </a:xfrm>
          <a:custGeom>
            <a:avLst/>
            <a:gdLst/>
            <a:ahLst/>
            <a:cxnLst/>
            <a:rect l="l" t="t" r="r" b="b"/>
            <a:pathLst>
              <a:path w="1793964" h="1144875">
                <a:moveTo>
                  <a:pt x="0" y="0"/>
                </a:moveTo>
                <a:lnTo>
                  <a:pt x="1793964" y="0"/>
                </a:lnTo>
                <a:lnTo>
                  <a:pt x="1793964" y="1144875"/>
                </a:lnTo>
                <a:lnTo>
                  <a:pt x="0" y="114487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3" name="Freeform 13"/>
          <p:cNvSpPr/>
          <p:nvPr/>
        </p:nvSpPr>
        <p:spPr>
          <a:xfrm>
            <a:off x="-8656520" y="-3984217"/>
            <a:ext cx="10801253" cy="5756168"/>
          </a:xfrm>
          <a:custGeom>
            <a:avLst/>
            <a:gdLst/>
            <a:ahLst/>
            <a:cxnLst/>
            <a:rect l="l" t="t" r="r" b="b"/>
            <a:pathLst>
              <a:path w="10801253" h="5756168">
                <a:moveTo>
                  <a:pt x="0" y="0"/>
                </a:moveTo>
                <a:lnTo>
                  <a:pt x="10801252" y="0"/>
                </a:lnTo>
                <a:lnTo>
                  <a:pt x="10801252" y="5756167"/>
                </a:lnTo>
                <a:lnTo>
                  <a:pt x="0" y="575616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-2514305" y="7962681"/>
            <a:ext cx="5496517" cy="2970409"/>
          </a:xfrm>
          <a:custGeom>
            <a:avLst/>
            <a:gdLst/>
            <a:ahLst/>
            <a:cxnLst/>
            <a:rect l="l" t="t" r="r" b="b"/>
            <a:pathLst>
              <a:path w="5496517" h="2970409">
                <a:moveTo>
                  <a:pt x="0" y="0"/>
                </a:moveTo>
                <a:lnTo>
                  <a:pt x="5496517" y="0"/>
                </a:lnTo>
                <a:lnTo>
                  <a:pt x="5496517" y="2970409"/>
                </a:lnTo>
                <a:lnTo>
                  <a:pt x="0" y="297040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flipH="1">
            <a:off x="15544548" y="7962681"/>
            <a:ext cx="5496517" cy="2970409"/>
          </a:xfrm>
          <a:custGeom>
            <a:avLst/>
            <a:gdLst/>
            <a:ahLst/>
            <a:cxnLst/>
            <a:rect l="l" t="t" r="r" b="b"/>
            <a:pathLst>
              <a:path w="5496517" h="2970409">
                <a:moveTo>
                  <a:pt x="5496517" y="0"/>
                </a:moveTo>
                <a:lnTo>
                  <a:pt x="0" y="0"/>
                </a:lnTo>
                <a:lnTo>
                  <a:pt x="0" y="2970409"/>
                </a:lnTo>
                <a:lnTo>
                  <a:pt x="5496517" y="2970409"/>
                </a:lnTo>
                <a:lnTo>
                  <a:pt x="5496517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pic>
        <p:nvPicPr>
          <p:cNvPr id="8" name="Picture 7" descr="Screenshot 2025-03-03 211000"/>
          <p:cNvPicPr>
            <a:picLocks noChangeAspect="1"/>
          </p:cNvPicPr>
          <p:nvPr/>
        </p:nvPicPr>
        <p:blipFill>
          <a:blip r:embed="rId9"/>
          <a:srcRect l="41377"/>
          <a:stretch>
            <a:fillRect/>
          </a:stretch>
        </p:blipFill>
        <p:spPr>
          <a:xfrm>
            <a:off x="1981200" y="2552700"/>
            <a:ext cx="7341235" cy="6007100"/>
          </a:xfrm>
          <a:prstGeom prst="rect">
            <a:avLst/>
          </a:prstGeom>
        </p:spPr>
      </p:pic>
      <p:sp>
        <p:nvSpPr>
          <p:cNvPr id="26" name="TextBox 14"/>
          <p:cNvSpPr txBox="1"/>
          <p:nvPr/>
        </p:nvSpPr>
        <p:spPr>
          <a:xfrm>
            <a:off x="2359660" y="1257300"/>
            <a:ext cx="14117320" cy="9232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6000" u="sng" spc="420">
                <a:solidFill>
                  <a:srgbClr val="65503D"/>
                </a:solidFill>
                <a:latin typeface="Cooper Black" panose="0208090404030B020404" charset="0"/>
                <a:ea typeface="Wedges" panose="02000500000000000000"/>
                <a:cs typeface="Cooper Black" panose="0208090404030B020404" charset="0"/>
                <a:sym typeface="Wedges" panose="02000500000000000000"/>
              </a:rPr>
              <a:t>Grammar meaning and use</a:t>
            </a:r>
          </a:p>
        </p:txBody>
      </p:sp>
      <p:sp>
        <p:nvSpPr>
          <p:cNvPr id="18" name="TextBox 14"/>
          <p:cNvSpPr txBox="1"/>
          <p:nvPr/>
        </p:nvSpPr>
        <p:spPr>
          <a:xfrm>
            <a:off x="9344660" y="2933700"/>
            <a:ext cx="7744460" cy="36931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6000" b="1" spc="420">
                <a:solidFill>
                  <a:srgbClr val="65503D"/>
                </a:solidFill>
                <a:latin typeface="Comic Sans MS" panose="030F0702030302020204" charset="0"/>
                <a:ea typeface="Wedges" panose="02000500000000000000"/>
                <a:cs typeface="Comic Sans MS" panose="030F0702030302020204" charset="0"/>
                <a:sym typeface="Wedges" panose="02000500000000000000"/>
              </a:rPr>
              <a:t>Task a. Look at the picture. What do you think the girl is saying?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644F3D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flipH="1">
            <a:off x="16143268" y="-3984217"/>
            <a:ext cx="10801253" cy="5756168"/>
          </a:xfrm>
          <a:custGeom>
            <a:avLst/>
            <a:gdLst/>
            <a:ahLst/>
            <a:cxnLst/>
            <a:rect l="l" t="t" r="r" b="b"/>
            <a:pathLst>
              <a:path w="10801253" h="5756168">
                <a:moveTo>
                  <a:pt x="10801252" y="0"/>
                </a:moveTo>
                <a:lnTo>
                  <a:pt x="0" y="0"/>
                </a:lnTo>
                <a:lnTo>
                  <a:pt x="0" y="5756167"/>
                </a:lnTo>
                <a:lnTo>
                  <a:pt x="10801252" y="5756167"/>
                </a:lnTo>
                <a:lnTo>
                  <a:pt x="10801252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292166" y="1438055"/>
            <a:ext cx="1312631" cy="837697"/>
          </a:xfrm>
          <a:custGeom>
            <a:avLst/>
            <a:gdLst/>
            <a:ahLst/>
            <a:cxnLst/>
            <a:rect l="l" t="t" r="r" b="b"/>
            <a:pathLst>
              <a:path w="1312631" h="837697">
                <a:moveTo>
                  <a:pt x="1312631" y="0"/>
                </a:moveTo>
                <a:lnTo>
                  <a:pt x="0" y="0"/>
                </a:lnTo>
                <a:lnTo>
                  <a:pt x="0" y="837697"/>
                </a:lnTo>
                <a:lnTo>
                  <a:pt x="1312631" y="837697"/>
                </a:lnTo>
                <a:lnTo>
                  <a:pt x="1312631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1" name="Freeform 11"/>
          <p:cNvSpPr/>
          <p:nvPr/>
        </p:nvSpPr>
        <p:spPr>
          <a:xfrm>
            <a:off x="1604797" y="308481"/>
            <a:ext cx="1581824" cy="1009491"/>
          </a:xfrm>
          <a:custGeom>
            <a:avLst/>
            <a:gdLst/>
            <a:ahLst/>
            <a:cxnLst/>
            <a:rect l="l" t="t" r="r" b="b"/>
            <a:pathLst>
              <a:path w="1581824" h="1009491">
                <a:moveTo>
                  <a:pt x="0" y="0"/>
                </a:moveTo>
                <a:lnTo>
                  <a:pt x="1581824" y="0"/>
                </a:lnTo>
                <a:lnTo>
                  <a:pt x="1581824" y="1009491"/>
                </a:lnTo>
                <a:lnTo>
                  <a:pt x="0" y="100949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2" name="Freeform 12"/>
          <p:cNvSpPr/>
          <p:nvPr/>
        </p:nvSpPr>
        <p:spPr>
          <a:xfrm>
            <a:off x="16547128" y="7657924"/>
            <a:ext cx="1793964" cy="1144875"/>
          </a:xfrm>
          <a:custGeom>
            <a:avLst/>
            <a:gdLst/>
            <a:ahLst/>
            <a:cxnLst/>
            <a:rect l="l" t="t" r="r" b="b"/>
            <a:pathLst>
              <a:path w="1793964" h="1144875">
                <a:moveTo>
                  <a:pt x="0" y="0"/>
                </a:moveTo>
                <a:lnTo>
                  <a:pt x="1793964" y="0"/>
                </a:lnTo>
                <a:lnTo>
                  <a:pt x="1793964" y="1144875"/>
                </a:lnTo>
                <a:lnTo>
                  <a:pt x="0" y="114487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3" name="Freeform 13"/>
          <p:cNvSpPr/>
          <p:nvPr/>
        </p:nvSpPr>
        <p:spPr>
          <a:xfrm>
            <a:off x="-8656520" y="-3984217"/>
            <a:ext cx="10801253" cy="5756168"/>
          </a:xfrm>
          <a:custGeom>
            <a:avLst/>
            <a:gdLst/>
            <a:ahLst/>
            <a:cxnLst/>
            <a:rect l="l" t="t" r="r" b="b"/>
            <a:pathLst>
              <a:path w="10801253" h="5756168">
                <a:moveTo>
                  <a:pt x="0" y="0"/>
                </a:moveTo>
                <a:lnTo>
                  <a:pt x="10801252" y="0"/>
                </a:lnTo>
                <a:lnTo>
                  <a:pt x="10801252" y="5756167"/>
                </a:lnTo>
                <a:lnTo>
                  <a:pt x="0" y="575616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-2514305" y="7962681"/>
            <a:ext cx="5496517" cy="2970409"/>
          </a:xfrm>
          <a:custGeom>
            <a:avLst/>
            <a:gdLst/>
            <a:ahLst/>
            <a:cxnLst/>
            <a:rect l="l" t="t" r="r" b="b"/>
            <a:pathLst>
              <a:path w="5496517" h="2970409">
                <a:moveTo>
                  <a:pt x="0" y="0"/>
                </a:moveTo>
                <a:lnTo>
                  <a:pt x="5496517" y="0"/>
                </a:lnTo>
                <a:lnTo>
                  <a:pt x="5496517" y="2970409"/>
                </a:lnTo>
                <a:lnTo>
                  <a:pt x="0" y="297040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flipH="1">
            <a:off x="15544548" y="7962681"/>
            <a:ext cx="5496517" cy="2970409"/>
          </a:xfrm>
          <a:custGeom>
            <a:avLst/>
            <a:gdLst/>
            <a:ahLst/>
            <a:cxnLst/>
            <a:rect l="l" t="t" r="r" b="b"/>
            <a:pathLst>
              <a:path w="5496517" h="2970409">
                <a:moveTo>
                  <a:pt x="5496517" y="0"/>
                </a:moveTo>
                <a:lnTo>
                  <a:pt x="0" y="0"/>
                </a:lnTo>
                <a:lnTo>
                  <a:pt x="0" y="2970409"/>
                </a:lnTo>
                <a:lnTo>
                  <a:pt x="5496517" y="2970409"/>
                </a:lnTo>
                <a:lnTo>
                  <a:pt x="5496517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pic>
        <p:nvPicPr>
          <p:cNvPr id="8" name="Picture 7" descr="Screenshot 2025-03-03 211000"/>
          <p:cNvPicPr>
            <a:picLocks noChangeAspect="1"/>
          </p:cNvPicPr>
          <p:nvPr/>
        </p:nvPicPr>
        <p:blipFill>
          <a:blip r:embed="rId11"/>
          <a:srcRect l="41377"/>
          <a:stretch>
            <a:fillRect/>
          </a:stretch>
        </p:blipFill>
        <p:spPr>
          <a:xfrm>
            <a:off x="1981200" y="2552700"/>
            <a:ext cx="7341235" cy="6007100"/>
          </a:xfrm>
          <a:prstGeom prst="rect">
            <a:avLst/>
          </a:prstGeom>
        </p:spPr>
      </p:pic>
      <p:sp>
        <p:nvSpPr>
          <p:cNvPr id="26" name="TextBox 14"/>
          <p:cNvSpPr txBox="1"/>
          <p:nvPr/>
        </p:nvSpPr>
        <p:spPr>
          <a:xfrm>
            <a:off x="2359660" y="1257300"/>
            <a:ext cx="14117320" cy="9232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6000" u="sng" spc="420">
                <a:solidFill>
                  <a:srgbClr val="65503D"/>
                </a:solidFill>
                <a:latin typeface="Cooper Black" panose="0208090404030B020404" charset="0"/>
                <a:ea typeface="Wedges" panose="02000500000000000000"/>
                <a:cs typeface="Cooper Black" panose="0208090404030B020404" charset="0"/>
                <a:sym typeface="Wedges" panose="02000500000000000000"/>
              </a:rPr>
              <a:t>Grammar meaning and use</a:t>
            </a:r>
          </a:p>
        </p:txBody>
      </p:sp>
      <p:sp>
        <p:nvSpPr>
          <p:cNvPr id="18" name="TextBox 14"/>
          <p:cNvSpPr txBox="1"/>
          <p:nvPr/>
        </p:nvSpPr>
        <p:spPr>
          <a:xfrm>
            <a:off x="9296400" y="2705100"/>
            <a:ext cx="7744460" cy="18465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6000" b="1" spc="420">
                <a:solidFill>
                  <a:srgbClr val="65503D"/>
                </a:solidFill>
                <a:latin typeface="Comic Sans MS" panose="030F0702030302020204" charset="0"/>
                <a:ea typeface="Wedges" panose="02000500000000000000"/>
                <a:cs typeface="Comic Sans MS" panose="030F0702030302020204" charset="0"/>
                <a:sym typeface="Wedges" panose="02000500000000000000"/>
              </a:rPr>
              <a:t>Task b. Listen and check.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9393555" y="5156200"/>
            <a:ext cx="5284470" cy="3892550"/>
            <a:chOff x="14793" y="8120"/>
            <a:chExt cx="8322" cy="6130"/>
          </a:xfrm>
        </p:grpSpPr>
        <p:sp>
          <p:nvSpPr>
            <p:cNvPr id="6" name="Cloud Callout 5"/>
            <p:cNvSpPr/>
            <p:nvPr/>
          </p:nvSpPr>
          <p:spPr>
            <a:xfrm rot="1500000">
              <a:off x="14793" y="8120"/>
              <a:ext cx="8323" cy="6131"/>
            </a:xfrm>
            <a:prstGeom prst="cloudCallou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14"/>
            <p:cNvSpPr txBox="1"/>
            <p:nvPr/>
          </p:nvSpPr>
          <p:spPr>
            <a:xfrm>
              <a:off x="17280" y="8700"/>
              <a:ext cx="5774" cy="436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ct val="100000"/>
                </a:lnSpc>
              </a:pPr>
              <a:r>
                <a:rPr lang="en-US" sz="6000" b="1" spc="420">
                  <a:solidFill>
                    <a:srgbClr val="65503D"/>
                  </a:solidFill>
                  <a:latin typeface="Comic Sans MS" panose="030F0702030302020204" charset="0"/>
                  <a:ea typeface="Wedges" panose="02000500000000000000"/>
                  <a:cs typeface="Comic Sans MS" panose="030F0702030302020204" charset="0"/>
                  <a:sym typeface="Wedges" panose="02000500000000000000"/>
                </a:rPr>
                <a:t>It’s easy to cook. </a:t>
              </a:r>
            </a:p>
          </p:txBody>
        </p:sp>
      </p:grpSp>
      <p:pic>
        <p:nvPicPr>
          <p:cNvPr id="15" name="cd2-track30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5253970" y="1257300"/>
            <a:ext cx="1123950" cy="10515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8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3" dur="1104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1102*203"/>
  <p:tag name="TABLE_ENDDRAG_RECT" val="178*350*1102*20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517*318"/>
  <p:tag name="TABLE_ENDDRAG_RECT" val="791*283*517*31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754</Words>
  <Application>Microsoft Office PowerPoint</Application>
  <PresentationFormat>Custom</PresentationFormat>
  <Paragraphs>127</Paragraphs>
  <Slides>27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6" baseType="lpstr">
      <vt:lpstr>Jella</vt:lpstr>
      <vt:lpstr>Cooper Black</vt:lpstr>
      <vt:lpstr>Times New Roman</vt:lpstr>
      <vt:lpstr>Arial</vt:lpstr>
      <vt:lpstr>Agency FB</vt:lpstr>
      <vt:lpstr>Calibri</vt:lpstr>
      <vt:lpstr>Comic Sans MS</vt:lpstr>
      <vt:lpstr>Wedges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Class Daily Agenda Presentation in Pastel Cute Hand Drawn Style</dc:title>
  <dc:creator>HP-840-G4</dc:creator>
  <cp:lastModifiedBy>kv</cp:lastModifiedBy>
  <cp:revision>5</cp:revision>
  <dcterms:created xsi:type="dcterms:W3CDTF">2006-08-16T00:00:00Z</dcterms:created>
  <dcterms:modified xsi:type="dcterms:W3CDTF">2025-04-22T07:33:43Z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784106888B34460F8EE77859D6EB93EB_13</vt:lpwstr>
  </property>
  <property fmtid="{D5CDD505-2E9C-101B-9397-08002B2CF9AE}" pid="3" name="KSOProductBuildVer">
    <vt:lpwstr>1033-12.2.0.20323</vt:lpwstr>
  </property>
</Properties>
</file>