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22"/>
  </p:notesMasterIdLst>
  <p:sldIdLst>
    <p:sldId id="593" r:id="rId2"/>
    <p:sldId id="602" r:id="rId3"/>
    <p:sldId id="603" r:id="rId4"/>
    <p:sldId id="530" r:id="rId5"/>
    <p:sldId id="610" r:id="rId6"/>
    <p:sldId id="612" r:id="rId7"/>
    <p:sldId id="604" r:id="rId8"/>
    <p:sldId id="605" r:id="rId9"/>
    <p:sldId id="606" r:id="rId10"/>
    <p:sldId id="383" r:id="rId11"/>
    <p:sldId id="608" r:id="rId12"/>
    <p:sldId id="607" r:id="rId13"/>
    <p:sldId id="614" r:id="rId14"/>
    <p:sldId id="519" r:id="rId15"/>
    <p:sldId id="618" r:id="rId16"/>
    <p:sldId id="619" r:id="rId17"/>
    <p:sldId id="533" r:id="rId18"/>
    <p:sldId id="525" r:id="rId19"/>
    <p:sldId id="511" r:id="rId20"/>
    <p:sldId id="598" r:id="rId21"/>
  </p:sldIdLst>
  <p:sldSz cx="12192000" cy="6858000"/>
  <p:notesSz cx="6858000" cy="9144000"/>
  <p:embeddedFontLst>
    <p:embeddedFont>
      <p:font typeface=".VnTime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00FF"/>
    <a:srgbClr val="3366CC"/>
    <a:srgbClr val="800080"/>
    <a:srgbClr val="660033"/>
    <a:srgbClr val="66FFFF"/>
    <a:srgbClr val="006600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221" autoAdjust="0"/>
    <p:restoredTop sz="94660"/>
  </p:normalViewPr>
  <p:slideViewPr>
    <p:cSldViewPr>
      <p:cViewPr varScale="1">
        <p:scale>
          <a:sx n="63" d="100"/>
          <a:sy n="63" d="100"/>
        </p:scale>
        <p:origin x="78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11A9E-F207-4407-A631-E332E8D89F9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99C33D-5162-4F3E-B64E-44105570F442}">
      <dgm:prSet phldrT="[Text]" custT="1"/>
      <dgm:spPr/>
      <dgm:t>
        <a:bodyPr/>
        <a:lstStyle/>
        <a:p>
          <a:r>
            <a:rPr lang="en-US" sz="2800" b="1" i="1" dirty="0">
              <a:solidFill>
                <a:srgbClr val="C00000"/>
              </a:solidFill>
              <a:latin typeface="+mj-lt"/>
            </a:rPr>
            <a:t>1</a:t>
          </a:r>
        </a:p>
      </dgm:t>
    </dgm:pt>
    <dgm:pt modelId="{81299ADA-B797-4F14-AFD7-4F0E2C82BE66}" type="parTrans" cxnId="{481EF099-F37D-40E7-9821-ECD88AA866AF}">
      <dgm:prSet/>
      <dgm:spPr/>
      <dgm:t>
        <a:bodyPr/>
        <a:lstStyle/>
        <a:p>
          <a:endParaRPr lang="en-US" sz="2800" b="1"/>
        </a:p>
      </dgm:t>
    </dgm:pt>
    <dgm:pt modelId="{85E29E7B-4FB7-4E0C-950C-0F6B068D2DDF}" type="sibTrans" cxnId="{481EF099-F37D-40E7-9821-ECD88AA866AF}">
      <dgm:prSet/>
      <dgm:spPr/>
      <dgm:t>
        <a:bodyPr/>
        <a:lstStyle/>
        <a:p>
          <a:endParaRPr lang="en-US" sz="2800" b="1"/>
        </a:p>
      </dgm:t>
    </dgm:pt>
    <dgm:pt modelId="{1096E802-70F5-46A8-964C-6E51DEBF39B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i="0">
              <a:latin typeface="+mj-lt"/>
              <a:cs typeface="Times New Roman" panose="02020603050405020304" pitchFamily="18" charset="0"/>
            </a:rPr>
            <a:t>Tìm hiểu chung ( tác giả, tác phẩm, hoàn cảnh ra đời, thời đại…)</a:t>
          </a:r>
          <a:endParaRPr lang="en-US" sz="2800" b="1" i="0" dirty="0">
            <a:latin typeface="+mj-lt"/>
            <a:cs typeface="Times New Roman" panose="02020603050405020304" pitchFamily="18" charset="0"/>
          </a:endParaRPr>
        </a:p>
      </dgm:t>
    </dgm:pt>
    <dgm:pt modelId="{0ABCC17B-B27A-40B7-9FE8-2AF1D0547091}" type="parTrans" cxnId="{2296375C-3108-4F01-88FA-55BDE1B5AD78}">
      <dgm:prSet/>
      <dgm:spPr/>
      <dgm:t>
        <a:bodyPr/>
        <a:lstStyle/>
        <a:p>
          <a:endParaRPr lang="en-US" sz="2800" b="1"/>
        </a:p>
      </dgm:t>
    </dgm:pt>
    <dgm:pt modelId="{FE35B31B-38EF-47CA-B8B2-62AA4D84E5B4}" type="sibTrans" cxnId="{2296375C-3108-4F01-88FA-55BDE1B5AD78}">
      <dgm:prSet/>
      <dgm:spPr/>
      <dgm:t>
        <a:bodyPr/>
        <a:lstStyle/>
        <a:p>
          <a:endParaRPr lang="en-US" sz="2800" b="1"/>
        </a:p>
      </dgm:t>
    </dgm:pt>
    <dgm:pt modelId="{84CFB101-AF73-477D-85FF-4584134A6480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i="1" dirty="0">
              <a:solidFill>
                <a:srgbClr val="C00000"/>
              </a:solidFill>
              <a:latin typeface="+mj-lt"/>
            </a:rPr>
            <a:t>2</a:t>
          </a:r>
        </a:p>
      </dgm:t>
    </dgm:pt>
    <dgm:pt modelId="{FF424CBE-47CA-497B-B340-06F79B17640B}" type="parTrans" cxnId="{35D4DF72-8880-4A0A-B6EF-A85C9B5B9E5E}">
      <dgm:prSet/>
      <dgm:spPr/>
      <dgm:t>
        <a:bodyPr/>
        <a:lstStyle/>
        <a:p>
          <a:endParaRPr lang="en-US" sz="2800" b="1"/>
        </a:p>
      </dgm:t>
    </dgm:pt>
    <dgm:pt modelId="{0063DE03-3B67-4141-9764-A4E837203186}" type="sibTrans" cxnId="{35D4DF72-8880-4A0A-B6EF-A85C9B5B9E5E}">
      <dgm:prSet/>
      <dgm:spPr/>
      <dgm:t>
        <a:bodyPr/>
        <a:lstStyle/>
        <a:p>
          <a:endParaRPr lang="en-US" sz="2800" b="1"/>
        </a:p>
      </dgm:t>
    </dgm:pt>
    <dgm:pt modelId="{75E3792C-63FB-41B3-831D-6C9B1515D75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2800"/>
            <a:t>Cảm nhận ý thơ qua câu chữ, hình ảnh, nhịp điệu...</a:t>
          </a:r>
          <a:endParaRPr lang="en-US" sz="2800" b="1" i="0" dirty="0">
            <a:latin typeface="+mj-lt"/>
            <a:cs typeface="Times New Roman" panose="02020603050405020304" pitchFamily="18" charset="0"/>
          </a:endParaRPr>
        </a:p>
      </dgm:t>
    </dgm:pt>
    <dgm:pt modelId="{10DEC3BC-086C-4AD5-A30F-0EBDFD916B0E}" type="parTrans" cxnId="{D26A9721-3626-4E40-A659-578F2A9E2B11}">
      <dgm:prSet/>
      <dgm:spPr/>
      <dgm:t>
        <a:bodyPr/>
        <a:lstStyle/>
        <a:p>
          <a:endParaRPr lang="en-US" sz="2800" b="1"/>
        </a:p>
      </dgm:t>
    </dgm:pt>
    <dgm:pt modelId="{A179DA7C-5E99-496F-ACBA-2AD2C9E620A6}" type="sibTrans" cxnId="{D26A9721-3626-4E40-A659-578F2A9E2B11}">
      <dgm:prSet/>
      <dgm:spPr/>
      <dgm:t>
        <a:bodyPr/>
        <a:lstStyle/>
        <a:p>
          <a:endParaRPr lang="en-US" sz="2800" b="1"/>
        </a:p>
      </dgm:t>
    </dgm:pt>
    <dgm:pt modelId="{4904C897-E374-4377-8DA8-4B12495FD6B7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i="1" dirty="0">
              <a:solidFill>
                <a:srgbClr val="C00000"/>
              </a:solidFill>
              <a:latin typeface="+mj-lt"/>
            </a:rPr>
            <a:t>3</a:t>
          </a:r>
        </a:p>
      </dgm:t>
    </dgm:pt>
    <dgm:pt modelId="{904A78AC-561B-4EC9-A79E-B05C1251BBC7}" type="parTrans" cxnId="{45C35563-536E-4DDB-B439-835472533ED2}">
      <dgm:prSet/>
      <dgm:spPr/>
      <dgm:t>
        <a:bodyPr/>
        <a:lstStyle/>
        <a:p>
          <a:endParaRPr lang="en-US" sz="2800" b="1"/>
        </a:p>
      </dgm:t>
    </dgm:pt>
    <dgm:pt modelId="{1BE66CE2-6A29-4DA5-B38B-66AFCC8E5D63}" type="sibTrans" cxnId="{45C35563-536E-4DDB-B439-835472533ED2}">
      <dgm:prSet/>
      <dgm:spPr/>
      <dgm:t>
        <a:bodyPr/>
        <a:lstStyle/>
        <a:p>
          <a:endParaRPr lang="en-US" sz="2800" b="1"/>
        </a:p>
      </dgm:t>
    </dgm:pt>
    <dgm:pt modelId="{512B522A-0EFC-45CF-BA04-2BE18141DFAB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i="1" dirty="0">
              <a:solidFill>
                <a:srgbClr val="C00000"/>
              </a:solidFill>
              <a:latin typeface="+mj-lt"/>
            </a:rPr>
            <a:t>4</a:t>
          </a:r>
        </a:p>
      </dgm:t>
    </dgm:pt>
    <dgm:pt modelId="{569EBC00-759E-42E5-BD9E-AA4C4B12AACF}" type="parTrans" cxnId="{40B33D2E-08F9-482B-89C0-0451C1BD91FC}">
      <dgm:prSet/>
      <dgm:spPr/>
      <dgm:t>
        <a:bodyPr/>
        <a:lstStyle/>
        <a:p>
          <a:endParaRPr lang="en-US" sz="2800" b="1"/>
        </a:p>
      </dgm:t>
    </dgm:pt>
    <dgm:pt modelId="{2FE3454D-CB48-4EB1-AE76-2AFC7CDB0640}" type="sibTrans" cxnId="{40B33D2E-08F9-482B-89C0-0451C1BD91FC}">
      <dgm:prSet/>
      <dgm:spPr/>
      <dgm:t>
        <a:bodyPr/>
        <a:lstStyle/>
        <a:p>
          <a:endParaRPr lang="en-US" sz="2800" b="1"/>
        </a:p>
      </dgm:t>
    </dgm:pt>
    <dgm:pt modelId="{26B2174F-1E1A-4834-AE6A-24B2EC9B2C41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i="1" dirty="0">
              <a:solidFill>
                <a:srgbClr val="C00000"/>
              </a:solidFill>
              <a:latin typeface="+mj-lt"/>
            </a:rPr>
            <a:t>5</a:t>
          </a:r>
        </a:p>
      </dgm:t>
    </dgm:pt>
    <dgm:pt modelId="{5EC980D1-B75E-4368-AD0D-18C1D7AFF669}" type="parTrans" cxnId="{BB623FC6-B4E6-4857-80BD-A94B617594EC}">
      <dgm:prSet/>
      <dgm:spPr/>
      <dgm:t>
        <a:bodyPr/>
        <a:lstStyle/>
        <a:p>
          <a:endParaRPr lang="en-US" sz="2800" b="1"/>
        </a:p>
      </dgm:t>
    </dgm:pt>
    <dgm:pt modelId="{9565541E-B5DD-4DD5-B67B-9542B3F434DE}" type="sibTrans" cxnId="{BB623FC6-B4E6-4857-80BD-A94B617594EC}">
      <dgm:prSet/>
      <dgm:spPr/>
      <dgm:t>
        <a:bodyPr/>
        <a:lstStyle/>
        <a:p>
          <a:endParaRPr lang="en-US" sz="2800" b="1"/>
        </a:p>
      </dgm:t>
    </dgm:pt>
    <dgm:pt modelId="{7F10E99B-E5B6-48AC-BBE7-BA91A9D675B9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2800"/>
            <a:t>Lí giải, đánh giá toàn bộ bài thơ về nội dung và nghệ thuật</a:t>
          </a:r>
          <a:endParaRPr lang="en-US" sz="2800" b="1" i="0" dirty="0">
            <a:latin typeface="+mj-lt"/>
            <a:cs typeface="Times New Roman" panose="02020603050405020304" pitchFamily="18" charset="0"/>
          </a:endParaRPr>
        </a:p>
      </dgm:t>
    </dgm:pt>
    <dgm:pt modelId="{4C58B7E4-B18C-470D-836E-288881BA9BD6}" type="parTrans" cxnId="{D0336DB9-D313-4DB6-9D8A-0D9D6BE246A4}">
      <dgm:prSet/>
      <dgm:spPr/>
      <dgm:t>
        <a:bodyPr/>
        <a:lstStyle/>
        <a:p>
          <a:endParaRPr lang="en-US" sz="2800" b="1"/>
        </a:p>
      </dgm:t>
    </dgm:pt>
    <dgm:pt modelId="{416939E5-8CDA-4E01-A26A-7F4226CC34D2}" type="sibTrans" cxnId="{D0336DB9-D313-4DB6-9D8A-0D9D6BE246A4}">
      <dgm:prSet/>
      <dgm:spPr/>
      <dgm:t>
        <a:bodyPr/>
        <a:lstStyle/>
        <a:p>
          <a:endParaRPr lang="en-US" sz="2800" b="1"/>
        </a:p>
      </dgm:t>
    </dgm:pt>
    <dgm:pt modelId="{85C402C4-2722-4972-8024-8BF6623710B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/>
            <a:t>ý nghĩa hay tác động của văn bản đối với quan niệm, cách nhìn của cá nhân đối với văn học và cuộc sống. </a:t>
          </a:r>
          <a:endParaRPr lang="en-US" sz="2800" b="1" i="0" dirty="0">
            <a:latin typeface="+mj-lt"/>
            <a:cs typeface="Times New Roman" panose="02020603050405020304" pitchFamily="18" charset="0"/>
          </a:endParaRPr>
        </a:p>
      </dgm:t>
    </dgm:pt>
    <dgm:pt modelId="{966FEF23-41A4-4311-9787-FF4DA4821F1E}" type="parTrans" cxnId="{C747A01C-E6ED-4493-A798-6A6DB6BBD22B}">
      <dgm:prSet/>
      <dgm:spPr/>
      <dgm:t>
        <a:bodyPr/>
        <a:lstStyle/>
        <a:p>
          <a:endParaRPr lang="en-US" sz="2800" b="1"/>
        </a:p>
      </dgm:t>
    </dgm:pt>
    <dgm:pt modelId="{AE014FC6-2EEA-4F45-A899-68C949BCB691}" type="sibTrans" cxnId="{C747A01C-E6ED-4493-A798-6A6DB6BBD22B}">
      <dgm:prSet/>
      <dgm:spPr/>
      <dgm:t>
        <a:bodyPr/>
        <a:lstStyle/>
        <a:p>
          <a:endParaRPr lang="en-US" sz="2800" b="1"/>
        </a:p>
      </dgm:t>
    </dgm:pt>
    <dgm:pt modelId="{8E1B9341-4E77-4747-9C91-779851BE5B11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/>
            <a:t>Liên hệ mở rộng, kết nối… </a:t>
          </a:r>
          <a:endParaRPr lang="en-US" sz="2800" b="1" i="0" dirty="0">
            <a:latin typeface="+mj-lt"/>
            <a:cs typeface="Times New Roman" panose="02020603050405020304" pitchFamily="18" charset="0"/>
          </a:endParaRPr>
        </a:p>
      </dgm:t>
    </dgm:pt>
    <dgm:pt modelId="{15350191-B5CC-4BD7-BEE1-938C7D738C74}" type="sibTrans" cxnId="{27298756-35AC-4E0B-A635-E8E677BCDD6B}">
      <dgm:prSet/>
      <dgm:spPr/>
      <dgm:t>
        <a:bodyPr/>
        <a:lstStyle/>
        <a:p>
          <a:endParaRPr lang="en-US" sz="2800" b="1"/>
        </a:p>
      </dgm:t>
    </dgm:pt>
    <dgm:pt modelId="{C84C44C2-1A7D-449E-9499-40C966342273}" type="parTrans" cxnId="{27298756-35AC-4E0B-A635-E8E677BCDD6B}">
      <dgm:prSet/>
      <dgm:spPr/>
      <dgm:t>
        <a:bodyPr/>
        <a:lstStyle/>
        <a:p>
          <a:endParaRPr lang="en-US" sz="2800" b="1"/>
        </a:p>
      </dgm:t>
    </dgm:pt>
    <dgm:pt modelId="{885E0459-3604-4017-8B8A-8737197EE3E2}" type="pres">
      <dgm:prSet presAssocID="{4F311A9E-F207-4407-A631-E332E8D89F90}" presName="linearFlow" presStyleCnt="0">
        <dgm:presLayoutVars>
          <dgm:dir/>
          <dgm:animLvl val="lvl"/>
          <dgm:resizeHandles val="exact"/>
        </dgm:presLayoutVars>
      </dgm:prSet>
      <dgm:spPr/>
    </dgm:pt>
    <dgm:pt modelId="{1CC25F06-00C6-4FC7-AAC0-17F053FDA04E}" type="pres">
      <dgm:prSet presAssocID="{2599C33D-5162-4F3E-B64E-44105570F442}" presName="composite" presStyleCnt="0"/>
      <dgm:spPr/>
    </dgm:pt>
    <dgm:pt modelId="{528D325D-7E5C-473D-9D30-A68EDB1E08E9}" type="pres">
      <dgm:prSet presAssocID="{2599C33D-5162-4F3E-B64E-44105570F442}" presName="parentText" presStyleLbl="alignNode1" presStyleIdx="0" presStyleCnt="5" custLinFactNeighborX="-9811" custLinFactNeighborY="-2732">
        <dgm:presLayoutVars>
          <dgm:chMax val="1"/>
          <dgm:bulletEnabled val="1"/>
        </dgm:presLayoutVars>
      </dgm:prSet>
      <dgm:spPr/>
    </dgm:pt>
    <dgm:pt modelId="{7764BF8C-26B8-4AF1-80EA-B6621E403D65}" type="pres">
      <dgm:prSet presAssocID="{2599C33D-5162-4F3E-B64E-44105570F442}" presName="descendantText" presStyleLbl="alignAcc1" presStyleIdx="0" presStyleCnt="5" custLinFactNeighborX="-928" custLinFactNeighborY="11653">
        <dgm:presLayoutVars>
          <dgm:bulletEnabled val="1"/>
        </dgm:presLayoutVars>
      </dgm:prSet>
      <dgm:spPr/>
    </dgm:pt>
    <dgm:pt modelId="{D9DB0A3E-7F31-4797-8E5F-BAE3F1BB9F41}" type="pres">
      <dgm:prSet presAssocID="{85E29E7B-4FB7-4E0C-950C-0F6B068D2DDF}" presName="sp" presStyleCnt="0"/>
      <dgm:spPr/>
    </dgm:pt>
    <dgm:pt modelId="{8A59570F-D8EB-4807-BF0B-D212ACB9C763}" type="pres">
      <dgm:prSet presAssocID="{84CFB101-AF73-477D-85FF-4584134A6480}" presName="composite" presStyleCnt="0"/>
      <dgm:spPr/>
    </dgm:pt>
    <dgm:pt modelId="{2CA89E1E-59A3-4CE8-B2FF-26906F51F2AF}" type="pres">
      <dgm:prSet presAssocID="{84CFB101-AF73-477D-85FF-4584134A6480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1AA0705-FBFD-4A14-BC18-8192D1836462}" type="pres">
      <dgm:prSet presAssocID="{84CFB101-AF73-477D-85FF-4584134A6480}" presName="descendantText" presStyleLbl="alignAcc1" presStyleIdx="1" presStyleCnt="5" custLinFactNeighborX="0" custLinFactNeighborY="-7506">
        <dgm:presLayoutVars>
          <dgm:bulletEnabled val="1"/>
        </dgm:presLayoutVars>
      </dgm:prSet>
      <dgm:spPr/>
    </dgm:pt>
    <dgm:pt modelId="{9EF10DA8-395F-4420-AC4B-DF2BAAEAFA4A}" type="pres">
      <dgm:prSet presAssocID="{0063DE03-3B67-4141-9764-A4E837203186}" presName="sp" presStyleCnt="0"/>
      <dgm:spPr/>
    </dgm:pt>
    <dgm:pt modelId="{D8109349-83C1-43DC-8FE4-A4B0E22D3577}" type="pres">
      <dgm:prSet presAssocID="{4904C897-E374-4377-8DA8-4B12495FD6B7}" presName="composite" presStyleCnt="0"/>
      <dgm:spPr/>
    </dgm:pt>
    <dgm:pt modelId="{53CDAC06-C7C2-41DD-B0CD-7D58982BE0A7}" type="pres">
      <dgm:prSet presAssocID="{4904C897-E374-4377-8DA8-4B12495FD6B7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B4F7D08F-D74E-428D-9957-2F9750AEC3A8}" type="pres">
      <dgm:prSet presAssocID="{4904C897-E374-4377-8DA8-4B12495FD6B7}" presName="descendantText" presStyleLbl="alignAcc1" presStyleIdx="2" presStyleCnt="5" custLinFactNeighborX="-928" custLinFactNeighborY="-13213">
        <dgm:presLayoutVars>
          <dgm:bulletEnabled val="1"/>
        </dgm:presLayoutVars>
      </dgm:prSet>
      <dgm:spPr/>
    </dgm:pt>
    <dgm:pt modelId="{6856CDD5-4BD5-4D79-97CE-465AB9FCBC2E}" type="pres">
      <dgm:prSet presAssocID="{1BE66CE2-6A29-4DA5-B38B-66AFCC8E5D63}" presName="sp" presStyleCnt="0"/>
      <dgm:spPr/>
    </dgm:pt>
    <dgm:pt modelId="{F9A55EDE-B455-4C6E-9BD5-9832527757BD}" type="pres">
      <dgm:prSet presAssocID="{512B522A-0EFC-45CF-BA04-2BE18141DFAB}" presName="composite" presStyleCnt="0"/>
      <dgm:spPr/>
    </dgm:pt>
    <dgm:pt modelId="{4F8A30E1-BE7F-4148-AFEF-65A1E3EB183F}" type="pres">
      <dgm:prSet presAssocID="{512B522A-0EFC-45CF-BA04-2BE18141DFAB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9A68F70-1A26-4B3C-A8C1-1D0ADBAF21F3}" type="pres">
      <dgm:prSet presAssocID="{512B522A-0EFC-45CF-BA04-2BE18141DFAB}" presName="descendantText" presStyleLbl="alignAcc1" presStyleIdx="3" presStyleCnt="5" custScaleY="138054">
        <dgm:presLayoutVars>
          <dgm:bulletEnabled val="1"/>
        </dgm:presLayoutVars>
      </dgm:prSet>
      <dgm:spPr/>
    </dgm:pt>
    <dgm:pt modelId="{659F986D-3AD9-4588-B97E-EE21B2FF101F}" type="pres">
      <dgm:prSet presAssocID="{2FE3454D-CB48-4EB1-AE76-2AFC7CDB0640}" presName="sp" presStyleCnt="0"/>
      <dgm:spPr/>
    </dgm:pt>
    <dgm:pt modelId="{A5FA18CA-4597-4DE1-AE71-C416F7EEC231}" type="pres">
      <dgm:prSet presAssocID="{26B2174F-1E1A-4834-AE6A-24B2EC9B2C41}" presName="composite" presStyleCnt="0"/>
      <dgm:spPr/>
    </dgm:pt>
    <dgm:pt modelId="{3C7B33EF-C143-4EF4-BC1C-26BF8336F153}" type="pres">
      <dgm:prSet presAssocID="{26B2174F-1E1A-4834-AE6A-24B2EC9B2C41}" presName="parentText" presStyleLbl="alignNode1" presStyleIdx="4" presStyleCnt="5" custLinFactNeighborX="0" custLinFactNeighborY="458">
        <dgm:presLayoutVars>
          <dgm:chMax val="1"/>
          <dgm:bulletEnabled val="1"/>
        </dgm:presLayoutVars>
      </dgm:prSet>
      <dgm:spPr/>
    </dgm:pt>
    <dgm:pt modelId="{23FBC7C4-EB08-4F2A-8BE5-1D28F8DBB2D0}" type="pres">
      <dgm:prSet presAssocID="{26B2174F-1E1A-4834-AE6A-24B2EC9B2C41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89C6E700-D85E-48B5-8106-1B9330D4B6E1}" type="presOf" srcId="{512B522A-0EFC-45CF-BA04-2BE18141DFAB}" destId="{4F8A30E1-BE7F-4148-AFEF-65A1E3EB183F}" srcOrd="0" destOrd="0" presId="urn:microsoft.com/office/officeart/2005/8/layout/chevron2"/>
    <dgm:cxn modelId="{C747A01C-E6ED-4493-A798-6A6DB6BBD22B}" srcId="{512B522A-0EFC-45CF-BA04-2BE18141DFAB}" destId="{85C402C4-2722-4972-8024-8BF6623710BD}" srcOrd="0" destOrd="0" parTransId="{966FEF23-41A4-4311-9787-FF4DA4821F1E}" sibTransId="{AE014FC6-2EEA-4F45-A899-68C949BCB691}"/>
    <dgm:cxn modelId="{933B3D1E-D9DF-4924-90AE-048B0A04F744}" type="presOf" srcId="{1096E802-70F5-46A8-964C-6E51DEBF39BC}" destId="{7764BF8C-26B8-4AF1-80EA-B6621E403D65}" srcOrd="0" destOrd="0" presId="urn:microsoft.com/office/officeart/2005/8/layout/chevron2"/>
    <dgm:cxn modelId="{3533781E-F768-4B63-9723-308C6891AE43}" type="presOf" srcId="{85C402C4-2722-4972-8024-8BF6623710BD}" destId="{D9A68F70-1A26-4B3C-A8C1-1D0ADBAF21F3}" srcOrd="0" destOrd="0" presId="urn:microsoft.com/office/officeart/2005/8/layout/chevron2"/>
    <dgm:cxn modelId="{D26A9721-3626-4E40-A659-578F2A9E2B11}" srcId="{84CFB101-AF73-477D-85FF-4584134A6480}" destId="{75E3792C-63FB-41B3-831D-6C9B1515D75D}" srcOrd="0" destOrd="0" parTransId="{10DEC3BC-086C-4AD5-A30F-0EBDFD916B0E}" sibTransId="{A179DA7C-5E99-496F-ACBA-2AD2C9E620A6}"/>
    <dgm:cxn modelId="{40B33D2E-08F9-482B-89C0-0451C1BD91FC}" srcId="{4F311A9E-F207-4407-A631-E332E8D89F90}" destId="{512B522A-0EFC-45CF-BA04-2BE18141DFAB}" srcOrd="3" destOrd="0" parTransId="{569EBC00-759E-42E5-BD9E-AA4C4B12AACF}" sibTransId="{2FE3454D-CB48-4EB1-AE76-2AFC7CDB0640}"/>
    <dgm:cxn modelId="{2296375C-3108-4F01-88FA-55BDE1B5AD78}" srcId="{2599C33D-5162-4F3E-B64E-44105570F442}" destId="{1096E802-70F5-46A8-964C-6E51DEBF39BC}" srcOrd="0" destOrd="0" parTransId="{0ABCC17B-B27A-40B7-9FE8-2AF1D0547091}" sibTransId="{FE35B31B-38EF-47CA-B8B2-62AA4D84E5B4}"/>
    <dgm:cxn modelId="{45C35563-536E-4DDB-B439-835472533ED2}" srcId="{4F311A9E-F207-4407-A631-E332E8D89F90}" destId="{4904C897-E374-4377-8DA8-4B12495FD6B7}" srcOrd="2" destOrd="0" parTransId="{904A78AC-561B-4EC9-A79E-B05C1251BBC7}" sibTransId="{1BE66CE2-6A29-4DA5-B38B-66AFCC8E5D63}"/>
    <dgm:cxn modelId="{99D0DD44-5568-4F35-B4EE-EEDFFF382A41}" type="presOf" srcId="{7F10E99B-E5B6-48AC-BBE7-BA91A9D675B9}" destId="{B4F7D08F-D74E-428D-9957-2F9750AEC3A8}" srcOrd="0" destOrd="0" presId="urn:microsoft.com/office/officeart/2005/8/layout/chevron2"/>
    <dgm:cxn modelId="{8D204C46-EA32-4DFB-9C9A-48924B3183AA}" type="presOf" srcId="{4904C897-E374-4377-8DA8-4B12495FD6B7}" destId="{53CDAC06-C7C2-41DD-B0CD-7D58982BE0A7}" srcOrd="0" destOrd="0" presId="urn:microsoft.com/office/officeart/2005/8/layout/chevron2"/>
    <dgm:cxn modelId="{35D4DF72-8880-4A0A-B6EF-A85C9B5B9E5E}" srcId="{4F311A9E-F207-4407-A631-E332E8D89F90}" destId="{84CFB101-AF73-477D-85FF-4584134A6480}" srcOrd="1" destOrd="0" parTransId="{FF424CBE-47CA-497B-B340-06F79B17640B}" sibTransId="{0063DE03-3B67-4141-9764-A4E837203186}"/>
    <dgm:cxn modelId="{15C44456-0E0A-4170-8BB9-3C31A8D00CDD}" type="presOf" srcId="{2599C33D-5162-4F3E-B64E-44105570F442}" destId="{528D325D-7E5C-473D-9D30-A68EDB1E08E9}" srcOrd="0" destOrd="0" presId="urn:microsoft.com/office/officeart/2005/8/layout/chevron2"/>
    <dgm:cxn modelId="{27298756-35AC-4E0B-A635-E8E677BCDD6B}" srcId="{26B2174F-1E1A-4834-AE6A-24B2EC9B2C41}" destId="{8E1B9341-4E77-4747-9C91-779851BE5B11}" srcOrd="0" destOrd="0" parTransId="{C84C44C2-1A7D-449E-9499-40C966342273}" sibTransId="{15350191-B5CC-4BD7-BEE1-938C7D738C74}"/>
    <dgm:cxn modelId="{4CCCCA7B-B01C-4682-B59F-7E8C33FE7994}" type="presOf" srcId="{8E1B9341-4E77-4747-9C91-779851BE5B11}" destId="{23FBC7C4-EB08-4F2A-8BE5-1D28F8DBB2D0}" srcOrd="0" destOrd="0" presId="urn:microsoft.com/office/officeart/2005/8/layout/chevron2"/>
    <dgm:cxn modelId="{09243E7E-43E0-4F3D-AB5D-BA6577C52793}" type="presOf" srcId="{26B2174F-1E1A-4834-AE6A-24B2EC9B2C41}" destId="{3C7B33EF-C143-4EF4-BC1C-26BF8336F153}" srcOrd="0" destOrd="0" presId="urn:microsoft.com/office/officeart/2005/8/layout/chevron2"/>
    <dgm:cxn modelId="{481EF099-F37D-40E7-9821-ECD88AA866AF}" srcId="{4F311A9E-F207-4407-A631-E332E8D89F90}" destId="{2599C33D-5162-4F3E-B64E-44105570F442}" srcOrd="0" destOrd="0" parTransId="{81299ADA-B797-4F14-AFD7-4F0E2C82BE66}" sibTransId="{85E29E7B-4FB7-4E0C-950C-0F6B068D2DDF}"/>
    <dgm:cxn modelId="{D0336DB9-D313-4DB6-9D8A-0D9D6BE246A4}" srcId="{4904C897-E374-4377-8DA8-4B12495FD6B7}" destId="{7F10E99B-E5B6-48AC-BBE7-BA91A9D675B9}" srcOrd="0" destOrd="0" parTransId="{4C58B7E4-B18C-470D-836E-288881BA9BD6}" sibTransId="{416939E5-8CDA-4E01-A26A-7F4226CC34D2}"/>
    <dgm:cxn modelId="{E66904BC-49C6-41D0-90EB-F423AF7BFA17}" type="presOf" srcId="{84CFB101-AF73-477D-85FF-4584134A6480}" destId="{2CA89E1E-59A3-4CE8-B2FF-26906F51F2AF}" srcOrd="0" destOrd="0" presId="urn:microsoft.com/office/officeart/2005/8/layout/chevron2"/>
    <dgm:cxn modelId="{BB623FC6-B4E6-4857-80BD-A94B617594EC}" srcId="{4F311A9E-F207-4407-A631-E332E8D89F90}" destId="{26B2174F-1E1A-4834-AE6A-24B2EC9B2C41}" srcOrd="4" destOrd="0" parTransId="{5EC980D1-B75E-4368-AD0D-18C1D7AFF669}" sibTransId="{9565541E-B5DD-4DD5-B67B-9542B3F434DE}"/>
    <dgm:cxn modelId="{065745CE-31CF-4BBE-96CE-D4A988B7DA03}" type="presOf" srcId="{4F311A9E-F207-4407-A631-E332E8D89F90}" destId="{885E0459-3604-4017-8B8A-8737197EE3E2}" srcOrd="0" destOrd="0" presId="urn:microsoft.com/office/officeart/2005/8/layout/chevron2"/>
    <dgm:cxn modelId="{E0971DFB-362C-4AE6-8505-F7255A68775A}" type="presOf" srcId="{75E3792C-63FB-41B3-831D-6C9B1515D75D}" destId="{C1AA0705-FBFD-4A14-BC18-8192D1836462}" srcOrd="0" destOrd="0" presId="urn:microsoft.com/office/officeart/2005/8/layout/chevron2"/>
    <dgm:cxn modelId="{D87DEF59-C4B3-4C54-824D-A458CF380265}" type="presParOf" srcId="{885E0459-3604-4017-8B8A-8737197EE3E2}" destId="{1CC25F06-00C6-4FC7-AAC0-17F053FDA04E}" srcOrd="0" destOrd="0" presId="urn:microsoft.com/office/officeart/2005/8/layout/chevron2"/>
    <dgm:cxn modelId="{991B5E36-13B1-4C5F-AD05-2639DA99CB4B}" type="presParOf" srcId="{1CC25F06-00C6-4FC7-AAC0-17F053FDA04E}" destId="{528D325D-7E5C-473D-9D30-A68EDB1E08E9}" srcOrd="0" destOrd="0" presId="urn:microsoft.com/office/officeart/2005/8/layout/chevron2"/>
    <dgm:cxn modelId="{9890A254-1A13-4E7A-B1FF-BBAE423797ED}" type="presParOf" srcId="{1CC25F06-00C6-4FC7-AAC0-17F053FDA04E}" destId="{7764BF8C-26B8-4AF1-80EA-B6621E403D65}" srcOrd="1" destOrd="0" presId="urn:microsoft.com/office/officeart/2005/8/layout/chevron2"/>
    <dgm:cxn modelId="{21057460-A013-40CD-AF2E-03B0D7064CD5}" type="presParOf" srcId="{885E0459-3604-4017-8B8A-8737197EE3E2}" destId="{D9DB0A3E-7F31-4797-8E5F-BAE3F1BB9F41}" srcOrd="1" destOrd="0" presId="urn:microsoft.com/office/officeart/2005/8/layout/chevron2"/>
    <dgm:cxn modelId="{B4173780-B963-4EE7-8219-B4B938D0ED8E}" type="presParOf" srcId="{885E0459-3604-4017-8B8A-8737197EE3E2}" destId="{8A59570F-D8EB-4807-BF0B-D212ACB9C763}" srcOrd="2" destOrd="0" presId="urn:microsoft.com/office/officeart/2005/8/layout/chevron2"/>
    <dgm:cxn modelId="{CAE9526E-6E05-4325-9EB9-FCE004BDA438}" type="presParOf" srcId="{8A59570F-D8EB-4807-BF0B-D212ACB9C763}" destId="{2CA89E1E-59A3-4CE8-B2FF-26906F51F2AF}" srcOrd="0" destOrd="0" presId="urn:microsoft.com/office/officeart/2005/8/layout/chevron2"/>
    <dgm:cxn modelId="{DDB1EA08-40C7-4C76-AF82-C65B04D5FAC5}" type="presParOf" srcId="{8A59570F-D8EB-4807-BF0B-D212ACB9C763}" destId="{C1AA0705-FBFD-4A14-BC18-8192D1836462}" srcOrd="1" destOrd="0" presId="urn:microsoft.com/office/officeart/2005/8/layout/chevron2"/>
    <dgm:cxn modelId="{BEF35A73-12AE-4816-9515-EC82A8C7EEC8}" type="presParOf" srcId="{885E0459-3604-4017-8B8A-8737197EE3E2}" destId="{9EF10DA8-395F-4420-AC4B-DF2BAAEAFA4A}" srcOrd="3" destOrd="0" presId="urn:microsoft.com/office/officeart/2005/8/layout/chevron2"/>
    <dgm:cxn modelId="{4FEE1F3F-1D95-406A-864C-D39053E1B23A}" type="presParOf" srcId="{885E0459-3604-4017-8B8A-8737197EE3E2}" destId="{D8109349-83C1-43DC-8FE4-A4B0E22D3577}" srcOrd="4" destOrd="0" presId="urn:microsoft.com/office/officeart/2005/8/layout/chevron2"/>
    <dgm:cxn modelId="{206BB218-9D76-41D2-A9B0-D0188C6E71F4}" type="presParOf" srcId="{D8109349-83C1-43DC-8FE4-A4B0E22D3577}" destId="{53CDAC06-C7C2-41DD-B0CD-7D58982BE0A7}" srcOrd="0" destOrd="0" presId="urn:microsoft.com/office/officeart/2005/8/layout/chevron2"/>
    <dgm:cxn modelId="{AB5348E2-1593-4B73-8353-0DF4856777BE}" type="presParOf" srcId="{D8109349-83C1-43DC-8FE4-A4B0E22D3577}" destId="{B4F7D08F-D74E-428D-9957-2F9750AEC3A8}" srcOrd="1" destOrd="0" presId="urn:microsoft.com/office/officeart/2005/8/layout/chevron2"/>
    <dgm:cxn modelId="{D7D3AE2A-F070-45F1-946F-348D6D8377EC}" type="presParOf" srcId="{885E0459-3604-4017-8B8A-8737197EE3E2}" destId="{6856CDD5-4BD5-4D79-97CE-465AB9FCBC2E}" srcOrd="5" destOrd="0" presId="urn:microsoft.com/office/officeart/2005/8/layout/chevron2"/>
    <dgm:cxn modelId="{AFF8A9CD-FD9E-4D79-B80C-985E6010B586}" type="presParOf" srcId="{885E0459-3604-4017-8B8A-8737197EE3E2}" destId="{F9A55EDE-B455-4C6E-9BD5-9832527757BD}" srcOrd="6" destOrd="0" presId="urn:microsoft.com/office/officeart/2005/8/layout/chevron2"/>
    <dgm:cxn modelId="{36948DBE-9592-4369-B5EC-CC5200C3320B}" type="presParOf" srcId="{F9A55EDE-B455-4C6E-9BD5-9832527757BD}" destId="{4F8A30E1-BE7F-4148-AFEF-65A1E3EB183F}" srcOrd="0" destOrd="0" presId="urn:microsoft.com/office/officeart/2005/8/layout/chevron2"/>
    <dgm:cxn modelId="{F8B26353-365F-4136-A24D-11742F49EEFE}" type="presParOf" srcId="{F9A55EDE-B455-4C6E-9BD5-9832527757BD}" destId="{D9A68F70-1A26-4B3C-A8C1-1D0ADBAF21F3}" srcOrd="1" destOrd="0" presId="urn:microsoft.com/office/officeart/2005/8/layout/chevron2"/>
    <dgm:cxn modelId="{58227147-28A2-4994-9B53-D4F64E0FDDB2}" type="presParOf" srcId="{885E0459-3604-4017-8B8A-8737197EE3E2}" destId="{659F986D-3AD9-4588-B97E-EE21B2FF101F}" srcOrd="7" destOrd="0" presId="urn:microsoft.com/office/officeart/2005/8/layout/chevron2"/>
    <dgm:cxn modelId="{4A677F98-B452-4B67-B848-BD9C9A0AD09E}" type="presParOf" srcId="{885E0459-3604-4017-8B8A-8737197EE3E2}" destId="{A5FA18CA-4597-4DE1-AE71-C416F7EEC231}" srcOrd="8" destOrd="0" presId="urn:microsoft.com/office/officeart/2005/8/layout/chevron2"/>
    <dgm:cxn modelId="{1C0A63CA-6EEB-43DE-9C36-A7499DC91C3E}" type="presParOf" srcId="{A5FA18CA-4597-4DE1-AE71-C416F7EEC231}" destId="{3C7B33EF-C143-4EF4-BC1C-26BF8336F153}" srcOrd="0" destOrd="0" presId="urn:microsoft.com/office/officeart/2005/8/layout/chevron2"/>
    <dgm:cxn modelId="{66EB83E8-B671-4862-BF88-13EA0F401EE7}" type="presParOf" srcId="{A5FA18CA-4597-4DE1-AE71-C416F7EEC231}" destId="{23FBC7C4-EB08-4F2A-8BE5-1D28F8DBB2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AAA989-D350-4650-A9A4-F3995120B43B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6FA65DF-3534-4CCC-ACB4-FF4697C70322}">
      <dgm:prSet phldrT="[Text]"/>
      <dgm:spPr/>
      <dgm:t>
        <a:bodyPr/>
        <a:lstStyle/>
        <a:p>
          <a:r>
            <a:rPr lang="en-US"/>
            <a:t>Khổ 1: Khung cảnh thiên nhiên gắn với hình bóng em</a:t>
          </a:r>
        </a:p>
      </dgm:t>
    </dgm:pt>
    <dgm:pt modelId="{773402EB-7EDC-4B01-93C1-90AE16CA1058}" type="parTrans" cxnId="{E5E94DB2-A3C1-458F-8C59-532FA04141C4}">
      <dgm:prSet/>
      <dgm:spPr/>
      <dgm:t>
        <a:bodyPr/>
        <a:lstStyle/>
        <a:p>
          <a:endParaRPr lang="en-US"/>
        </a:p>
      </dgm:t>
    </dgm:pt>
    <dgm:pt modelId="{7D838D90-9085-42DD-82C8-8DF3ED557AE6}" type="sibTrans" cxnId="{E5E94DB2-A3C1-458F-8C59-532FA04141C4}">
      <dgm:prSet/>
      <dgm:spPr/>
      <dgm:t>
        <a:bodyPr/>
        <a:lstStyle/>
        <a:p>
          <a:endParaRPr lang="en-US"/>
        </a:p>
      </dgm:t>
    </dgm:pt>
    <dgm:pt modelId="{1943345E-A9C2-42D3-8346-6BA07F0CA16A}">
      <dgm:prSet phldrT="[Text]"/>
      <dgm:spPr/>
      <dgm:t>
        <a:bodyPr/>
        <a:lstStyle/>
        <a:p>
          <a:r>
            <a:rPr lang="en-US"/>
            <a:t>Khổ 2: Hương tràm trong niềm thương nỗi nhớ của những người yêu nhau</a:t>
          </a:r>
        </a:p>
      </dgm:t>
    </dgm:pt>
    <dgm:pt modelId="{AB00A1A4-D7E8-49C4-BB55-D6C7CF296F4E}" type="parTrans" cxnId="{0B44DB77-7476-4520-BC30-32EE3091AB3A}">
      <dgm:prSet/>
      <dgm:spPr/>
      <dgm:t>
        <a:bodyPr/>
        <a:lstStyle/>
        <a:p>
          <a:endParaRPr lang="en-US"/>
        </a:p>
      </dgm:t>
    </dgm:pt>
    <dgm:pt modelId="{4DA472D7-70BD-4820-B9BA-2FBF7ECC3D8A}" type="sibTrans" cxnId="{0B44DB77-7476-4520-BC30-32EE3091AB3A}">
      <dgm:prSet/>
      <dgm:spPr/>
      <dgm:t>
        <a:bodyPr/>
        <a:lstStyle/>
        <a:p>
          <a:endParaRPr lang="en-US"/>
        </a:p>
      </dgm:t>
    </dgm:pt>
    <dgm:pt modelId="{05FE8E60-A404-476D-AD5D-C11CAEAFE174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Khổ 4: Hương tràm trong tâm trí con người</a:t>
          </a:r>
        </a:p>
      </dgm:t>
    </dgm:pt>
    <dgm:pt modelId="{F5F201C9-3ABC-4772-9F01-9A4D035B0C75}" type="parTrans" cxnId="{906A22F1-8AEB-49EF-8FA6-7CD20D397A70}">
      <dgm:prSet/>
      <dgm:spPr/>
      <dgm:t>
        <a:bodyPr/>
        <a:lstStyle/>
        <a:p>
          <a:endParaRPr lang="en-US"/>
        </a:p>
      </dgm:t>
    </dgm:pt>
    <dgm:pt modelId="{962E4658-F067-43AD-9D72-C7DF18AA27EC}" type="sibTrans" cxnId="{906A22F1-8AEB-49EF-8FA6-7CD20D397A70}">
      <dgm:prSet/>
      <dgm:spPr/>
      <dgm:t>
        <a:bodyPr/>
        <a:lstStyle/>
        <a:p>
          <a:endParaRPr lang="en-US"/>
        </a:p>
      </dgm:t>
    </dgm:pt>
    <dgm:pt modelId="{C51946DF-C060-4B8F-9F6D-5FC863509B4A}">
      <dgm:prSet phldrT="[Text]"/>
      <dgm:spPr/>
      <dgm:t>
        <a:bodyPr/>
        <a:lstStyle/>
        <a:p>
          <a:r>
            <a:rPr lang="en-US"/>
            <a:t>Khổ 3: Hương tràm và nỗi niềm cô đơn, trống trải</a:t>
          </a:r>
        </a:p>
      </dgm:t>
    </dgm:pt>
    <dgm:pt modelId="{DBC97ABE-AEFB-4932-9C2B-0FE5E89D95A7}" type="parTrans" cxnId="{603A15A7-A461-436D-8E6B-06DFC0CB1501}">
      <dgm:prSet/>
      <dgm:spPr/>
      <dgm:t>
        <a:bodyPr/>
        <a:lstStyle/>
        <a:p>
          <a:endParaRPr lang="en-US"/>
        </a:p>
      </dgm:t>
    </dgm:pt>
    <dgm:pt modelId="{11ECE1AC-0C96-40C3-9CEA-C4F148295ACC}" type="sibTrans" cxnId="{603A15A7-A461-436D-8E6B-06DFC0CB1501}">
      <dgm:prSet/>
      <dgm:spPr/>
      <dgm:t>
        <a:bodyPr/>
        <a:lstStyle/>
        <a:p>
          <a:endParaRPr lang="en-US"/>
        </a:p>
      </dgm:t>
    </dgm:pt>
    <dgm:pt modelId="{70A1FA1A-5800-4AEE-B566-02FDB6229315}" type="pres">
      <dgm:prSet presAssocID="{F1AAA989-D350-4650-A9A4-F3995120B43B}" presName="linear" presStyleCnt="0">
        <dgm:presLayoutVars>
          <dgm:dir/>
          <dgm:animLvl val="lvl"/>
          <dgm:resizeHandles val="exact"/>
        </dgm:presLayoutVars>
      </dgm:prSet>
      <dgm:spPr/>
    </dgm:pt>
    <dgm:pt modelId="{9A4BFF61-3AC6-480B-8979-3A8CB2BF933F}" type="pres">
      <dgm:prSet presAssocID="{06FA65DF-3534-4CCC-ACB4-FF4697C70322}" presName="parentLin" presStyleCnt="0"/>
      <dgm:spPr/>
    </dgm:pt>
    <dgm:pt modelId="{44116F5B-6651-481D-A0AD-35BBA7BE605E}" type="pres">
      <dgm:prSet presAssocID="{06FA65DF-3534-4CCC-ACB4-FF4697C70322}" presName="parentLeftMargin" presStyleLbl="node1" presStyleIdx="0" presStyleCnt="4"/>
      <dgm:spPr/>
    </dgm:pt>
    <dgm:pt modelId="{41B9597C-88C7-49FF-AC63-BB8039B1B4B3}" type="pres">
      <dgm:prSet presAssocID="{06FA65DF-3534-4CCC-ACB4-FF4697C70322}" presName="parentText" presStyleLbl="node1" presStyleIdx="0" presStyleCnt="4" custLinFactNeighborX="-483" custLinFactNeighborY="7775">
        <dgm:presLayoutVars>
          <dgm:chMax val="0"/>
          <dgm:bulletEnabled val="1"/>
        </dgm:presLayoutVars>
      </dgm:prSet>
      <dgm:spPr/>
    </dgm:pt>
    <dgm:pt modelId="{826E796C-848E-430C-A743-A10176A0CF37}" type="pres">
      <dgm:prSet presAssocID="{06FA65DF-3534-4CCC-ACB4-FF4697C70322}" presName="negativeSpace" presStyleCnt="0"/>
      <dgm:spPr/>
    </dgm:pt>
    <dgm:pt modelId="{E1D5D42E-9A6B-4A0E-825C-76C223CBB704}" type="pres">
      <dgm:prSet presAssocID="{06FA65DF-3534-4CCC-ACB4-FF4697C70322}" presName="childText" presStyleLbl="conFgAcc1" presStyleIdx="0" presStyleCnt="4">
        <dgm:presLayoutVars>
          <dgm:bulletEnabled val="1"/>
        </dgm:presLayoutVars>
      </dgm:prSet>
      <dgm:spPr/>
    </dgm:pt>
    <dgm:pt modelId="{9C2DF7D0-B997-4043-9CEF-16F28EABC61F}" type="pres">
      <dgm:prSet presAssocID="{7D838D90-9085-42DD-82C8-8DF3ED557AE6}" presName="spaceBetweenRectangles" presStyleCnt="0"/>
      <dgm:spPr/>
    </dgm:pt>
    <dgm:pt modelId="{EB2ECBCE-106B-4D6F-B729-001BCF8264A2}" type="pres">
      <dgm:prSet presAssocID="{1943345E-A9C2-42D3-8346-6BA07F0CA16A}" presName="parentLin" presStyleCnt="0"/>
      <dgm:spPr/>
    </dgm:pt>
    <dgm:pt modelId="{D7D4A5D7-4E46-465D-B7AB-9AA776C4C4BE}" type="pres">
      <dgm:prSet presAssocID="{1943345E-A9C2-42D3-8346-6BA07F0CA16A}" presName="parentLeftMargin" presStyleLbl="node1" presStyleIdx="0" presStyleCnt="4"/>
      <dgm:spPr/>
    </dgm:pt>
    <dgm:pt modelId="{B94B1182-C3D9-461A-8273-265C4EE03131}" type="pres">
      <dgm:prSet presAssocID="{1943345E-A9C2-42D3-8346-6BA07F0CA16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657FDE1-CC1B-4311-BD8F-1ED4FF1A853E}" type="pres">
      <dgm:prSet presAssocID="{1943345E-A9C2-42D3-8346-6BA07F0CA16A}" presName="negativeSpace" presStyleCnt="0"/>
      <dgm:spPr/>
    </dgm:pt>
    <dgm:pt modelId="{B8B1BFFD-8282-404E-90ED-37038ECF5DD6}" type="pres">
      <dgm:prSet presAssocID="{1943345E-A9C2-42D3-8346-6BA07F0CA16A}" presName="childText" presStyleLbl="conFgAcc1" presStyleIdx="1" presStyleCnt="4">
        <dgm:presLayoutVars>
          <dgm:bulletEnabled val="1"/>
        </dgm:presLayoutVars>
      </dgm:prSet>
      <dgm:spPr/>
    </dgm:pt>
    <dgm:pt modelId="{4D63B98B-B4E7-4225-B55A-EBF80464360C}" type="pres">
      <dgm:prSet presAssocID="{4DA472D7-70BD-4820-B9BA-2FBF7ECC3D8A}" presName="spaceBetweenRectangles" presStyleCnt="0"/>
      <dgm:spPr/>
    </dgm:pt>
    <dgm:pt modelId="{5BF79BAB-81E6-4CA2-8A8A-A496526F094D}" type="pres">
      <dgm:prSet presAssocID="{C51946DF-C060-4B8F-9F6D-5FC863509B4A}" presName="parentLin" presStyleCnt="0"/>
      <dgm:spPr/>
    </dgm:pt>
    <dgm:pt modelId="{DB4F91D4-F972-4974-93E8-BBCE7481E5DD}" type="pres">
      <dgm:prSet presAssocID="{C51946DF-C060-4B8F-9F6D-5FC863509B4A}" presName="parentLeftMargin" presStyleLbl="node1" presStyleIdx="1" presStyleCnt="4"/>
      <dgm:spPr/>
    </dgm:pt>
    <dgm:pt modelId="{EA14F5ED-EC75-406D-9B38-F10998662F93}" type="pres">
      <dgm:prSet presAssocID="{C51946DF-C060-4B8F-9F6D-5FC863509B4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1C331F-1945-44E8-B466-7F66B77784D0}" type="pres">
      <dgm:prSet presAssocID="{C51946DF-C060-4B8F-9F6D-5FC863509B4A}" presName="negativeSpace" presStyleCnt="0"/>
      <dgm:spPr/>
    </dgm:pt>
    <dgm:pt modelId="{87828F3E-D98B-461F-8AF2-202DBC490BE7}" type="pres">
      <dgm:prSet presAssocID="{C51946DF-C060-4B8F-9F6D-5FC863509B4A}" presName="childText" presStyleLbl="conFgAcc1" presStyleIdx="2" presStyleCnt="4">
        <dgm:presLayoutVars>
          <dgm:bulletEnabled val="1"/>
        </dgm:presLayoutVars>
      </dgm:prSet>
      <dgm:spPr/>
    </dgm:pt>
    <dgm:pt modelId="{81EB8170-704D-4230-A1E4-5D458B9FD818}" type="pres">
      <dgm:prSet presAssocID="{11ECE1AC-0C96-40C3-9CEA-C4F148295ACC}" presName="spaceBetweenRectangles" presStyleCnt="0"/>
      <dgm:spPr/>
    </dgm:pt>
    <dgm:pt modelId="{F5CAD84C-6E51-450F-85B1-32D5E2EF4EF8}" type="pres">
      <dgm:prSet presAssocID="{05FE8E60-A404-476D-AD5D-C11CAEAFE174}" presName="parentLin" presStyleCnt="0"/>
      <dgm:spPr/>
    </dgm:pt>
    <dgm:pt modelId="{CF8BF507-8441-4A41-BF07-13B3A9FDA2B6}" type="pres">
      <dgm:prSet presAssocID="{05FE8E60-A404-476D-AD5D-C11CAEAFE174}" presName="parentLeftMargin" presStyleLbl="node1" presStyleIdx="2" presStyleCnt="4"/>
      <dgm:spPr/>
    </dgm:pt>
    <dgm:pt modelId="{EB60B951-468A-4DF3-B96F-F372B09BB813}" type="pres">
      <dgm:prSet presAssocID="{05FE8E60-A404-476D-AD5D-C11CAEAFE17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AD9619D-5F4C-4A28-8194-95919F00C52A}" type="pres">
      <dgm:prSet presAssocID="{05FE8E60-A404-476D-AD5D-C11CAEAFE174}" presName="negativeSpace" presStyleCnt="0"/>
      <dgm:spPr/>
    </dgm:pt>
    <dgm:pt modelId="{610AB273-D3EF-48A6-8858-3568B05D7535}" type="pres">
      <dgm:prSet presAssocID="{05FE8E60-A404-476D-AD5D-C11CAEAFE17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978E309-978C-445E-B877-D62E194FB26B}" type="presOf" srcId="{06FA65DF-3534-4CCC-ACB4-FF4697C70322}" destId="{41B9597C-88C7-49FF-AC63-BB8039B1B4B3}" srcOrd="1" destOrd="0" presId="urn:microsoft.com/office/officeart/2005/8/layout/list1"/>
    <dgm:cxn modelId="{7A049A0F-14F9-4874-83A0-364161646635}" type="presOf" srcId="{C51946DF-C060-4B8F-9F6D-5FC863509B4A}" destId="{EA14F5ED-EC75-406D-9B38-F10998662F93}" srcOrd="1" destOrd="0" presId="urn:microsoft.com/office/officeart/2005/8/layout/list1"/>
    <dgm:cxn modelId="{7877AA0F-A098-4B22-8067-8072F638654D}" type="presOf" srcId="{05FE8E60-A404-476D-AD5D-C11CAEAFE174}" destId="{EB60B951-468A-4DF3-B96F-F372B09BB813}" srcOrd="1" destOrd="0" presId="urn:microsoft.com/office/officeart/2005/8/layout/list1"/>
    <dgm:cxn modelId="{8704F52B-2982-44DE-BCC4-3A1CDDE7B6ED}" type="presOf" srcId="{05FE8E60-A404-476D-AD5D-C11CAEAFE174}" destId="{CF8BF507-8441-4A41-BF07-13B3A9FDA2B6}" srcOrd="0" destOrd="0" presId="urn:microsoft.com/office/officeart/2005/8/layout/list1"/>
    <dgm:cxn modelId="{C9C05766-B70B-4EC7-B418-26A22280AD05}" type="presOf" srcId="{C51946DF-C060-4B8F-9F6D-5FC863509B4A}" destId="{DB4F91D4-F972-4974-93E8-BBCE7481E5DD}" srcOrd="0" destOrd="0" presId="urn:microsoft.com/office/officeart/2005/8/layout/list1"/>
    <dgm:cxn modelId="{B9667C4B-1171-449D-9FD7-069B6B82C9B0}" type="presOf" srcId="{F1AAA989-D350-4650-A9A4-F3995120B43B}" destId="{70A1FA1A-5800-4AEE-B566-02FDB6229315}" srcOrd="0" destOrd="0" presId="urn:microsoft.com/office/officeart/2005/8/layout/list1"/>
    <dgm:cxn modelId="{0B44DB77-7476-4520-BC30-32EE3091AB3A}" srcId="{F1AAA989-D350-4650-A9A4-F3995120B43B}" destId="{1943345E-A9C2-42D3-8346-6BA07F0CA16A}" srcOrd="1" destOrd="0" parTransId="{AB00A1A4-D7E8-49C4-BB55-D6C7CF296F4E}" sibTransId="{4DA472D7-70BD-4820-B9BA-2FBF7ECC3D8A}"/>
    <dgm:cxn modelId="{E8D42A8C-137E-4512-B91D-CD213F13E59B}" type="presOf" srcId="{1943345E-A9C2-42D3-8346-6BA07F0CA16A}" destId="{B94B1182-C3D9-461A-8273-265C4EE03131}" srcOrd="1" destOrd="0" presId="urn:microsoft.com/office/officeart/2005/8/layout/list1"/>
    <dgm:cxn modelId="{603A15A7-A461-436D-8E6B-06DFC0CB1501}" srcId="{F1AAA989-D350-4650-A9A4-F3995120B43B}" destId="{C51946DF-C060-4B8F-9F6D-5FC863509B4A}" srcOrd="2" destOrd="0" parTransId="{DBC97ABE-AEFB-4932-9C2B-0FE5E89D95A7}" sibTransId="{11ECE1AC-0C96-40C3-9CEA-C4F148295ACC}"/>
    <dgm:cxn modelId="{E5E94DB2-A3C1-458F-8C59-532FA04141C4}" srcId="{F1AAA989-D350-4650-A9A4-F3995120B43B}" destId="{06FA65DF-3534-4CCC-ACB4-FF4697C70322}" srcOrd="0" destOrd="0" parTransId="{773402EB-7EDC-4B01-93C1-90AE16CA1058}" sibTransId="{7D838D90-9085-42DD-82C8-8DF3ED557AE6}"/>
    <dgm:cxn modelId="{23F800BC-5058-482A-9DE9-C0BE0BB7D8DA}" type="presOf" srcId="{06FA65DF-3534-4CCC-ACB4-FF4697C70322}" destId="{44116F5B-6651-481D-A0AD-35BBA7BE605E}" srcOrd="0" destOrd="0" presId="urn:microsoft.com/office/officeart/2005/8/layout/list1"/>
    <dgm:cxn modelId="{8038D3C6-2DAA-47DA-8F0E-CC16E49A65FE}" type="presOf" srcId="{1943345E-A9C2-42D3-8346-6BA07F0CA16A}" destId="{D7D4A5D7-4E46-465D-B7AB-9AA776C4C4BE}" srcOrd="0" destOrd="0" presId="urn:microsoft.com/office/officeart/2005/8/layout/list1"/>
    <dgm:cxn modelId="{906A22F1-8AEB-49EF-8FA6-7CD20D397A70}" srcId="{F1AAA989-D350-4650-A9A4-F3995120B43B}" destId="{05FE8E60-A404-476D-AD5D-C11CAEAFE174}" srcOrd="3" destOrd="0" parTransId="{F5F201C9-3ABC-4772-9F01-9A4D035B0C75}" sibTransId="{962E4658-F067-43AD-9D72-C7DF18AA27EC}"/>
    <dgm:cxn modelId="{2E990223-70B6-460C-9F58-3AEA7C6E017D}" type="presParOf" srcId="{70A1FA1A-5800-4AEE-B566-02FDB6229315}" destId="{9A4BFF61-3AC6-480B-8979-3A8CB2BF933F}" srcOrd="0" destOrd="0" presId="urn:microsoft.com/office/officeart/2005/8/layout/list1"/>
    <dgm:cxn modelId="{E665A527-A299-45B9-9A83-818ADCCA701C}" type="presParOf" srcId="{9A4BFF61-3AC6-480B-8979-3A8CB2BF933F}" destId="{44116F5B-6651-481D-A0AD-35BBA7BE605E}" srcOrd="0" destOrd="0" presId="urn:microsoft.com/office/officeart/2005/8/layout/list1"/>
    <dgm:cxn modelId="{7CFF2022-F6B7-469C-B18D-4FF9E749C778}" type="presParOf" srcId="{9A4BFF61-3AC6-480B-8979-3A8CB2BF933F}" destId="{41B9597C-88C7-49FF-AC63-BB8039B1B4B3}" srcOrd="1" destOrd="0" presId="urn:microsoft.com/office/officeart/2005/8/layout/list1"/>
    <dgm:cxn modelId="{42F6AFCE-1FF7-4F49-B38A-E7F9DE4F5762}" type="presParOf" srcId="{70A1FA1A-5800-4AEE-B566-02FDB6229315}" destId="{826E796C-848E-430C-A743-A10176A0CF37}" srcOrd="1" destOrd="0" presId="urn:microsoft.com/office/officeart/2005/8/layout/list1"/>
    <dgm:cxn modelId="{8A264ADC-E921-43B2-A6E8-876D8E08EA59}" type="presParOf" srcId="{70A1FA1A-5800-4AEE-B566-02FDB6229315}" destId="{E1D5D42E-9A6B-4A0E-825C-76C223CBB704}" srcOrd="2" destOrd="0" presId="urn:microsoft.com/office/officeart/2005/8/layout/list1"/>
    <dgm:cxn modelId="{0903D6FA-241A-46D9-B60E-7D9F077A6BA4}" type="presParOf" srcId="{70A1FA1A-5800-4AEE-B566-02FDB6229315}" destId="{9C2DF7D0-B997-4043-9CEF-16F28EABC61F}" srcOrd="3" destOrd="0" presId="urn:microsoft.com/office/officeart/2005/8/layout/list1"/>
    <dgm:cxn modelId="{97CBADA8-FF94-4B25-AA3F-03BCD836BA24}" type="presParOf" srcId="{70A1FA1A-5800-4AEE-B566-02FDB6229315}" destId="{EB2ECBCE-106B-4D6F-B729-001BCF8264A2}" srcOrd="4" destOrd="0" presId="urn:microsoft.com/office/officeart/2005/8/layout/list1"/>
    <dgm:cxn modelId="{6C34009D-EA21-4158-BA66-6D0A9E4DE47C}" type="presParOf" srcId="{EB2ECBCE-106B-4D6F-B729-001BCF8264A2}" destId="{D7D4A5D7-4E46-465D-B7AB-9AA776C4C4BE}" srcOrd="0" destOrd="0" presId="urn:microsoft.com/office/officeart/2005/8/layout/list1"/>
    <dgm:cxn modelId="{A8400AA6-A66A-49E4-AC0A-715C58B2C1CB}" type="presParOf" srcId="{EB2ECBCE-106B-4D6F-B729-001BCF8264A2}" destId="{B94B1182-C3D9-461A-8273-265C4EE03131}" srcOrd="1" destOrd="0" presId="urn:microsoft.com/office/officeart/2005/8/layout/list1"/>
    <dgm:cxn modelId="{BCC451A3-7C32-44F6-A754-AC6221BFD8A4}" type="presParOf" srcId="{70A1FA1A-5800-4AEE-B566-02FDB6229315}" destId="{F657FDE1-CC1B-4311-BD8F-1ED4FF1A853E}" srcOrd="5" destOrd="0" presId="urn:microsoft.com/office/officeart/2005/8/layout/list1"/>
    <dgm:cxn modelId="{EB6FBD65-48CA-4520-8E62-89CC1BD35849}" type="presParOf" srcId="{70A1FA1A-5800-4AEE-B566-02FDB6229315}" destId="{B8B1BFFD-8282-404E-90ED-37038ECF5DD6}" srcOrd="6" destOrd="0" presId="urn:microsoft.com/office/officeart/2005/8/layout/list1"/>
    <dgm:cxn modelId="{301225AB-1C14-4DC6-A50E-9DFD1063F70A}" type="presParOf" srcId="{70A1FA1A-5800-4AEE-B566-02FDB6229315}" destId="{4D63B98B-B4E7-4225-B55A-EBF80464360C}" srcOrd="7" destOrd="0" presId="urn:microsoft.com/office/officeart/2005/8/layout/list1"/>
    <dgm:cxn modelId="{7B0501BF-EB77-4096-8C4C-798C9D339185}" type="presParOf" srcId="{70A1FA1A-5800-4AEE-B566-02FDB6229315}" destId="{5BF79BAB-81E6-4CA2-8A8A-A496526F094D}" srcOrd="8" destOrd="0" presId="urn:microsoft.com/office/officeart/2005/8/layout/list1"/>
    <dgm:cxn modelId="{84CD2748-742B-42FD-8321-EC2FCD0AA397}" type="presParOf" srcId="{5BF79BAB-81E6-4CA2-8A8A-A496526F094D}" destId="{DB4F91D4-F972-4974-93E8-BBCE7481E5DD}" srcOrd="0" destOrd="0" presId="urn:microsoft.com/office/officeart/2005/8/layout/list1"/>
    <dgm:cxn modelId="{A65D4435-AA1A-4C0B-B24E-9B412A692A11}" type="presParOf" srcId="{5BF79BAB-81E6-4CA2-8A8A-A496526F094D}" destId="{EA14F5ED-EC75-406D-9B38-F10998662F93}" srcOrd="1" destOrd="0" presId="urn:microsoft.com/office/officeart/2005/8/layout/list1"/>
    <dgm:cxn modelId="{516E03DE-E19B-4644-BADB-3B1EF7DAD21D}" type="presParOf" srcId="{70A1FA1A-5800-4AEE-B566-02FDB6229315}" destId="{A11C331F-1945-44E8-B466-7F66B77784D0}" srcOrd="9" destOrd="0" presId="urn:microsoft.com/office/officeart/2005/8/layout/list1"/>
    <dgm:cxn modelId="{A07ABCFB-3B98-4F6C-AD70-050C99575583}" type="presParOf" srcId="{70A1FA1A-5800-4AEE-B566-02FDB6229315}" destId="{87828F3E-D98B-461F-8AF2-202DBC490BE7}" srcOrd="10" destOrd="0" presId="urn:microsoft.com/office/officeart/2005/8/layout/list1"/>
    <dgm:cxn modelId="{AE0AA9D0-BA10-4FC7-9457-071966BA36BE}" type="presParOf" srcId="{70A1FA1A-5800-4AEE-B566-02FDB6229315}" destId="{81EB8170-704D-4230-A1E4-5D458B9FD818}" srcOrd="11" destOrd="0" presId="urn:microsoft.com/office/officeart/2005/8/layout/list1"/>
    <dgm:cxn modelId="{A8B9A3AD-3D72-439E-9143-2127A4E5DACB}" type="presParOf" srcId="{70A1FA1A-5800-4AEE-B566-02FDB6229315}" destId="{F5CAD84C-6E51-450F-85B1-32D5E2EF4EF8}" srcOrd="12" destOrd="0" presId="urn:microsoft.com/office/officeart/2005/8/layout/list1"/>
    <dgm:cxn modelId="{E3D5E67D-DA26-4647-9CD1-B7F5A12DFBC7}" type="presParOf" srcId="{F5CAD84C-6E51-450F-85B1-32D5E2EF4EF8}" destId="{CF8BF507-8441-4A41-BF07-13B3A9FDA2B6}" srcOrd="0" destOrd="0" presId="urn:microsoft.com/office/officeart/2005/8/layout/list1"/>
    <dgm:cxn modelId="{E2E6BDCC-BBB0-41DC-8BD4-4435FFAEE0FB}" type="presParOf" srcId="{F5CAD84C-6E51-450F-85B1-32D5E2EF4EF8}" destId="{EB60B951-468A-4DF3-B96F-F372B09BB813}" srcOrd="1" destOrd="0" presId="urn:microsoft.com/office/officeart/2005/8/layout/list1"/>
    <dgm:cxn modelId="{B667A628-D091-4084-A1BE-511432FBECA6}" type="presParOf" srcId="{70A1FA1A-5800-4AEE-B566-02FDB6229315}" destId="{1AD9619D-5F4C-4A28-8194-95919F00C52A}" srcOrd="13" destOrd="0" presId="urn:microsoft.com/office/officeart/2005/8/layout/list1"/>
    <dgm:cxn modelId="{09DB44BE-C2F7-4AC1-AF2B-BE78F46D57A0}" type="presParOf" srcId="{70A1FA1A-5800-4AEE-B566-02FDB6229315}" destId="{610AB273-D3EF-48A6-8858-3568B05D753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C51C0E-ABA4-42B5-9763-69A7885542CD}" type="doc">
      <dgm:prSet loTypeId="urn:microsoft.com/office/officeart/2005/8/layout/cycle4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D2361C-CF3B-46C7-A157-4A3C31544367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spc="-100" baseline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GÓC TÌM HIỂU CHUNG</a:t>
          </a:r>
          <a:endParaRPr lang="en-US" sz="2800" b="1" spc="-1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5E24FE-4CDA-41A0-B2D9-07B73989C1BF}" type="parTrans" cxnId="{80732C6F-8019-47F4-9A19-F92A35CDCEB9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BEAA7100-9469-4E24-9834-BA8F4BEFA4C5}" type="sibTrans" cxnId="{80732C6F-8019-47F4-9A19-F92A35CDCEB9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0D6CCA40-B3EB-4AC1-BBE4-FBB67B316985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endParaRPr lang="en-US" sz="2600" b="1" i="1" spc="-100" baseline="0" dirty="0">
            <a:solidFill>
              <a:srgbClr val="0000FF"/>
            </a:solidFill>
            <a:latin typeface="Arial" pitchFamily="34" charset="0"/>
            <a:cs typeface="Arial" pitchFamily="34" charset="0"/>
          </a:endParaRPr>
        </a:p>
      </dgm:t>
    </dgm:pt>
    <dgm:pt modelId="{75A3ABEE-0DED-4B19-9EC6-E89820616741}" type="parTrans" cxnId="{7CDC3D8F-3BE7-43E2-9C8F-7469CAE16E4F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872F64D3-87D7-4E57-A867-7123678D4C7C}" type="sibTrans" cxnId="{7CDC3D8F-3BE7-43E2-9C8F-7469CAE16E4F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333DD309-6B43-468D-B2DB-AA90DF82EC24}">
      <dgm:prSet phldrT="[Text]" custT="1"/>
      <dgm:spPr/>
      <dgm:t>
        <a:bodyPr/>
        <a:lstStyle/>
        <a:p>
          <a:r>
            <a:rPr lang="en-US" sz="2800" b="1">
              <a:latin typeface="Times New Roman" pitchFamily="18" charset="0"/>
              <a:cs typeface="Times New Roman" pitchFamily="18" charset="0"/>
            </a:rPr>
            <a:t>GÓC PHÂN TÍCH 1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6A90870-5F66-4024-9451-4B0C127E1C3E}" type="parTrans" cxnId="{C756BFD9-BA4E-4652-A717-63AA09FD1DED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9143871E-2195-48B6-99FA-930B8E54B2BB}" type="sibTrans" cxnId="{C756BFD9-BA4E-4652-A717-63AA09FD1DED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59723F3E-5EC9-4BAE-9EFD-7B18C769F609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GÓC PHÂN TÍCH 3,4</a:t>
          </a:r>
          <a:endParaRPr lang="en-US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9A36E3-8D92-4A97-873A-3F13B85CC67F}" type="parTrans" cxnId="{A1F73A51-A628-4C76-B86D-8C5D4AC362AA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AA34B49E-D3FF-4DF4-B57B-0BAD10213906}" type="sibTrans" cxnId="{A1F73A51-A628-4C76-B86D-8C5D4AC362AA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412F76E6-F778-40D1-961F-6C98C3C9C4C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endParaRPr lang="en-US" sz="2400" b="1" dirty="0">
            <a:solidFill>
              <a:srgbClr val="0000FF"/>
            </a:solidFill>
            <a:latin typeface="Arial" pitchFamily="34" charset="0"/>
            <a:cs typeface="Arial" pitchFamily="34" charset="0"/>
          </a:endParaRPr>
        </a:p>
      </dgm:t>
    </dgm:pt>
    <dgm:pt modelId="{B409F6CE-CD7D-4F64-96DA-B9B5A5BE8625}" type="parTrans" cxnId="{1DAC9129-842D-415D-ABA6-BB163A6BC296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35E568E4-C7BF-4FAC-B19C-F68C44B8EFD0}" type="sibTrans" cxnId="{1DAC9129-842D-415D-ABA6-BB163A6BC296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AB6B24F1-2E63-4B58-A202-956EA99EE143}">
      <dgm:prSet phldrT="[Text]" custT="1"/>
      <dgm:spPr/>
      <dgm:t>
        <a:bodyPr/>
        <a:lstStyle/>
        <a:p>
          <a:endParaRPr lang="en-US" sz="2400" b="1" dirty="0">
            <a:latin typeface="Times New Roman" pitchFamily="18" charset="0"/>
            <a:cs typeface="Times New Roman" pitchFamily="18" charset="0"/>
          </a:endParaRPr>
        </a:p>
        <a:p>
          <a:r>
            <a:rPr lang="en-US" sz="2400" b="1">
              <a:latin typeface="Times New Roman" pitchFamily="18" charset="0"/>
              <a:cs typeface="Times New Roman" pitchFamily="18" charset="0"/>
            </a:rPr>
            <a:t>GÓC VẬN DỤNG-SÁNG TẠO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652AB9C2-51D3-4E99-B225-4AA3A3E24601}" type="parTrans" cxnId="{AD6052E0-A3C3-4EF3-AE7B-892FF20A1A03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C20B54D0-6E07-42D8-91FF-8996053445EC}" type="sibTrans" cxnId="{AD6052E0-A3C3-4EF3-AE7B-892FF20A1A03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6DC68D55-0454-4BB2-83CE-484CF1DC9B6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buFont typeface="Times New Roman" panose="02020603050405020304" pitchFamily="18" charset="0"/>
            <a:buNone/>
          </a:pP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DE16402A-FAE9-4769-8421-22040178CABC}" type="parTrans" cxnId="{D66CD9F8-4846-45ED-A236-B84EFE501C52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0CE5BE1E-26D2-4479-B669-2344A7BFFCA7}" type="sibTrans" cxnId="{D66CD9F8-4846-45ED-A236-B84EFE501C52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625C8A96-F0DD-4B58-8CDB-A7994AFD3517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Times New Roman" panose="02020603050405020304" pitchFamily="18" charset="0"/>
            <a:buNone/>
          </a:pP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BD500E10-AE58-44F0-B41B-AD97D04DB819}" type="parTrans" cxnId="{408B3937-8462-4D91-96F1-610EB4A57B27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C6F5BB53-4C88-4042-92AC-5ADA57E12238}" type="sibTrans" cxnId="{408B3937-8462-4D91-96F1-610EB4A57B27}">
      <dgm:prSet/>
      <dgm:spPr/>
      <dgm:t>
        <a:bodyPr/>
        <a:lstStyle/>
        <a:p>
          <a:endParaRPr lang="en-US" b="1">
            <a:latin typeface="Times New Roman" pitchFamily="18" charset="0"/>
            <a:cs typeface="Times New Roman" pitchFamily="18" charset="0"/>
          </a:endParaRPr>
        </a:p>
      </dgm:t>
    </dgm:pt>
    <dgm:pt modelId="{3DAD91F7-C9ED-4E8C-B33B-E8C83D9B0A49}" type="pres">
      <dgm:prSet presAssocID="{36C51C0E-ABA4-42B5-9763-69A7885542C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A87A106-8CF5-474B-9536-8B0542C798AB}" type="pres">
      <dgm:prSet presAssocID="{36C51C0E-ABA4-42B5-9763-69A7885542CD}" presName="children" presStyleCnt="0"/>
      <dgm:spPr/>
    </dgm:pt>
    <dgm:pt modelId="{CD00704F-5D9E-427E-B857-FD1FC7BD6846}" type="pres">
      <dgm:prSet presAssocID="{36C51C0E-ABA4-42B5-9763-69A7885542CD}" presName="child1group" presStyleCnt="0"/>
      <dgm:spPr/>
    </dgm:pt>
    <dgm:pt modelId="{62C32ACF-FB84-4D8E-881F-7F3B1A86C675}" type="pres">
      <dgm:prSet presAssocID="{36C51C0E-ABA4-42B5-9763-69A7885542CD}" presName="child1" presStyleLbl="bgAcc1" presStyleIdx="0" presStyleCnt="4" custScaleX="220335" custScaleY="110643" custLinFactNeighborX="-44406" custLinFactNeighborY="31313"/>
      <dgm:spPr/>
    </dgm:pt>
    <dgm:pt modelId="{0CE8F369-B8C0-4634-A7FF-8A40977C32BF}" type="pres">
      <dgm:prSet presAssocID="{36C51C0E-ABA4-42B5-9763-69A7885542CD}" presName="child1Text" presStyleLbl="bgAcc1" presStyleIdx="0" presStyleCnt="4">
        <dgm:presLayoutVars>
          <dgm:bulletEnabled val="1"/>
        </dgm:presLayoutVars>
      </dgm:prSet>
      <dgm:spPr/>
    </dgm:pt>
    <dgm:pt modelId="{B1C05000-632F-4FD9-9DFB-2960276DDB49}" type="pres">
      <dgm:prSet presAssocID="{36C51C0E-ABA4-42B5-9763-69A7885542CD}" presName="child2group" presStyleCnt="0"/>
      <dgm:spPr/>
    </dgm:pt>
    <dgm:pt modelId="{2F62900D-C579-44F5-B5E0-9FABC923180E}" type="pres">
      <dgm:prSet presAssocID="{36C51C0E-ABA4-42B5-9763-69A7885542CD}" presName="child2" presStyleLbl="bgAcc1" presStyleIdx="1" presStyleCnt="4" custScaleX="176506" custScaleY="122611" custLinFactNeighborX="41420" custLinFactNeighborY="44983"/>
      <dgm:spPr/>
    </dgm:pt>
    <dgm:pt modelId="{73267998-4FD7-474E-B0BE-1CB4E0956DF1}" type="pres">
      <dgm:prSet presAssocID="{36C51C0E-ABA4-42B5-9763-69A7885542CD}" presName="child2Text" presStyleLbl="bgAcc1" presStyleIdx="1" presStyleCnt="4">
        <dgm:presLayoutVars>
          <dgm:bulletEnabled val="1"/>
        </dgm:presLayoutVars>
      </dgm:prSet>
      <dgm:spPr/>
    </dgm:pt>
    <dgm:pt modelId="{D722E7D9-7DA9-4251-BF40-A2D07FE227D6}" type="pres">
      <dgm:prSet presAssocID="{36C51C0E-ABA4-42B5-9763-69A7885542CD}" presName="child3group" presStyleCnt="0"/>
      <dgm:spPr/>
    </dgm:pt>
    <dgm:pt modelId="{2A6570EF-AF01-496B-B2C0-A5C8E18A1A7F}" type="pres">
      <dgm:prSet presAssocID="{36C51C0E-ABA4-42B5-9763-69A7885542CD}" presName="child3" presStyleLbl="bgAcc1" presStyleIdx="2" presStyleCnt="4" custScaleX="165105" custScaleY="140052" custLinFactNeighborX="46473" custLinFactNeighborY="-23204"/>
      <dgm:spPr/>
    </dgm:pt>
    <dgm:pt modelId="{A85D2DC6-C776-4570-9185-98695789FEEC}" type="pres">
      <dgm:prSet presAssocID="{36C51C0E-ABA4-42B5-9763-69A7885542CD}" presName="child3Text" presStyleLbl="bgAcc1" presStyleIdx="2" presStyleCnt="4">
        <dgm:presLayoutVars>
          <dgm:bulletEnabled val="1"/>
        </dgm:presLayoutVars>
      </dgm:prSet>
      <dgm:spPr/>
    </dgm:pt>
    <dgm:pt modelId="{996C7F77-64D2-4159-9420-8C0C6A4A7AD2}" type="pres">
      <dgm:prSet presAssocID="{36C51C0E-ABA4-42B5-9763-69A7885542CD}" presName="child4group" presStyleCnt="0"/>
      <dgm:spPr/>
    </dgm:pt>
    <dgm:pt modelId="{F4D13DC3-E556-479F-A4FD-7A4894F6D3D2}" type="pres">
      <dgm:prSet presAssocID="{36C51C0E-ABA4-42B5-9763-69A7885542CD}" presName="child4" presStyleLbl="bgAcc1" presStyleIdx="3" presStyleCnt="4" custScaleX="216747" custScaleY="170883" custLinFactNeighborX="-67597" custLinFactNeighborY="-32982"/>
      <dgm:spPr/>
    </dgm:pt>
    <dgm:pt modelId="{EDC13EA4-FD29-418E-AB9D-38E4BC73577F}" type="pres">
      <dgm:prSet presAssocID="{36C51C0E-ABA4-42B5-9763-69A7885542CD}" presName="child4Text" presStyleLbl="bgAcc1" presStyleIdx="3" presStyleCnt="4">
        <dgm:presLayoutVars>
          <dgm:bulletEnabled val="1"/>
        </dgm:presLayoutVars>
      </dgm:prSet>
      <dgm:spPr/>
    </dgm:pt>
    <dgm:pt modelId="{B1F519D3-F2E0-4A59-B50B-258276A13A8C}" type="pres">
      <dgm:prSet presAssocID="{36C51C0E-ABA4-42B5-9763-69A7885542CD}" presName="childPlaceholder" presStyleCnt="0"/>
      <dgm:spPr/>
    </dgm:pt>
    <dgm:pt modelId="{58B879A4-1618-42F6-B30D-ED07952EB33A}" type="pres">
      <dgm:prSet presAssocID="{36C51C0E-ABA4-42B5-9763-69A7885542CD}" presName="circle" presStyleCnt="0"/>
      <dgm:spPr/>
    </dgm:pt>
    <dgm:pt modelId="{DA86C6FF-1500-4A58-B538-6615D3C79DFA}" type="pres">
      <dgm:prSet presAssocID="{36C51C0E-ABA4-42B5-9763-69A7885542CD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72F4B2B-9BE3-4009-BD44-A3354A32F1D8}" type="pres">
      <dgm:prSet presAssocID="{36C51C0E-ABA4-42B5-9763-69A7885542C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B59DE7C-07EA-4922-8AB4-B63900592249}" type="pres">
      <dgm:prSet presAssocID="{36C51C0E-ABA4-42B5-9763-69A7885542CD}" presName="quadrant3" presStyleLbl="node1" presStyleIdx="2" presStyleCnt="4" custLinFactNeighborX="73" custLinFactNeighborY="-1181">
        <dgm:presLayoutVars>
          <dgm:chMax val="1"/>
          <dgm:bulletEnabled val="1"/>
        </dgm:presLayoutVars>
      </dgm:prSet>
      <dgm:spPr/>
    </dgm:pt>
    <dgm:pt modelId="{BBD5F23E-EBC3-45D3-A69A-F51F3EB8F88E}" type="pres">
      <dgm:prSet presAssocID="{36C51C0E-ABA4-42B5-9763-69A7885542CD}" presName="quadrant4" presStyleLbl="node1" presStyleIdx="3" presStyleCnt="4" custLinFactNeighborX="85" custLinFactNeighborY="-3819">
        <dgm:presLayoutVars>
          <dgm:chMax val="1"/>
          <dgm:bulletEnabled val="1"/>
        </dgm:presLayoutVars>
      </dgm:prSet>
      <dgm:spPr/>
    </dgm:pt>
    <dgm:pt modelId="{7DE79C22-9DBA-4173-953D-9EC9166B8F0D}" type="pres">
      <dgm:prSet presAssocID="{36C51C0E-ABA4-42B5-9763-69A7885542CD}" presName="quadrantPlaceholder" presStyleCnt="0"/>
      <dgm:spPr/>
    </dgm:pt>
    <dgm:pt modelId="{C8415066-A2DE-43CE-A4DE-0C164266CE90}" type="pres">
      <dgm:prSet presAssocID="{36C51C0E-ABA4-42B5-9763-69A7885542CD}" presName="center1" presStyleLbl="fgShp" presStyleIdx="0" presStyleCnt="2"/>
      <dgm:spPr/>
    </dgm:pt>
    <dgm:pt modelId="{BF842B05-EFC0-49A6-9AEB-F59FBF116112}" type="pres">
      <dgm:prSet presAssocID="{36C51C0E-ABA4-42B5-9763-69A7885542CD}" presName="center2" presStyleLbl="fgShp" presStyleIdx="1" presStyleCnt="2"/>
      <dgm:spPr/>
    </dgm:pt>
  </dgm:ptLst>
  <dgm:cxnLst>
    <dgm:cxn modelId="{3C50E305-3955-4AE3-B573-07747B750764}" type="presOf" srcId="{AB6B24F1-2E63-4B58-A202-956EA99EE143}" destId="{BBD5F23E-EBC3-45D3-A69A-F51F3EB8F88E}" srcOrd="0" destOrd="0" presId="urn:microsoft.com/office/officeart/2005/8/layout/cycle4"/>
    <dgm:cxn modelId="{2ED1990F-6D80-42BE-B3BC-C645A12417C8}" type="presOf" srcId="{6DC68D55-0454-4BB2-83CE-484CF1DC9B65}" destId="{EDC13EA4-FD29-418E-AB9D-38E4BC73577F}" srcOrd="1" destOrd="0" presId="urn:microsoft.com/office/officeart/2005/8/layout/cycle4"/>
    <dgm:cxn modelId="{1DAC9129-842D-415D-ABA6-BB163A6BC296}" srcId="{59723F3E-5EC9-4BAE-9EFD-7B18C769F609}" destId="{412F76E6-F778-40D1-961F-6C98C3C9C4C9}" srcOrd="0" destOrd="0" parTransId="{B409F6CE-CD7D-4F64-96DA-B9B5A5BE8625}" sibTransId="{35E568E4-C7BF-4FAC-B19C-F68C44B8EFD0}"/>
    <dgm:cxn modelId="{F134F035-C632-4A5D-A803-8698C62737A6}" type="presOf" srcId="{412F76E6-F778-40D1-961F-6C98C3C9C4C9}" destId="{A85D2DC6-C776-4570-9185-98695789FEEC}" srcOrd="1" destOrd="0" presId="urn:microsoft.com/office/officeart/2005/8/layout/cycle4"/>
    <dgm:cxn modelId="{EB501C36-55E7-44A3-AAC5-4B6AC35A774C}" type="presOf" srcId="{0D6CCA40-B3EB-4AC1-BBE4-FBB67B316985}" destId="{62C32ACF-FB84-4D8E-881F-7F3B1A86C675}" srcOrd="0" destOrd="0" presId="urn:microsoft.com/office/officeart/2005/8/layout/cycle4"/>
    <dgm:cxn modelId="{408B3937-8462-4D91-96F1-610EB4A57B27}" srcId="{333DD309-6B43-468D-B2DB-AA90DF82EC24}" destId="{625C8A96-F0DD-4B58-8CDB-A7994AFD3517}" srcOrd="0" destOrd="0" parTransId="{BD500E10-AE58-44F0-B41B-AD97D04DB819}" sibTransId="{C6F5BB53-4C88-4042-92AC-5ADA57E12238}"/>
    <dgm:cxn modelId="{86A8BA60-4CFB-4702-8EA5-B711C74E70D5}" type="presOf" srcId="{36C51C0E-ABA4-42B5-9763-69A7885542CD}" destId="{3DAD91F7-C9ED-4E8C-B33B-E8C83D9B0A49}" srcOrd="0" destOrd="0" presId="urn:microsoft.com/office/officeart/2005/8/layout/cycle4"/>
    <dgm:cxn modelId="{80732C6F-8019-47F4-9A19-F92A35CDCEB9}" srcId="{36C51C0E-ABA4-42B5-9763-69A7885542CD}" destId="{13D2361C-CF3B-46C7-A157-4A3C31544367}" srcOrd="0" destOrd="0" parTransId="{135E24FE-4CDA-41A0-B2D9-07B73989C1BF}" sibTransId="{BEAA7100-9469-4E24-9834-BA8F4BEFA4C5}"/>
    <dgm:cxn modelId="{A1F73A51-A628-4C76-B86D-8C5D4AC362AA}" srcId="{36C51C0E-ABA4-42B5-9763-69A7885542CD}" destId="{59723F3E-5EC9-4BAE-9EFD-7B18C769F609}" srcOrd="2" destOrd="0" parTransId="{6C9A36E3-8D92-4A97-873A-3F13B85CC67F}" sibTransId="{AA34B49E-D3FF-4DF4-B57B-0BAD10213906}"/>
    <dgm:cxn modelId="{C4FA8D76-6D0B-4E70-9D38-0846FA169F0E}" type="presOf" srcId="{412F76E6-F778-40D1-961F-6C98C3C9C4C9}" destId="{2A6570EF-AF01-496B-B2C0-A5C8E18A1A7F}" srcOrd="0" destOrd="0" presId="urn:microsoft.com/office/officeart/2005/8/layout/cycle4"/>
    <dgm:cxn modelId="{72FC667B-4A34-4832-8DDD-0E08606F151A}" type="presOf" srcId="{625C8A96-F0DD-4B58-8CDB-A7994AFD3517}" destId="{2F62900D-C579-44F5-B5E0-9FABC923180E}" srcOrd="0" destOrd="0" presId="urn:microsoft.com/office/officeart/2005/8/layout/cycle4"/>
    <dgm:cxn modelId="{1281A380-1F99-4838-9ADE-4731193C1BA7}" type="presOf" srcId="{13D2361C-CF3B-46C7-A157-4A3C31544367}" destId="{DA86C6FF-1500-4A58-B538-6615D3C79DFA}" srcOrd="0" destOrd="0" presId="urn:microsoft.com/office/officeart/2005/8/layout/cycle4"/>
    <dgm:cxn modelId="{7CDC3D8F-3BE7-43E2-9C8F-7469CAE16E4F}" srcId="{13D2361C-CF3B-46C7-A157-4A3C31544367}" destId="{0D6CCA40-B3EB-4AC1-BBE4-FBB67B316985}" srcOrd="0" destOrd="0" parTransId="{75A3ABEE-0DED-4B19-9EC6-E89820616741}" sibTransId="{872F64D3-87D7-4E57-A867-7123678D4C7C}"/>
    <dgm:cxn modelId="{BA9B9A9A-3E69-4590-A6B1-ED879EABC77C}" type="presOf" srcId="{59723F3E-5EC9-4BAE-9EFD-7B18C769F609}" destId="{7B59DE7C-07EA-4922-8AB4-B63900592249}" srcOrd="0" destOrd="0" presId="urn:microsoft.com/office/officeart/2005/8/layout/cycle4"/>
    <dgm:cxn modelId="{FAD0ABBC-E532-4552-A933-3E60C3DFE8D9}" type="presOf" srcId="{333DD309-6B43-468D-B2DB-AA90DF82EC24}" destId="{072F4B2B-9BE3-4009-BD44-A3354A32F1D8}" srcOrd="0" destOrd="0" presId="urn:microsoft.com/office/officeart/2005/8/layout/cycle4"/>
    <dgm:cxn modelId="{CB3625D6-106A-456E-AD3A-F796F99079D0}" type="presOf" srcId="{625C8A96-F0DD-4B58-8CDB-A7994AFD3517}" destId="{73267998-4FD7-474E-B0BE-1CB4E0956DF1}" srcOrd="1" destOrd="0" presId="urn:microsoft.com/office/officeart/2005/8/layout/cycle4"/>
    <dgm:cxn modelId="{C756BFD9-BA4E-4652-A717-63AA09FD1DED}" srcId="{36C51C0E-ABA4-42B5-9763-69A7885542CD}" destId="{333DD309-6B43-468D-B2DB-AA90DF82EC24}" srcOrd="1" destOrd="0" parTransId="{16A90870-5F66-4024-9451-4B0C127E1C3E}" sibTransId="{9143871E-2195-48B6-99FA-930B8E54B2BB}"/>
    <dgm:cxn modelId="{AD6052E0-A3C3-4EF3-AE7B-892FF20A1A03}" srcId="{36C51C0E-ABA4-42B5-9763-69A7885542CD}" destId="{AB6B24F1-2E63-4B58-A202-956EA99EE143}" srcOrd="3" destOrd="0" parTransId="{652AB9C2-51D3-4E99-B225-4AA3A3E24601}" sibTransId="{C20B54D0-6E07-42D8-91FF-8996053445EC}"/>
    <dgm:cxn modelId="{298CD9E7-EED4-495F-AB6F-8E931BB7EC37}" type="presOf" srcId="{6DC68D55-0454-4BB2-83CE-484CF1DC9B65}" destId="{F4D13DC3-E556-479F-A4FD-7A4894F6D3D2}" srcOrd="0" destOrd="0" presId="urn:microsoft.com/office/officeart/2005/8/layout/cycle4"/>
    <dgm:cxn modelId="{D66CD9F8-4846-45ED-A236-B84EFE501C52}" srcId="{AB6B24F1-2E63-4B58-A202-956EA99EE143}" destId="{6DC68D55-0454-4BB2-83CE-484CF1DC9B65}" srcOrd="0" destOrd="0" parTransId="{DE16402A-FAE9-4769-8421-22040178CABC}" sibTransId="{0CE5BE1E-26D2-4479-B669-2344A7BFFCA7}"/>
    <dgm:cxn modelId="{F51AF0F8-3835-4BDE-80D4-522B73CECF7A}" type="presOf" srcId="{0D6CCA40-B3EB-4AC1-BBE4-FBB67B316985}" destId="{0CE8F369-B8C0-4634-A7FF-8A40977C32BF}" srcOrd="1" destOrd="0" presId="urn:microsoft.com/office/officeart/2005/8/layout/cycle4"/>
    <dgm:cxn modelId="{FC05CF0D-FB6A-4A75-9889-B54E1C5B8762}" type="presParOf" srcId="{3DAD91F7-C9ED-4E8C-B33B-E8C83D9B0A49}" destId="{CA87A106-8CF5-474B-9536-8B0542C798AB}" srcOrd="0" destOrd="0" presId="urn:microsoft.com/office/officeart/2005/8/layout/cycle4"/>
    <dgm:cxn modelId="{385DC2CB-CA5F-4438-93CC-DEC154EA7DD7}" type="presParOf" srcId="{CA87A106-8CF5-474B-9536-8B0542C798AB}" destId="{CD00704F-5D9E-427E-B857-FD1FC7BD6846}" srcOrd="0" destOrd="0" presId="urn:microsoft.com/office/officeart/2005/8/layout/cycle4"/>
    <dgm:cxn modelId="{40008124-E502-443C-BCE0-EFFDAD61850D}" type="presParOf" srcId="{CD00704F-5D9E-427E-B857-FD1FC7BD6846}" destId="{62C32ACF-FB84-4D8E-881F-7F3B1A86C675}" srcOrd="0" destOrd="0" presId="urn:microsoft.com/office/officeart/2005/8/layout/cycle4"/>
    <dgm:cxn modelId="{1C2AFBBE-CD08-4F97-A3BB-3C19E56753AA}" type="presParOf" srcId="{CD00704F-5D9E-427E-B857-FD1FC7BD6846}" destId="{0CE8F369-B8C0-4634-A7FF-8A40977C32BF}" srcOrd="1" destOrd="0" presId="urn:microsoft.com/office/officeart/2005/8/layout/cycle4"/>
    <dgm:cxn modelId="{CD111004-0CE2-41C6-AEF5-C9EA13D552ED}" type="presParOf" srcId="{CA87A106-8CF5-474B-9536-8B0542C798AB}" destId="{B1C05000-632F-4FD9-9DFB-2960276DDB49}" srcOrd="1" destOrd="0" presId="urn:microsoft.com/office/officeart/2005/8/layout/cycle4"/>
    <dgm:cxn modelId="{214C93A2-5B31-4795-80A9-8D2083FC8F14}" type="presParOf" srcId="{B1C05000-632F-4FD9-9DFB-2960276DDB49}" destId="{2F62900D-C579-44F5-B5E0-9FABC923180E}" srcOrd="0" destOrd="0" presId="urn:microsoft.com/office/officeart/2005/8/layout/cycle4"/>
    <dgm:cxn modelId="{3DAA58BF-7CEA-4AE9-BC96-9C2F0D6AFDE4}" type="presParOf" srcId="{B1C05000-632F-4FD9-9DFB-2960276DDB49}" destId="{73267998-4FD7-474E-B0BE-1CB4E0956DF1}" srcOrd="1" destOrd="0" presId="urn:microsoft.com/office/officeart/2005/8/layout/cycle4"/>
    <dgm:cxn modelId="{B7789AFB-C02E-405B-B785-790BF28ED0D9}" type="presParOf" srcId="{CA87A106-8CF5-474B-9536-8B0542C798AB}" destId="{D722E7D9-7DA9-4251-BF40-A2D07FE227D6}" srcOrd="2" destOrd="0" presId="urn:microsoft.com/office/officeart/2005/8/layout/cycle4"/>
    <dgm:cxn modelId="{D3E0BD77-C6B6-4CC6-B2CA-2BD0DE3A0396}" type="presParOf" srcId="{D722E7D9-7DA9-4251-BF40-A2D07FE227D6}" destId="{2A6570EF-AF01-496B-B2C0-A5C8E18A1A7F}" srcOrd="0" destOrd="0" presId="urn:microsoft.com/office/officeart/2005/8/layout/cycle4"/>
    <dgm:cxn modelId="{61B366D4-25AF-4CD4-92B3-443CDA03D915}" type="presParOf" srcId="{D722E7D9-7DA9-4251-BF40-A2D07FE227D6}" destId="{A85D2DC6-C776-4570-9185-98695789FEEC}" srcOrd="1" destOrd="0" presId="urn:microsoft.com/office/officeart/2005/8/layout/cycle4"/>
    <dgm:cxn modelId="{588EDE2C-8B21-43D4-AA42-7DAF95FFFC78}" type="presParOf" srcId="{CA87A106-8CF5-474B-9536-8B0542C798AB}" destId="{996C7F77-64D2-4159-9420-8C0C6A4A7AD2}" srcOrd="3" destOrd="0" presId="urn:microsoft.com/office/officeart/2005/8/layout/cycle4"/>
    <dgm:cxn modelId="{E403C5C3-A2E0-42D2-BDE5-4A4D72C88703}" type="presParOf" srcId="{996C7F77-64D2-4159-9420-8C0C6A4A7AD2}" destId="{F4D13DC3-E556-479F-A4FD-7A4894F6D3D2}" srcOrd="0" destOrd="0" presId="urn:microsoft.com/office/officeart/2005/8/layout/cycle4"/>
    <dgm:cxn modelId="{6A22401B-E246-4C09-99B7-FA54B4D5BCCE}" type="presParOf" srcId="{996C7F77-64D2-4159-9420-8C0C6A4A7AD2}" destId="{EDC13EA4-FD29-418E-AB9D-38E4BC73577F}" srcOrd="1" destOrd="0" presId="urn:microsoft.com/office/officeart/2005/8/layout/cycle4"/>
    <dgm:cxn modelId="{1D05EFFE-86DE-4CBA-953B-15687139321C}" type="presParOf" srcId="{CA87A106-8CF5-474B-9536-8B0542C798AB}" destId="{B1F519D3-F2E0-4A59-B50B-258276A13A8C}" srcOrd="4" destOrd="0" presId="urn:microsoft.com/office/officeart/2005/8/layout/cycle4"/>
    <dgm:cxn modelId="{579E87AC-5DB0-49DE-BA35-2B8D34A7192A}" type="presParOf" srcId="{3DAD91F7-C9ED-4E8C-B33B-E8C83D9B0A49}" destId="{58B879A4-1618-42F6-B30D-ED07952EB33A}" srcOrd="1" destOrd="0" presId="urn:microsoft.com/office/officeart/2005/8/layout/cycle4"/>
    <dgm:cxn modelId="{98BA0F63-B915-4171-81E7-B79D4E8871DF}" type="presParOf" srcId="{58B879A4-1618-42F6-B30D-ED07952EB33A}" destId="{DA86C6FF-1500-4A58-B538-6615D3C79DFA}" srcOrd="0" destOrd="0" presId="urn:microsoft.com/office/officeart/2005/8/layout/cycle4"/>
    <dgm:cxn modelId="{595FCBF4-A6B2-4D92-9067-3B971E5547DB}" type="presParOf" srcId="{58B879A4-1618-42F6-B30D-ED07952EB33A}" destId="{072F4B2B-9BE3-4009-BD44-A3354A32F1D8}" srcOrd="1" destOrd="0" presId="urn:microsoft.com/office/officeart/2005/8/layout/cycle4"/>
    <dgm:cxn modelId="{0E3E3916-1D71-4F13-A404-436DEBA86F44}" type="presParOf" srcId="{58B879A4-1618-42F6-B30D-ED07952EB33A}" destId="{7B59DE7C-07EA-4922-8AB4-B63900592249}" srcOrd="2" destOrd="0" presId="urn:microsoft.com/office/officeart/2005/8/layout/cycle4"/>
    <dgm:cxn modelId="{962EAAD5-2CC9-420D-B85F-1034EC07D85B}" type="presParOf" srcId="{58B879A4-1618-42F6-B30D-ED07952EB33A}" destId="{BBD5F23E-EBC3-45D3-A69A-F51F3EB8F88E}" srcOrd="3" destOrd="0" presId="urn:microsoft.com/office/officeart/2005/8/layout/cycle4"/>
    <dgm:cxn modelId="{5A541FDD-6CAC-4E6D-82A9-5AE2464B5D64}" type="presParOf" srcId="{58B879A4-1618-42F6-B30D-ED07952EB33A}" destId="{7DE79C22-9DBA-4173-953D-9EC9166B8F0D}" srcOrd="4" destOrd="0" presId="urn:microsoft.com/office/officeart/2005/8/layout/cycle4"/>
    <dgm:cxn modelId="{653BFC96-026A-492F-92C6-9646E24F9B85}" type="presParOf" srcId="{3DAD91F7-C9ED-4E8C-B33B-E8C83D9B0A49}" destId="{C8415066-A2DE-43CE-A4DE-0C164266CE90}" srcOrd="2" destOrd="0" presId="urn:microsoft.com/office/officeart/2005/8/layout/cycle4"/>
    <dgm:cxn modelId="{7D4DC082-57AC-4525-8EC6-B63BA8573F85}" type="presParOf" srcId="{3DAD91F7-C9ED-4E8C-B33B-E8C83D9B0A49}" destId="{BF842B05-EFC0-49A6-9AEB-F59FBF116112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0ACD92-0610-4D42-9BBE-B74E29F93189}" type="doc">
      <dgm:prSet loTypeId="urn:microsoft.com/office/officeart/2005/8/layout/h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AFF51C-BA58-479E-ACED-FC865E8F7BB5}">
      <dgm:prSet phldrT="[Text]" custT="1"/>
      <dgm:spPr/>
      <dgm:t>
        <a:bodyPr/>
        <a:lstStyle/>
        <a:p>
          <a:r>
            <a:rPr lang="en-US" sz="2800" b="1"/>
            <a:t>Khổ 1- Hương tràm</a:t>
          </a:r>
          <a:endParaRPr lang="en-US" sz="2800" b="1" dirty="0"/>
        </a:p>
      </dgm:t>
    </dgm:pt>
    <dgm:pt modelId="{E09FE72B-32AB-47B0-A203-2D855542D667}" type="parTrans" cxnId="{B5F1B71C-3E1D-4490-9AF2-C10713ADA55F}">
      <dgm:prSet/>
      <dgm:spPr/>
      <dgm:t>
        <a:bodyPr/>
        <a:lstStyle/>
        <a:p>
          <a:endParaRPr lang="en-US"/>
        </a:p>
      </dgm:t>
    </dgm:pt>
    <dgm:pt modelId="{EE0F0694-A6A3-4BC2-B037-EC6A7B4C3410}" type="sibTrans" cxnId="{B5F1B71C-3E1D-4490-9AF2-C10713ADA55F}">
      <dgm:prSet/>
      <dgm:spPr/>
      <dgm:t>
        <a:bodyPr/>
        <a:lstStyle/>
        <a:p>
          <a:endParaRPr lang="en-US" sz="2800" b="1"/>
        </a:p>
      </dgm:t>
    </dgm:pt>
    <dgm:pt modelId="{326A5428-A6FC-48CE-A1E3-9AAF65DD226A}">
      <dgm:prSet phldrT="[Text]" custT="1"/>
      <dgm:spPr/>
      <dgm:t>
        <a:bodyPr/>
        <a:lstStyle/>
        <a:p>
          <a:r>
            <a:rPr lang="en-US" sz="3200" b="1"/>
            <a:t>toả bay khắp trời mây – vấn vít, nồng nàn</a:t>
          </a:r>
          <a:endParaRPr lang="en-US" sz="3200" b="1" dirty="0"/>
        </a:p>
      </dgm:t>
    </dgm:pt>
    <dgm:pt modelId="{95FA2A6E-FAE3-4468-BC64-B0221B69D7E8}" type="parTrans" cxnId="{6A94F1DA-7BB9-4899-AF9B-DB0AD93B0276}">
      <dgm:prSet/>
      <dgm:spPr/>
      <dgm:t>
        <a:bodyPr/>
        <a:lstStyle/>
        <a:p>
          <a:endParaRPr lang="en-US"/>
        </a:p>
      </dgm:t>
    </dgm:pt>
    <dgm:pt modelId="{C10FB089-CE52-495B-BC7E-86F487E645A2}" type="sibTrans" cxnId="{6A94F1DA-7BB9-4899-AF9B-DB0AD93B0276}">
      <dgm:prSet/>
      <dgm:spPr/>
      <dgm:t>
        <a:bodyPr/>
        <a:lstStyle/>
        <a:p>
          <a:endParaRPr lang="en-US"/>
        </a:p>
      </dgm:t>
    </dgm:pt>
    <dgm:pt modelId="{A1CA6C6D-6164-472D-AFD7-64DBB8657217}">
      <dgm:prSet phldrT="[Text]" custT="1"/>
      <dgm:spPr/>
      <dgm:t>
        <a:bodyPr/>
        <a:lstStyle/>
        <a:p>
          <a:r>
            <a:rPr lang="en-US" sz="2800" b="1"/>
            <a:t>Khổ 2- Hương tràm</a:t>
          </a:r>
          <a:endParaRPr lang="en-US" sz="2800" b="1" dirty="0"/>
        </a:p>
      </dgm:t>
    </dgm:pt>
    <dgm:pt modelId="{64A2753D-37C4-48CE-9ECF-E8363AB9B74D}" type="parTrans" cxnId="{1AC5D4DC-5AD9-4C48-A624-C2170788736E}">
      <dgm:prSet/>
      <dgm:spPr/>
      <dgm:t>
        <a:bodyPr/>
        <a:lstStyle/>
        <a:p>
          <a:endParaRPr lang="en-US"/>
        </a:p>
      </dgm:t>
    </dgm:pt>
    <dgm:pt modelId="{4ED4610A-6A68-4905-8A8B-5828D4D551B6}" type="sibTrans" cxnId="{1AC5D4DC-5AD9-4C48-A624-C2170788736E}">
      <dgm:prSet/>
      <dgm:spPr/>
      <dgm:t>
        <a:bodyPr/>
        <a:lstStyle/>
        <a:p>
          <a:endParaRPr lang="en-US" sz="2800" b="1"/>
        </a:p>
      </dgm:t>
    </dgm:pt>
    <dgm:pt modelId="{967C2E99-679F-42BF-A563-36D80C443E9E}">
      <dgm:prSet phldrT="[Text]" custT="1"/>
      <dgm:spPr/>
      <dgm:t>
        <a:bodyPr/>
        <a:lstStyle/>
        <a:p>
          <a:r>
            <a:rPr lang="en-US" sz="2800" b="1"/>
            <a:t>Một thoáng – cầu nối, gắn kết</a:t>
          </a:r>
          <a:endParaRPr lang="en-US" sz="2800" b="1" dirty="0"/>
        </a:p>
      </dgm:t>
    </dgm:pt>
    <dgm:pt modelId="{6DBA131B-27E0-4053-88B8-E414CC681BAF}" type="parTrans" cxnId="{C42089F3-9B75-4041-978F-6925B57A9A60}">
      <dgm:prSet/>
      <dgm:spPr/>
      <dgm:t>
        <a:bodyPr/>
        <a:lstStyle/>
        <a:p>
          <a:endParaRPr lang="en-US"/>
        </a:p>
      </dgm:t>
    </dgm:pt>
    <dgm:pt modelId="{BAFE5176-3230-43EF-8647-99AB563BFB0E}" type="sibTrans" cxnId="{C42089F3-9B75-4041-978F-6925B57A9A60}">
      <dgm:prSet/>
      <dgm:spPr/>
      <dgm:t>
        <a:bodyPr/>
        <a:lstStyle/>
        <a:p>
          <a:endParaRPr lang="en-US"/>
        </a:p>
      </dgm:t>
    </dgm:pt>
    <dgm:pt modelId="{68F2774E-1476-458A-B07C-2855BBF3F244}">
      <dgm:prSet phldrT="[Text]" custT="1"/>
      <dgm:spPr/>
      <dgm:t>
        <a:bodyPr/>
        <a:lstStyle/>
        <a:p>
          <a:r>
            <a:rPr lang="en-US" sz="2800" b="1"/>
            <a:t>Hương tràm</a:t>
          </a:r>
          <a:endParaRPr lang="en-US" sz="2800" b="1" dirty="0"/>
        </a:p>
      </dgm:t>
    </dgm:pt>
    <dgm:pt modelId="{36C951D0-3FD9-4531-B990-8E4ACDE7CEFB}" type="parTrans" cxnId="{BF0BB283-C7EF-457D-A1F4-0A8A0C0FEEC2}">
      <dgm:prSet/>
      <dgm:spPr/>
      <dgm:t>
        <a:bodyPr/>
        <a:lstStyle/>
        <a:p>
          <a:endParaRPr lang="en-US"/>
        </a:p>
      </dgm:t>
    </dgm:pt>
    <dgm:pt modelId="{603E1237-909F-4D07-9D41-B9DBC1448368}" type="sibTrans" cxnId="{BF0BB283-C7EF-457D-A1F4-0A8A0C0FEEC2}">
      <dgm:prSet/>
      <dgm:spPr/>
      <dgm:t>
        <a:bodyPr/>
        <a:lstStyle/>
        <a:p>
          <a:endParaRPr lang="en-US"/>
        </a:p>
      </dgm:t>
    </dgm:pt>
    <dgm:pt modelId="{6A8DDFB9-2038-4209-9E8F-F8B4A0C7CF3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600" b="1"/>
            <a:t>Tình em hoà quyện trong cây lá quê hương</a:t>
          </a:r>
          <a:endParaRPr lang="en-US" sz="2600" b="1" dirty="0"/>
        </a:p>
      </dgm:t>
    </dgm:pt>
    <dgm:pt modelId="{4D4EE388-EC8E-4239-B9D7-8D9BA47B1FA2}" type="parTrans" cxnId="{E5DE80BA-5BFE-4667-B721-D89C5544F948}">
      <dgm:prSet/>
      <dgm:spPr/>
      <dgm:t>
        <a:bodyPr/>
        <a:lstStyle/>
        <a:p>
          <a:endParaRPr lang="en-US"/>
        </a:p>
      </dgm:t>
    </dgm:pt>
    <dgm:pt modelId="{9F56CA02-C24B-4FFD-99DD-68E042FF0D63}" type="sibTrans" cxnId="{E5DE80BA-5BFE-4667-B721-D89C5544F948}">
      <dgm:prSet/>
      <dgm:spPr/>
      <dgm:t>
        <a:bodyPr/>
        <a:lstStyle/>
        <a:p>
          <a:endParaRPr lang="en-US"/>
        </a:p>
      </dgm:t>
    </dgm:pt>
    <dgm:pt modelId="{9DC30BD2-CB00-4CAB-811B-CBC46D721AD4}" type="pres">
      <dgm:prSet presAssocID="{350ACD92-0610-4D42-9BBE-B74E29F93189}" presName="Name0" presStyleCnt="0">
        <dgm:presLayoutVars>
          <dgm:dir/>
          <dgm:animLvl val="lvl"/>
          <dgm:resizeHandles val="exact"/>
        </dgm:presLayoutVars>
      </dgm:prSet>
      <dgm:spPr/>
    </dgm:pt>
    <dgm:pt modelId="{B89DCF69-1DF8-481D-86B9-B566588CE33F}" type="pres">
      <dgm:prSet presAssocID="{350ACD92-0610-4D42-9BBE-B74E29F93189}" presName="tSp" presStyleCnt="0"/>
      <dgm:spPr/>
    </dgm:pt>
    <dgm:pt modelId="{088B1D42-1AFB-444B-A2BF-7CF595CECB25}" type="pres">
      <dgm:prSet presAssocID="{350ACD92-0610-4D42-9BBE-B74E29F93189}" presName="bSp" presStyleCnt="0"/>
      <dgm:spPr/>
    </dgm:pt>
    <dgm:pt modelId="{E97BD6EC-878B-4435-A442-8D57B5A7C46C}" type="pres">
      <dgm:prSet presAssocID="{350ACD92-0610-4D42-9BBE-B74E29F93189}" presName="process" presStyleCnt="0"/>
      <dgm:spPr/>
    </dgm:pt>
    <dgm:pt modelId="{CA9813CC-094D-44D8-B40F-0786CF11EB5B}" type="pres">
      <dgm:prSet presAssocID="{BFAFF51C-BA58-479E-ACED-FC865E8F7BB5}" presName="composite1" presStyleCnt="0"/>
      <dgm:spPr/>
    </dgm:pt>
    <dgm:pt modelId="{71E4E8BF-464B-4297-A1D6-EEF93CDAB30E}" type="pres">
      <dgm:prSet presAssocID="{BFAFF51C-BA58-479E-ACED-FC865E8F7BB5}" presName="dummyNode1" presStyleLbl="node1" presStyleIdx="0" presStyleCnt="3"/>
      <dgm:spPr/>
    </dgm:pt>
    <dgm:pt modelId="{5E993AA5-D5A6-4AAF-B328-13CE0BC99CED}" type="pres">
      <dgm:prSet presAssocID="{BFAFF51C-BA58-479E-ACED-FC865E8F7BB5}" presName="childNode1" presStyleLbl="bgAcc1" presStyleIdx="0" presStyleCnt="3">
        <dgm:presLayoutVars>
          <dgm:bulletEnabled val="1"/>
        </dgm:presLayoutVars>
      </dgm:prSet>
      <dgm:spPr/>
    </dgm:pt>
    <dgm:pt modelId="{164A1C6E-B27B-4FC5-B408-36E67FE4BA32}" type="pres">
      <dgm:prSet presAssocID="{BFAFF51C-BA58-479E-ACED-FC865E8F7BB5}" presName="childNode1tx" presStyleLbl="bgAcc1" presStyleIdx="0" presStyleCnt="3">
        <dgm:presLayoutVars>
          <dgm:bulletEnabled val="1"/>
        </dgm:presLayoutVars>
      </dgm:prSet>
      <dgm:spPr/>
    </dgm:pt>
    <dgm:pt modelId="{859A692F-7839-4151-A1AB-33C6DC1B3FB3}" type="pres">
      <dgm:prSet presAssocID="{BFAFF51C-BA58-479E-ACED-FC865E8F7BB5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26F16830-6A22-44A9-BEF0-213DC90C828D}" type="pres">
      <dgm:prSet presAssocID="{BFAFF51C-BA58-479E-ACED-FC865E8F7BB5}" presName="connSite1" presStyleCnt="0"/>
      <dgm:spPr/>
    </dgm:pt>
    <dgm:pt modelId="{CF27EF31-FCBB-465E-83E8-245D4EC25D45}" type="pres">
      <dgm:prSet presAssocID="{EE0F0694-A6A3-4BC2-B037-EC6A7B4C3410}" presName="Name9" presStyleLbl="sibTrans2D1" presStyleIdx="0" presStyleCnt="2" custLinFactNeighborX="-2671" custLinFactNeighborY="-8764"/>
      <dgm:spPr/>
    </dgm:pt>
    <dgm:pt modelId="{130BDD65-B316-4FF8-89E0-1E9EBB3F1A1B}" type="pres">
      <dgm:prSet presAssocID="{A1CA6C6D-6164-472D-AFD7-64DBB8657217}" presName="composite2" presStyleCnt="0"/>
      <dgm:spPr/>
    </dgm:pt>
    <dgm:pt modelId="{14B32318-A0F7-4C80-9575-51275E8950B4}" type="pres">
      <dgm:prSet presAssocID="{A1CA6C6D-6164-472D-AFD7-64DBB8657217}" presName="dummyNode2" presStyleLbl="node1" presStyleIdx="0" presStyleCnt="3"/>
      <dgm:spPr/>
    </dgm:pt>
    <dgm:pt modelId="{52456202-1C64-41B1-A4B4-E77B75BB03A8}" type="pres">
      <dgm:prSet presAssocID="{A1CA6C6D-6164-472D-AFD7-64DBB8657217}" presName="childNode2" presStyleLbl="bgAcc1" presStyleIdx="1" presStyleCnt="3">
        <dgm:presLayoutVars>
          <dgm:bulletEnabled val="1"/>
        </dgm:presLayoutVars>
      </dgm:prSet>
      <dgm:spPr/>
    </dgm:pt>
    <dgm:pt modelId="{B6654164-B4ED-49BD-B6D3-3F90DE01094F}" type="pres">
      <dgm:prSet presAssocID="{A1CA6C6D-6164-472D-AFD7-64DBB8657217}" presName="childNode2tx" presStyleLbl="bgAcc1" presStyleIdx="1" presStyleCnt="3">
        <dgm:presLayoutVars>
          <dgm:bulletEnabled val="1"/>
        </dgm:presLayoutVars>
      </dgm:prSet>
      <dgm:spPr/>
    </dgm:pt>
    <dgm:pt modelId="{D3656CFE-EAB9-42AA-9988-90EBF93DBE3F}" type="pres">
      <dgm:prSet presAssocID="{A1CA6C6D-6164-472D-AFD7-64DBB8657217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8E997585-DFC9-48B9-AFDC-5748C6172E3E}" type="pres">
      <dgm:prSet presAssocID="{A1CA6C6D-6164-472D-AFD7-64DBB8657217}" presName="connSite2" presStyleCnt="0"/>
      <dgm:spPr/>
    </dgm:pt>
    <dgm:pt modelId="{D81DDF62-6BFC-4C50-847D-3942C2609BF9}" type="pres">
      <dgm:prSet presAssocID="{4ED4610A-6A68-4905-8A8B-5828D4D551B6}" presName="Name18" presStyleLbl="sibTrans2D1" presStyleIdx="1" presStyleCnt="2" custLinFactNeighborX="-1295" custLinFactNeighborY="10109"/>
      <dgm:spPr/>
    </dgm:pt>
    <dgm:pt modelId="{83A64EBD-62FE-4A66-84E9-B91F96FE833A}" type="pres">
      <dgm:prSet presAssocID="{68F2774E-1476-458A-B07C-2855BBF3F244}" presName="composite1" presStyleCnt="0"/>
      <dgm:spPr/>
    </dgm:pt>
    <dgm:pt modelId="{8506A42F-E1BF-4913-BC87-EA892E1267CF}" type="pres">
      <dgm:prSet presAssocID="{68F2774E-1476-458A-B07C-2855BBF3F244}" presName="dummyNode1" presStyleLbl="node1" presStyleIdx="1" presStyleCnt="3"/>
      <dgm:spPr/>
    </dgm:pt>
    <dgm:pt modelId="{B84E024F-2B87-4851-8648-49C31368B0C6}" type="pres">
      <dgm:prSet presAssocID="{68F2774E-1476-458A-B07C-2855BBF3F244}" presName="childNode1" presStyleLbl="bgAcc1" presStyleIdx="2" presStyleCnt="3" custScaleX="126334">
        <dgm:presLayoutVars>
          <dgm:bulletEnabled val="1"/>
        </dgm:presLayoutVars>
      </dgm:prSet>
      <dgm:spPr/>
    </dgm:pt>
    <dgm:pt modelId="{47117AE9-F9B0-46C7-B411-D2AECF5B3650}" type="pres">
      <dgm:prSet presAssocID="{68F2774E-1476-458A-B07C-2855BBF3F244}" presName="childNode1tx" presStyleLbl="bgAcc1" presStyleIdx="2" presStyleCnt="3">
        <dgm:presLayoutVars>
          <dgm:bulletEnabled val="1"/>
        </dgm:presLayoutVars>
      </dgm:prSet>
      <dgm:spPr/>
    </dgm:pt>
    <dgm:pt modelId="{A9B3FA55-96DB-4247-B699-0A87341B881D}" type="pres">
      <dgm:prSet presAssocID="{68F2774E-1476-458A-B07C-2855BBF3F244}" presName="parentNode1" presStyleLbl="node1" presStyleIdx="2" presStyleCnt="3" custLinFactNeighborY="22025">
        <dgm:presLayoutVars>
          <dgm:chMax val="1"/>
          <dgm:bulletEnabled val="1"/>
        </dgm:presLayoutVars>
      </dgm:prSet>
      <dgm:spPr/>
    </dgm:pt>
    <dgm:pt modelId="{FE4D12F5-FF22-4D6D-9683-5AC67D664FF0}" type="pres">
      <dgm:prSet presAssocID="{68F2774E-1476-458A-B07C-2855BBF3F244}" presName="connSite1" presStyleCnt="0"/>
      <dgm:spPr/>
    </dgm:pt>
  </dgm:ptLst>
  <dgm:cxnLst>
    <dgm:cxn modelId="{B5F1B71C-3E1D-4490-9AF2-C10713ADA55F}" srcId="{350ACD92-0610-4D42-9BBE-B74E29F93189}" destId="{BFAFF51C-BA58-479E-ACED-FC865E8F7BB5}" srcOrd="0" destOrd="0" parTransId="{E09FE72B-32AB-47B0-A203-2D855542D667}" sibTransId="{EE0F0694-A6A3-4BC2-B037-EC6A7B4C3410}"/>
    <dgm:cxn modelId="{3C569228-1459-4096-B45F-58BCD3388A19}" type="presOf" srcId="{6A8DDFB9-2038-4209-9E8F-F8B4A0C7CF33}" destId="{47117AE9-F9B0-46C7-B411-D2AECF5B3650}" srcOrd="1" destOrd="0" presId="urn:microsoft.com/office/officeart/2005/8/layout/hProcess4"/>
    <dgm:cxn modelId="{FC20F13F-602B-419D-97E9-9CBB26CAA4AA}" type="presOf" srcId="{4ED4610A-6A68-4905-8A8B-5828D4D551B6}" destId="{D81DDF62-6BFC-4C50-847D-3942C2609BF9}" srcOrd="0" destOrd="0" presId="urn:microsoft.com/office/officeart/2005/8/layout/hProcess4"/>
    <dgm:cxn modelId="{3D85505B-0205-4252-B331-E34856FBF0E5}" type="presOf" srcId="{326A5428-A6FC-48CE-A1E3-9AAF65DD226A}" destId="{5E993AA5-D5A6-4AAF-B328-13CE0BC99CED}" srcOrd="0" destOrd="0" presId="urn:microsoft.com/office/officeart/2005/8/layout/hProcess4"/>
    <dgm:cxn modelId="{2D48EB62-3B12-4E77-8A93-CD18228E9DB8}" type="presOf" srcId="{A1CA6C6D-6164-472D-AFD7-64DBB8657217}" destId="{D3656CFE-EAB9-42AA-9988-90EBF93DBE3F}" srcOrd="0" destOrd="0" presId="urn:microsoft.com/office/officeart/2005/8/layout/hProcess4"/>
    <dgm:cxn modelId="{5E066747-8C8D-4C2F-8D19-9677C5D21F15}" type="presOf" srcId="{EE0F0694-A6A3-4BC2-B037-EC6A7B4C3410}" destId="{CF27EF31-FCBB-465E-83E8-245D4EC25D45}" srcOrd="0" destOrd="0" presId="urn:microsoft.com/office/officeart/2005/8/layout/hProcess4"/>
    <dgm:cxn modelId="{4195327E-B65B-4D69-97B4-6B6981332CD8}" type="presOf" srcId="{967C2E99-679F-42BF-A563-36D80C443E9E}" destId="{52456202-1C64-41B1-A4B4-E77B75BB03A8}" srcOrd="0" destOrd="0" presId="urn:microsoft.com/office/officeart/2005/8/layout/hProcess4"/>
    <dgm:cxn modelId="{BF0BB283-C7EF-457D-A1F4-0A8A0C0FEEC2}" srcId="{350ACD92-0610-4D42-9BBE-B74E29F93189}" destId="{68F2774E-1476-458A-B07C-2855BBF3F244}" srcOrd="2" destOrd="0" parTransId="{36C951D0-3FD9-4531-B990-8E4ACDE7CEFB}" sibTransId="{603E1237-909F-4D07-9D41-B9DBC1448368}"/>
    <dgm:cxn modelId="{E5DE80BA-5BFE-4667-B721-D89C5544F948}" srcId="{68F2774E-1476-458A-B07C-2855BBF3F244}" destId="{6A8DDFB9-2038-4209-9E8F-F8B4A0C7CF33}" srcOrd="0" destOrd="0" parTransId="{4D4EE388-EC8E-4239-B9D7-8D9BA47B1FA2}" sibTransId="{9F56CA02-C24B-4FFD-99DD-68E042FF0D63}"/>
    <dgm:cxn modelId="{77D909CF-FF68-4677-AAD1-4EE94EA36F62}" type="presOf" srcId="{326A5428-A6FC-48CE-A1E3-9AAF65DD226A}" destId="{164A1C6E-B27B-4FC5-B408-36E67FE4BA32}" srcOrd="1" destOrd="0" presId="urn:microsoft.com/office/officeart/2005/8/layout/hProcess4"/>
    <dgm:cxn modelId="{78AD9BD8-48AB-4AC7-AC34-43009D7ADADB}" type="presOf" srcId="{6A8DDFB9-2038-4209-9E8F-F8B4A0C7CF33}" destId="{B84E024F-2B87-4851-8648-49C31368B0C6}" srcOrd="0" destOrd="0" presId="urn:microsoft.com/office/officeart/2005/8/layout/hProcess4"/>
    <dgm:cxn modelId="{6A94F1DA-7BB9-4899-AF9B-DB0AD93B0276}" srcId="{BFAFF51C-BA58-479E-ACED-FC865E8F7BB5}" destId="{326A5428-A6FC-48CE-A1E3-9AAF65DD226A}" srcOrd="0" destOrd="0" parTransId="{95FA2A6E-FAE3-4468-BC64-B0221B69D7E8}" sibTransId="{C10FB089-CE52-495B-BC7E-86F487E645A2}"/>
    <dgm:cxn modelId="{1AC5D4DC-5AD9-4C48-A624-C2170788736E}" srcId="{350ACD92-0610-4D42-9BBE-B74E29F93189}" destId="{A1CA6C6D-6164-472D-AFD7-64DBB8657217}" srcOrd="1" destOrd="0" parTransId="{64A2753D-37C4-48CE-9ECF-E8363AB9B74D}" sibTransId="{4ED4610A-6A68-4905-8A8B-5828D4D551B6}"/>
    <dgm:cxn modelId="{14AE04DE-A19E-468C-A27E-C221B6590D45}" type="presOf" srcId="{350ACD92-0610-4D42-9BBE-B74E29F93189}" destId="{9DC30BD2-CB00-4CAB-811B-CBC46D721AD4}" srcOrd="0" destOrd="0" presId="urn:microsoft.com/office/officeart/2005/8/layout/hProcess4"/>
    <dgm:cxn modelId="{A94765DF-D32B-4521-ACF9-A05E1B13ABA4}" type="presOf" srcId="{BFAFF51C-BA58-479E-ACED-FC865E8F7BB5}" destId="{859A692F-7839-4151-A1AB-33C6DC1B3FB3}" srcOrd="0" destOrd="0" presId="urn:microsoft.com/office/officeart/2005/8/layout/hProcess4"/>
    <dgm:cxn modelId="{82B85FE0-63C6-47D6-95F4-08FAF89BB2F1}" type="presOf" srcId="{68F2774E-1476-458A-B07C-2855BBF3F244}" destId="{A9B3FA55-96DB-4247-B699-0A87341B881D}" srcOrd="0" destOrd="0" presId="urn:microsoft.com/office/officeart/2005/8/layout/hProcess4"/>
    <dgm:cxn modelId="{C42089F3-9B75-4041-978F-6925B57A9A60}" srcId="{A1CA6C6D-6164-472D-AFD7-64DBB8657217}" destId="{967C2E99-679F-42BF-A563-36D80C443E9E}" srcOrd="0" destOrd="0" parTransId="{6DBA131B-27E0-4053-88B8-E414CC681BAF}" sibTransId="{BAFE5176-3230-43EF-8647-99AB563BFB0E}"/>
    <dgm:cxn modelId="{BADAD1FA-7CA1-4778-A3D6-427AE6EAB3C2}" type="presOf" srcId="{967C2E99-679F-42BF-A563-36D80C443E9E}" destId="{B6654164-B4ED-49BD-B6D3-3F90DE01094F}" srcOrd="1" destOrd="0" presId="urn:microsoft.com/office/officeart/2005/8/layout/hProcess4"/>
    <dgm:cxn modelId="{AA80EE02-01BB-49F7-B358-C527E30FAFDE}" type="presParOf" srcId="{9DC30BD2-CB00-4CAB-811B-CBC46D721AD4}" destId="{B89DCF69-1DF8-481D-86B9-B566588CE33F}" srcOrd="0" destOrd="0" presId="urn:microsoft.com/office/officeart/2005/8/layout/hProcess4"/>
    <dgm:cxn modelId="{BD783583-7D4A-433F-A6C1-A40981A00339}" type="presParOf" srcId="{9DC30BD2-CB00-4CAB-811B-CBC46D721AD4}" destId="{088B1D42-1AFB-444B-A2BF-7CF595CECB25}" srcOrd="1" destOrd="0" presId="urn:microsoft.com/office/officeart/2005/8/layout/hProcess4"/>
    <dgm:cxn modelId="{D89A1C0A-3A45-4200-8776-D653D386D1EF}" type="presParOf" srcId="{9DC30BD2-CB00-4CAB-811B-CBC46D721AD4}" destId="{E97BD6EC-878B-4435-A442-8D57B5A7C46C}" srcOrd="2" destOrd="0" presId="urn:microsoft.com/office/officeart/2005/8/layout/hProcess4"/>
    <dgm:cxn modelId="{70810240-F703-4C82-AA00-30E86D1FE4EB}" type="presParOf" srcId="{E97BD6EC-878B-4435-A442-8D57B5A7C46C}" destId="{CA9813CC-094D-44D8-B40F-0786CF11EB5B}" srcOrd="0" destOrd="0" presId="urn:microsoft.com/office/officeart/2005/8/layout/hProcess4"/>
    <dgm:cxn modelId="{C16DF5BF-BFB1-4F58-87EC-87C182F45090}" type="presParOf" srcId="{CA9813CC-094D-44D8-B40F-0786CF11EB5B}" destId="{71E4E8BF-464B-4297-A1D6-EEF93CDAB30E}" srcOrd="0" destOrd="0" presId="urn:microsoft.com/office/officeart/2005/8/layout/hProcess4"/>
    <dgm:cxn modelId="{486A6EFF-A723-4EEB-A5EC-A60C892A2220}" type="presParOf" srcId="{CA9813CC-094D-44D8-B40F-0786CF11EB5B}" destId="{5E993AA5-D5A6-4AAF-B328-13CE0BC99CED}" srcOrd="1" destOrd="0" presId="urn:microsoft.com/office/officeart/2005/8/layout/hProcess4"/>
    <dgm:cxn modelId="{D13B26DD-869F-4509-8265-BEF3AB4120FF}" type="presParOf" srcId="{CA9813CC-094D-44D8-B40F-0786CF11EB5B}" destId="{164A1C6E-B27B-4FC5-B408-36E67FE4BA32}" srcOrd="2" destOrd="0" presId="urn:microsoft.com/office/officeart/2005/8/layout/hProcess4"/>
    <dgm:cxn modelId="{9D063924-7470-4FB1-BAB8-3D02FF18CAE2}" type="presParOf" srcId="{CA9813CC-094D-44D8-B40F-0786CF11EB5B}" destId="{859A692F-7839-4151-A1AB-33C6DC1B3FB3}" srcOrd="3" destOrd="0" presId="urn:microsoft.com/office/officeart/2005/8/layout/hProcess4"/>
    <dgm:cxn modelId="{9EFEE000-5B96-426A-95BE-E646995AC9F0}" type="presParOf" srcId="{CA9813CC-094D-44D8-B40F-0786CF11EB5B}" destId="{26F16830-6A22-44A9-BEF0-213DC90C828D}" srcOrd="4" destOrd="0" presId="urn:microsoft.com/office/officeart/2005/8/layout/hProcess4"/>
    <dgm:cxn modelId="{1E65FB22-2171-4D80-A017-A6347F661467}" type="presParOf" srcId="{E97BD6EC-878B-4435-A442-8D57B5A7C46C}" destId="{CF27EF31-FCBB-465E-83E8-245D4EC25D45}" srcOrd="1" destOrd="0" presId="urn:microsoft.com/office/officeart/2005/8/layout/hProcess4"/>
    <dgm:cxn modelId="{5EACA30B-7D9E-4290-BC23-7BEEEE3D009A}" type="presParOf" srcId="{E97BD6EC-878B-4435-A442-8D57B5A7C46C}" destId="{130BDD65-B316-4FF8-89E0-1E9EBB3F1A1B}" srcOrd="2" destOrd="0" presId="urn:microsoft.com/office/officeart/2005/8/layout/hProcess4"/>
    <dgm:cxn modelId="{9C04E777-CDAB-4CCE-ABE5-EF8DB2B7E867}" type="presParOf" srcId="{130BDD65-B316-4FF8-89E0-1E9EBB3F1A1B}" destId="{14B32318-A0F7-4C80-9575-51275E8950B4}" srcOrd="0" destOrd="0" presId="urn:microsoft.com/office/officeart/2005/8/layout/hProcess4"/>
    <dgm:cxn modelId="{ECA9E7CB-DCF0-4960-A651-B0532416446F}" type="presParOf" srcId="{130BDD65-B316-4FF8-89E0-1E9EBB3F1A1B}" destId="{52456202-1C64-41B1-A4B4-E77B75BB03A8}" srcOrd="1" destOrd="0" presId="urn:microsoft.com/office/officeart/2005/8/layout/hProcess4"/>
    <dgm:cxn modelId="{437C7DA7-9645-40F6-BEED-D34E33C12A14}" type="presParOf" srcId="{130BDD65-B316-4FF8-89E0-1E9EBB3F1A1B}" destId="{B6654164-B4ED-49BD-B6D3-3F90DE01094F}" srcOrd="2" destOrd="0" presId="urn:microsoft.com/office/officeart/2005/8/layout/hProcess4"/>
    <dgm:cxn modelId="{18CBFC0D-1404-4466-9EBC-BBF4936AA9BB}" type="presParOf" srcId="{130BDD65-B316-4FF8-89E0-1E9EBB3F1A1B}" destId="{D3656CFE-EAB9-42AA-9988-90EBF93DBE3F}" srcOrd="3" destOrd="0" presId="urn:microsoft.com/office/officeart/2005/8/layout/hProcess4"/>
    <dgm:cxn modelId="{82A33C5F-81AE-4737-B4B5-208BE5C2B955}" type="presParOf" srcId="{130BDD65-B316-4FF8-89E0-1E9EBB3F1A1B}" destId="{8E997585-DFC9-48B9-AFDC-5748C6172E3E}" srcOrd="4" destOrd="0" presId="urn:microsoft.com/office/officeart/2005/8/layout/hProcess4"/>
    <dgm:cxn modelId="{1DDDA851-19A3-4669-B104-7CE254E803CA}" type="presParOf" srcId="{E97BD6EC-878B-4435-A442-8D57B5A7C46C}" destId="{D81DDF62-6BFC-4C50-847D-3942C2609BF9}" srcOrd="3" destOrd="0" presId="urn:microsoft.com/office/officeart/2005/8/layout/hProcess4"/>
    <dgm:cxn modelId="{8C5FFEE5-802B-4CAD-974A-65A75ACE0C04}" type="presParOf" srcId="{E97BD6EC-878B-4435-A442-8D57B5A7C46C}" destId="{83A64EBD-62FE-4A66-84E9-B91F96FE833A}" srcOrd="4" destOrd="0" presId="urn:microsoft.com/office/officeart/2005/8/layout/hProcess4"/>
    <dgm:cxn modelId="{C7A766B2-BA61-4F83-B20A-CC00F2A67C34}" type="presParOf" srcId="{83A64EBD-62FE-4A66-84E9-B91F96FE833A}" destId="{8506A42F-E1BF-4913-BC87-EA892E1267CF}" srcOrd="0" destOrd="0" presId="urn:microsoft.com/office/officeart/2005/8/layout/hProcess4"/>
    <dgm:cxn modelId="{460C1335-BB64-4488-9067-C6A90B2B5A22}" type="presParOf" srcId="{83A64EBD-62FE-4A66-84E9-B91F96FE833A}" destId="{B84E024F-2B87-4851-8648-49C31368B0C6}" srcOrd="1" destOrd="0" presId="urn:microsoft.com/office/officeart/2005/8/layout/hProcess4"/>
    <dgm:cxn modelId="{F64657DC-FBA0-4E8A-A6DE-9D6069552033}" type="presParOf" srcId="{83A64EBD-62FE-4A66-84E9-B91F96FE833A}" destId="{47117AE9-F9B0-46C7-B411-D2AECF5B3650}" srcOrd="2" destOrd="0" presId="urn:microsoft.com/office/officeart/2005/8/layout/hProcess4"/>
    <dgm:cxn modelId="{AA844061-DFF3-4B08-9942-D144C32953F8}" type="presParOf" srcId="{83A64EBD-62FE-4A66-84E9-B91F96FE833A}" destId="{A9B3FA55-96DB-4247-B699-0A87341B881D}" srcOrd="3" destOrd="0" presId="urn:microsoft.com/office/officeart/2005/8/layout/hProcess4"/>
    <dgm:cxn modelId="{96737BD8-E2CA-42E4-A2EC-89C40528EB53}" type="presParOf" srcId="{83A64EBD-62FE-4A66-84E9-B91F96FE833A}" destId="{FE4D12F5-FF22-4D6D-9683-5AC67D664FF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D325D-7E5C-473D-9D30-A68EDB1E08E9}">
      <dsp:nvSpPr>
        <dsp:cNvPr id="0" name=""/>
        <dsp:cNvSpPr/>
      </dsp:nvSpPr>
      <dsp:spPr>
        <a:xfrm rot="5400000">
          <a:off x="-132526" y="132526"/>
          <a:ext cx="883512" cy="61845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rgbClr val="C00000"/>
              </a:solidFill>
              <a:latin typeface="+mj-lt"/>
            </a:rPr>
            <a:t>1</a:t>
          </a:r>
        </a:p>
      </dsp:txBody>
      <dsp:txXfrm rot="-5400000">
        <a:off x="1" y="309228"/>
        <a:ext cx="618458" cy="265054"/>
      </dsp:txXfrm>
    </dsp:sp>
    <dsp:sp modelId="{7764BF8C-26B8-4AF1-80EA-B6621E403D65}">
      <dsp:nvSpPr>
        <dsp:cNvPr id="0" name=""/>
        <dsp:cNvSpPr/>
      </dsp:nvSpPr>
      <dsp:spPr>
        <a:xfrm rot="5400000">
          <a:off x="5540055" y="-4950962"/>
          <a:ext cx="574584" cy="10614789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i="0" kern="1200">
              <a:latin typeface="+mj-lt"/>
              <a:cs typeface="Times New Roman" panose="02020603050405020304" pitchFamily="18" charset="0"/>
            </a:rPr>
            <a:t>Tìm hiểu chung ( tác giả, tác phẩm, hoàn cảnh ra đời, thời đại…)</a:t>
          </a:r>
          <a:endParaRPr lang="en-US" sz="2800" b="1" i="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519953" y="97189"/>
        <a:ext cx="10586740" cy="518486"/>
      </dsp:txXfrm>
    </dsp:sp>
    <dsp:sp modelId="{2CA89E1E-59A3-4CE8-B2FF-26906F51F2AF}">
      <dsp:nvSpPr>
        <dsp:cNvPr id="0" name=""/>
        <dsp:cNvSpPr/>
      </dsp:nvSpPr>
      <dsp:spPr>
        <a:xfrm rot="5400000">
          <a:off x="-132526" y="901810"/>
          <a:ext cx="883512" cy="618458"/>
        </a:xfrm>
        <a:prstGeom prst="chevron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rgbClr val="C00000"/>
              </a:solidFill>
              <a:latin typeface="+mj-lt"/>
            </a:rPr>
            <a:t>2</a:t>
          </a:r>
        </a:p>
      </dsp:txBody>
      <dsp:txXfrm rot="-5400000">
        <a:off x="1" y="1078512"/>
        <a:ext cx="618458" cy="265054"/>
      </dsp:txXfrm>
    </dsp:sp>
    <dsp:sp modelId="{C1AA0705-FBFD-4A14-BC18-8192D1836462}">
      <dsp:nvSpPr>
        <dsp:cNvPr id="0" name=""/>
        <dsp:cNvSpPr/>
      </dsp:nvSpPr>
      <dsp:spPr>
        <a:xfrm rot="5400000">
          <a:off x="5638711" y="-4294075"/>
          <a:ext cx="574282" cy="10614789"/>
        </a:xfrm>
        <a:prstGeom prst="round2Same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Cảm nhận ý thơ qua câu chữ, hình ảnh, nhịp điệu...</a:t>
          </a:r>
          <a:endParaRPr lang="en-US" sz="2800" b="1" i="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618458" y="754212"/>
        <a:ext cx="10586755" cy="518214"/>
      </dsp:txXfrm>
    </dsp:sp>
    <dsp:sp modelId="{53CDAC06-C7C2-41DD-B0CD-7D58982BE0A7}">
      <dsp:nvSpPr>
        <dsp:cNvPr id="0" name=""/>
        <dsp:cNvSpPr/>
      </dsp:nvSpPr>
      <dsp:spPr>
        <a:xfrm rot="5400000">
          <a:off x="-132526" y="1668910"/>
          <a:ext cx="883512" cy="618458"/>
        </a:xfrm>
        <a:prstGeom prst="chevron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rgbClr val="C00000"/>
              </a:solidFill>
              <a:latin typeface="+mj-lt"/>
            </a:rPr>
            <a:t>3</a:t>
          </a:r>
        </a:p>
      </dsp:txBody>
      <dsp:txXfrm rot="-5400000">
        <a:off x="1" y="1845612"/>
        <a:ext cx="618458" cy="265054"/>
      </dsp:txXfrm>
    </dsp:sp>
    <dsp:sp modelId="{B4F7D08F-D74E-428D-9957-2F9750AEC3A8}">
      <dsp:nvSpPr>
        <dsp:cNvPr id="0" name=""/>
        <dsp:cNvSpPr/>
      </dsp:nvSpPr>
      <dsp:spPr>
        <a:xfrm rot="5400000">
          <a:off x="5540206" y="-3559749"/>
          <a:ext cx="574282" cy="10614789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kern="1200"/>
            <a:t>Lí giải, đánh giá toàn bộ bài thơ về nội dung và nghệ thuật</a:t>
          </a:r>
          <a:endParaRPr lang="en-US" sz="2800" b="1" i="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519953" y="1488538"/>
        <a:ext cx="10586755" cy="518214"/>
      </dsp:txXfrm>
    </dsp:sp>
    <dsp:sp modelId="{4F8A30E1-BE7F-4148-AFEF-65A1E3EB183F}">
      <dsp:nvSpPr>
        <dsp:cNvPr id="0" name=""/>
        <dsp:cNvSpPr/>
      </dsp:nvSpPr>
      <dsp:spPr>
        <a:xfrm rot="5400000">
          <a:off x="-132526" y="2545279"/>
          <a:ext cx="883512" cy="618458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rgbClr val="C00000"/>
              </a:solidFill>
              <a:latin typeface="+mj-lt"/>
            </a:rPr>
            <a:t>4</a:t>
          </a:r>
        </a:p>
      </dsp:txBody>
      <dsp:txXfrm rot="-5400000">
        <a:off x="1" y="2721981"/>
        <a:ext cx="618458" cy="265054"/>
      </dsp:txXfrm>
    </dsp:sp>
    <dsp:sp modelId="{D9A68F70-1A26-4B3C-A8C1-1D0ADBAF21F3}">
      <dsp:nvSpPr>
        <dsp:cNvPr id="0" name=""/>
        <dsp:cNvSpPr/>
      </dsp:nvSpPr>
      <dsp:spPr>
        <a:xfrm rot="5400000">
          <a:off x="5529442" y="-2607501"/>
          <a:ext cx="792820" cy="10614789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ý nghĩa hay tác động của văn bản đối với quan niệm, cách nhìn của cá nhân đối với văn học và cuộc sống. </a:t>
          </a:r>
          <a:endParaRPr lang="en-US" sz="2800" b="1" i="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618458" y="2342185"/>
        <a:ext cx="10576087" cy="715416"/>
      </dsp:txXfrm>
    </dsp:sp>
    <dsp:sp modelId="{3C7B33EF-C143-4EF4-BC1C-26BF8336F153}">
      <dsp:nvSpPr>
        <dsp:cNvPr id="0" name=""/>
        <dsp:cNvSpPr/>
      </dsp:nvSpPr>
      <dsp:spPr>
        <a:xfrm rot="5400000">
          <a:off x="-132526" y="3314562"/>
          <a:ext cx="883512" cy="618458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solidFill>
                <a:srgbClr val="C00000"/>
              </a:solidFill>
              <a:latin typeface="+mj-lt"/>
            </a:rPr>
            <a:t>5</a:t>
          </a:r>
        </a:p>
      </dsp:txBody>
      <dsp:txXfrm rot="-5400000">
        <a:off x="1" y="3491264"/>
        <a:ext cx="618458" cy="265054"/>
      </dsp:txXfrm>
    </dsp:sp>
    <dsp:sp modelId="{23FBC7C4-EB08-4F2A-8BE5-1D28F8DBB2D0}">
      <dsp:nvSpPr>
        <dsp:cNvPr id="0" name=""/>
        <dsp:cNvSpPr/>
      </dsp:nvSpPr>
      <dsp:spPr>
        <a:xfrm rot="5400000">
          <a:off x="5638711" y="-1840401"/>
          <a:ext cx="574282" cy="10614789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Liên hệ mở rộng, kết nối… </a:t>
          </a:r>
          <a:endParaRPr lang="en-US" sz="2800" b="1" i="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618458" y="3207886"/>
        <a:ext cx="10586755" cy="518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5D42E-9A6B-4A0E-825C-76C223CBB704}">
      <dsp:nvSpPr>
        <dsp:cNvPr id="0" name=""/>
        <dsp:cNvSpPr/>
      </dsp:nvSpPr>
      <dsp:spPr>
        <a:xfrm>
          <a:off x="0" y="1545444"/>
          <a:ext cx="1211647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9597C-88C7-49FF-AC63-BB8039B1B4B3}">
      <dsp:nvSpPr>
        <dsp:cNvPr id="0" name=""/>
        <dsp:cNvSpPr/>
      </dsp:nvSpPr>
      <dsp:spPr>
        <a:xfrm>
          <a:off x="602897" y="1296148"/>
          <a:ext cx="8481529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582" tIns="0" rIns="32058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Khổ 1: Khung cảnh thiên nhiên gắn với hình bóng em</a:t>
          </a:r>
        </a:p>
      </dsp:txBody>
      <dsp:txXfrm>
        <a:off x="631718" y="1324969"/>
        <a:ext cx="8423887" cy="532758"/>
      </dsp:txXfrm>
    </dsp:sp>
    <dsp:sp modelId="{B8B1BFFD-8282-404E-90ED-37038ECF5DD6}">
      <dsp:nvSpPr>
        <dsp:cNvPr id="0" name=""/>
        <dsp:cNvSpPr/>
      </dsp:nvSpPr>
      <dsp:spPr>
        <a:xfrm>
          <a:off x="0" y="2452644"/>
          <a:ext cx="1211647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B1182-C3D9-461A-8273-265C4EE03131}">
      <dsp:nvSpPr>
        <dsp:cNvPr id="0" name=""/>
        <dsp:cNvSpPr/>
      </dsp:nvSpPr>
      <dsp:spPr>
        <a:xfrm>
          <a:off x="605823" y="2157444"/>
          <a:ext cx="8481529" cy="590400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582" tIns="0" rIns="32058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Khổ 2: Hương tràm trong niềm thương nỗi nhớ của những người yêu nhau</a:t>
          </a:r>
        </a:p>
      </dsp:txBody>
      <dsp:txXfrm>
        <a:off x="634644" y="2186265"/>
        <a:ext cx="8423887" cy="532758"/>
      </dsp:txXfrm>
    </dsp:sp>
    <dsp:sp modelId="{87828F3E-D98B-461F-8AF2-202DBC490BE7}">
      <dsp:nvSpPr>
        <dsp:cNvPr id="0" name=""/>
        <dsp:cNvSpPr/>
      </dsp:nvSpPr>
      <dsp:spPr>
        <a:xfrm>
          <a:off x="0" y="3359844"/>
          <a:ext cx="1211647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4F5ED-EC75-406D-9B38-F10998662F93}">
      <dsp:nvSpPr>
        <dsp:cNvPr id="0" name=""/>
        <dsp:cNvSpPr/>
      </dsp:nvSpPr>
      <dsp:spPr>
        <a:xfrm>
          <a:off x="605823" y="3064644"/>
          <a:ext cx="8481529" cy="590400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582" tIns="0" rIns="32058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Khổ 3: Hương tràm và nỗi niềm cô đơn, trống trải</a:t>
          </a:r>
        </a:p>
      </dsp:txBody>
      <dsp:txXfrm>
        <a:off x="634644" y="3093465"/>
        <a:ext cx="8423887" cy="532758"/>
      </dsp:txXfrm>
    </dsp:sp>
    <dsp:sp modelId="{610AB273-D3EF-48A6-8858-3568B05D7535}">
      <dsp:nvSpPr>
        <dsp:cNvPr id="0" name=""/>
        <dsp:cNvSpPr/>
      </dsp:nvSpPr>
      <dsp:spPr>
        <a:xfrm>
          <a:off x="0" y="4267044"/>
          <a:ext cx="1211647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0B951-468A-4DF3-B96F-F372B09BB813}">
      <dsp:nvSpPr>
        <dsp:cNvPr id="0" name=""/>
        <dsp:cNvSpPr/>
      </dsp:nvSpPr>
      <dsp:spPr>
        <a:xfrm>
          <a:off x="605823" y="3971844"/>
          <a:ext cx="8481529" cy="59040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0582" tIns="0" rIns="32058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Khổ 4: Hương tràm trong tâm trí con người</a:t>
          </a:r>
        </a:p>
      </dsp:txBody>
      <dsp:txXfrm>
        <a:off x="634644" y="4000665"/>
        <a:ext cx="8423887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570EF-AF01-496B-B2C0-A5C8E18A1A7F}">
      <dsp:nvSpPr>
        <dsp:cNvPr id="0" name=""/>
        <dsp:cNvSpPr/>
      </dsp:nvSpPr>
      <dsp:spPr>
        <a:xfrm>
          <a:off x="7488823" y="2833536"/>
          <a:ext cx="4422239" cy="24299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b="1" kern="1200" dirty="0">
            <a:solidFill>
              <a:srgbClr val="0000FF"/>
            </a:solidFill>
            <a:latin typeface="Arial" pitchFamily="34" charset="0"/>
            <a:cs typeface="Arial" pitchFamily="34" charset="0"/>
          </a:endParaRPr>
        </a:p>
      </dsp:txBody>
      <dsp:txXfrm>
        <a:off x="8868872" y="3494397"/>
        <a:ext cx="2988811" cy="1715694"/>
      </dsp:txXfrm>
    </dsp:sp>
    <dsp:sp modelId="{F4D13DC3-E556-479F-A4FD-7A4894F6D3D2}">
      <dsp:nvSpPr>
        <dsp:cNvPr id="0" name=""/>
        <dsp:cNvSpPr/>
      </dsp:nvSpPr>
      <dsp:spPr>
        <a:xfrm>
          <a:off x="0" y="2396423"/>
          <a:ext cx="5805439" cy="296485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Times New Roman" panose="02020603050405020304" pitchFamily="18" charset="0"/>
            <a:buNone/>
          </a:pP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128" y="3202766"/>
        <a:ext cx="3933551" cy="2093387"/>
      </dsp:txXfrm>
    </dsp:sp>
    <dsp:sp modelId="{2F62900D-C579-44F5-B5E0-9FABC923180E}">
      <dsp:nvSpPr>
        <dsp:cNvPr id="0" name=""/>
        <dsp:cNvSpPr/>
      </dsp:nvSpPr>
      <dsp:spPr>
        <a:xfrm>
          <a:off x="7200796" y="480976"/>
          <a:ext cx="4727608" cy="2127328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Times New Roman" panose="02020603050405020304" pitchFamily="18" charset="0"/>
            <a:buNone/>
          </a:pP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65809" y="527706"/>
        <a:ext cx="3215865" cy="1502036"/>
      </dsp:txXfrm>
    </dsp:sp>
    <dsp:sp modelId="{62C32ACF-FB84-4D8E-881F-7F3B1A86C675}">
      <dsp:nvSpPr>
        <dsp:cNvPr id="0" name=""/>
        <dsp:cNvSpPr/>
      </dsp:nvSpPr>
      <dsp:spPr>
        <a:xfrm>
          <a:off x="0" y="347622"/>
          <a:ext cx="5901542" cy="191968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just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b="1" i="1" kern="1200" spc="-100" baseline="0" dirty="0">
            <a:solidFill>
              <a:srgbClr val="0000FF"/>
            </a:solidFill>
            <a:latin typeface="Arial" pitchFamily="34" charset="0"/>
            <a:cs typeface="Arial" pitchFamily="34" charset="0"/>
          </a:endParaRPr>
        </a:p>
      </dsp:txBody>
      <dsp:txXfrm>
        <a:off x="42169" y="389791"/>
        <a:ext cx="4046741" cy="1355422"/>
      </dsp:txXfrm>
    </dsp:sp>
    <dsp:sp modelId="{DA86C6FF-1500-4A58-B538-6615D3C79DFA}">
      <dsp:nvSpPr>
        <dsp:cNvPr id="0" name=""/>
        <dsp:cNvSpPr/>
      </dsp:nvSpPr>
      <dsp:spPr>
        <a:xfrm>
          <a:off x="3574742" y="415097"/>
          <a:ext cx="2347701" cy="2347701"/>
        </a:xfrm>
        <a:prstGeom prst="pieWedg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spc="-100" baseline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GÓC TÌM HIỂU CHUNG</a:t>
          </a:r>
          <a:endParaRPr lang="en-US" sz="2800" b="1" kern="1200" spc="-1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62368" y="1102723"/>
        <a:ext cx="1660075" cy="1660075"/>
      </dsp:txXfrm>
    </dsp:sp>
    <dsp:sp modelId="{072F4B2B-9BE3-4009-BD44-A3354A32F1D8}">
      <dsp:nvSpPr>
        <dsp:cNvPr id="0" name=""/>
        <dsp:cNvSpPr/>
      </dsp:nvSpPr>
      <dsp:spPr>
        <a:xfrm rot="5400000">
          <a:off x="6030883" y="415097"/>
          <a:ext cx="2347701" cy="2347701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itchFamily="18" charset="0"/>
              <a:cs typeface="Times New Roman" pitchFamily="18" charset="0"/>
            </a:rPr>
            <a:t>GÓC PHÂN TÍCH 1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030883" y="1102723"/>
        <a:ext cx="1660075" cy="1660075"/>
      </dsp:txXfrm>
    </dsp:sp>
    <dsp:sp modelId="{7B59DE7C-07EA-4922-8AB4-B63900592249}">
      <dsp:nvSpPr>
        <dsp:cNvPr id="0" name=""/>
        <dsp:cNvSpPr/>
      </dsp:nvSpPr>
      <dsp:spPr>
        <a:xfrm rot="10800000">
          <a:off x="6032597" y="2843512"/>
          <a:ext cx="2347701" cy="2347701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GÓC PHÂN TÍCH 3,4</a:t>
          </a:r>
          <a:endParaRPr lang="en-US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6032597" y="2843512"/>
        <a:ext cx="1660075" cy="1660075"/>
      </dsp:txXfrm>
    </dsp:sp>
    <dsp:sp modelId="{BBD5F23E-EBC3-45D3-A69A-F51F3EB8F88E}">
      <dsp:nvSpPr>
        <dsp:cNvPr id="0" name=""/>
        <dsp:cNvSpPr/>
      </dsp:nvSpPr>
      <dsp:spPr>
        <a:xfrm rot="16200000">
          <a:off x="3576738" y="2781579"/>
          <a:ext cx="2347701" cy="2347701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GÓC VẬN DỤNG-SÁNG TẠO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4264364" y="2781579"/>
        <a:ext cx="1660075" cy="1660075"/>
      </dsp:txXfrm>
    </dsp:sp>
    <dsp:sp modelId="{C8415066-A2DE-43CE-A4DE-0C164266CE90}">
      <dsp:nvSpPr>
        <dsp:cNvPr id="0" name=""/>
        <dsp:cNvSpPr/>
      </dsp:nvSpPr>
      <dsp:spPr>
        <a:xfrm>
          <a:off x="5571373" y="2329043"/>
          <a:ext cx="810580" cy="704852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42B05-EFC0-49A6-9AEB-F59FBF116112}">
      <dsp:nvSpPr>
        <dsp:cNvPr id="0" name=""/>
        <dsp:cNvSpPr/>
      </dsp:nvSpPr>
      <dsp:spPr>
        <a:xfrm rot="10800000">
          <a:off x="5571373" y="2600141"/>
          <a:ext cx="810580" cy="704852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93AA5-D5A6-4AAF-B328-13CE0BC99CED}">
      <dsp:nvSpPr>
        <dsp:cNvPr id="0" name=""/>
        <dsp:cNvSpPr/>
      </dsp:nvSpPr>
      <dsp:spPr>
        <a:xfrm>
          <a:off x="6460" y="1326673"/>
          <a:ext cx="3090838" cy="2549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/>
            <a:t>toả bay khắp trời mây – vấn vít, nồng nàn</a:t>
          </a:r>
          <a:endParaRPr lang="en-US" sz="3200" b="1" kern="1200" dirty="0"/>
        </a:p>
      </dsp:txBody>
      <dsp:txXfrm>
        <a:off x="65126" y="1385339"/>
        <a:ext cx="2973506" cy="1885685"/>
      </dsp:txXfrm>
    </dsp:sp>
    <dsp:sp modelId="{CF27EF31-FCBB-465E-83E8-245D4EC25D45}">
      <dsp:nvSpPr>
        <dsp:cNvPr id="0" name=""/>
        <dsp:cNvSpPr/>
      </dsp:nvSpPr>
      <dsp:spPr>
        <a:xfrm>
          <a:off x="1622258" y="1528059"/>
          <a:ext cx="3548631" cy="3548631"/>
        </a:xfrm>
        <a:prstGeom prst="leftCircularArrow">
          <a:avLst>
            <a:gd name="adj1" fmla="val 3546"/>
            <a:gd name="adj2" fmla="val 440479"/>
            <a:gd name="adj3" fmla="val 2215989"/>
            <a:gd name="adj4" fmla="val 9024489"/>
            <a:gd name="adj5" fmla="val 41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A692F-7839-4151-A1AB-33C6DC1B3FB3}">
      <dsp:nvSpPr>
        <dsp:cNvPr id="0" name=""/>
        <dsp:cNvSpPr/>
      </dsp:nvSpPr>
      <dsp:spPr>
        <a:xfrm>
          <a:off x="693313" y="3329691"/>
          <a:ext cx="2747411" cy="10925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Khổ 1- Hương tràm</a:t>
          </a:r>
          <a:endParaRPr lang="en-US" sz="2800" b="1" kern="1200" dirty="0"/>
        </a:p>
      </dsp:txBody>
      <dsp:txXfrm>
        <a:off x="725313" y="3361691"/>
        <a:ext cx="2683411" cy="1028555"/>
      </dsp:txXfrm>
    </dsp:sp>
    <dsp:sp modelId="{52456202-1C64-41B1-A4B4-E77B75BB03A8}">
      <dsp:nvSpPr>
        <dsp:cNvPr id="0" name=""/>
        <dsp:cNvSpPr/>
      </dsp:nvSpPr>
      <dsp:spPr>
        <a:xfrm>
          <a:off x="4039959" y="1326673"/>
          <a:ext cx="3090838" cy="2549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/>
            <a:t>Một thoáng – cầu nối, gắn kết</a:t>
          </a:r>
          <a:endParaRPr lang="en-US" sz="2800" b="1" kern="1200" dirty="0"/>
        </a:p>
      </dsp:txBody>
      <dsp:txXfrm>
        <a:off x="4098625" y="1931617"/>
        <a:ext cx="2973506" cy="1885685"/>
      </dsp:txXfrm>
    </dsp:sp>
    <dsp:sp modelId="{D81DDF62-6BFC-4C50-847D-3942C2609BF9}">
      <dsp:nvSpPr>
        <dsp:cNvPr id="0" name=""/>
        <dsp:cNvSpPr/>
      </dsp:nvSpPr>
      <dsp:spPr>
        <a:xfrm>
          <a:off x="5637131" y="42510"/>
          <a:ext cx="4411588" cy="4411588"/>
        </a:xfrm>
        <a:prstGeom prst="circularArrow">
          <a:avLst>
            <a:gd name="adj1" fmla="val 2852"/>
            <a:gd name="adj2" fmla="val 348551"/>
            <a:gd name="adj3" fmla="val 19475938"/>
            <a:gd name="adj4" fmla="val 12575511"/>
            <a:gd name="adj5" fmla="val 33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656CFE-EAB9-42AA-9988-90EBF93DBE3F}">
      <dsp:nvSpPr>
        <dsp:cNvPr id="0" name=""/>
        <dsp:cNvSpPr/>
      </dsp:nvSpPr>
      <dsp:spPr>
        <a:xfrm>
          <a:off x="4726812" y="780396"/>
          <a:ext cx="2747411" cy="10925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Khổ 2- Hương tràm</a:t>
          </a:r>
          <a:endParaRPr lang="en-US" sz="2800" b="1" kern="1200" dirty="0"/>
        </a:p>
      </dsp:txBody>
      <dsp:txXfrm>
        <a:off x="4758812" y="812396"/>
        <a:ext cx="2683411" cy="1028555"/>
      </dsp:txXfrm>
    </dsp:sp>
    <dsp:sp modelId="{B84E024F-2B87-4851-8648-49C31368B0C6}">
      <dsp:nvSpPr>
        <dsp:cNvPr id="0" name=""/>
        <dsp:cNvSpPr/>
      </dsp:nvSpPr>
      <dsp:spPr>
        <a:xfrm>
          <a:off x="8073459" y="1326673"/>
          <a:ext cx="3904779" cy="2549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1557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600" b="1" kern="1200"/>
            <a:t>Tình em hoà quyện trong cây lá quê hương</a:t>
          </a:r>
          <a:endParaRPr lang="en-US" sz="2600" b="1" kern="1200" dirty="0"/>
        </a:p>
      </dsp:txBody>
      <dsp:txXfrm>
        <a:off x="8132125" y="1385339"/>
        <a:ext cx="3787447" cy="1885685"/>
      </dsp:txXfrm>
    </dsp:sp>
    <dsp:sp modelId="{A9B3FA55-96DB-4247-B699-0A87341B881D}">
      <dsp:nvSpPr>
        <dsp:cNvPr id="0" name=""/>
        <dsp:cNvSpPr/>
      </dsp:nvSpPr>
      <dsp:spPr>
        <a:xfrm>
          <a:off x="9167282" y="3570326"/>
          <a:ext cx="2747411" cy="10925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Hương tràm</a:t>
          </a:r>
          <a:endParaRPr lang="en-US" sz="2800" b="1" kern="1200" dirty="0"/>
        </a:p>
      </dsp:txBody>
      <dsp:txXfrm>
        <a:off x="9199282" y="3602326"/>
        <a:ext cx="2683411" cy="1028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78506-C051-4A47-8320-950477C63AF7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9D7A4-242F-43F7-8AF1-2A27D4CF2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B7408C61-94D7-4576-8608-69934E5F512B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30CED61D-51A2-4FCF-A78C-0D257B48E1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84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BAFF1F8D-F0D3-4B88-963B-7B9495641F21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40C493C1-F1C6-4067-A46F-CB388B3E88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50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2DBA4D15-7B96-4395-9A2A-B095BD55BF97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C64DF00B-2892-4D1D-AFD1-D0139FCDA5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26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6295B27A-04AE-4516-82D3-FDD23693502B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7E4CA1D0-4A4D-48BC-A95A-FCC0B2568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36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9C184CC2-7A78-4C3F-AC33-BEC672CDBD85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F6AE4EA7-4A86-405D-B829-E958710E0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86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3FC4679C-91DE-49C8-B268-CA82FC0D83D4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8F380188-50BD-48EF-A05E-D13943134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17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1DCF7145-B58B-4947-8B25-0ED3558D53F2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EE557D00-8B9E-4BFF-B8D3-655819A66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37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174973F0-358B-434A-9E3F-539909DA30AE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E3AF7719-3A4D-4436-831D-C3CC5CC947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1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659FED16-9827-41E2-A071-566B46E66398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9ECA72AB-DDE6-42F9-8806-DFC1E4DDE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9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C21F3827-C828-4849-9B6B-AD4A0715FBE3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7A00033C-9277-435F-8232-0C0355689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02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fld id="{EA37EB6B-08A5-4BDC-AD02-A8BD611E65EE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D0B278BE-624B-4156-A7FC-70F1C39EA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32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3F3350C-3C28-49F9-9FD9-2E21F8FD10F8}" type="datetimeFigureOut">
              <a:rPr lang="en-US"/>
              <a:pPr>
                <a:defRPr/>
              </a:pPr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99411B-75A2-49FF-811A-E12BAF07D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8475-3E56-5CB9-1282-8F67C80B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EFDFE-7CCE-2C98-4AE6-C780276C1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758FD69C-B560-8159-713C-7A09C157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121920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7256C-5798-C970-9D68-0FC0FDDE9E60}"/>
              </a:ext>
            </a:extLst>
          </p:cNvPr>
          <p:cNvSpPr txBox="1"/>
          <p:nvPr/>
        </p:nvSpPr>
        <p:spPr>
          <a:xfrm>
            <a:off x="6096000" y="1814557"/>
            <a:ext cx="609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TẬP THỂ </a:t>
            </a:r>
            <a:r>
              <a:rPr lang="vi-VN" sz="4400" b="1">
                <a:solidFill>
                  <a:srgbClr val="FF0000"/>
                </a:solidFill>
                <a:latin typeface="+mj-lt"/>
              </a:rPr>
              <a:t>LỚP 10</a:t>
            </a:r>
            <a:r>
              <a:rPr lang="en-US" sz="4400" b="1">
                <a:solidFill>
                  <a:srgbClr val="FF0000"/>
                </a:solidFill>
                <a:latin typeface="+mj-lt"/>
              </a:rPr>
              <a:t>TC1</a:t>
            </a:r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XIN KÍNH CHÀO QUÝ TH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Ầ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Y CÔ GIÁO!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2" descr="Top 20 loài hoa đẹp nhất thế giới, 1 loài mọc đầy ở Việt Nam">
            <a:extLst>
              <a:ext uri="{FF2B5EF4-FFF2-40B4-BE49-F238E27FC236}">
                <a16:creationId xmlns:a16="http://schemas.microsoft.com/office/drawing/2014/main" id="{A772AF61-4947-1B93-F0ED-5D05048E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609600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42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Box 2">
            <a:extLst>
              <a:ext uri="{FF2B5EF4-FFF2-40B4-BE49-F238E27FC236}">
                <a16:creationId xmlns:a16="http://schemas.microsoft.com/office/drawing/2014/main" id="{3ECB91E0-7D94-98D2-CD76-659FB580F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188640"/>
            <a:ext cx="4392488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F3F8B6A-955D-50B3-D690-3D6B869AEB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441653"/>
              </p:ext>
            </p:extLst>
          </p:nvPr>
        </p:nvGraphicFramePr>
        <p:xfrm>
          <a:off x="119336" y="737682"/>
          <a:ext cx="11953328" cy="5634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Hình ảnh 6">
            <a:extLst>
              <a:ext uri="{FF2B5EF4-FFF2-40B4-BE49-F238E27FC236}">
                <a16:creationId xmlns:a16="http://schemas.microsoft.com/office/drawing/2014/main" id="{898ED47B-6EB4-D9A8-9197-08AD5FFCE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5714999"/>
            <a:ext cx="1615855" cy="1143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096" y="1124744"/>
            <a:ext cx="3759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itchFamily="2" charset="2"/>
              <a:buChar char="§"/>
            </a:pPr>
            <a:r>
              <a:rPr lang="en-US" sz="2500" b="1" spc="-150">
                <a:solidFill>
                  <a:srgbClr val="0000FF"/>
                </a:solidFill>
                <a:latin typeface="Arial" pitchFamily="34" charset="0"/>
              </a:rPr>
              <a:t>Tác giả Hoài Vũ</a:t>
            </a: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en-US" sz="2500" b="1" spc="-150">
                <a:solidFill>
                  <a:srgbClr val="0000FF"/>
                </a:solidFill>
                <a:latin typeface="Arial" pitchFamily="34" charset="0"/>
              </a:rPr>
              <a:t>Giới thiệu tác phẩm  (xuất xứ, bố cục, thể loại…)</a:t>
            </a:r>
            <a:endParaRPr lang="en-US" sz="2500" b="1" spc="-15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88196" y="3861048"/>
            <a:ext cx="34593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600" b="1" spc="-170">
                <a:solidFill>
                  <a:srgbClr val="0000FF"/>
                </a:solidFill>
                <a:latin typeface="Arial" pitchFamily="34" charset="0"/>
              </a:rPr>
              <a:t>Phân tích khổ thơ 2 ( hình ảnh, ngôn từ, phép tu từ, cảm xúc nhân vật trữ tình…)</a:t>
            </a:r>
            <a:endParaRPr lang="en-US" sz="2600" b="1" spc="-17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9899" y="1331845"/>
            <a:ext cx="36670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-230">
                <a:solidFill>
                  <a:srgbClr val="C00000"/>
                </a:solidFill>
                <a:latin typeface="Arial" pitchFamily="34" charset="0"/>
              </a:rPr>
              <a:t>Phân tích khổ thơ 1,2 </a:t>
            </a:r>
          </a:p>
          <a:p>
            <a:pPr lvl="0" algn="ctr"/>
            <a:r>
              <a:rPr lang="en-US" sz="2800" b="1" spc="-230">
                <a:solidFill>
                  <a:srgbClr val="C00000"/>
                </a:solidFill>
                <a:latin typeface="Arial" pitchFamily="34" charset="0"/>
              </a:rPr>
              <a:t>( câu từ, hình ảnh, phép tu từ, cảm xúc nhân vật trữ tình….)</a:t>
            </a:r>
            <a:endParaRPr lang="en-US" sz="2800" b="1" spc="-23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096" y="3389314"/>
            <a:ext cx="3471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§"/>
            </a:pPr>
            <a:r>
              <a:rPr lang="en-US" sz="2400" b="1">
                <a:solidFill>
                  <a:srgbClr val="C00000"/>
                </a:solidFill>
                <a:latin typeface="Arial" pitchFamily="34" charset="0"/>
              </a:rPr>
              <a:t>Kết nối văn học, cuộc sống</a:t>
            </a:r>
          </a:p>
          <a:p>
            <a:pPr marL="285750" lvl="0" indent="-285750" algn="just">
              <a:buFont typeface="Wingdings" pitchFamily="2" charset="2"/>
              <a:buChar char="§"/>
            </a:pPr>
            <a:r>
              <a:rPr lang="en-US" sz="2400" b="1">
                <a:solidFill>
                  <a:srgbClr val="C00000"/>
                </a:solidFill>
                <a:latin typeface="Arial" pitchFamily="34" charset="0"/>
              </a:rPr>
              <a:t> Sản phẩm sáng tạo (vẽ tranh, sáng tác nhạc…)</a:t>
            </a:r>
            <a:endParaRPr 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3" grpId="0" build="allAtOnce"/>
      <p:bldP spid="4" grpId="0" build="allAtOnce"/>
      <p:bldP spid="5" grpId="0" build="allAtOnce"/>
      <p:bldP spid="6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54ECF4-1EC0-49EA-A596-FBBB5F784989}"/>
              </a:ext>
            </a:extLst>
          </p:cNvPr>
          <p:cNvSpPr/>
          <p:nvPr/>
        </p:nvSpPr>
        <p:spPr>
          <a:xfrm>
            <a:off x="3431705" y="881862"/>
            <a:ext cx="7864780" cy="20621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gửi gì trong gió trong mây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sáng nay lên Vàm Cỏ Tây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Hoà tràm e ấp trong vòm lá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Mà khắp trời mây h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ơng toả bay!</a:t>
            </a:r>
          </a:p>
        </p:txBody>
      </p:sp>
      <p:pic>
        <p:nvPicPr>
          <p:cNvPr id="6146" name="Picture 2" descr="https://hahatravel.vn/wp-content/uploads/2021/11/tram-gio.jpg">
            <a:extLst>
              <a:ext uri="{FF2B5EF4-FFF2-40B4-BE49-F238E27FC236}">
                <a16:creationId xmlns:a16="http://schemas.microsoft.com/office/drawing/2014/main" id="{707D737F-36B7-4C41-9B68-45373AC2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07" y="3066033"/>
            <a:ext cx="5176191" cy="335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Vườn quốc gia Tràm Chim - Điểm đến Đồng Tháp ®Hitour">
            <a:extLst>
              <a:ext uri="{FF2B5EF4-FFF2-40B4-BE49-F238E27FC236}">
                <a16:creationId xmlns:a16="http://schemas.microsoft.com/office/drawing/2014/main" id="{CE9B1422-FDBB-4F20-9B2F-E2144CF2EC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ườn quốc gia Tràm Chim - Điểm đến Đồng Tháp ®Hitour">
            <a:extLst>
              <a:ext uri="{FF2B5EF4-FFF2-40B4-BE49-F238E27FC236}">
                <a16:creationId xmlns:a16="http://schemas.microsoft.com/office/drawing/2014/main" id="{2DBEE1AE-BB73-4DE3-A938-D6A99199F7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CC9B0-F150-4DE8-A785-5EB950A63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36" y="3066033"/>
            <a:ext cx="5843064" cy="33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4C6CC-166E-47B9-AECD-5B6C1E0A3F00}"/>
              </a:ext>
            </a:extLst>
          </p:cNvPr>
          <p:cNvSpPr txBox="1"/>
          <p:nvPr/>
        </p:nvSpPr>
        <p:spPr>
          <a:xfrm>
            <a:off x="107549" y="2349427"/>
            <a:ext cx="4740008" cy="15696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Em gửi gì trong gió trong mây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Để sáng nay lên Vàm Cỏ Tây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Hoà tràm e ấp trong vòm lá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khắp trời mây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ơng toả bay!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E1FB0-B39A-41B8-8869-0FBC54BDC5BC}"/>
              </a:ext>
            </a:extLst>
          </p:cNvPr>
          <p:cNvSpPr/>
          <p:nvPr/>
        </p:nvSpPr>
        <p:spPr>
          <a:xfrm>
            <a:off x="5056641" y="1020225"/>
            <a:ext cx="2547705" cy="20145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Câu hỏi tu từ:  </a:t>
            </a:r>
            <a:r>
              <a:rPr lang="en-US" sz="2400"/>
              <a:t>em gửi gì …</a:t>
            </a:r>
            <a:r>
              <a:rPr lang="en-US" sz="2400">
                <a:sym typeface="Wingdings" panose="05000000000000000000" pitchFamily="2" charset="2"/>
              </a:rPr>
              <a:t> gợi cảm xúc bâng khuâng, xao xuyến, bồi hồi</a:t>
            </a:r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383D08-7909-49FF-A838-2252DEBA8E9D}"/>
              </a:ext>
            </a:extLst>
          </p:cNvPr>
          <p:cNvSpPr/>
          <p:nvPr/>
        </p:nvSpPr>
        <p:spPr>
          <a:xfrm>
            <a:off x="5077295" y="3355222"/>
            <a:ext cx="191182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Hình ảnh thiên nhiên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B4F47C-2C24-462D-8533-7490AB5FD7E9}"/>
              </a:ext>
            </a:extLst>
          </p:cNvPr>
          <p:cNvSpPr/>
          <p:nvPr/>
        </p:nvSpPr>
        <p:spPr>
          <a:xfrm>
            <a:off x="7856461" y="1841331"/>
            <a:ext cx="2160240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Thời gian</a:t>
            </a:r>
            <a:r>
              <a:rPr lang="en-US" sz="2400"/>
              <a:t>: sáng nay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29BA9-B95E-493C-A49E-F700715DA8DF}"/>
              </a:ext>
            </a:extLst>
          </p:cNvPr>
          <p:cNvSpPr/>
          <p:nvPr/>
        </p:nvSpPr>
        <p:spPr>
          <a:xfrm>
            <a:off x="7857729" y="2988194"/>
            <a:ext cx="2160240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Không gian</a:t>
            </a:r>
            <a:r>
              <a:rPr lang="en-US" sz="2400"/>
              <a:t>: Vàm Cỏ Tây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30CF59-E3DA-45F5-953E-747ECABC3B90}"/>
              </a:ext>
            </a:extLst>
          </p:cNvPr>
          <p:cNvSpPr/>
          <p:nvPr/>
        </p:nvSpPr>
        <p:spPr>
          <a:xfrm>
            <a:off x="7858997" y="4057128"/>
            <a:ext cx="2160240" cy="1388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Gió, trời mây, hoa tràm, vòm lá,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ơng toả bay</a:t>
            </a:r>
            <a:endParaRPr lang="en-US" sz="24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0FA401F-9E62-4F5E-873F-90D0E88DE69E}"/>
              </a:ext>
            </a:extLst>
          </p:cNvPr>
          <p:cNvSpPr/>
          <p:nvPr/>
        </p:nvSpPr>
        <p:spPr>
          <a:xfrm>
            <a:off x="10271352" y="1043048"/>
            <a:ext cx="432048" cy="4258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801DF3-3B34-4740-8F4F-AE8FD8482BE8}"/>
              </a:ext>
            </a:extLst>
          </p:cNvPr>
          <p:cNvSpPr/>
          <p:nvPr/>
        </p:nvSpPr>
        <p:spPr>
          <a:xfrm>
            <a:off x="10738755" y="836712"/>
            <a:ext cx="1405918" cy="50405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cảnh thiên nhiên gần gũi, thân quen, tinh khôi, tươi mới</a:t>
            </a:r>
            <a:endParaRPr lang="en-US" sz="24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2BD7BE-4A7C-4878-AF69-BD0BEE3FB77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4847557" y="2027476"/>
            <a:ext cx="209084" cy="110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BD1B6D-8388-45BF-8555-0454EAE3DE45}"/>
              </a:ext>
            </a:extLst>
          </p:cNvPr>
          <p:cNvCxnSpPr>
            <a:cxnSpLocks/>
            <a:stCxn id="10" idx="3"/>
            <a:endCxn id="16" idx="1"/>
          </p:cNvCxnSpPr>
          <p:nvPr/>
        </p:nvCxnSpPr>
        <p:spPr>
          <a:xfrm flipV="1">
            <a:off x="6989119" y="2309383"/>
            <a:ext cx="867342" cy="1513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911FAE-C8AB-4E0E-9CEF-D021825B0F52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6989119" y="3456246"/>
            <a:ext cx="868610" cy="367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99FA54-F49C-4C35-8058-4171BC0368B2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6989119" y="3823274"/>
            <a:ext cx="869878" cy="927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8725AD7-E4C2-4C56-A23F-37FB8C8CCE0D}"/>
              </a:ext>
            </a:extLst>
          </p:cNvPr>
          <p:cNvCxnSpPr/>
          <p:nvPr/>
        </p:nvCxnSpPr>
        <p:spPr>
          <a:xfrm>
            <a:off x="723196" y="2808280"/>
            <a:ext cx="9803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D8BFE1-B2B9-406B-8026-F55402FB6AD7}"/>
              </a:ext>
            </a:extLst>
          </p:cNvPr>
          <p:cNvCxnSpPr/>
          <p:nvPr/>
        </p:nvCxnSpPr>
        <p:spPr>
          <a:xfrm>
            <a:off x="2387588" y="2803022"/>
            <a:ext cx="3600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619872-C900-4227-8D27-C2A078C91A8F}"/>
              </a:ext>
            </a:extLst>
          </p:cNvPr>
          <p:cNvCxnSpPr/>
          <p:nvPr/>
        </p:nvCxnSpPr>
        <p:spPr>
          <a:xfrm>
            <a:off x="3503712" y="2777435"/>
            <a:ext cx="36004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D724BF7-F3FD-4CE2-BA22-3CC15F074133}"/>
              </a:ext>
            </a:extLst>
          </p:cNvPr>
          <p:cNvCxnSpPr/>
          <p:nvPr/>
        </p:nvCxnSpPr>
        <p:spPr>
          <a:xfrm>
            <a:off x="723196" y="3456246"/>
            <a:ext cx="8363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E7369E-6529-495D-B7C5-92691D6D0961}"/>
              </a:ext>
            </a:extLst>
          </p:cNvPr>
          <p:cNvCxnSpPr/>
          <p:nvPr/>
        </p:nvCxnSpPr>
        <p:spPr>
          <a:xfrm>
            <a:off x="2927648" y="3456246"/>
            <a:ext cx="57606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5A60221-BF42-406C-B97A-0D6281D7509F}"/>
              </a:ext>
            </a:extLst>
          </p:cNvPr>
          <p:cNvCxnSpPr>
            <a:cxnSpLocks/>
          </p:cNvCxnSpPr>
          <p:nvPr/>
        </p:nvCxnSpPr>
        <p:spPr>
          <a:xfrm>
            <a:off x="1559496" y="3840471"/>
            <a:ext cx="57606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Straight Arrow Connector 6148">
            <a:extLst>
              <a:ext uri="{FF2B5EF4-FFF2-40B4-BE49-F238E27FC236}">
                <a16:creationId xmlns:a16="http://schemas.microsoft.com/office/drawing/2014/main" id="{FCF6CB4E-9091-47D0-A1E4-A6A530D42847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4847557" y="3134257"/>
            <a:ext cx="229738" cy="689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7" name="TextBox 6156">
            <a:extLst>
              <a:ext uri="{FF2B5EF4-FFF2-40B4-BE49-F238E27FC236}">
                <a16:creationId xmlns:a16="http://schemas.microsoft.com/office/drawing/2014/main" id="{4FBE4473-ABDC-4AE1-971E-CFF77DF5E2D3}"/>
              </a:ext>
            </a:extLst>
          </p:cNvPr>
          <p:cNvSpPr txBox="1"/>
          <p:nvPr/>
        </p:nvSpPr>
        <p:spPr>
          <a:xfrm>
            <a:off x="281276" y="936242"/>
            <a:ext cx="4740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</a:t>
            </a:r>
          </a:p>
          <a:p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Khổ 1: Khung cảnh thiên nhiên gắn với hình bóng em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D8C3DC8-C6E7-4ED0-8B6F-666F8CBB8041}"/>
              </a:ext>
            </a:extLst>
          </p:cNvPr>
          <p:cNvSpPr/>
          <p:nvPr/>
        </p:nvSpPr>
        <p:spPr>
          <a:xfrm>
            <a:off x="2126979" y="5849482"/>
            <a:ext cx="1422236" cy="58948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83B77-CD0C-4EAA-A278-F560DD598F24}"/>
              </a:ext>
            </a:extLst>
          </p:cNvPr>
          <p:cNvSpPr txBox="1"/>
          <p:nvPr/>
        </p:nvSpPr>
        <p:spPr>
          <a:xfrm>
            <a:off x="3917571" y="5667172"/>
            <a:ext cx="460153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bóng em gửi lại</a:t>
            </a: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toả bay, vấn vít, ngây ngất, nồng nàn</a:t>
            </a:r>
          </a:p>
        </p:txBody>
      </p:sp>
    </p:spTree>
    <p:extLst>
      <p:ext uri="{BB962C8B-B14F-4D97-AF65-F5344CB8AC3E}">
        <p14:creationId xmlns:p14="http://schemas.microsoft.com/office/powerpoint/2010/main" val="3944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5" grpId="0" animBg="1"/>
      <p:bldP spid="19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4C6CC-166E-47B9-AECD-5B6C1E0A3F00}"/>
              </a:ext>
            </a:extLst>
          </p:cNvPr>
          <p:cNvSpPr txBox="1"/>
          <p:nvPr/>
        </p:nvSpPr>
        <p:spPr>
          <a:xfrm>
            <a:off x="348384" y="3108961"/>
            <a:ext cx="4595488" cy="19389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Dù đi đâu và xa cách bao lâu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Dù gió mây kia đổi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ớng thay màu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Dù trái tim em không trao anh nữa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thoáng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ơng tràm cho ta bên nhau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E1FB0-B39A-41B8-8869-0FBC54BDC5BC}"/>
              </a:ext>
            </a:extLst>
          </p:cNvPr>
          <p:cNvSpPr/>
          <p:nvPr/>
        </p:nvSpPr>
        <p:spPr>
          <a:xfrm>
            <a:off x="5393735" y="1595997"/>
            <a:ext cx="2547705" cy="1488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Điệp từ </a:t>
            </a:r>
            <a:r>
              <a:rPr lang="en-US" sz="2400" b="1" i="1">
                <a:solidFill>
                  <a:srgbClr val="C00000"/>
                </a:solidFill>
              </a:rPr>
              <a:t>Dù</a:t>
            </a:r>
            <a:r>
              <a:rPr lang="en-US" sz="2400">
                <a:solidFill>
                  <a:srgbClr val="C00000"/>
                </a:solidFill>
              </a:rPr>
              <a:t>: </a:t>
            </a:r>
            <a:r>
              <a:rPr lang="en-US" sz="2400">
                <a:solidFill>
                  <a:schemeClr val="tx1"/>
                </a:solidFill>
              </a:rPr>
              <a:t>nhấn mạnh những trở ngại, khoảng cách về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383D08-7909-49FF-A838-2252DEBA8E9D}"/>
              </a:ext>
            </a:extLst>
          </p:cNvPr>
          <p:cNvSpPr/>
          <p:nvPr/>
        </p:nvSpPr>
        <p:spPr>
          <a:xfrm>
            <a:off x="5495355" y="5495310"/>
            <a:ext cx="1911824" cy="11504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Phép đối lập </a:t>
            </a:r>
            <a:r>
              <a:rPr lang="en-US" sz="2400"/>
              <a:t>: 3 dòng đầu&gt;&lt; dòng cuối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B4F47C-2C24-462D-8533-7490AB5FD7E9}"/>
              </a:ext>
            </a:extLst>
          </p:cNvPr>
          <p:cNvSpPr/>
          <p:nvPr/>
        </p:nvSpPr>
        <p:spPr>
          <a:xfrm>
            <a:off x="8279309" y="973161"/>
            <a:ext cx="1877502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Không gian</a:t>
            </a:r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29BA9-B95E-493C-A49E-F700715DA8DF}"/>
              </a:ext>
            </a:extLst>
          </p:cNvPr>
          <p:cNvSpPr/>
          <p:nvPr/>
        </p:nvSpPr>
        <p:spPr>
          <a:xfrm>
            <a:off x="8273760" y="3043426"/>
            <a:ext cx="1864270" cy="1488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Quy luật đổi thay, biến suy của thiên nhiên</a:t>
            </a:r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30CF59-E3DA-45F5-953E-747ECABC3B90}"/>
              </a:ext>
            </a:extLst>
          </p:cNvPr>
          <p:cNvSpPr/>
          <p:nvPr/>
        </p:nvSpPr>
        <p:spPr>
          <a:xfrm>
            <a:off x="7896162" y="5755990"/>
            <a:ext cx="2547705" cy="8094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Thoáng h</a:t>
            </a:r>
            <a:r>
              <a:rPr lang="vi-VN" sz="2400">
                <a:solidFill>
                  <a:srgbClr val="7030A0"/>
                </a:solidFill>
              </a:rPr>
              <a:t>ư</a:t>
            </a:r>
            <a:r>
              <a:rPr lang="en-US" sz="2400">
                <a:solidFill>
                  <a:srgbClr val="7030A0"/>
                </a:solidFill>
              </a:rPr>
              <a:t>ơng tràm </a:t>
            </a:r>
            <a:r>
              <a:rPr lang="en-US" sz="2400"/>
              <a:t>– bên nhau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0FA401F-9E62-4F5E-873F-90D0E88DE69E}"/>
              </a:ext>
            </a:extLst>
          </p:cNvPr>
          <p:cNvSpPr/>
          <p:nvPr/>
        </p:nvSpPr>
        <p:spPr>
          <a:xfrm>
            <a:off x="10271352" y="1043048"/>
            <a:ext cx="432048" cy="56026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801DF3-3B34-4740-8F4F-AE8FD8482BE8}"/>
              </a:ext>
            </a:extLst>
          </p:cNvPr>
          <p:cNvSpPr/>
          <p:nvPr/>
        </p:nvSpPr>
        <p:spPr>
          <a:xfrm>
            <a:off x="10738755" y="836712"/>
            <a:ext cx="1405918" cy="50405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336600"/>
                </a:solidFill>
              </a:rPr>
              <a:t>Thoáng h</a:t>
            </a:r>
            <a:r>
              <a:rPr lang="vi-VN" sz="2400" i="1">
                <a:solidFill>
                  <a:srgbClr val="336600"/>
                </a:solidFill>
              </a:rPr>
              <a:t>ư</a:t>
            </a:r>
            <a:r>
              <a:rPr lang="en-US" sz="2400" i="1">
                <a:solidFill>
                  <a:srgbClr val="336600"/>
                </a:solidFill>
              </a:rPr>
              <a:t>ơng tràm </a:t>
            </a:r>
            <a:r>
              <a:rPr lang="en-US" sz="2400" i="1">
                <a:solidFill>
                  <a:srgbClr val="002060"/>
                </a:solidFill>
              </a:rPr>
              <a:t>– sợi dây gắn kết tình ta bền chặt, dài lâu</a:t>
            </a:r>
            <a:endParaRPr lang="en-US" sz="24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2BD7BE-4A7C-4878-AF69-BD0BEE3FB777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4943872" y="2340411"/>
            <a:ext cx="449863" cy="1738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99FA54-F49C-4C35-8058-4171BC0368B2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7407179" y="6070521"/>
            <a:ext cx="488983" cy="90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D8BFE1-B2B9-406B-8026-F55402FB6AD7}"/>
              </a:ext>
            </a:extLst>
          </p:cNvPr>
          <p:cNvCxnSpPr/>
          <p:nvPr/>
        </p:nvCxnSpPr>
        <p:spPr>
          <a:xfrm>
            <a:off x="2567608" y="2808280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619872-C900-4227-8D27-C2A078C91A8F}"/>
              </a:ext>
            </a:extLst>
          </p:cNvPr>
          <p:cNvCxnSpPr/>
          <p:nvPr/>
        </p:nvCxnSpPr>
        <p:spPr>
          <a:xfrm>
            <a:off x="3863752" y="2808280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E7369E-6529-495D-B7C5-92691D6D0961}"/>
              </a:ext>
            </a:extLst>
          </p:cNvPr>
          <p:cNvCxnSpPr>
            <a:cxnSpLocks/>
          </p:cNvCxnSpPr>
          <p:nvPr/>
        </p:nvCxnSpPr>
        <p:spPr>
          <a:xfrm>
            <a:off x="397321" y="4288092"/>
            <a:ext cx="40069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5A60221-BF42-406C-B97A-0D6281D7509F}"/>
              </a:ext>
            </a:extLst>
          </p:cNvPr>
          <p:cNvCxnSpPr>
            <a:cxnSpLocks/>
          </p:cNvCxnSpPr>
          <p:nvPr/>
        </p:nvCxnSpPr>
        <p:spPr>
          <a:xfrm>
            <a:off x="372521" y="3456246"/>
            <a:ext cx="42549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A5C0AA-8EE4-4336-A29B-707134AFDF7E}"/>
              </a:ext>
            </a:extLst>
          </p:cNvPr>
          <p:cNvCxnSpPr>
            <a:cxnSpLocks/>
          </p:cNvCxnSpPr>
          <p:nvPr/>
        </p:nvCxnSpPr>
        <p:spPr>
          <a:xfrm>
            <a:off x="523089" y="3901445"/>
            <a:ext cx="27492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9" name="Straight Arrow Connector 6148">
            <a:extLst>
              <a:ext uri="{FF2B5EF4-FFF2-40B4-BE49-F238E27FC236}">
                <a16:creationId xmlns:a16="http://schemas.microsoft.com/office/drawing/2014/main" id="{FCF6CB4E-9091-47D0-A1E4-A6A530D42847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4943872" y="4078457"/>
            <a:ext cx="551483" cy="1992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7" name="TextBox 6156">
            <a:extLst>
              <a:ext uri="{FF2B5EF4-FFF2-40B4-BE49-F238E27FC236}">
                <a16:creationId xmlns:a16="http://schemas.microsoft.com/office/drawing/2014/main" id="{4FBE4473-ABDC-4AE1-971E-CFF77DF5E2D3}"/>
              </a:ext>
            </a:extLst>
          </p:cNvPr>
          <p:cNvSpPr txBox="1"/>
          <p:nvPr/>
        </p:nvSpPr>
        <p:spPr>
          <a:xfrm>
            <a:off x="257395" y="1136739"/>
            <a:ext cx="4980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</a:t>
            </a:r>
          </a:p>
          <a:p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Khổ 2: H</a:t>
            </a:r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tràm trong niềm th</a:t>
            </a:r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nỗi nhớ của những ng</a:t>
            </a:r>
            <a:r>
              <a:rPr lang="vi-VN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yêu nhau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B9C38C-C05F-4B08-9F91-CB10B0E70BC1}"/>
              </a:ext>
            </a:extLst>
          </p:cNvPr>
          <p:cNvCxnSpPr/>
          <p:nvPr/>
        </p:nvCxnSpPr>
        <p:spPr>
          <a:xfrm>
            <a:off x="1127448" y="4653136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198F5A4-1D9E-40A0-A46D-A7132DF147F6}"/>
              </a:ext>
            </a:extLst>
          </p:cNvPr>
          <p:cNvCxnSpPr/>
          <p:nvPr/>
        </p:nvCxnSpPr>
        <p:spPr>
          <a:xfrm>
            <a:off x="1271464" y="3901445"/>
            <a:ext cx="31683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A53DF4-7FF8-4A4D-B577-C5C1D02C9431}"/>
              </a:ext>
            </a:extLst>
          </p:cNvPr>
          <p:cNvCxnSpPr>
            <a:cxnSpLocks/>
          </p:cNvCxnSpPr>
          <p:nvPr/>
        </p:nvCxnSpPr>
        <p:spPr>
          <a:xfrm>
            <a:off x="894000" y="3456246"/>
            <a:ext cx="7549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316FE0-69E1-4791-BEB2-7E2085F9AB65}"/>
              </a:ext>
            </a:extLst>
          </p:cNvPr>
          <p:cNvCxnSpPr/>
          <p:nvPr/>
        </p:nvCxnSpPr>
        <p:spPr>
          <a:xfrm>
            <a:off x="3215680" y="3456246"/>
            <a:ext cx="7919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8B803B-B980-47CF-BBA3-A830751ADA94}"/>
              </a:ext>
            </a:extLst>
          </p:cNvPr>
          <p:cNvCxnSpPr/>
          <p:nvPr/>
        </p:nvCxnSpPr>
        <p:spPr>
          <a:xfrm>
            <a:off x="1343472" y="4288092"/>
            <a:ext cx="2520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CA761F1-555C-453F-B7BA-735543636B20}"/>
              </a:ext>
            </a:extLst>
          </p:cNvPr>
          <p:cNvSpPr/>
          <p:nvPr/>
        </p:nvSpPr>
        <p:spPr>
          <a:xfrm>
            <a:off x="8280512" y="2008294"/>
            <a:ext cx="189340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Thời gian</a:t>
            </a:r>
            <a:endParaRPr lang="en-US" sz="240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60976F-52A2-4814-A853-612656C4E8D1}"/>
              </a:ext>
            </a:extLst>
          </p:cNvPr>
          <p:cNvSpPr/>
          <p:nvPr/>
        </p:nvSpPr>
        <p:spPr>
          <a:xfrm>
            <a:off x="8337948" y="4683436"/>
            <a:ext cx="1911824" cy="8206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</a:rPr>
              <a:t>Sự lỗi hẹn, lỗi nhịp</a:t>
            </a:r>
            <a:endParaRPr lang="en-US" sz="240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5C07742-213C-4A36-99CD-B4A90BF3EF87}"/>
              </a:ext>
            </a:extLst>
          </p:cNvPr>
          <p:cNvCxnSpPr>
            <a:stCxn id="9" idx="3"/>
            <a:endCxn id="16" idx="1"/>
          </p:cNvCxnSpPr>
          <p:nvPr/>
        </p:nvCxnSpPr>
        <p:spPr>
          <a:xfrm flipV="1">
            <a:off x="7941440" y="1441213"/>
            <a:ext cx="337869" cy="899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2351F1E-94A8-4EBF-B140-24473B44BC1F}"/>
              </a:ext>
            </a:extLst>
          </p:cNvPr>
          <p:cNvCxnSpPr>
            <a:stCxn id="9" idx="3"/>
            <a:endCxn id="59" idx="1"/>
          </p:cNvCxnSpPr>
          <p:nvPr/>
        </p:nvCxnSpPr>
        <p:spPr>
          <a:xfrm>
            <a:off x="7941440" y="2340411"/>
            <a:ext cx="339072" cy="135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2C0C0BF-88A6-4540-A077-0C98E471BCAA}"/>
              </a:ext>
            </a:extLst>
          </p:cNvPr>
          <p:cNvCxnSpPr>
            <a:stCxn id="9" idx="3"/>
            <a:endCxn id="17" idx="1"/>
          </p:cNvCxnSpPr>
          <p:nvPr/>
        </p:nvCxnSpPr>
        <p:spPr>
          <a:xfrm>
            <a:off x="7941440" y="2340411"/>
            <a:ext cx="332320" cy="1447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79314E4-FEE2-42F6-9FBA-AD299A42787B}"/>
              </a:ext>
            </a:extLst>
          </p:cNvPr>
          <p:cNvCxnSpPr>
            <a:stCxn id="9" idx="3"/>
          </p:cNvCxnSpPr>
          <p:nvPr/>
        </p:nvCxnSpPr>
        <p:spPr>
          <a:xfrm>
            <a:off x="7941440" y="2340411"/>
            <a:ext cx="373224" cy="2921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49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5" grpId="0" animBg="1"/>
      <p:bldP spid="19" grpId="0" animBg="1"/>
      <p:bldP spid="59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</a:rPr>
              <a:t>BÀI 7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PHẦN ĐỌC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latin typeface="+mj-lt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+mj-lt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+mj-lt"/>
              </a:rPr>
              <a:t>ƠNG TRÀM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  <a:p>
            <a:pPr algn="ctr" eaLnBrk="1" hangingPunct="1">
              <a:defRPr/>
            </a:pPr>
            <a:r>
              <a:rPr lang="en-US" sz="2000" b="1">
                <a:solidFill>
                  <a:srgbClr val="0000FF"/>
                </a:solidFill>
                <a:latin typeface="+mj-lt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+mj-lt"/>
              </a:rPr>
              <a:t>HOÀI VŨ</a:t>
            </a:r>
            <a:endParaRPr lang="en-US" sz="2800" b="1" dirty="0">
              <a:solidFill>
                <a:srgbClr val="800080"/>
              </a:solidFill>
              <a:latin typeface="+mj-lt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762754374"/>
              </p:ext>
            </p:extLst>
          </p:nvPr>
        </p:nvGraphicFramePr>
        <p:xfrm>
          <a:off x="0" y="1484784"/>
          <a:ext cx="11984699" cy="5202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30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9A692F-7839-4151-A1AB-33C6DC1B3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859A692F-7839-4151-A1AB-33C6DC1B3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E993AA5-D5A6-4AAF-B328-13CE0BC99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5E993AA5-D5A6-4AAF-B328-13CE0BC99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27EF31-FCBB-465E-83E8-245D4EC25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CF27EF31-FCBB-465E-83E8-245D4EC25D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3656CFE-EAB9-42AA-9988-90EBF93DB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dgm id="{D3656CFE-EAB9-42AA-9988-90EBF93DBE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2456202-1C64-41B1-A4B4-E77B75BB0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graphicEl>
                                              <a:dgm id="{52456202-1C64-41B1-A4B4-E77B75BB0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81DDF62-6BFC-4C50-847D-3942C2609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dgm id="{D81DDF62-6BFC-4C50-847D-3942C2609B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9B3FA55-96DB-4247-B699-0A87341B8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graphicEl>
                                              <a:dgm id="{A9B3FA55-96DB-4247-B699-0A87341B88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84E024F-2B87-4851-8648-49C31368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graphicEl>
                                              <a:dgm id="{B84E024F-2B87-4851-8648-49C31368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8AB122-70BC-4853-BEE0-1F45AE4EA4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87647" y="938276"/>
          <a:ext cx="9670904" cy="4981448"/>
        </p:xfrm>
        <a:graphic>
          <a:graphicData uri="http://schemas.openxmlformats.org/drawingml/2006/table">
            <a:tbl>
              <a:tblPr firstRow="1" firstCol="1" bandRow="1"/>
              <a:tblGrid>
                <a:gridCol w="1255565">
                  <a:extLst>
                    <a:ext uri="{9D8B030D-6E8A-4147-A177-3AD203B41FA5}">
                      <a16:colId xmlns:a16="http://schemas.microsoft.com/office/drawing/2014/main" val="3298180873"/>
                    </a:ext>
                  </a:extLst>
                </a:gridCol>
                <a:gridCol w="4857750">
                  <a:extLst>
                    <a:ext uri="{9D8B030D-6E8A-4147-A177-3AD203B41FA5}">
                      <a16:colId xmlns:a16="http://schemas.microsoft.com/office/drawing/2014/main" val="3237689074"/>
                    </a:ext>
                  </a:extLst>
                </a:gridCol>
                <a:gridCol w="3557589">
                  <a:extLst>
                    <a:ext uri="{9D8B030D-6E8A-4147-A177-3AD203B41FA5}">
                      <a16:colId xmlns:a16="http://schemas.microsoft.com/office/drawing/2014/main" val="1232175018"/>
                    </a:ext>
                  </a:extLst>
                </a:gridCol>
              </a:tblGrid>
              <a:tr h="301783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430" marR="394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buSzPts val="1400"/>
                        <a:buFont typeface="Symbol" panose="05050102010706020507" pitchFamily="18" charset="2"/>
                        <a:buChar char=""/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9017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Tháp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Mười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thổi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thổi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rất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sâu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“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”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lòng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9017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Bầu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trời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thì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cánh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thì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rộng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đẩy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mọi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chiều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kích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</a:p>
                    <a:p>
                      <a:pPr marL="30480" marR="30480" algn="just">
                        <a:lnSpc>
                          <a:spcPct val="130000"/>
                        </a:lnSpc>
                      </a:pPr>
                      <a:r>
                        <a:rPr lang="vi-VN" sz="1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Hương tràm bên anh, mà em đi đâu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?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Hương tràm còn bên anh mà bóng em không còn nữa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Hương tràm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gợi nhắc nhói lòng nỗi trống vắng khắc khoải, sự cô đơn không biết tựa vào đâu trong nỗi lòng anh; thể hiện nỗi nhớ thương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của nhân vật trữ tình, bâng khuâng, đau đáu…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430" marR="394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Tháp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Mười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thổi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rất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sâu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ẩn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hoang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xoáy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chồng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xúc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nỗi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đau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thương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niềm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hi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vọng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trời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39430" marR="394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67715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AA14047-B7F7-4955-854B-EF2C5F9BC889}"/>
              </a:ext>
            </a:extLst>
          </p:cNvPr>
          <p:cNvSpPr/>
          <p:nvPr/>
        </p:nvSpPr>
        <p:spPr>
          <a:xfrm>
            <a:off x="263352" y="1049193"/>
            <a:ext cx="13242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</a:t>
            </a:r>
          </a:p>
          <a:p>
            <a:r>
              <a:rPr lang="en-US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Khổ 3: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nhiên, cảnh vật trong mùa hoa tràm</a:t>
            </a:r>
          </a:p>
          <a:p>
            <a:endParaRPr lang="en-US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09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C99900-5B1C-40C7-852F-F9BA6B2BA3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0889" y="1172572"/>
          <a:ext cx="9609085" cy="4419600"/>
        </p:xfrm>
        <a:graphic>
          <a:graphicData uri="http://schemas.openxmlformats.org/drawingml/2006/table">
            <a:tbl>
              <a:tblPr firstRow="1" firstCol="1" bandRow="1"/>
              <a:tblGrid>
                <a:gridCol w="950861">
                  <a:extLst>
                    <a:ext uri="{9D8B030D-6E8A-4147-A177-3AD203B41FA5}">
                      <a16:colId xmlns:a16="http://schemas.microsoft.com/office/drawing/2014/main" val="2372106820"/>
                    </a:ext>
                  </a:extLst>
                </a:gridCol>
                <a:gridCol w="5686425">
                  <a:extLst>
                    <a:ext uri="{9D8B030D-6E8A-4147-A177-3AD203B41FA5}">
                      <a16:colId xmlns:a16="http://schemas.microsoft.com/office/drawing/2014/main" val="1103034971"/>
                    </a:ext>
                  </a:extLst>
                </a:gridCol>
                <a:gridCol w="2971799">
                  <a:extLst>
                    <a:ext uri="{9D8B030D-6E8A-4147-A177-3AD203B41FA5}">
                      <a16:colId xmlns:a16="http://schemas.microsoft.com/office/drawing/2014/main" val="1585884190"/>
                    </a:ext>
                  </a:extLst>
                </a:gridCol>
              </a:tblGrid>
              <a:tr h="30178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996" marR="4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”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láy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vẹn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Bóng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bóng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bát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ngát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Mắt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lá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xanh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mát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hương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xôn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xao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44996" marR="4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vẫn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… (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bóng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vần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thấy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….(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mắt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vẫn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nghe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… (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đậm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4996" marR="44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98416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318E958-05DB-48DF-8C18-3536B53B7EFD}"/>
              </a:ext>
            </a:extLst>
          </p:cNvPr>
          <p:cNvSpPr/>
          <p:nvPr/>
        </p:nvSpPr>
        <p:spPr>
          <a:xfrm>
            <a:off x="28203" y="1172573"/>
            <a:ext cx="13872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</a:t>
            </a:r>
          </a:p>
          <a:p>
            <a:r>
              <a:rPr lang="en-US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Khổ 4: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Hương tràm trong tâm trí con người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6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</a:rPr>
              <a:t>BÀI 7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PHẦN ĐỌC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TRONG H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TRÀM</a:t>
            </a:r>
          </a:p>
          <a:p>
            <a:pPr algn="ctr" eaLnBrk="1" hangingPunct="1">
              <a:defRPr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en-US" sz="2400" b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 VŨ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4A93D-6656-7E5C-91DA-01A47C78395C}"/>
              </a:ext>
            </a:extLst>
          </p:cNvPr>
          <p:cNvSpPr txBox="1"/>
          <p:nvPr/>
        </p:nvSpPr>
        <p:spPr>
          <a:xfrm>
            <a:off x="948585" y="1412776"/>
            <a:ext cx="9217024" cy="3348609"/>
          </a:xfrm>
          <a:prstGeom prst="rect">
            <a:avLst/>
          </a:prstGeom>
          <a:noFill/>
          <a:ln w="28575">
            <a:solidFill>
              <a:srgbClr val="3366CC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it-IT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đoạn văn ngắn (khoảng 5 – 7 câu) nêu cảm nhận của anh/chị về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tiết/ hình ảnh mà em yêu thích 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 trong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khổ th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đầu bài th</a:t>
            </a:r>
            <a:r>
              <a:rPr lang="vi-VN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 trong h</a:t>
            </a:r>
            <a:r>
              <a:rPr lang="vi-VN" sz="2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ơng tràm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Hoài Vũ)</a:t>
            </a:r>
            <a:endParaRPr lang="vi-VN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việc cá nhân.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6" descr="Book-09">
            <a:extLst>
              <a:ext uri="{FF2B5EF4-FFF2-40B4-BE49-F238E27FC236}">
                <a16:creationId xmlns:a16="http://schemas.microsoft.com/office/drawing/2014/main" id="{03608E63-96EB-B525-1AB8-57562AD94F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5097383"/>
            <a:ext cx="32988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97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</a:rPr>
              <a:t>BÀI 7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PHẦN ĐỌC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 b="1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rgbClr val="0000FF"/>
                </a:solidFill>
              </a:rPr>
              <a:t>ĐI TRONG H</a:t>
            </a:r>
            <a:r>
              <a:rPr lang="vi-VN" sz="3600" b="1">
                <a:solidFill>
                  <a:srgbClr val="0000FF"/>
                </a:solidFill>
              </a:rPr>
              <a:t>Ư</a:t>
            </a:r>
            <a:r>
              <a:rPr lang="en-US" sz="3600" b="1">
                <a:solidFill>
                  <a:srgbClr val="0000FF"/>
                </a:solidFill>
              </a:rPr>
              <a:t>ƠNG TRÀM</a:t>
            </a:r>
          </a:p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</a:rPr>
              <a:t>                                                            </a:t>
            </a:r>
            <a:r>
              <a:rPr lang="en-US" sz="2800" b="1">
                <a:solidFill>
                  <a:srgbClr val="800080"/>
                </a:solidFill>
              </a:rPr>
              <a:t>HOÀI VŨ</a:t>
            </a:r>
            <a:endParaRPr lang="en-US" sz="3600" b="1">
              <a:solidFill>
                <a:srgbClr val="800080"/>
              </a:solidFill>
            </a:endParaRPr>
          </a:p>
          <a:p>
            <a:pPr algn="ctr" eaLnBrk="1" hangingPunct="1">
              <a:defRPr/>
            </a:pPr>
            <a:endParaRPr lang="en-US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86C9D-E452-5A17-47D4-C2FC6DADD63A}"/>
              </a:ext>
            </a:extLst>
          </p:cNvPr>
          <p:cNvSpPr/>
          <p:nvPr/>
        </p:nvSpPr>
        <p:spPr>
          <a:xfrm>
            <a:off x="3287688" y="962327"/>
            <a:ext cx="4464496" cy="6664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BẢNG KIỂM ĐÁNH GIÁ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F6C512-0F27-4BDD-858F-EE52E995F401}"/>
              </a:ext>
            </a:extLst>
          </p:cNvPr>
          <p:cNvGraphicFramePr>
            <a:graphicFrameLocks noGrp="1"/>
          </p:cNvGraphicFramePr>
          <p:nvPr/>
        </p:nvGraphicFramePr>
        <p:xfrm>
          <a:off x="263352" y="1691142"/>
          <a:ext cx="11665295" cy="497821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47415">
                  <a:extLst>
                    <a:ext uri="{9D8B030D-6E8A-4147-A177-3AD203B41FA5}">
                      <a16:colId xmlns:a16="http://schemas.microsoft.com/office/drawing/2014/main" val="2661160738"/>
                    </a:ext>
                  </a:extLst>
                </a:gridCol>
                <a:gridCol w="2595426">
                  <a:extLst>
                    <a:ext uri="{9D8B030D-6E8A-4147-A177-3AD203B41FA5}">
                      <a16:colId xmlns:a16="http://schemas.microsoft.com/office/drawing/2014/main" val="1498759264"/>
                    </a:ext>
                  </a:extLst>
                </a:gridCol>
                <a:gridCol w="2595426">
                  <a:extLst>
                    <a:ext uri="{9D8B030D-6E8A-4147-A177-3AD203B41FA5}">
                      <a16:colId xmlns:a16="http://schemas.microsoft.com/office/drawing/2014/main" val="1299506081"/>
                    </a:ext>
                  </a:extLst>
                </a:gridCol>
                <a:gridCol w="2213514">
                  <a:extLst>
                    <a:ext uri="{9D8B030D-6E8A-4147-A177-3AD203B41FA5}">
                      <a16:colId xmlns:a16="http://schemas.microsoft.com/office/drawing/2014/main" val="788044024"/>
                    </a:ext>
                  </a:extLst>
                </a:gridCol>
                <a:gridCol w="2213514">
                  <a:extLst>
                    <a:ext uri="{9D8B030D-6E8A-4147-A177-3AD203B41FA5}">
                      <a16:colId xmlns:a16="http://schemas.microsoft.com/office/drawing/2014/main" val="10118447"/>
                    </a:ext>
                  </a:extLst>
                </a:gridCol>
              </a:tblGrid>
              <a:tr h="28241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TIÊU CHÍ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MỨC ĐỘ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264726"/>
                  </a:ext>
                </a:extLst>
              </a:tr>
              <a:tr h="5648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TỐT</a:t>
                      </a:r>
                    </a:p>
                    <a:p>
                      <a:pPr algn="ctr"/>
                      <a:r>
                        <a:rPr lang="en-US" sz="1800" b="1" dirty="0">
                          <a:effectLst/>
                        </a:rPr>
                        <a:t>(9 -10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KHÁ</a:t>
                      </a:r>
                    </a:p>
                    <a:p>
                      <a:pPr algn="ctr"/>
                      <a:r>
                        <a:rPr lang="en-US" sz="1800" b="1">
                          <a:effectLst/>
                        </a:rPr>
                        <a:t>(7 - 8 điểm)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TRUNG BÌNH</a:t>
                      </a:r>
                    </a:p>
                    <a:p>
                      <a:pPr algn="ctr"/>
                      <a:r>
                        <a:rPr lang="en-US" sz="1800" b="1">
                          <a:effectLst/>
                        </a:rPr>
                        <a:t>(5 - 6 điểm)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CHƯA ĐẠT</a:t>
                      </a:r>
                    </a:p>
                    <a:p>
                      <a:pPr algn="ctr"/>
                      <a:r>
                        <a:rPr lang="en-US" sz="1800" b="1">
                          <a:effectLst/>
                        </a:rPr>
                        <a:t>(0 - 4 điểm)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500103"/>
                  </a:ext>
                </a:extLst>
              </a:tr>
              <a:tr h="1412058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NỘI DUNG</a:t>
                      </a:r>
                    </a:p>
                    <a:p>
                      <a:pPr algn="ctr"/>
                      <a:r>
                        <a:rPr lang="en-US" sz="1800" b="1">
                          <a:effectLst/>
                        </a:rPr>
                        <a:t>ĐOẠN VĂN 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err="1">
                          <a:effectLst/>
                        </a:rPr>
                        <a:t>Đáp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ứng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tất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cả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yêu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cầu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về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luận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mở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rộng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sáng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tạo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trích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dẫn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phân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tích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quan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thái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độ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rõ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ràng</a:t>
                      </a:r>
                      <a:r>
                        <a:rPr lang="en-US" sz="1800" b="1" dirty="0">
                          <a:effectLst/>
                        </a:rPr>
                        <a:t>. 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err="1">
                          <a:effectLst/>
                        </a:rPr>
                        <a:t>Đáp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ứng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tất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cả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yêu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cầu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về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luận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mở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rộng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sáng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tạo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trích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dẫn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phân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tích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nhưng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còn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sơ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sài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quan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thái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độ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nhưng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chưa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rõ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ràng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err="1">
                          <a:effectLst/>
                        </a:rPr>
                        <a:t>Đáp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ứng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tất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cả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các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yêu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cầu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về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luận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mở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rộng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sáng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tạo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trích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dẫn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nhưng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chưa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phân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tích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mới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chỉ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có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quan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điểm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hoặc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thái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độ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effectLst/>
                        </a:rPr>
                        <a:t>Không đủ luận điểm, không trích dẫn. Chưa thể hiện được quan điểm, thái độ.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6182873"/>
                  </a:ext>
                </a:extLst>
              </a:tr>
              <a:tr h="1129647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HÌNH THỨC</a:t>
                      </a:r>
                    </a:p>
                    <a:p>
                      <a:pPr algn="ctr"/>
                      <a:r>
                        <a:rPr lang="en-US" sz="1800" b="1">
                          <a:effectLst/>
                        </a:rPr>
                        <a:t>ĐOẠN VĂN 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effectLst/>
                        </a:rPr>
                        <a:t>- Chữ viết, cách trình bày đẹp.</a:t>
                      </a:r>
                    </a:p>
                    <a:p>
                      <a:pPr algn="just"/>
                      <a:r>
                        <a:rPr lang="en-US" sz="1800" b="1">
                          <a:effectLst/>
                        </a:rPr>
                        <a:t>- Không mắc lỗi về cách dùng từ, không mắc lỗi chính tả.</a:t>
                      </a:r>
                    </a:p>
                    <a:p>
                      <a:pPr algn="just"/>
                      <a:r>
                        <a:rPr lang="en-US" sz="1800" b="1">
                          <a:effectLst/>
                        </a:rPr>
                        <a:t>- Cấu trúc đoạn rõ ràng.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effectLst/>
                        </a:rPr>
                        <a:t>- </a:t>
                      </a:r>
                      <a:r>
                        <a:rPr lang="en-US" sz="1800" b="1" dirty="0" err="1">
                          <a:effectLst/>
                        </a:rPr>
                        <a:t>Chữ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đẹp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cách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trình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bày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rõ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ràng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="1" dirty="0">
                          <a:effectLst/>
                        </a:rPr>
                        <a:t>- </a:t>
                      </a:r>
                      <a:r>
                        <a:rPr lang="en-US" sz="1800" b="1" dirty="0" err="1">
                          <a:effectLst/>
                        </a:rPr>
                        <a:t>Còn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vài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lỗi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chính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tả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effectLst/>
                        </a:rPr>
                        <a:t>- </a:t>
                      </a:r>
                      <a:r>
                        <a:rPr lang="en-US" sz="1800" b="1" dirty="0" err="1">
                          <a:effectLst/>
                        </a:rPr>
                        <a:t>Bố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cục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chưa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rõ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ràng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="1" dirty="0">
                          <a:effectLst/>
                        </a:rPr>
                        <a:t>- </a:t>
                      </a:r>
                      <a:r>
                        <a:rPr lang="en-US" sz="1800" b="1" dirty="0" err="1">
                          <a:effectLst/>
                        </a:rPr>
                        <a:t>Còn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vài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lỗi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dùng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từ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đặt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câu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chính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tả</a:t>
                      </a:r>
                      <a:r>
                        <a:rPr lang="en-US" sz="1800" b="1" dirty="0">
                          <a:effectLst/>
                        </a:rPr>
                        <a:t>…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>
                          <a:effectLst/>
                        </a:rPr>
                        <a:t>- </a:t>
                      </a:r>
                      <a:r>
                        <a:rPr lang="en-US" sz="1800" b="1" dirty="0" err="1">
                          <a:effectLst/>
                        </a:rPr>
                        <a:t>Bố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cục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không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đảm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bảo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</a:p>
                    <a:p>
                      <a:pPr algn="just"/>
                      <a:r>
                        <a:rPr lang="en-US" sz="1800" b="1" dirty="0">
                          <a:effectLst/>
                        </a:rPr>
                        <a:t>- </a:t>
                      </a:r>
                      <a:r>
                        <a:rPr lang="en-US" sz="1800" b="1" dirty="0" err="1">
                          <a:effectLst/>
                        </a:rPr>
                        <a:t>Mắc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quá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nhiều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lỗi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chính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tả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dùng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từ</a:t>
                      </a:r>
                      <a:r>
                        <a:rPr lang="en-US" sz="1800" b="1" dirty="0">
                          <a:effectLst/>
                        </a:rPr>
                        <a:t>, </a:t>
                      </a:r>
                      <a:r>
                        <a:rPr lang="en-US" sz="1800" b="1" dirty="0" err="1">
                          <a:effectLst/>
                        </a:rPr>
                        <a:t>đặt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câu</a:t>
                      </a:r>
                      <a:r>
                        <a:rPr lang="en-US" sz="1800" b="1" dirty="0">
                          <a:effectLst/>
                        </a:rPr>
                        <a:t>…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9780511"/>
                  </a:ext>
                </a:extLst>
              </a:tr>
              <a:tr h="564823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THÁI ĐỘ </a:t>
                      </a:r>
                    </a:p>
                    <a:p>
                      <a:pPr algn="ctr"/>
                      <a:r>
                        <a:rPr lang="en-US" sz="1800" b="1">
                          <a:effectLst/>
                        </a:rPr>
                        <a:t>THAM GIA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effectLst/>
                        </a:rPr>
                        <a:t>Nghiêm túc, trung thực.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effectLst/>
                        </a:rPr>
                        <a:t>Nghiêm túc, trung thực.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>
                          <a:effectLst/>
                        </a:rPr>
                        <a:t>Chưa thực sự nghiêm túc.</a:t>
                      </a:r>
                      <a:endParaRPr lang="en-US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1" dirty="0" err="1">
                          <a:effectLst/>
                        </a:rPr>
                        <a:t>Không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nghiêm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túc</a:t>
                      </a:r>
                      <a:r>
                        <a:rPr lang="en-US" sz="1800" b="1" dirty="0">
                          <a:effectLst/>
                        </a:rPr>
                        <a:t>/ </a:t>
                      </a:r>
                      <a:r>
                        <a:rPr lang="en-US" sz="1800" b="1" dirty="0" err="1">
                          <a:effectLst/>
                        </a:rPr>
                        <a:t>thiếu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trung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thực</a:t>
                      </a:r>
                      <a:r>
                        <a:rPr lang="en-US" sz="1800" b="1" dirty="0">
                          <a:effectLst/>
                        </a:rPr>
                        <a:t>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287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ổng hợp hình ảnh cảm ơn đẹp nhất - Kho ảnh đẹp">
            <a:extLst>
              <a:ext uri="{FF2B5EF4-FFF2-40B4-BE49-F238E27FC236}">
                <a16:creationId xmlns:a16="http://schemas.microsoft.com/office/drawing/2014/main" id="{B2BDD457-1D4E-E33E-E85C-EB7E610B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99392"/>
            <a:ext cx="1207266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9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073D-8C68-406C-86A9-1E8E21ED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545F-68E7-40FA-8674-25E4E6D74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" y="-17227"/>
            <a:ext cx="1200065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5680D-C6F4-4611-881F-47ADD79A10D8}"/>
              </a:ext>
            </a:extLst>
          </p:cNvPr>
          <p:cNvSpPr txBox="1"/>
          <p:nvPr/>
        </p:nvSpPr>
        <p:spPr>
          <a:xfrm>
            <a:off x="1055440" y="908720"/>
            <a:ext cx="98650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TRONG H</a:t>
            </a:r>
            <a:r>
              <a:rPr lang="vi-VN" sz="4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TRÀM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 VŨ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54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3721B6-046A-4E35-8F33-61153D652B7D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836712"/>
          <a:ext cx="11521280" cy="583527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301756617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70738466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776129734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4311309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116265275"/>
                    </a:ext>
                  </a:extLst>
                </a:gridCol>
              </a:tblGrid>
              <a:tr h="6231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TIÊU CHÍ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TỐT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(9 -10 điểm</a:t>
                      </a:r>
                      <a:r>
                        <a:rPr lang="vi-VN" sz="1900">
                          <a:effectLst/>
                        </a:rPr>
                        <a:t>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KHÁ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(7 - 8 điểm)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TRUNG BÌNH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(5 - 6 điểm)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CHƯA ĐẠT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(0 - 4 điểm)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1639232"/>
                  </a:ext>
                </a:extLst>
              </a:tr>
              <a:tr h="111753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NỘI DUNG </a:t>
                      </a:r>
                      <a:endParaRPr lang="en-US" sz="190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Nội dung tìm hiểu phong phú, sâu sắc.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Có nhiều hơn 2 ý mở rộng nâng cao;</a:t>
                      </a:r>
                      <a:r>
                        <a:rPr lang="vi-VN" sz="1900">
                          <a:effectLst/>
                        </a:rPr>
                        <a:t> c</a:t>
                      </a:r>
                      <a:r>
                        <a:rPr lang="en-US" sz="1900">
                          <a:effectLst/>
                        </a:rPr>
                        <a:t>ó sự sáng tạo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Nội dung tìm hiểu sâu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Có ít nhất 1 </a:t>
                      </a:r>
                      <a:r>
                        <a:rPr lang="vi-VN" sz="1900">
                          <a:effectLst/>
                        </a:rPr>
                        <a:t>-</a:t>
                      </a:r>
                      <a:r>
                        <a:rPr lang="en-US" sz="1900">
                          <a:effectLst/>
                        </a:rPr>
                        <a:t> 2 ý mở rộng nâng cao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Nội dung tìm hiểu sơ sài, mới dừng lại ở mức độ biết và nhận diện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Không đủ luận điểm, không trích dẫn. Chưa thể hiện được quan điểm, thái độ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7042903"/>
                  </a:ext>
                </a:extLst>
              </a:tr>
              <a:tr h="254609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VẼ TRANH, THUYẾT TRÌNH </a:t>
                      </a:r>
                      <a:endParaRPr lang="en-US" sz="190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Hình thức báo cáo có sáng tạo, tạo được tương tác giữa người nói và người nghe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Lời nói rõ ràng, âm lượng đủ nghe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</a:t>
                      </a:r>
                      <a:r>
                        <a:rPr lang="en-US" sz="1900">
                          <a:effectLst/>
                        </a:rPr>
                        <a:t> Phong thái tự tin, có tương tác với người nghe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Tranh đẹp bố cục hài hòa, sáng tạo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Hình thức báo cáo có sáng tạo, thu hút người nghe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Lời nói tương đối rõ ràng, âm lượng đủ nghe nhưng chưa tự tin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Tranh tương đối đẹp, hài hòa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Hình thức báo cáo chưa sáng tạo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</a:t>
                      </a:r>
                      <a:r>
                        <a:rPr lang="en-US" sz="1900">
                          <a:effectLst/>
                        </a:rPr>
                        <a:t>Lời nói còn ấp úng, chưa đủ âm lượng nghe, chưa tự tin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Tranh vẽ phối màu chưa phù hợp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- Bố cục không đảm bảo.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- Mắc quá nhiều lỗi chính tả, dùng từ, đặt câu…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1900">
                          <a:effectLst/>
                        </a:rPr>
                        <a:t>- Nội dung sơ sài, cẩu thả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4989728"/>
                  </a:ext>
                </a:extLst>
              </a:tr>
              <a:tr h="4510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THÁI ĐỘ THAM GIA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Không nghiêm túc/ thiếu trung thực.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Chưa thực sự nghiêm túc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Nghiêm túc, trung thực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Không nghiêm túc/ thiếu trung thực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50091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DB67BD2-CE49-4F7E-8F74-7A6DFE7C6DAB}"/>
              </a:ext>
            </a:extLst>
          </p:cNvPr>
          <p:cNvSpPr/>
          <p:nvPr/>
        </p:nvSpPr>
        <p:spPr>
          <a:xfrm>
            <a:off x="3287688" y="44624"/>
            <a:ext cx="4464496" cy="66647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BẢNG KIỂM ĐÁNH GIÁ</a:t>
            </a:r>
          </a:p>
        </p:txBody>
      </p:sp>
    </p:spTree>
    <p:extLst>
      <p:ext uri="{BB962C8B-B14F-4D97-AF65-F5344CB8AC3E}">
        <p14:creationId xmlns:p14="http://schemas.microsoft.com/office/powerpoint/2010/main" val="336347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Đi Trong Hương Tràm - ( Thuận Yến ) - Hoàng Hoá.">
            <a:hlinkClick r:id="" action="ppaction://media"/>
            <a:extLst>
              <a:ext uri="{FF2B5EF4-FFF2-40B4-BE49-F238E27FC236}">
                <a16:creationId xmlns:a16="http://schemas.microsoft.com/office/drawing/2014/main" id="{5D78AA7A-EF4C-49E3-B0C2-76571009ED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08" end="1150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6" y="947629"/>
            <a:ext cx="11824998" cy="55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615D4B4-CFA2-E84C-ABD6-6CDDF24591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223607"/>
              </p:ext>
            </p:extLst>
          </p:nvPr>
        </p:nvGraphicFramePr>
        <p:xfrm>
          <a:off x="551384" y="1844824"/>
          <a:ext cx="11233248" cy="406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B1E69FF-A669-4BDB-BF19-2FEBA97CE964}"/>
              </a:ext>
            </a:extLst>
          </p:cNvPr>
          <p:cNvSpPr/>
          <p:nvPr/>
        </p:nvSpPr>
        <p:spPr>
          <a:xfrm>
            <a:off x="3935760" y="947628"/>
            <a:ext cx="4176464" cy="6091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ĐỌC TH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8D325D-7E5C-473D-9D30-A68EDB1E0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528D325D-7E5C-473D-9D30-A68EDB1E0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64BF8C-26B8-4AF1-80EA-B6621E403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7764BF8C-26B8-4AF1-80EA-B6621E403D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CA89E1E-59A3-4CE8-B2FF-26906F51F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2CA89E1E-59A3-4CE8-B2FF-26906F51F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AA0705-FBFD-4A14-BC18-8192D1836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C1AA0705-FBFD-4A14-BC18-8192D1836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CDAC06-C7C2-41DD-B0CD-7D58982BE0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53CDAC06-C7C2-41DD-B0CD-7D58982BE0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F7D08F-D74E-428D-9957-2F9750AEC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B4F7D08F-D74E-428D-9957-2F9750AEC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8A30E1-BE7F-4148-AFEF-65A1E3EB1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4F8A30E1-BE7F-4148-AFEF-65A1E3EB1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A68F70-1A26-4B3C-A8C1-1D0ADBAF2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D9A68F70-1A26-4B3C-A8C1-1D0ADBAF2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C7B33EF-C143-4EF4-BC1C-26BF8336F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3C7B33EF-C143-4EF4-BC1C-26BF8336F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FBC7C4-EB08-4F2A-8BE5-1D28F8DBB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23FBC7C4-EB08-4F2A-8BE5-1D28F8DBB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8B3AA-AA7D-466C-9D27-DC31A898A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369" y="1052736"/>
            <a:ext cx="3825304" cy="513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E9538E-7B7E-4CE3-BF7E-C77343168F5A}"/>
              </a:ext>
            </a:extLst>
          </p:cNvPr>
          <p:cNvSpPr txBox="1"/>
          <p:nvPr/>
        </p:nvSpPr>
        <p:spPr>
          <a:xfrm>
            <a:off x="402455" y="1489689"/>
            <a:ext cx="75228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pPr marL="514350" indent="-514350">
              <a:buAutoNum type="arabicPeriod"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Tên khai sinh là Nguyễn Đình Vọng, sinh năm 1935 tại Quảng Ngãi,</a:t>
            </a:r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là hội viên Hội Nhà văn Việt Nam.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Cuộc đời và sáng tác của ông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gắn bó mật thiết với mảnh đất phương Nam.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Phong cách thơ: Cảm xúc chân thành, sâu lắng nhẹ nhàng, giàu chất nhạc.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8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https://hopamviet.vn/assets/images/sheets/Vam-Co-Dong-2.jpg">
            <a:extLst>
              <a:ext uri="{FF2B5EF4-FFF2-40B4-BE49-F238E27FC236}">
                <a16:creationId xmlns:a16="http://schemas.microsoft.com/office/drawing/2014/main" id="{5EEB584D-DB5F-443C-812E-C03CFA02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16" y="1484784"/>
            <a:ext cx="2592288" cy="47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a tay hoàng hôn ( sheet nhạc - bản nhạc có nốt )">
            <a:extLst>
              <a:ext uri="{FF2B5EF4-FFF2-40B4-BE49-F238E27FC236}">
                <a16:creationId xmlns:a16="http://schemas.microsoft.com/office/drawing/2014/main" id="{E7A3F252-3E72-4956-9DE7-1B8BEB6B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9" y="1573984"/>
            <a:ext cx="2142314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h ở đầu sông em cuối sông (sheet nhạc - hợp âm - bản nhạc có nốt)">
            <a:extLst>
              <a:ext uri="{FF2B5EF4-FFF2-40B4-BE49-F238E27FC236}">
                <a16:creationId xmlns:a16="http://schemas.microsoft.com/office/drawing/2014/main" id="{00267B3A-5D75-4151-98C4-675D758D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340768"/>
            <a:ext cx="3431382" cy="48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heet nhạc bài Thì thầm với dòng sông - Hợp Âm Việt">
            <a:extLst>
              <a:ext uri="{FF2B5EF4-FFF2-40B4-BE49-F238E27FC236}">
                <a16:creationId xmlns:a16="http://schemas.microsoft.com/office/drawing/2014/main" id="{35A30DD8-3235-41C7-9A79-FCA587C3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" y="1340768"/>
            <a:ext cx="3217374" cy="48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5E945D-1E2C-44BD-8317-97D49035E05E}"/>
              </a:ext>
            </a:extLst>
          </p:cNvPr>
          <p:cNvSpPr/>
          <p:nvPr/>
        </p:nvSpPr>
        <p:spPr>
          <a:xfrm>
            <a:off x="1127448" y="1340768"/>
            <a:ext cx="9361040" cy="1512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 trẻ Võ Mạnh Hảo: 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bác Vũ </a:t>
            </a:r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mạc, chân thành</a:t>
            </a:r>
            <a:r>
              <a:rPr lang="en-US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Đọc bài thơ là cứ như </a:t>
            </a:r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được giai điệu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.(Võ Mạnh Hảo)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6DE3DE-7E91-4012-8D40-042FBA0AF4BE}"/>
              </a:ext>
            </a:extLst>
          </p:cNvPr>
          <p:cNvSpPr/>
          <p:nvPr/>
        </p:nvSpPr>
        <p:spPr>
          <a:xfrm>
            <a:off x="1127448" y="3246075"/>
            <a:ext cx="9361040" cy="2775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i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 Hoài Vũ cũng như con người ông, </a:t>
            </a:r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làm dáng, làm điệu, không màu mè, lấy cảm xúc chân thành làm thế mạnh.</a:t>
            </a:r>
            <a:r>
              <a:rPr lang="en-US" sz="3200" i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Nhờ thế, khi thăng hoa, những cảm xúc ấy được rót thẳng vào trái tim người đọc</a:t>
            </a:r>
            <a:r>
              <a:rPr lang="en-US" sz="320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60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(Ngô Xuân Hội)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3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B64EE-4FBA-4C3C-8289-02655A5A1A53}"/>
              </a:ext>
            </a:extLst>
          </p:cNvPr>
          <p:cNvSpPr txBox="1"/>
          <p:nvPr/>
        </p:nvSpPr>
        <p:spPr>
          <a:xfrm>
            <a:off x="551253" y="105273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553C2-ABA4-4796-BE43-1E2A2B2C77D2}"/>
              </a:ext>
            </a:extLst>
          </p:cNvPr>
          <p:cNvSpPr txBox="1"/>
          <p:nvPr/>
        </p:nvSpPr>
        <p:spPr>
          <a:xfrm>
            <a:off x="2351584" y="1731446"/>
            <a:ext cx="597666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1971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DFE99-5573-4A80-A8E5-5A74E0A9C294}"/>
              </a:ext>
            </a:extLst>
          </p:cNvPr>
          <p:cNvSpPr txBox="1"/>
          <p:nvPr/>
        </p:nvSpPr>
        <p:spPr>
          <a:xfrm>
            <a:off x="2351584" y="2515263"/>
            <a:ext cx="597666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cảnh ra đời: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gắn với một kỉ niệm của tác giả trong chiến tranh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1B4267-6F3F-4296-B51E-821D50DC6C10}"/>
              </a:ext>
            </a:extLst>
          </p:cNvPr>
          <p:cNvSpPr txBox="1"/>
          <p:nvPr/>
        </p:nvSpPr>
        <p:spPr>
          <a:xfrm>
            <a:off x="2310488" y="3729967"/>
            <a:ext cx="60177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th</a:t>
            </a:r>
            <a:r>
              <a:rPr lang="vi-V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Tự do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10CF14-9F05-4D89-8D80-7C4767342D66}"/>
              </a:ext>
            </a:extLst>
          </p:cNvPr>
          <p:cNvSpPr txBox="1"/>
          <p:nvPr/>
        </p:nvSpPr>
        <p:spPr>
          <a:xfrm>
            <a:off x="2268796" y="4513000"/>
            <a:ext cx="605945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trữ tình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chàng trai, x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626DB-39B8-4EC6-B49D-9B1008883F74}"/>
              </a:ext>
            </a:extLst>
          </p:cNvPr>
          <p:cNvSpPr txBox="1"/>
          <p:nvPr/>
        </p:nvSpPr>
        <p:spPr>
          <a:xfrm>
            <a:off x="2268796" y="5282044"/>
            <a:ext cx="605945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 hứng chủ đạo: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 cảm </a:t>
            </a:r>
            <a:r>
              <a:rPr lang="en-US" sz="2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dành cho </a:t>
            </a:r>
            <a:r>
              <a:rPr lang="en-US" sz="28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gắn với kỉ niệm hương tràm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8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948585" y="116632"/>
            <a:ext cx="1042959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27417" y="116632"/>
            <a:ext cx="90023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63521" y="116632"/>
            <a:ext cx="1620311" cy="720080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ỰC HÀNH ĐỌC HIỂU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21863" y="116632"/>
            <a:ext cx="7522810" cy="720080"/>
          </a:xfrm>
          <a:prstGeom prst="roundRect">
            <a:avLst/>
          </a:prstGeom>
          <a:solidFill>
            <a:srgbClr val="FFC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" y="44624"/>
            <a:ext cx="883221" cy="79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4636798" y="116632"/>
            <a:ext cx="7273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FF"/>
                </a:solidFill>
                <a:latin typeface="Calibri"/>
              </a:rPr>
              <a:t>ĐI TRONG H</a:t>
            </a:r>
            <a:r>
              <a:rPr lang="vi-VN" sz="2800" b="1">
                <a:solidFill>
                  <a:srgbClr val="0000FF"/>
                </a:solidFill>
                <a:latin typeface="Calibri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Calibri"/>
              </a:rPr>
              <a:t>ƠNG TRÀM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                                                      </a:t>
            </a:r>
            <a:r>
              <a:rPr lang="en-US" sz="2000" b="1">
                <a:solidFill>
                  <a:srgbClr val="800080"/>
                </a:solidFill>
                <a:latin typeface="Calibri"/>
              </a:rPr>
              <a:t>HOÀI VŨ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0F95B6-0BFE-49A0-ACDE-751F76806BD4}"/>
              </a:ext>
            </a:extLst>
          </p:cNvPr>
          <p:cNvSpPr txBox="1"/>
          <p:nvPr/>
        </p:nvSpPr>
        <p:spPr>
          <a:xfrm>
            <a:off x="948585" y="1416258"/>
            <a:ext cx="392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Bố cục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588DA4-BB00-4993-9266-E3432B7C5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019728"/>
              </p:ext>
            </p:extLst>
          </p:nvPr>
        </p:nvGraphicFramePr>
        <p:xfrm>
          <a:off x="28203" y="836711"/>
          <a:ext cx="12116470" cy="6021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47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6645</TotalTime>
  <Words>2144</Words>
  <Application>Microsoft Office PowerPoint</Application>
  <PresentationFormat>Widescreen</PresentationFormat>
  <Paragraphs>259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Calibri</vt:lpstr>
      <vt:lpstr>Times New Roman</vt:lpstr>
      <vt:lpstr>Arial</vt:lpstr>
      <vt:lpstr>Wingdings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351</cp:revision>
  <cp:lastPrinted>2023-03-09T00:21:27Z</cp:lastPrinted>
  <dcterms:created xsi:type="dcterms:W3CDTF">2011-11-14T13:46:06Z</dcterms:created>
  <dcterms:modified xsi:type="dcterms:W3CDTF">2025-04-27T06:39:04Z</dcterms:modified>
</cp:coreProperties>
</file>