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62"/>
  </p:notesMasterIdLst>
  <p:sldIdLst>
    <p:sldId id="256" r:id="rId2"/>
    <p:sldId id="294" r:id="rId3"/>
    <p:sldId id="259" r:id="rId4"/>
    <p:sldId id="258" r:id="rId5"/>
    <p:sldId id="260" r:id="rId6"/>
    <p:sldId id="299" r:id="rId7"/>
    <p:sldId id="300" r:id="rId8"/>
    <p:sldId id="301" r:id="rId9"/>
    <p:sldId id="302" r:id="rId10"/>
    <p:sldId id="303" r:id="rId11"/>
    <p:sldId id="304" r:id="rId12"/>
    <p:sldId id="305" r:id="rId13"/>
    <p:sldId id="295" r:id="rId14"/>
    <p:sldId id="306" r:id="rId15"/>
    <p:sldId id="307" r:id="rId16"/>
    <p:sldId id="325" r:id="rId17"/>
    <p:sldId id="326" r:id="rId18"/>
    <p:sldId id="296" r:id="rId19"/>
    <p:sldId id="327" r:id="rId20"/>
    <p:sldId id="328" r:id="rId21"/>
    <p:sldId id="330" r:id="rId22"/>
    <p:sldId id="329" r:id="rId23"/>
    <p:sldId id="331" r:id="rId24"/>
    <p:sldId id="351" r:id="rId25"/>
    <p:sldId id="353" r:id="rId26"/>
    <p:sldId id="332" r:id="rId27"/>
    <p:sldId id="333" r:id="rId28"/>
    <p:sldId id="308" r:id="rId29"/>
    <p:sldId id="309" r:id="rId30"/>
    <p:sldId id="352" r:id="rId31"/>
    <p:sldId id="310" r:id="rId32"/>
    <p:sldId id="311" r:id="rId33"/>
    <p:sldId id="334" r:id="rId34"/>
    <p:sldId id="335" r:id="rId35"/>
    <p:sldId id="336" r:id="rId36"/>
    <p:sldId id="337" r:id="rId37"/>
    <p:sldId id="297" r:id="rId38"/>
    <p:sldId id="338" r:id="rId39"/>
    <p:sldId id="339" r:id="rId40"/>
    <p:sldId id="298" r:id="rId41"/>
    <p:sldId id="340" r:id="rId42"/>
    <p:sldId id="341" r:id="rId43"/>
    <p:sldId id="342" r:id="rId44"/>
    <p:sldId id="343" r:id="rId45"/>
    <p:sldId id="344" r:id="rId46"/>
    <p:sldId id="345" r:id="rId47"/>
    <p:sldId id="346" r:id="rId48"/>
    <p:sldId id="348" r:id="rId49"/>
    <p:sldId id="349" r:id="rId50"/>
    <p:sldId id="350" r:id="rId51"/>
    <p:sldId id="322" r:id="rId52"/>
    <p:sldId id="347" r:id="rId53"/>
    <p:sldId id="312" r:id="rId54"/>
    <p:sldId id="314" r:id="rId55"/>
    <p:sldId id="315" r:id="rId56"/>
    <p:sldId id="317" r:id="rId57"/>
    <p:sldId id="318" r:id="rId58"/>
    <p:sldId id="319" r:id="rId59"/>
    <p:sldId id="324" r:id="rId60"/>
    <p:sldId id="267" r:id="rId61"/>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guide id="3" orient="horz" pos="3240" userDrawn="1">
          <p15:clr>
            <a:srgbClr val="A4A3A4"/>
          </p15:clr>
        </p15:guide>
        <p15:guide id="4"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5EB6EC"/>
    <a:srgbClr val="B4DDF6"/>
    <a:srgbClr val="FFFFFF"/>
    <a:srgbClr val="F8C0F0"/>
    <a:srgbClr val="F1FCB2"/>
    <a:srgbClr val="FAE3C2"/>
    <a:srgbClr val="FABBB0"/>
    <a:srgbClr val="F7C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85" autoAdjust="0"/>
    <p:restoredTop sz="94660"/>
  </p:normalViewPr>
  <p:slideViewPr>
    <p:cSldViewPr snapToGrid="0">
      <p:cViewPr varScale="1">
        <p:scale>
          <a:sx n="47" d="100"/>
          <a:sy n="47" d="100"/>
        </p:scale>
        <p:origin x="102" y="114"/>
      </p:cViewPr>
      <p:guideLst>
        <p:guide orient="horz" pos="1620"/>
        <p:guide pos="2880"/>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538839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950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071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71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803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860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968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34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561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875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0650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61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4413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9897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61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834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929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708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8951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435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876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4774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924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260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409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746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305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692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128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861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576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9971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275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212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sz="1200" i="1">
              <a:solidFill>
                <a:srgbClr val="595959"/>
              </a:solidFill>
              <a:latin typeface="Anaheim"/>
              <a:ea typeface="Anaheim"/>
              <a:cs typeface="Anaheim"/>
              <a:sym typeface="Anaheim"/>
            </a:endParaRPr>
          </a:p>
        </p:txBody>
      </p:sp>
    </p:spTree>
    <p:extLst>
      <p:ext uri="{BB962C8B-B14F-4D97-AF65-F5344CB8AC3E}">
        <p14:creationId xmlns:p14="http://schemas.microsoft.com/office/powerpoint/2010/main" val="4236590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872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447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6135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369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050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845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0385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029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9741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975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26540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2639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7228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6307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64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8287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4520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sz="1200" i="1">
              <a:solidFill>
                <a:srgbClr val="595959"/>
              </a:solidFill>
              <a:latin typeface="Anaheim"/>
              <a:ea typeface="Anaheim"/>
              <a:cs typeface="Anaheim"/>
              <a:sym typeface="Anaheim"/>
            </a:endParaRPr>
          </a:p>
        </p:txBody>
      </p:sp>
    </p:spTree>
    <p:extLst>
      <p:ext uri="{BB962C8B-B14F-4D97-AF65-F5344CB8AC3E}">
        <p14:creationId xmlns:p14="http://schemas.microsoft.com/office/powerpoint/2010/main" val="30558036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420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9239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555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77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0032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450" y="2623700"/>
            <a:ext cx="9416400" cy="4602600"/>
          </a:xfrm>
          <a:prstGeom prst="rect">
            <a:avLst/>
          </a:prstGeom>
        </p:spPr>
        <p:txBody>
          <a:bodyPr spcFirstLastPara="1" wrap="square" lIns="182850" tIns="182850" rIns="182850" bIns="182850" anchor="b" anchorCtr="0">
            <a:noAutofit/>
          </a:bodyPr>
          <a:lstStyle>
            <a:lvl1pPr lvl="0">
              <a:spcBef>
                <a:spcPts val="0"/>
              </a:spcBef>
              <a:spcAft>
                <a:spcPts val="0"/>
              </a:spcAft>
              <a:buClr>
                <a:srgbClr val="191919"/>
              </a:buClr>
              <a:buSzPts val="5200"/>
              <a:buNone/>
              <a:defRPr sz="8800"/>
            </a:lvl1pPr>
            <a:lvl2pPr lvl="1" algn="ctr">
              <a:spcBef>
                <a:spcPts val="0"/>
              </a:spcBef>
              <a:spcAft>
                <a:spcPts val="0"/>
              </a:spcAft>
              <a:buClr>
                <a:srgbClr val="191919"/>
              </a:buClr>
              <a:buSzPts val="5200"/>
              <a:buFont typeface="Questrial"/>
              <a:buNone/>
              <a:defRPr sz="10400" b="1">
                <a:solidFill>
                  <a:srgbClr val="191919"/>
                </a:solidFill>
                <a:latin typeface="Questrial"/>
                <a:ea typeface="Questrial"/>
                <a:cs typeface="Questrial"/>
                <a:sym typeface="Questrial"/>
              </a:defRPr>
            </a:lvl2pPr>
            <a:lvl3pPr lvl="2" algn="ctr">
              <a:spcBef>
                <a:spcPts val="0"/>
              </a:spcBef>
              <a:spcAft>
                <a:spcPts val="0"/>
              </a:spcAft>
              <a:buClr>
                <a:srgbClr val="191919"/>
              </a:buClr>
              <a:buSzPts val="5200"/>
              <a:buFont typeface="Questrial"/>
              <a:buNone/>
              <a:defRPr sz="10400" b="1">
                <a:solidFill>
                  <a:srgbClr val="191919"/>
                </a:solidFill>
                <a:latin typeface="Questrial"/>
                <a:ea typeface="Questrial"/>
                <a:cs typeface="Questrial"/>
                <a:sym typeface="Questrial"/>
              </a:defRPr>
            </a:lvl3pPr>
            <a:lvl4pPr lvl="3" algn="ctr">
              <a:spcBef>
                <a:spcPts val="0"/>
              </a:spcBef>
              <a:spcAft>
                <a:spcPts val="0"/>
              </a:spcAft>
              <a:buClr>
                <a:srgbClr val="191919"/>
              </a:buClr>
              <a:buSzPts val="5200"/>
              <a:buFont typeface="Questrial"/>
              <a:buNone/>
              <a:defRPr sz="10400" b="1">
                <a:solidFill>
                  <a:srgbClr val="191919"/>
                </a:solidFill>
                <a:latin typeface="Questrial"/>
                <a:ea typeface="Questrial"/>
                <a:cs typeface="Questrial"/>
                <a:sym typeface="Questrial"/>
              </a:defRPr>
            </a:lvl4pPr>
            <a:lvl5pPr lvl="4" algn="ctr">
              <a:spcBef>
                <a:spcPts val="0"/>
              </a:spcBef>
              <a:spcAft>
                <a:spcPts val="0"/>
              </a:spcAft>
              <a:buClr>
                <a:srgbClr val="191919"/>
              </a:buClr>
              <a:buSzPts val="5200"/>
              <a:buFont typeface="Questrial"/>
              <a:buNone/>
              <a:defRPr sz="10400" b="1">
                <a:solidFill>
                  <a:srgbClr val="191919"/>
                </a:solidFill>
                <a:latin typeface="Questrial"/>
                <a:ea typeface="Questrial"/>
                <a:cs typeface="Questrial"/>
                <a:sym typeface="Questrial"/>
              </a:defRPr>
            </a:lvl5pPr>
            <a:lvl6pPr lvl="5" algn="ctr">
              <a:spcBef>
                <a:spcPts val="0"/>
              </a:spcBef>
              <a:spcAft>
                <a:spcPts val="0"/>
              </a:spcAft>
              <a:buClr>
                <a:srgbClr val="191919"/>
              </a:buClr>
              <a:buSzPts val="5200"/>
              <a:buFont typeface="Questrial"/>
              <a:buNone/>
              <a:defRPr sz="10400" b="1">
                <a:solidFill>
                  <a:srgbClr val="191919"/>
                </a:solidFill>
                <a:latin typeface="Questrial"/>
                <a:ea typeface="Questrial"/>
                <a:cs typeface="Questrial"/>
                <a:sym typeface="Questrial"/>
              </a:defRPr>
            </a:lvl6pPr>
            <a:lvl7pPr lvl="6" algn="ctr">
              <a:spcBef>
                <a:spcPts val="0"/>
              </a:spcBef>
              <a:spcAft>
                <a:spcPts val="0"/>
              </a:spcAft>
              <a:buClr>
                <a:srgbClr val="191919"/>
              </a:buClr>
              <a:buSzPts val="5200"/>
              <a:buFont typeface="Questrial"/>
              <a:buNone/>
              <a:defRPr sz="10400" b="1">
                <a:solidFill>
                  <a:srgbClr val="191919"/>
                </a:solidFill>
                <a:latin typeface="Questrial"/>
                <a:ea typeface="Questrial"/>
                <a:cs typeface="Questrial"/>
                <a:sym typeface="Questrial"/>
              </a:defRPr>
            </a:lvl7pPr>
            <a:lvl8pPr lvl="7" algn="ctr">
              <a:spcBef>
                <a:spcPts val="0"/>
              </a:spcBef>
              <a:spcAft>
                <a:spcPts val="0"/>
              </a:spcAft>
              <a:buClr>
                <a:srgbClr val="191919"/>
              </a:buClr>
              <a:buSzPts val="5200"/>
              <a:buFont typeface="Questrial"/>
              <a:buNone/>
              <a:defRPr sz="10400" b="1">
                <a:solidFill>
                  <a:srgbClr val="191919"/>
                </a:solidFill>
                <a:latin typeface="Questrial"/>
                <a:ea typeface="Questrial"/>
                <a:cs typeface="Questrial"/>
                <a:sym typeface="Questrial"/>
              </a:defRPr>
            </a:lvl8pPr>
            <a:lvl9pPr lvl="8" algn="ctr">
              <a:spcBef>
                <a:spcPts val="0"/>
              </a:spcBef>
              <a:spcAft>
                <a:spcPts val="0"/>
              </a:spcAft>
              <a:buClr>
                <a:srgbClr val="191919"/>
              </a:buClr>
              <a:buSzPts val="5200"/>
              <a:buFont typeface="Questrial"/>
              <a:buNone/>
              <a:defRPr sz="10400" b="1">
                <a:solidFill>
                  <a:srgbClr val="191919"/>
                </a:solidFill>
                <a:latin typeface="Questrial"/>
                <a:ea typeface="Questrial"/>
                <a:cs typeface="Questrial"/>
                <a:sym typeface="Questrial"/>
              </a:defRPr>
            </a:lvl9pPr>
          </a:lstStyle>
          <a:p>
            <a:endParaRPr/>
          </a:p>
        </p:txBody>
      </p:sp>
      <p:sp>
        <p:nvSpPr>
          <p:cNvPr id="10" name="Google Shape;10;p2"/>
          <p:cNvSpPr txBox="1">
            <a:spLocks noGrp="1"/>
          </p:cNvSpPr>
          <p:nvPr>
            <p:ph type="subTitle" idx="1"/>
          </p:nvPr>
        </p:nvSpPr>
        <p:spPr>
          <a:xfrm>
            <a:off x="1426450" y="7226300"/>
            <a:ext cx="9416400" cy="823200"/>
          </a:xfrm>
          <a:prstGeom prst="rect">
            <a:avLst/>
          </a:prstGeom>
          <a:noFill/>
        </p:spPr>
        <p:txBody>
          <a:bodyPr spcFirstLastPara="1" wrap="square" lIns="182850" tIns="182850" rIns="182850" bIns="182850" anchor="t" anchorCtr="0">
            <a:noAutofit/>
          </a:bodyPr>
          <a:lstStyle>
            <a:lvl1pPr lvl="0">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1" name="Google Shape;11;p2"/>
          <p:cNvSpPr txBox="1">
            <a:spLocks noGrp="1"/>
          </p:cNvSpPr>
          <p:nvPr>
            <p:ph type="subTitle" idx="2"/>
          </p:nvPr>
        </p:nvSpPr>
        <p:spPr>
          <a:xfrm>
            <a:off x="13001900" y="1079000"/>
            <a:ext cx="3859800" cy="914400"/>
          </a:xfrm>
          <a:prstGeom prst="rect">
            <a:avLst/>
          </a:prstGeom>
          <a:solidFill>
            <a:schemeClr val="accent3"/>
          </a:solidFill>
        </p:spPr>
        <p:txBody>
          <a:bodyPr spcFirstLastPara="1" wrap="square" lIns="182850" tIns="182850" rIns="182850" bIns="182850" anchor="ctr" anchorCtr="0">
            <a:noAutofit/>
          </a:bodyPr>
          <a:lstStyle>
            <a:lvl1pPr lvl="0" algn="ctr">
              <a:spcBef>
                <a:spcPts val="0"/>
              </a:spcBef>
              <a:spcAft>
                <a:spcPts val="0"/>
              </a:spcAft>
              <a:buSzPts val="2000"/>
              <a:buFont typeface="Questrial"/>
              <a:buNone/>
              <a:defRPr sz="4000" b="1">
                <a:solidFill>
                  <a:schemeClr val="dk2"/>
                </a:solidFill>
                <a:latin typeface="Questrial"/>
                <a:ea typeface="Questrial"/>
                <a:cs typeface="Questrial"/>
                <a:sym typeface="Questrial"/>
              </a:defRPr>
            </a:lvl1pPr>
            <a:lvl2pPr lvl="1">
              <a:spcBef>
                <a:spcPts val="0"/>
              </a:spcBef>
              <a:spcAft>
                <a:spcPts val="0"/>
              </a:spcAft>
              <a:buSzPts val="2000"/>
              <a:buFont typeface="Questrial"/>
              <a:buNone/>
              <a:defRPr sz="4000" b="1">
                <a:latin typeface="Questrial"/>
                <a:ea typeface="Questrial"/>
                <a:cs typeface="Questrial"/>
                <a:sym typeface="Questrial"/>
              </a:defRPr>
            </a:lvl2pPr>
            <a:lvl3pPr lvl="2">
              <a:spcBef>
                <a:spcPts val="0"/>
              </a:spcBef>
              <a:spcAft>
                <a:spcPts val="0"/>
              </a:spcAft>
              <a:buSzPts val="2000"/>
              <a:buFont typeface="Questrial"/>
              <a:buNone/>
              <a:defRPr sz="4000" b="1">
                <a:latin typeface="Questrial"/>
                <a:ea typeface="Questrial"/>
                <a:cs typeface="Questrial"/>
                <a:sym typeface="Questrial"/>
              </a:defRPr>
            </a:lvl3pPr>
            <a:lvl4pPr lvl="3">
              <a:spcBef>
                <a:spcPts val="0"/>
              </a:spcBef>
              <a:spcAft>
                <a:spcPts val="0"/>
              </a:spcAft>
              <a:buSzPts val="2000"/>
              <a:buFont typeface="Questrial"/>
              <a:buNone/>
              <a:defRPr sz="4000" b="1">
                <a:latin typeface="Questrial"/>
                <a:ea typeface="Questrial"/>
                <a:cs typeface="Questrial"/>
                <a:sym typeface="Questrial"/>
              </a:defRPr>
            </a:lvl4pPr>
            <a:lvl5pPr lvl="4">
              <a:spcBef>
                <a:spcPts val="0"/>
              </a:spcBef>
              <a:spcAft>
                <a:spcPts val="0"/>
              </a:spcAft>
              <a:buSzPts val="2000"/>
              <a:buFont typeface="Questrial"/>
              <a:buNone/>
              <a:defRPr sz="4000" b="1">
                <a:latin typeface="Questrial"/>
                <a:ea typeface="Questrial"/>
                <a:cs typeface="Questrial"/>
                <a:sym typeface="Questrial"/>
              </a:defRPr>
            </a:lvl5pPr>
            <a:lvl6pPr lvl="5">
              <a:spcBef>
                <a:spcPts val="0"/>
              </a:spcBef>
              <a:spcAft>
                <a:spcPts val="0"/>
              </a:spcAft>
              <a:buSzPts val="2000"/>
              <a:buFont typeface="Questrial"/>
              <a:buNone/>
              <a:defRPr sz="4000" b="1">
                <a:latin typeface="Questrial"/>
                <a:ea typeface="Questrial"/>
                <a:cs typeface="Questrial"/>
                <a:sym typeface="Questrial"/>
              </a:defRPr>
            </a:lvl6pPr>
            <a:lvl7pPr lvl="6">
              <a:spcBef>
                <a:spcPts val="0"/>
              </a:spcBef>
              <a:spcAft>
                <a:spcPts val="0"/>
              </a:spcAft>
              <a:buSzPts val="2000"/>
              <a:buFont typeface="Questrial"/>
              <a:buNone/>
              <a:defRPr sz="4000" b="1">
                <a:latin typeface="Questrial"/>
                <a:ea typeface="Questrial"/>
                <a:cs typeface="Questrial"/>
                <a:sym typeface="Questrial"/>
              </a:defRPr>
            </a:lvl7pPr>
            <a:lvl8pPr lvl="7">
              <a:spcBef>
                <a:spcPts val="0"/>
              </a:spcBef>
              <a:spcAft>
                <a:spcPts val="0"/>
              </a:spcAft>
              <a:buSzPts val="2000"/>
              <a:buFont typeface="Questrial"/>
              <a:buNone/>
              <a:defRPr sz="4000" b="1">
                <a:latin typeface="Questrial"/>
                <a:ea typeface="Questrial"/>
                <a:cs typeface="Questrial"/>
                <a:sym typeface="Questrial"/>
              </a:defRPr>
            </a:lvl8pPr>
            <a:lvl9pPr lvl="8">
              <a:spcBef>
                <a:spcPts val="0"/>
              </a:spcBef>
              <a:spcAft>
                <a:spcPts val="0"/>
              </a:spcAft>
              <a:buSzPts val="2000"/>
              <a:buFont typeface="Questrial"/>
              <a:buNone/>
              <a:defRPr sz="4000" b="1">
                <a:latin typeface="Questrial"/>
                <a:ea typeface="Questrial"/>
                <a:cs typeface="Questrial"/>
                <a:sym typeface="Questrial"/>
              </a:defRPr>
            </a:lvl9pPr>
          </a:lstStyle>
          <a:p>
            <a:endParaRPr/>
          </a:p>
        </p:txBody>
      </p:sp>
      <p:grpSp>
        <p:nvGrpSpPr>
          <p:cNvPr id="12" name="Google Shape;12;p2"/>
          <p:cNvGrpSpPr/>
          <p:nvPr/>
        </p:nvGrpSpPr>
        <p:grpSpPr>
          <a:xfrm>
            <a:off x="-475393" y="-723247"/>
            <a:ext cx="19620674" cy="2933086"/>
            <a:chOff x="-237697" y="-361624"/>
            <a:chExt cx="9810337" cy="1466543"/>
          </a:xfrm>
        </p:grpSpPr>
        <p:grpSp>
          <p:nvGrpSpPr>
            <p:cNvPr id="13" name="Google Shape;13;p2"/>
            <p:cNvGrpSpPr/>
            <p:nvPr/>
          </p:nvGrpSpPr>
          <p:grpSpPr>
            <a:xfrm>
              <a:off x="-237697" y="-361624"/>
              <a:ext cx="1695668" cy="1466543"/>
              <a:chOff x="-237697" y="-361624"/>
              <a:chExt cx="1695668" cy="1466543"/>
            </a:xfrm>
          </p:grpSpPr>
          <p:sp>
            <p:nvSpPr>
              <p:cNvPr id="14" name="Google Shape;14;p2"/>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516"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7697"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88516"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4814" y="244765"/>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8830749" y="44251"/>
              <a:ext cx="741890" cy="642509"/>
            </a:xfrm>
            <a:custGeom>
              <a:avLst/>
              <a:gdLst/>
              <a:ahLst/>
              <a:cxnLst/>
              <a:rect l="l" t="t" r="r" b="b"/>
              <a:pathLst>
                <a:path w="15184" h="13150" extrusionOk="0">
                  <a:moveTo>
                    <a:pt x="3797" y="0"/>
                  </a:moveTo>
                  <a:lnTo>
                    <a:pt x="0" y="6575"/>
                  </a:lnTo>
                  <a:lnTo>
                    <a:pt x="3797" y="13149"/>
                  </a:lnTo>
                  <a:lnTo>
                    <a:pt x="11388" y="13149"/>
                  </a:lnTo>
                  <a:lnTo>
                    <a:pt x="15184" y="6575"/>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Google Shape;21;p2"/>
          <p:cNvPicPr preferRelativeResize="0"/>
          <p:nvPr/>
        </p:nvPicPr>
        <p:blipFill rotWithShape="1">
          <a:blip r:embed="rId2"/>
          <a:srcRect t="18966" b="18972"/>
          <a:stretch>
            <a:fillRect/>
          </a:stretch>
        </p:blipFill>
        <p:spPr>
          <a:xfrm>
            <a:off x="249650" y="8053708"/>
            <a:ext cx="3391200" cy="2104640"/>
          </a:xfrm>
          <a:prstGeom prst="rect">
            <a:avLst/>
          </a:prstGeom>
          <a:noFill/>
          <a:ln>
            <a:noFill/>
          </a:ln>
          <a:effectLst>
            <a:outerShdw blurRad="57150" dist="19050" dir="5400000" algn="bl" rotWithShape="0">
              <a:schemeClr val="dk1">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68"/>
        <p:cNvGrpSpPr/>
        <p:nvPr/>
      </p:nvGrpSpPr>
      <p:grpSpPr>
        <a:xfrm>
          <a:off x="0" y="0"/>
          <a:ext cx="0" cy="0"/>
          <a:chOff x="0" y="0"/>
          <a:chExt cx="0" cy="0"/>
        </a:xfrm>
      </p:grpSpPr>
      <p:grpSp>
        <p:nvGrpSpPr>
          <p:cNvPr id="569" name="Google Shape;569;p34"/>
          <p:cNvGrpSpPr/>
          <p:nvPr/>
        </p:nvGrpSpPr>
        <p:grpSpPr>
          <a:xfrm rot="10800000" flipH="1">
            <a:off x="-475393" y="8308903"/>
            <a:ext cx="19620674" cy="2933086"/>
            <a:chOff x="-237697" y="-361624"/>
            <a:chExt cx="9810337" cy="1466543"/>
          </a:xfrm>
        </p:grpSpPr>
        <p:grpSp>
          <p:nvGrpSpPr>
            <p:cNvPr id="570" name="Google Shape;570;p34"/>
            <p:cNvGrpSpPr/>
            <p:nvPr/>
          </p:nvGrpSpPr>
          <p:grpSpPr>
            <a:xfrm>
              <a:off x="-237697" y="-361624"/>
              <a:ext cx="1695668" cy="1466543"/>
              <a:chOff x="-237697" y="-361624"/>
              <a:chExt cx="1695668" cy="1466543"/>
            </a:xfrm>
          </p:grpSpPr>
          <p:sp>
            <p:nvSpPr>
              <p:cNvPr id="571" name="Google Shape;571;p34"/>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288516"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237697"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288516"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814814" y="244765"/>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34"/>
            <p:cNvSpPr/>
            <p:nvPr/>
          </p:nvSpPr>
          <p:spPr>
            <a:xfrm>
              <a:off x="8830749" y="44251"/>
              <a:ext cx="741890" cy="642509"/>
            </a:xfrm>
            <a:custGeom>
              <a:avLst/>
              <a:gdLst/>
              <a:ahLst/>
              <a:cxnLst/>
              <a:rect l="l" t="t" r="r" b="b"/>
              <a:pathLst>
                <a:path w="15184" h="13150" extrusionOk="0">
                  <a:moveTo>
                    <a:pt x="3797" y="0"/>
                  </a:moveTo>
                  <a:lnTo>
                    <a:pt x="0" y="6575"/>
                  </a:lnTo>
                  <a:lnTo>
                    <a:pt x="3797" y="13149"/>
                  </a:lnTo>
                  <a:lnTo>
                    <a:pt x="11388" y="13149"/>
                  </a:lnTo>
                  <a:lnTo>
                    <a:pt x="15184" y="6575"/>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4"/>
          <p:cNvGrpSpPr/>
          <p:nvPr/>
        </p:nvGrpSpPr>
        <p:grpSpPr>
          <a:xfrm>
            <a:off x="10741901" y="2762250"/>
            <a:ext cx="6536450" cy="6445740"/>
            <a:chOff x="5370950" y="1381125"/>
            <a:chExt cx="3268225" cy="3222870"/>
          </a:xfrm>
        </p:grpSpPr>
        <p:grpSp>
          <p:nvGrpSpPr>
            <p:cNvPr id="579" name="Google Shape;579;p34"/>
            <p:cNvGrpSpPr/>
            <p:nvPr/>
          </p:nvGrpSpPr>
          <p:grpSpPr>
            <a:xfrm>
              <a:off x="5532875" y="1381125"/>
              <a:ext cx="2079270" cy="2507147"/>
              <a:chOff x="-2353825" y="1381125"/>
              <a:chExt cx="2079270" cy="2507147"/>
            </a:xfrm>
          </p:grpSpPr>
          <p:sp>
            <p:nvSpPr>
              <p:cNvPr id="580" name="Google Shape;580;p34"/>
              <p:cNvSpPr/>
              <p:nvPr/>
            </p:nvSpPr>
            <p:spPr>
              <a:xfrm>
                <a:off x="-876451" y="1664810"/>
                <a:ext cx="601895" cy="521273"/>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1861407" y="2232220"/>
                <a:ext cx="601935" cy="521312"/>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876451" y="2799669"/>
                <a:ext cx="601895" cy="521273"/>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p:nvPr/>
            </p:nvSpPr>
            <p:spPr>
              <a:xfrm>
                <a:off x="-1368909" y="1381125"/>
                <a:ext cx="601935" cy="521273"/>
              </a:xfrm>
              <a:custGeom>
                <a:avLst/>
                <a:gdLst/>
                <a:ahLst/>
                <a:cxnLst/>
                <a:rect l="l" t="t" r="r" b="b"/>
                <a:pathLst>
                  <a:path w="15186" h="13151" extrusionOk="0">
                    <a:moveTo>
                      <a:pt x="3796" y="0"/>
                    </a:moveTo>
                    <a:lnTo>
                      <a:pt x="0" y="6575"/>
                    </a:lnTo>
                    <a:lnTo>
                      <a:pt x="3796" y="13150"/>
                    </a:lnTo>
                    <a:lnTo>
                      <a:pt x="11389" y="13150"/>
                    </a:lnTo>
                    <a:lnTo>
                      <a:pt x="15185" y="6575"/>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a:off x="-2353825" y="1948535"/>
                <a:ext cx="601895" cy="521273"/>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1368909" y="1948535"/>
                <a:ext cx="601935" cy="521273"/>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1368909" y="3083315"/>
                <a:ext cx="601935" cy="521233"/>
              </a:xfrm>
              <a:custGeom>
                <a:avLst/>
                <a:gdLst/>
                <a:ahLst/>
                <a:cxnLst/>
                <a:rect l="l" t="t" r="r" b="b"/>
                <a:pathLst>
                  <a:path w="15186" h="13150" extrusionOk="0">
                    <a:moveTo>
                      <a:pt x="3796" y="1"/>
                    </a:moveTo>
                    <a:lnTo>
                      <a:pt x="0" y="6577"/>
                    </a:lnTo>
                    <a:lnTo>
                      <a:pt x="3796" y="13150"/>
                    </a:lnTo>
                    <a:lnTo>
                      <a:pt x="11389" y="13150"/>
                    </a:lnTo>
                    <a:lnTo>
                      <a:pt x="15185" y="6577"/>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2256673" y="3342504"/>
                <a:ext cx="370611" cy="320905"/>
              </a:xfrm>
              <a:custGeom>
                <a:avLst/>
                <a:gdLst/>
                <a:ahLst/>
                <a:cxnLst/>
                <a:rect l="l" t="t" r="r" b="b"/>
                <a:pathLst>
                  <a:path w="9350" h="8096" extrusionOk="0">
                    <a:moveTo>
                      <a:pt x="2338" y="1"/>
                    </a:moveTo>
                    <a:lnTo>
                      <a:pt x="0" y="4048"/>
                    </a:lnTo>
                    <a:lnTo>
                      <a:pt x="2338" y="8096"/>
                    </a:lnTo>
                    <a:lnTo>
                      <a:pt x="7013" y="8096"/>
                    </a:lnTo>
                    <a:lnTo>
                      <a:pt x="9349" y="4048"/>
                    </a:lnTo>
                    <a:lnTo>
                      <a:pt x="7013" y="1"/>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a:off x="-1828309" y="1581730"/>
                <a:ext cx="370611" cy="320905"/>
              </a:xfrm>
              <a:custGeom>
                <a:avLst/>
                <a:gdLst/>
                <a:ahLst/>
                <a:cxnLst/>
                <a:rect l="l" t="t" r="r" b="b"/>
                <a:pathLst>
                  <a:path w="9350" h="8096" extrusionOk="0">
                    <a:moveTo>
                      <a:pt x="2340" y="0"/>
                    </a:moveTo>
                    <a:lnTo>
                      <a:pt x="0" y="4048"/>
                    </a:lnTo>
                    <a:lnTo>
                      <a:pt x="2340" y="8096"/>
                    </a:lnTo>
                    <a:lnTo>
                      <a:pt x="7013" y="8096"/>
                    </a:lnTo>
                    <a:lnTo>
                      <a:pt x="9350" y="4048"/>
                    </a:lnTo>
                    <a:lnTo>
                      <a:pt x="7013"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876451" y="2232220"/>
                <a:ext cx="601895" cy="521312"/>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876451" y="3367079"/>
                <a:ext cx="601895" cy="521193"/>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34"/>
            <p:cNvGrpSpPr/>
            <p:nvPr/>
          </p:nvGrpSpPr>
          <p:grpSpPr>
            <a:xfrm>
              <a:off x="5370950" y="1628700"/>
              <a:ext cx="3268225" cy="2975295"/>
              <a:chOff x="313175" y="1628700"/>
              <a:chExt cx="3268225" cy="2975295"/>
            </a:xfrm>
          </p:grpSpPr>
          <p:pic>
            <p:nvPicPr>
              <p:cNvPr id="592" name="Google Shape;592;p34"/>
              <p:cNvPicPr preferRelativeResize="0"/>
              <p:nvPr/>
            </p:nvPicPr>
            <p:blipFill rotWithShape="1">
              <a:blip r:embed="rId2"/>
              <a:srcRect l="18116" t="10280" r="18116" b="10272"/>
              <a:stretch>
                <a:fillRect/>
              </a:stretch>
            </p:blipFill>
            <p:spPr>
              <a:xfrm flipH="1">
                <a:off x="2281150" y="2573000"/>
                <a:ext cx="1300250" cy="1620000"/>
              </a:xfrm>
              <a:prstGeom prst="rect">
                <a:avLst/>
              </a:prstGeom>
              <a:noFill/>
              <a:ln>
                <a:noFill/>
              </a:ln>
              <a:effectLst>
                <a:outerShdw blurRad="57150" dist="19050" dir="5400000" algn="bl" rotWithShape="0">
                  <a:schemeClr val="dk1">
                    <a:alpha val="50000"/>
                  </a:schemeClr>
                </a:outerShdw>
              </a:effectLst>
            </p:spPr>
          </p:pic>
          <p:sp>
            <p:nvSpPr>
              <p:cNvPr id="593" name="Google Shape;593;p34"/>
              <p:cNvSpPr/>
              <p:nvPr/>
            </p:nvSpPr>
            <p:spPr>
              <a:xfrm>
                <a:off x="313175" y="4192995"/>
                <a:ext cx="27042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4" name="Google Shape;594;p34"/>
              <p:cNvPicPr preferRelativeResize="0"/>
              <p:nvPr/>
            </p:nvPicPr>
            <p:blipFill rotWithShape="1">
              <a:blip r:embed="rId3"/>
              <a:srcRect l="16325" t="10721" r="16325" b="13509"/>
              <a:stretch>
                <a:fillRect/>
              </a:stretch>
            </p:blipFill>
            <p:spPr>
              <a:xfrm>
                <a:off x="407975" y="1628700"/>
                <a:ext cx="2514599" cy="2828925"/>
              </a:xfrm>
              <a:prstGeom prst="rect">
                <a:avLst/>
              </a:prstGeom>
              <a:noFill/>
              <a:ln>
                <a:noFill/>
              </a:ln>
              <a:effectLst>
                <a:outerShdw blurRad="57150" dist="19050" dir="5400000" algn="bl" rotWithShape="0">
                  <a:schemeClr val="dk1">
                    <a:alpha val="50000"/>
                  </a:schemeClr>
                </a:outerShdw>
              </a:effectLst>
            </p:spPr>
          </p:pic>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grpSp>
        <p:nvGrpSpPr>
          <p:cNvPr id="23" name="Google Shape;23;p3"/>
          <p:cNvGrpSpPr/>
          <p:nvPr/>
        </p:nvGrpSpPr>
        <p:grpSpPr>
          <a:xfrm>
            <a:off x="13332451" y="-228700"/>
            <a:ext cx="5470594" cy="11162584"/>
            <a:chOff x="6666225" y="-114350"/>
            <a:chExt cx="2735297" cy="5581292"/>
          </a:xfrm>
        </p:grpSpPr>
        <p:grpSp>
          <p:nvGrpSpPr>
            <p:cNvPr id="24" name="Google Shape;24;p3"/>
            <p:cNvGrpSpPr/>
            <p:nvPr/>
          </p:nvGrpSpPr>
          <p:grpSpPr>
            <a:xfrm>
              <a:off x="7148219" y="4287222"/>
              <a:ext cx="2253303" cy="1179720"/>
              <a:chOff x="7319525" y="4220750"/>
              <a:chExt cx="2119758" cy="1109803"/>
            </a:xfrm>
          </p:grpSpPr>
          <p:sp>
            <p:nvSpPr>
              <p:cNvPr id="25" name="Google Shape;25;p3"/>
              <p:cNvSpPr/>
              <p:nvPr/>
            </p:nvSpPr>
            <p:spPr>
              <a:xfrm>
                <a:off x="7319525" y="4509915"/>
                <a:ext cx="613585" cy="531392"/>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8323586" y="4509915"/>
                <a:ext cx="613666" cy="531392"/>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8825617" y="4220750"/>
                <a:ext cx="613666" cy="531351"/>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7821556" y="4799161"/>
                <a:ext cx="613666" cy="531392"/>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825617" y="4799161"/>
                <a:ext cx="613666" cy="531392"/>
              </a:xfrm>
              <a:custGeom>
                <a:avLst/>
                <a:gdLst/>
                <a:ahLst/>
                <a:cxnLst/>
                <a:rect l="l" t="t" r="r" b="b"/>
                <a:pathLst>
                  <a:path w="15186" h="13150" extrusionOk="0">
                    <a:moveTo>
                      <a:pt x="3797" y="0"/>
                    </a:moveTo>
                    <a:lnTo>
                      <a:pt x="1"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3"/>
            <p:cNvGrpSpPr/>
            <p:nvPr/>
          </p:nvGrpSpPr>
          <p:grpSpPr>
            <a:xfrm>
              <a:off x="6666225" y="-114350"/>
              <a:ext cx="2230134" cy="863394"/>
              <a:chOff x="6666225" y="-114350"/>
              <a:chExt cx="2230134" cy="863394"/>
            </a:xfrm>
          </p:grpSpPr>
          <p:sp>
            <p:nvSpPr>
              <p:cNvPr id="31" name="Google Shape;31;p3"/>
              <p:cNvSpPr/>
              <p:nvPr/>
            </p:nvSpPr>
            <p:spPr>
              <a:xfrm>
                <a:off x="7194377" y="189919"/>
                <a:ext cx="645595" cy="559124"/>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666225" y="-114350"/>
                <a:ext cx="645552" cy="559082"/>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7722613" y="-114350"/>
                <a:ext cx="645595" cy="559082"/>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8250807" y="189919"/>
                <a:ext cx="645552" cy="559124"/>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Google Shape;35;p3"/>
          <p:cNvSpPr txBox="1">
            <a:spLocks noGrp="1"/>
          </p:cNvSpPr>
          <p:nvPr>
            <p:ph type="title"/>
          </p:nvPr>
        </p:nvSpPr>
        <p:spPr>
          <a:xfrm>
            <a:off x="7886700" y="4687800"/>
            <a:ext cx="8974800" cy="19200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6" name="Google Shape;36;p3"/>
          <p:cNvSpPr txBox="1">
            <a:spLocks noGrp="1"/>
          </p:cNvSpPr>
          <p:nvPr>
            <p:ph type="title" idx="2" hasCustomPrompt="1"/>
          </p:nvPr>
        </p:nvSpPr>
        <p:spPr>
          <a:xfrm>
            <a:off x="7886700" y="2856000"/>
            <a:ext cx="2326200" cy="1831800"/>
          </a:xfrm>
          <a:prstGeom prst="rect">
            <a:avLst/>
          </a:prstGeom>
          <a:solidFill>
            <a:schemeClr val="accent3"/>
          </a:solidFill>
        </p:spPr>
        <p:txBody>
          <a:bodyPr spcFirstLastPara="1" wrap="square" lIns="182850" tIns="182850" rIns="182850" bIns="182850" anchor="ctr" anchorCtr="0">
            <a:noAutofit/>
          </a:bodyPr>
          <a:lstStyle>
            <a:lvl1pPr lvl="0" algn="ctr" rtl="0">
              <a:spcBef>
                <a:spcPts val="0"/>
              </a:spcBef>
              <a:spcAft>
                <a:spcPts val="0"/>
              </a:spcAft>
              <a:buClr>
                <a:schemeClr val="lt1"/>
              </a:buClr>
              <a:buSzPts val="6000"/>
              <a:buNone/>
              <a:defRPr sz="12000">
                <a:solidFill>
                  <a:schemeClr val="dk2"/>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37" name="Google Shape;37;p3"/>
          <p:cNvSpPr txBox="1">
            <a:spLocks noGrp="1"/>
          </p:cNvSpPr>
          <p:nvPr>
            <p:ph type="subTitle" idx="1"/>
          </p:nvPr>
        </p:nvSpPr>
        <p:spPr>
          <a:xfrm>
            <a:off x="7886700" y="6607800"/>
            <a:ext cx="8974800" cy="823200"/>
          </a:xfrm>
          <a:prstGeom prst="rect">
            <a:avLst/>
          </a:prstGeom>
        </p:spPr>
        <p:txBody>
          <a:bodyPr spcFirstLastPara="1" wrap="square" lIns="182850" tIns="182850" rIns="182850" bIns="182850" anchor="t"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0"/>
        <p:cNvGrpSpPr/>
        <p:nvPr/>
      </p:nvGrpSpPr>
      <p:grpSpPr>
        <a:xfrm>
          <a:off x="0" y="0"/>
          <a:ext cx="0" cy="0"/>
          <a:chOff x="0" y="0"/>
          <a:chExt cx="0" cy="0"/>
        </a:xfrm>
      </p:grpSpPr>
      <p:sp>
        <p:nvSpPr>
          <p:cNvPr id="111" name="Google Shape;111;p8"/>
          <p:cNvSpPr txBox="1">
            <a:spLocks noGrp="1"/>
          </p:cNvSpPr>
          <p:nvPr>
            <p:ph type="title"/>
          </p:nvPr>
        </p:nvSpPr>
        <p:spPr>
          <a:xfrm>
            <a:off x="8904950" y="2614200"/>
            <a:ext cx="7511400" cy="5058600"/>
          </a:xfrm>
          <a:prstGeom prst="rect">
            <a:avLst/>
          </a:prstGeom>
        </p:spPr>
        <p:txBody>
          <a:bodyPr spcFirstLastPara="1" wrap="square" lIns="182850" tIns="182850" rIns="182850" bIns="182850" anchor="ctr" anchorCtr="0">
            <a:noAutofit/>
          </a:bodyPr>
          <a:lstStyle>
            <a:lvl1pPr lvl="0">
              <a:spcBef>
                <a:spcPts val="0"/>
              </a:spcBef>
              <a:spcAft>
                <a:spcPts val="0"/>
              </a:spcAft>
              <a:buSzPts val="4800"/>
              <a:buNone/>
              <a:defRPr sz="12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112" name="Google Shape;112;p8"/>
          <p:cNvGrpSpPr/>
          <p:nvPr/>
        </p:nvGrpSpPr>
        <p:grpSpPr>
          <a:xfrm flipH="1">
            <a:off x="-228935" y="-995648"/>
            <a:ext cx="18610518" cy="12076768"/>
            <a:chOff x="-199325" y="-650224"/>
            <a:chExt cx="9305259" cy="6038384"/>
          </a:xfrm>
        </p:grpSpPr>
        <p:grpSp>
          <p:nvGrpSpPr>
            <p:cNvPr id="113" name="Google Shape;113;p8"/>
            <p:cNvGrpSpPr/>
            <p:nvPr/>
          </p:nvGrpSpPr>
          <p:grpSpPr>
            <a:xfrm>
              <a:off x="7911067" y="-650224"/>
              <a:ext cx="1194866" cy="1833871"/>
              <a:chOff x="7911067" y="-650224"/>
              <a:chExt cx="1194866" cy="1833871"/>
            </a:xfrm>
          </p:grpSpPr>
          <p:sp>
            <p:nvSpPr>
              <p:cNvPr id="114" name="Google Shape;114;p8"/>
              <p:cNvSpPr/>
              <p:nvPr/>
            </p:nvSpPr>
            <p:spPr>
              <a:xfrm>
                <a:off x="8462735" y="5489"/>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462777" y="-6502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911067" y="-33533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8462756" y="626689"/>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rot="10800000" flipH="1">
              <a:off x="-199325" y="268530"/>
              <a:ext cx="785989" cy="1163348"/>
              <a:chOff x="8694225" y="86051"/>
              <a:chExt cx="785989" cy="1163348"/>
            </a:xfrm>
          </p:grpSpPr>
          <p:sp>
            <p:nvSpPr>
              <p:cNvPr id="119" name="Google Shape;119;p8"/>
              <p:cNvSpPr/>
              <p:nvPr/>
            </p:nvSpPr>
            <p:spPr>
              <a:xfrm flipH="1">
                <a:off x="8694225" y="860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flipH="1">
                <a:off x="8837100" y="6924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8"/>
            <p:cNvGrpSpPr/>
            <p:nvPr/>
          </p:nvGrpSpPr>
          <p:grpSpPr>
            <a:xfrm rot="7222686">
              <a:off x="192302" y="4234895"/>
              <a:ext cx="643193" cy="1163339"/>
              <a:chOff x="8529877" y="4094470"/>
              <a:chExt cx="643199" cy="1163348"/>
            </a:xfrm>
          </p:grpSpPr>
          <p:sp>
            <p:nvSpPr>
              <p:cNvPr id="122" name="Google Shape;122;p8"/>
              <p:cNvSpPr/>
              <p:nvPr/>
            </p:nvSpPr>
            <p:spPr>
              <a:xfrm flipH="1">
                <a:off x="8529877" y="47007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flipH="1">
                <a:off x="8529877" y="409447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8"/>
            <p:cNvSpPr/>
            <p:nvPr/>
          </p:nvSpPr>
          <p:spPr>
            <a:xfrm rot="-6988640">
              <a:off x="8312483" y="4384777"/>
              <a:ext cx="643162" cy="556964"/>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9"/>
          <p:cNvSpPr txBox="1">
            <a:spLocks noGrp="1"/>
          </p:cNvSpPr>
          <p:nvPr>
            <p:ph type="title"/>
          </p:nvPr>
        </p:nvSpPr>
        <p:spPr>
          <a:xfrm>
            <a:off x="1426450" y="3311000"/>
            <a:ext cx="9565200" cy="2322600"/>
          </a:xfrm>
          <a:prstGeom prst="rect">
            <a:avLst/>
          </a:prstGeom>
        </p:spPr>
        <p:txBody>
          <a:bodyPr spcFirstLastPara="1" wrap="square" lIns="182850" tIns="182850" rIns="182850" bIns="182850" anchor="b" anchorCtr="0">
            <a:noAutofit/>
          </a:bodyPr>
          <a:lstStyle>
            <a:lvl1pPr lvl="0" rtl="0">
              <a:spcBef>
                <a:spcPts val="0"/>
              </a:spcBef>
              <a:spcAft>
                <a:spcPts val="0"/>
              </a:spcAft>
              <a:buSzPts val="3300"/>
              <a:buNone/>
              <a:defRPr sz="1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7" name="Google Shape;127;p9"/>
          <p:cNvSpPr txBox="1">
            <a:spLocks noGrp="1"/>
          </p:cNvSpPr>
          <p:nvPr>
            <p:ph type="subTitle" idx="1"/>
          </p:nvPr>
        </p:nvSpPr>
        <p:spPr>
          <a:xfrm>
            <a:off x="1426450" y="5633850"/>
            <a:ext cx="9565200" cy="1342200"/>
          </a:xfrm>
          <a:prstGeom prst="rect">
            <a:avLst/>
          </a:prstGeom>
        </p:spPr>
        <p:txBody>
          <a:bodyPr spcFirstLastPara="1" wrap="square" lIns="182850" tIns="182850" rIns="182850" bIns="182850" anchor="t"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8" name="Google Shape;128;p9"/>
          <p:cNvGrpSpPr/>
          <p:nvPr/>
        </p:nvGrpSpPr>
        <p:grpSpPr>
          <a:xfrm flipH="1">
            <a:off x="4" y="-410860"/>
            <a:ext cx="18700280" cy="11018308"/>
            <a:chOff x="-449423" y="-205430"/>
            <a:chExt cx="9350140" cy="5509154"/>
          </a:xfrm>
        </p:grpSpPr>
        <p:grpSp>
          <p:nvGrpSpPr>
            <p:cNvPr id="129" name="Google Shape;129;p9"/>
            <p:cNvGrpSpPr/>
            <p:nvPr/>
          </p:nvGrpSpPr>
          <p:grpSpPr>
            <a:xfrm rot="10800000">
              <a:off x="-449423" y="-205430"/>
              <a:ext cx="1169438" cy="1769623"/>
              <a:chOff x="-237723" y="-361624"/>
              <a:chExt cx="1169438" cy="1769623"/>
            </a:xfrm>
          </p:grpSpPr>
          <p:sp>
            <p:nvSpPr>
              <p:cNvPr id="130" name="Google Shape;130;p9"/>
              <p:cNvSpPr/>
              <p:nvPr/>
            </p:nvSpPr>
            <p:spPr>
              <a:xfrm>
                <a:off x="288516"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237697"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288516"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237723" y="851040"/>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9"/>
            <p:cNvGrpSpPr/>
            <p:nvPr/>
          </p:nvGrpSpPr>
          <p:grpSpPr>
            <a:xfrm rot="10800000">
              <a:off x="8114728" y="-5"/>
              <a:ext cx="785989" cy="1163348"/>
              <a:chOff x="9010300" y="1915651"/>
              <a:chExt cx="785989" cy="1163348"/>
            </a:xfrm>
          </p:grpSpPr>
          <p:sp>
            <p:nvSpPr>
              <p:cNvPr id="136" name="Google Shape;136;p9"/>
              <p:cNvSpPr/>
              <p:nvPr/>
            </p:nvSpPr>
            <p:spPr>
              <a:xfrm flipH="1">
                <a:off x="9010300" y="19156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flipH="1">
                <a:off x="9153175" y="25220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9"/>
            <p:cNvSpPr/>
            <p:nvPr/>
          </p:nvSpPr>
          <p:spPr>
            <a:xfrm rot="10800000" flipH="1">
              <a:off x="-273461" y="4456795"/>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9"/>
            <p:cNvGrpSpPr/>
            <p:nvPr/>
          </p:nvGrpSpPr>
          <p:grpSpPr>
            <a:xfrm>
              <a:off x="6050641" y="4660525"/>
              <a:ext cx="2380123" cy="643199"/>
              <a:chOff x="6050641" y="4660525"/>
              <a:chExt cx="2380123" cy="643199"/>
            </a:xfrm>
          </p:grpSpPr>
          <p:sp>
            <p:nvSpPr>
              <p:cNvPr id="140" name="Google Shape;140;p9"/>
              <p:cNvSpPr/>
              <p:nvPr/>
            </p:nvSpPr>
            <p:spPr>
              <a:xfrm rot="-5400000">
                <a:off x="6613869" y="4703603"/>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rot="-5400000">
                <a:off x="6007543" y="4703624"/>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rot="-5400000">
                <a:off x="7830644" y="4703603"/>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rot="-5400000">
                <a:off x="7224318" y="4703624"/>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7"/>
        <p:cNvGrpSpPr/>
        <p:nvPr/>
      </p:nvGrpSpPr>
      <p:grpSpPr>
        <a:xfrm>
          <a:off x="0" y="0"/>
          <a:ext cx="0" cy="0"/>
          <a:chOff x="0" y="0"/>
          <a:chExt cx="0" cy="0"/>
        </a:xfrm>
      </p:grpSpPr>
      <p:sp>
        <p:nvSpPr>
          <p:cNvPr id="168" name="Google Shape;168;p13"/>
          <p:cNvSpPr txBox="1">
            <a:spLocks noGrp="1"/>
          </p:cNvSpPr>
          <p:nvPr>
            <p:ph type="title"/>
          </p:nvPr>
        </p:nvSpPr>
        <p:spPr>
          <a:xfrm>
            <a:off x="1440000" y="1085350"/>
            <a:ext cx="15408000" cy="11454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13"/>
          <p:cNvSpPr txBox="1">
            <a:spLocks noGrp="1"/>
          </p:cNvSpPr>
          <p:nvPr>
            <p:ph type="subTitle" idx="1"/>
          </p:nvPr>
        </p:nvSpPr>
        <p:spPr>
          <a:xfrm>
            <a:off x="1440000" y="4418386"/>
            <a:ext cx="4611000" cy="11454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13"/>
          <p:cNvSpPr txBox="1">
            <a:spLocks noGrp="1"/>
          </p:cNvSpPr>
          <p:nvPr>
            <p:ph type="subTitle" idx="2"/>
          </p:nvPr>
        </p:nvSpPr>
        <p:spPr>
          <a:xfrm>
            <a:off x="6838542" y="4418386"/>
            <a:ext cx="4611000" cy="11454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subTitle" idx="3"/>
          </p:nvPr>
        </p:nvSpPr>
        <p:spPr>
          <a:xfrm>
            <a:off x="1440000" y="8062592"/>
            <a:ext cx="4611000" cy="11454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3"/>
          <p:cNvSpPr txBox="1">
            <a:spLocks noGrp="1"/>
          </p:cNvSpPr>
          <p:nvPr>
            <p:ph type="subTitle" idx="4"/>
          </p:nvPr>
        </p:nvSpPr>
        <p:spPr>
          <a:xfrm>
            <a:off x="6838548" y="8062592"/>
            <a:ext cx="4611000" cy="11454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subTitle" idx="5"/>
          </p:nvPr>
        </p:nvSpPr>
        <p:spPr>
          <a:xfrm>
            <a:off x="12237098" y="4418386"/>
            <a:ext cx="4611000" cy="11454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13"/>
          <p:cNvSpPr txBox="1">
            <a:spLocks noGrp="1"/>
          </p:cNvSpPr>
          <p:nvPr>
            <p:ph type="subTitle" idx="6"/>
          </p:nvPr>
        </p:nvSpPr>
        <p:spPr>
          <a:xfrm>
            <a:off x="12237098" y="8062592"/>
            <a:ext cx="4611000" cy="11454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13"/>
          <p:cNvSpPr txBox="1">
            <a:spLocks noGrp="1"/>
          </p:cNvSpPr>
          <p:nvPr>
            <p:ph type="title" idx="7" hasCustomPrompt="1"/>
          </p:nvPr>
        </p:nvSpPr>
        <p:spPr>
          <a:xfrm>
            <a:off x="3010800" y="2632602"/>
            <a:ext cx="1469400" cy="969600"/>
          </a:xfrm>
          <a:prstGeom prst="rect">
            <a:avLst/>
          </a:prstGeom>
          <a:solidFill>
            <a:schemeClr val="accent3"/>
          </a:solidFill>
        </p:spPr>
        <p:txBody>
          <a:bodyPr spcFirstLastPara="1" wrap="square" lIns="182850" tIns="182850" rIns="182850" bIns="182850" anchor="ctr" anchorCtr="0">
            <a:noAutofit/>
          </a:bodyPr>
          <a:lstStyle>
            <a:lvl1pPr lvl="0" algn="ctr" rtl="0">
              <a:spcBef>
                <a:spcPts val="0"/>
              </a:spcBef>
              <a:spcAft>
                <a:spcPts val="0"/>
              </a:spcAft>
              <a:buSzPts val="3000"/>
              <a:buNone/>
              <a:defRPr sz="6000">
                <a:solidFill>
                  <a:schemeClr val="dk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76" name="Google Shape;176;p13"/>
          <p:cNvSpPr txBox="1">
            <a:spLocks noGrp="1"/>
          </p:cNvSpPr>
          <p:nvPr>
            <p:ph type="title" idx="8" hasCustomPrompt="1"/>
          </p:nvPr>
        </p:nvSpPr>
        <p:spPr>
          <a:xfrm>
            <a:off x="3010800" y="6280802"/>
            <a:ext cx="1469400" cy="969600"/>
          </a:xfrm>
          <a:prstGeom prst="rect">
            <a:avLst/>
          </a:prstGeom>
          <a:solidFill>
            <a:schemeClr val="accent3"/>
          </a:solidFill>
        </p:spPr>
        <p:txBody>
          <a:bodyPr spcFirstLastPara="1" wrap="square" lIns="182850" tIns="182850" rIns="182850" bIns="182850" anchor="ctr" anchorCtr="0">
            <a:noAutofit/>
          </a:bodyPr>
          <a:lstStyle>
            <a:lvl1pPr lvl="0" algn="ctr" rtl="0">
              <a:spcBef>
                <a:spcPts val="0"/>
              </a:spcBef>
              <a:spcAft>
                <a:spcPts val="0"/>
              </a:spcAft>
              <a:buSzPts val="3000"/>
              <a:buNone/>
              <a:defRPr sz="6000">
                <a:solidFill>
                  <a:schemeClr val="dk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77" name="Google Shape;177;p13"/>
          <p:cNvSpPr txBox="1">
            <a:spLocks noGrp="1"/>
          </p:cNvSpPr>
          <p:nvPr>
            <p:ph type="title" idx="9" hasCustomPrompt="1"/>
          </p:nvPr>
        </p:nvSpPr>
        <p:spPr>
          <a:xfrm>
            <a:off x="8409342" y="2632602"/>
            <a:ext cx="1469400" cy="969600"/>
          </a:xfrm>
          <a:prstGeom prst="rect">
            <a:avLst/>
          </a:prstGeom>
          <a:solidFill>
            <a:schemeClr val="accent3"/>
          </a:solidFill>
        </p:spPr>
        <p:txBody>
          <a:bodyPr spcFirstLastPara="1" wrap="square" lIns="182850" tIns="182850" rIns="182850" bIns="182850" anchor="ctr" anchorCtr="0">
            <a:noAutofit/>
          </a:bodyPr>
          <a:lstStyle>
            <a:lvl1pPr lvl="0" algn="ctr" rtl="0">
              <a:spcBef>
                <a:spcPts val="0"/>
              </a:spcBef>
              <a:spcAft>
                <a:spcPts val="0"/>
              </a:spcAft>
              <a:buSzPts val="3000"/>
              <a:buNone/>
              <a:defRPr sz="6000">
                <a:solidFill>
                  <a:schemeClr val="dk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78" name="Google Shape;178;p13"/>
          <p:cNvSpPr txBox="1">
            <a:spLocks noGrp="1"/>
          </p:cNvSpPr>
          <p:nvPr>
            <p:ph type="title" idx="13" hasCustomPrompt="1"/>
          </p:nvPr>
        </p:nvSpPr>
        <p:spPr>
          <a:xfrm>
            <a:off x="8409342" y="6280802"/>
            <a:ext cx="1469400" cy="969600"/>
          </a:xfrm>
          <a:prstGeom prst="rect">
            <a:avLst/>
          </a:prstGeom>
          <a:solidFill>
            <a:schemeClr val="accent3"/>
          </a:solidFill>
        </p:spPr>
        <p:txBody>
          <a:bodyPr spcFirstLastPara="1" wrap="square" lIns="182850" tIns="182850" rIns="182850" bIns="182850" anchor="ctr" anchorCtr="0">
            <a:noAutofit/>
          </a:bodyPr>
          <a:lstStyle>
            <a:lvl1pPr lvl="0" algn="ctr" rtl="0">
              <a:spcBef>
                <a:spcPts val="0"/>
              </a:spcBef>
              <a:spcAft>
                <a:spcPts val="0"/>
              </a:spcAft>
              <a:buSzPts val="3000"/>
              <a:buNone/>
              <a:defRPr sz="6000">
                <a:solidFill>
                  <a:schemeClr val="dk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79" name="Google Shape;179;p13"/>
          <p:cNvSpPr txBox="1">
            <a:spLocks noGrp="1"/>
          </p:cNvSpPr>
          <p:nvPr>
            <p:ph type="title" idx="14" hasCustomPrompt="1"/>
          </p:nvPr>
        </p:nvSpPr>
        <p:spPr>
          <a:xfrm>
            <a:off x="13807900" y="2632602"/>
            <a:ext cx="1469400" cy="969600"/>
          </a:xfrm>
          <a:prstGeom prst="rect">
            <a:avLst/>
          </a:prstGeom>
          <a:solidFill>
            <a:schemeClr val="accent3"/>
          </a:solidFill>
        </p:spPr>
        <p:txBody>
          <a:bodyPr spcFirstLastPara="1" wrap="square" lIns="182850" tIns="182850" rIns="182850" bIns="182850" anchor="ctr" anchorCtr="0">
            <a:noAutofit/>
          </a:bodyPr>
          <a:lstStyle>
            <a:lvl1pPr lvl="0" algn="ctr" rtl="0">
              <a:spcBef>
                <a:spcPts val="0"/>
              </a:spcBef>
              <a:spcAft>
                <a:spcPts val="0"/>
              </a:spcAft>
              <a:buSzPts val="3000"/>
              <a:buNone/>
              <a:defRPr sz="6000">
                <a:solidFill>
                  <a:schemeClr val="dk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80" name="Google Shape;180;p13"/>
          <p:cNvSpPr txBox="1">
            <a:spLocks noGrp="1"/>
          </p:cNvSpPr>
          <p:nvPr>
            <p:ph type="title" idx="15" hasCustomPrompt="1"/>
          </p:nvPr>
        </p:nvSpPr>
        <p:spPr>
          <a:xfrm>
            <a:off x="13807900" y="6280802"/>
            <a:ext cx="1469400" cy="969600"/>
          </a:xfrm>
          <a:prstGeom prst="rect">
            <a:avLst/>
          </a:prstGeom>
          <a:solidFill>
            <a:schemeClr val="accent3"/>
          </a:solidFill>
        </p:spPr>
        <p:txBody>
          <a:bodyPr spcFirstLastPara="1" wrap="square" lIns="182850" tIns="182850" rIns="182850" bIns="182850" anchor="ctr" anchorCtr="0">
            <a:noAutofit/>
          </a:bodyPr>
          <a:lstStyle>
            <a:lvl1pPr lvl="0" algn="ctr" rtl="0">
              <a:spcBef>
                <a:spcPts val="0"/>
              </a:spcBef>
              <a:spcAft>
                <a:spcPts val="0"/>
              </a:spcAft>
              <a:buSzPts val="3000"/>
              <a:buNone/>
              <a:defRPr sz="6000">
                <a:solidFill>
                  <a:schemeClr val="dk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81" name="Google Shape;181;p13"/>
          <p:cNvSpPr txBox="1">
            <a:spLocks noGrp="1"/>
          </p:cNvSpPr>
          <p:nvPr>
            <p:ph type="subTitle" idx="16"/>
          </p:nvPr>
        </p:nvSpPr>
        <p:spPr>
          <a:xfrm>
            <a:off x="1440000" y="3602224"/>
            <a:ext cx="4611000" cy="969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Font typeface="Questrial"/>
              <a:buNone/>
              <a:defRPr sz="4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4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4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4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4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4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4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4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4000" b="1">
                <a:latin typeface="Questrial"/>
                <a:ea typeface="Questrial"/>
                <a:cs typeface="Questrial"/>
                <a:sym typeface="Questrial"/>
              </a:defRPr>
            </a:lvl9pPr>
          </a:lstStyle>
          <a:p>
            <a:endParaRPr/>
          </a:p>
        </p:txBody>
      </p:sp>
      <p:sp>
        <p:nvSpPr>
          <p:cNvPr id="182" name="Google Shape;182;p13"/>
          <p:cNvSpPr txBox="1">
            <a:spLocks noGrp="1"/>
          </p:cNvSpPr>
          <p:nvPr>
            <p:ph type="subTitle" idx="17"/>
          </p:nvPr>
        </p:nvSpPr>
        <p:spPr>
          <a:xfrm>
            <a:off x="6838542" y="3602224"/>
            <a:ext cx="4611000" cy="969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Font typeface="Questrial"/>
              <a:buNone/>
              <a:defRPr sz="4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4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4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4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4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4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4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4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4000" b="1">
                <a:latin typeface="Questrial"/>
                <a:ea typeface="Questrial"/>
                <a:cs typeface="Questrial"/>
                <a:sym typeface="Questrial"/>
              </a:defRPr>
            </a:lvl9pPr>
          </a:lstStyle>
          <a:p>
            <a:endParaRPr/>
          </a:p>
        </p:txBody>
      </p:sp>
      <p:sp>
        <p:nvSpPr>
          <p:cNvPr id="183" name="Google Shape;183;p13"/>
          <p:cNvSpPr txBox="1">
            <a:spLocks noGrp="1"/>
          </p:cNvSpPr>
          <p:nvPr>
            <p:ph type="subTitle" idx="18"/>
          </p:nvPr>
        </p:nvSpPr>
        <p:spPr>
          <a:xfrm>
            <a:off x="12237098" y="3602224"/>
            <a:ext cx="4611000" cy="969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Font typeface="Questrial"/>
              <a:buNone/>
              <a:defRPr sz="4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4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4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4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4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4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4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4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4000" b="1">
                <a:latin typeface="Questrial"/>
                <a:ea typeface="Questrial"/>
                <a:cs typeface="Questrial"/>
                <a:sym typeface="Questrial"/>
              </a:defRPr>
            </a:lvl9pPr>
          </a:lstStyle>
          <a:p>
            <a:endParaRPr/>
          </a:p>
        </p:txBody>
      </p:sp>
      <p:sp>
        <p:nvSpPr>
          <p:cNvPr id="184" name="Google Shape;184;p13"/>
          <p:cNvSpPr txBox="1">
            <a:spLocks noGrp="1"/>
          </p:cNvSpPr>
          <p:nvPr>
            <p:ph type="subTitle" idx="19"/>
          </p:nvPr>
        </p:nvSpPr>
        <p:spPr>
          <a:xfrm>
            <a:off x="1440000" y="7250400"/>
            <a:ext cx="4611000" cy="969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Font typeface="Questrial"/>
              <a:buNone/>
              <a:defRPr sz="4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4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4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4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4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4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4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4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4000" b="1">
                <a:latin typeface="Questrial"/>
                <a:ea typeface="Questrial"/>
                <a:cs typeface="Questrial"/>
                <a:sym typeface="Questrial"/>
              </a:defRPr>
            </a:lvl9pPr>
          </a:lstStyle>
          <a:p>
            <a:endParaRPr/>
          </a:p>
        </p:txBody>
      </p:sp>
      <p:sp>
        <p:nvSpPr>
          <p:cNvPr id="185" name="Google Shape;185;p13"/>
          <p:cNvSpPr txBox="1">
            <a:spLocks noGrp="1"/>
          </p:cNvSpPr>
          <p:nvPr>
            <p:ph type="subTitle" idx="20"/>
          </p:nvPr>
        </p:nvSpPr>
        <p:spPr>
          <a:xfrm>
            <a:off x="6838542" y="7250400"/>
            <a:ext cx="4611000" cy="969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Font typeface="Questrial"/>
              <a:buNone/>
              <a:defRPr sz="4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4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4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4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4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4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4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4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4000" b="1">
                <a:latin typeface="Questrial"/>
                <a:ea typeface="Questrial"/>
                <a:cs typeface="Questrial"/>
                <a:sym typeface="Questrial"/>
              </a:defRPr>
            </a:lvl9pPr>
          </a:lstStyle>
          <a:p>
            <a:endParaRPr/>
          </a:p>
        </p:txBody>
      </p:sp>
      <p:sp>
        <p:nvSpPr>
          <p:cNvPr id="186" name="Google Shape;186;p13"/>
          <p:cNvSpPr txBox="1">
            <a:spLocks noGrp="1"/>
          </p:cNvSpPr>
          <p:nvPr>
            <p:ph type="subTitle" idx="21"/>
          </p:nvPr>
        </p:nvSpPr>
        <p:spPr>
          <a:xfrm>
            <a:off x="12237098" y="7250400"/>
            <a:ext cx="4611000" cy="969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Font typeface="Questrial"/>
              <a:buNone/>
              <a:defRPr sz="4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4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4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4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4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4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4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4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4000" b="1">
                <a:latin typeface="Questrial"/>
                <a:ea typeface="Questrial"/>
                <a:cs typeface="Questrial"/>
                <a:sym typeface="Questrial"/>
              </a:defRPr>
            </a:lvl9pPr>
          </a:lstStyle>
          <a:p>
            <a:endParaRPr/>
          </a:p>
        </p:txBody>
      </p:sp>
      <p:grpSp>
        <p:nvGrpSpPr>
          <p:cNvPr id="187" name="Google Shape;187;p13"/>
          <p:cNvGrpSpPr/>
          <p:nvPr/>
        </p:nvGrpSpPr>
        <p:grpSpPr>
          <a:xfrm>
            <a:off x="-744969" y="-775580"/>
            <a:ext cx="19490746" cy="11463700"/>
            <a:chOff x="-372485" y="-387790"/>
            <a:chExt cx="9745373" cy="5731850"/>
          </a:xfrm>
        </p:grpSpPr>
        <p:grpSp>
          <p:nvGrpSpPr>
            <p:cNvPr id="188" name="Google Shape;188;p13"/>
            <p:cNvGrpSpPr/>
            <p:nvPr/>
          </p:nvGrpSpPr>
          <p:grpSpPr>
            <a:xfrm>
              <a:off x="-248197" y="-76190"/>
              <a:ext cx="9586222" cy="5420233"/>
              <a:chOff x="-248197" y="-76190"/>
              <a:chExt cx="9586222" cy="5420233"/>
            </a:xfrm>
          </p:grpSpPr>
          <p:sp>
            <p:nvSpPr>
              <p:cNvPr id="189" name="Google Shape;189;p13"/>
              <p:cNvSpPr/>
              <p:nvPr/>
            </p:nvSpPr>
            <p:spPr>
              <a:xfrm>
                <a:off x="-248197" y="4803664"/>
                <a:ext cx="623992" cy="540380"/>
              </a:xfrm>
              <a:custGeom>
                <a:avLst/>
                <a:gdLst/>
                <a:ahLst/>
                <a:cxnLst/>
                <a:rect l="l" t="t" r="r" b="b"/>
                <a:pathLst>
                  <a:path w="9351" h="8098" extrusionOk="0">
                    <a:moveTo>
                      <a:pt x="2338" y="1"/>
                    </a:moveTo>
                    <a:lnTo>
                      <a:pt x="1" y="4049"/>
                    </a:lnTo>
                    <a:lnTo>
                      <a:pt x="2338" y="8098"/>
                    </a:lnTo>
                    <a:lnTo>
                      <a:pt x="7013" y="8098"/>
                    </a:lnTo>
                    <a:lnTo>
                      <a:pt x="9350" y="4049"/>
                    </a:lnTo>
                    <a:lnTo>
                      <a:pt x="70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8714100" y="-76190"/>
                <a:ext cx="623926" cy="540246"/>
              </a:xfrm>
              <a:custGeom>
                <a:avLst/>
                <a:gdLst/>
                <a:ahLst/>
                <a:cxnLst/>
                <a:rect l="l" t="t" r="r" b="b"/>
                <a:pathLst>
                  <a:path w="9350" h="8096" extrusionOk="0">
                    <a:moveTo>
                      <a:pt x="2338" y="1"/>
                    </a:moveTo>
                    <a:lnTo>
                      <a:pt x="1" y="4049"/>
                    </a:lnTo>
                    <a:lnTo>
                      <a:pt x="2338" y="8096"/>
                    </a:lnTo>
                    <a:lnTo>
                      <a:pt x="7012" y="8096"/>
                    </a:lnTo>
                    <a:lnTo>
                      <a:pt x="9349" y="4049"/>
                    </a:lnTo>
                    <a:lnTo>
                      <a:pt x="70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13"/>
            <p:cNvGrpSpPr/>
            <p:nvPr/>
          </p:nvGrpSpPr>
          <p:grpSpPr>
            <a:xfrm>
              <a:off x="-372485" y="-387790"/>
              <a:ext cx="9745373" cy="5731850"/>
              <a:chOff x="-372485" y="-387790"/>
              <a:chExt cx="9745373" cy="5731850"/>
            </a:xfrm>
          </p:grpSpPr>
          <p:grpSp>
            <p:nvGrpSpPr>
              <p:cNvPr id="192" name="Google Shape;192;p13"/>
              <p:cNvGrpSpPr/>
              <p:nvPr/>
            </p:nvGrpSpPr>
            <p:grpSpPr>
              <a:xfrm>
                <a:off x="8679238" y="3435348"/>
                <a:ext cx="693651" cy="1908712"/>
                <a:chOff x="8679238" y="3435348"/>
                <a:chExt cx="693651" cy="1908712"/>
              </a:xfrm>
            </p:grpSpPr>
            <p:sp>
              <p:nvSpPr>
                <p:cNvPr id="193" name="Google Shape;193;p13"/>
                <p:cNvSpPr/>
                <p:nvPr/>
              </p:nvSpPr>
              <p:spPr>
                <a:xfrm flipH="1">
                  <a:off x="8679238" y="3435348"/>
                  <a:ext cx="693651" cy="600771"/>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flipH="1">
                  <a:off x="8679238" y="4743289"/>
                  <a:ext cx="693651" cy="600771"/>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flipH="1">
                  <a:off x="8679238" y="4089296"/>
                  <a:ext cx="693651" cy="600816"/>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3"/>
              <p:cNvGrpSpPr/>
              <p:nvPr/>
            </p:nvGrpSpPr>
            <p:grpSpPr>
              <a:xfrm>
                <a:off x="-372485" y="-387790"/>
                <a:ext cx="1690139" cy="860151"/>
                <a:chOff x="-115310" y="4491735"/>
                <a:chExt cx="1690139" cy="860151"/>
              </a:xfrm>
            </p:grpSpPr>
            <p:sp>
              <p:nvSpPr>
                <p:cNvPr id="197" name="Google Shape;197;p13"/>
                <p:cNvSpPr/>
                <p:nvPr/>
              </p:nvSpPr>
              <p:spPr>
                <a:xfrm>
                  <a:off x="931715" y="4789370"/>
                  <a:ext cx="643114" cy="557043"/>
                </a:xfrm>
                <a:custGeom>
                  <a:avLst/>
                  <a:gdLst/>
                  <a:ahLst/>
                  <a:cxnLst/>
                  <a:rect l="l" t="t" r="r" b="b"/>
                  <a:pathLst>
                    <a:path w="15183" h="13151" extrusionOk="0">
                      <a:moveTo>
                        <a:pt x="3796" y="0"/>
                      </a:moveTo>
                      <a:lnTo>
                        <a:pt x="0" y="6575"/>
                      </a:lnTo>
                      <a:lnTo>
                        <a:pt x="3796" y="13150"/>
                      </a:lnTo>
                      <a:lnTo>
                        <a:pt x="11387" y="13150"/>
                      </a:lnTo>
                      <a:lnTo>
                        <a:pt x="15183" y="6575"/>
                      </a:lnTo>
                      <a:lnTo>
                        <a:pt x="11387" y="0"/>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15310" y="4794927"/>
                  <a:ext cx="643114" cy="556959"/>
                </a:xfrm>
                <a:custGeom>
                  <a:avLst/>
                  <a:gdLst/>
                  <a:ahLst/>
                  <a:cxnLst/>
                  <a:rect l="l" t="t" r="r" b="b"/>
                  <a:pathLst>
                    <a:path w="15183" h="13149" extrusionOk="0">
                      <a:moveTo>
                        <a:pt x="3796" y="1"/>
                      </a:moveTo>
                      <a:lnTo>
                        <a:pt x="0" y="6576"/>
                      </a:lnTo>
                      <a:lnTo>
                        <a:pt x="3796" y="13149"/>
                      </a:lnTo>
                      <a:lnTo>
                        <a:pt x="11387" y="13149"/>
                      </a:lnTo>
                      <a:lnTo>
                        <a:pt x="15183" y="6576"/>
                      </a:lnTo>
                      <a:lnTo>
                        <a:pt x="113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410904" y="449173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0" name="Google Shape;200;p13"/>
          <p:cNvPicPr preferRelativeResize="0"/>
          <p:nvPr/>
        </p:nvPicPr>
        <p:blipFill>
          <a:blip r:embed="rId2"/>
          <a:stretch>
            <a:fillRect/>
          </a:stretch>
        </p:blipFill>
        <p:spPr>
          <a:xfrm rot="2430966">
            <a:off x="-1363928" y="3967769"/>
            <a:ext cx="2919064" cy="2919074"/>
          </a:xfrm>
          <a:prstGeom prst="rect">
            <a:avLst/>
          </a:prstGeom>
          <a:noFill/>
          <a:ln>
            <a:noFill/>
          </a:ln>
          <a:effectLst>
            <a:outerShdw blurRad="57150" dist="19050" dir="5400000" algn="bl" rotWithShape="0">
              <a:schemeClr val="dk1">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87"/>
        <p:cNvGrpSpPr/>
        <p:nvPr/>
      </p:nvGrpSpPr>
      <p:grpSpPr>
        <a:xfrm>
          <a:off x="0" y="0"/>
          <a:ext cx="0" cy="0"/>
          <a:chOff x="0" y="0"/>
          <a:chExt cx="0" cy="0"/>
        </a:xfrm>
      </p:grpSpPr>
      <p:grpSp>
        <p:nvGrpSpPr>
          <p:cNvPr id="288" name="Google Shape;288;p19"/>
          <p:cNvGrpSpPr/>
          <p:nvPr/>
        </p:nvGrpSpPr>
        <p:grpSpPr>
          <a:xfrm>
            <a:off x="-492721" y="112110"/>
            <a:ext cx="19232310" cy="10285838"/>
            <a:chOff x="-246361" y="56055"/>
            <a:chExt cx="9616155" cy="5142919"/>
          </a:xfrm>
        </p:grpSpPr>
        <p:grpSp>
          <p:nvGrpSpPr>
            <p:cNvPr id="295" name="Google Shape;295;p19"/>
            <p:cNvGrpSpPr/>
            <p:nvPr/>
          </p:nvGrpSpPr>
          <p:grpSpPr>
            <a:xfrm rot="10800000">
              <a:off x="-246361" y="4035626"/>
              <a:ext cx="643114" cy="1163348"/>
              <a:chOff x="9156687" y="86051"/>
              <a:chExt cx="643114" cy="1163348"/>
            </a:xfrm>
          </p:grpSpPr>
          <p:sp>
            <p:nvSpPr>
              <p:cNvPr id="296" name="Google Shape;296;p19"/>
              <p:cNvSpPr/>
              <p:nvPr/>
            </p:nvSpPr>
            <p:spPr>
              <a:xfrm flipH="1">
                <a:off x="9156687" y="860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flipH="1">
                <a:off x="9156687" y="6924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19"/>
            <p:cNvSpPr/>
            <p:nvPr/>
          </p:nvSpPr>
          <p:spPr>
            <a:xfrm rot="-5400000">
              <a:off x="-246408" y="99133"/>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rot="10800000" flipH="1">
              <a:off x="8726638" y="99176"/>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19"/>
          <p:cNvSpPr txBox="1">
            <a:spLocks noGrp="1"/>
          </p:cNvSpPr>
          <p:nvPr>
            <p:ph type="title"/>
          </p:nvPr>
        </p:nvSpPr>
        <p:spPr>
          <a:xfrm>
            <a:off x="1440000" y="1079000"/>
            <a:ext cx="15408000" cy="11454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1" name="Google Shape;301;p19"/>
          <p:cNvSpPr txBox="1">
            <a:spLocks noGrp="1"/>
          </p:cNvSpPr>
          <p:nvPr>
            <p:ph type="subTitle" idx="1"/>
          </p:nvPr>
        </p:nvSpPr>
        <p:spPr>
          <a:xfrm>
            <a:off x="9664156" y="3640050"/>
            <a:ext cx="6508200" cy="4020000"/>
          </a:xfrm>
          <a:prstGeom prst="rect">
            <a:avLst/>
          </a:prstGeom>
        </p:spPr>
        <p:txBody>
          <a:bodyPr spcFirstLastPara="1" wrap="square" lIns="182850" tIns="182850" rIns="182850" bIns="182850"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19"/>
          <p:cNvSpPr txBox="1">
            <a:spLocks noGrp="1"/>
          </p:cNvSpPr>
          <p:nvPr>
            <p:ph type="subTitle" idx="2"/>
          </p:nvPr>
        </p:nvSpPr>
        <p:spPr>
          <a:xfrm>
            <a:off x="2115800" y="3640050"/>
            <a:ext cx="6508200" cy="4020000"/>
          </a:xfrm>
          <a:prstGeom prst="rect">
            <a:avLst/>
          </a:prstGeom>
        </p:spPr>
        <p:txBody>
          <a:bodyPr spcFirstLastPara="1" wrap="square" lIns="182850" tIns="182850" rIns="182850" bIns="182850"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0"/>
        <p:cNvGrpSpPr/>
        <p:nvPr/>
      </p:nvGrpSpPr>
      <p:grpSpPr>
        <a:xfrm>
          <a:off x="0" y="0"/>
          <a:ext cx="0" cy="0"/>
          <a:chOff x="0" y="0"/>
          <a:chExt cx="0" cy="0"/>
        </a:xfrm>
      </p:grpSpPr>
      <p:sp>
        <p:nvSpPr>
          <p:cNvPr id="321" name="Google Shape;321;p21"/>
          <p:cNvSpPr txBox="1">
            <a:spLocks noGrp="1"/>
          </p:cNvSpPr>
          <p:nvPr>
            <p:ph type="title"/>
          </p:nvPr>
        </p:nvSpPr>
        <p:spPr>
          <a:xfrm>
            <a:off x="1440000" y="1079000"/>
            <a:ext cx="15408000" cy="11454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21"/>
          <p:cNvSpPr txBox="1">
            <a:spLocks noGrp="1"/>
          </p:cNvSpPr>
          <p:nvPr>
            <p:ph type="subTitle" idx="1"/>
          </p:nvPr>
        </p:nvSpPr>
        <p:spPr>
          <a:xfrm>
            <a:off x="1650800" y="6561482"/>
            <a:ext cx="4485000" cy="17268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1"/>
          <p:cNvSpPr txBox="1">
            <a:spLocks noGrp="1"/>
          </p:cNvSpPr>
          <p:nvPr>
            <p:ph type="subTitle" idx="2"/>
          </p:nvPr>
        </p:nvSpPr>
        <p:spPr>
          <a:xfrm>
            <a:off x="6901492" y="6561482"/>
            <a:ext cx="4485000" cy="17268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4" name="Google Shape;324;p21"/>
          <p:cNvSpPr txBox="1">
            <a:spLocks noGrp="1"/>
          </p:cNvSpPr>
          <p:nvPr>
            <p:ph type="subTitle" idx="3"/>
          </p:nvPr>
        </p:nvSpPr>
        <p:spPr>
          <a:xfrm>
            <a:off x="12152196" y="6561482"/>
            <a:ext cx="4485000" cy="17268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5" name="Google Shape;325;p21"/>
          <p:cNvSpPr txBox="1">
            <a:spLocks noGrp="1"/>
          </p:cNvSpPr>
          <p:nvPr>
            <p:ph type="subTitle" idx="4"/>
          </p:nvPr>
        </p:nvSpPr>
        <p:spPr>
          <a:xfrm>
            <a:off x="1650800" y="5143380"/>
            <a:ext cx="4485000" cy="15708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Font typeface="Questrial"/>
              <a:buNone/>
              <a:defRPr sz="4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4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4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4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4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4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4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4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4000" b="1">
                <a:latin typeface="Questrial"/>
                <a:ea typeface="Questrial"/>
                <a:cs typeface="Questrial"/>
                <a:sym typeface="Questrial"/>
              </a:defRPr>
            </a:lvl9pPr>
          </a:lstStyle>
          <a:p>
            <a:endParaRPr/>
          </a:p>
        </p:txBody>
      </p:sp>
      <p:sp>
        <p:nvSpPr>
          <p:cNvPr id="326" name="Google Shape;326;p21"/>
          <p:cNvSpPr txBox="1">
            <a:spLocks noGrp="1"/>
          </p:cNvSpPr>
          <p:nvPr>
            <p:ph type="subTitle" idx="5"/>
          </p:nvPr>
        </p:nvSpPr>
        <p:spPr>
          <a:xfrm>
            <a:off x="6901498" y="5143380"/>
            <a:ext cx="4485000" cy="15708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Font typeface="Questrial"/>
              <a:buNone/>
              <a:defRPr sz="4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4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4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4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4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4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4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4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4000" b="1">
                <a:latin typeface="Questrial"/>
                <a:ea typeface="Questrial"/>
                <a:cs typeface="Questrial"/>
                <a:sym typeface="Questrial"/>
              </a:defRPr>
            </a:lvl9pPr>
          </a:lstStyle>
          <a:p>
            <a:endParaRPr/>
          </a:p>
        </p:txBody>
      </p:sp>
      <p:sp>
        <p:nvSpPr>
          <p:cNvPr id="327" name="Google Shape;327;p21"/>
          <p:cNvSpPr txBox="1">
            <a:spLocks noGrp="1"/>
          </p:cNvSpPr>
          <p:nvPr>
            <p:ph type="subTitle" idx="6"/>
          </p:nvPr>
        </p:nvSpPr>
        <p:spPr>
          <a:xfrm>
            <a:off x="12152196" y="5143380"/>
            <a:ext cx="4485000" cy="15708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Font typeface="Questrial"/>
              <a:buNone/>
              <a:defRPr sz="4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4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4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4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4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4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4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4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4000" b="1">
                <a:latin typeface="Questrial"/>
                <a:ea typeface="Questrial"/>
                <a:cs typeface="Questrial"/>
                <a:sym typeface="Questrial"/>
              </a:defRPr>
            </a:lvl9pPr>
          </a:lstStyle>
          <a:p>
            <a:endParaRPr/>
          </a:p>
        </p:txBody>
      </p:sp>
      <p:grpSp>
        <p:nvGrpSpPr>
          <p:cNvPr id="328" name="Google Shape;328;p21"/>
          <p:cNvGrpSpPr/>
          <p:nvPr/>
        </p:nvGrpSpPr>
        <p:grpSpPr>
          <a:xfrm>
            <a:off x="-399989" y="-123832"/>
            <a:ext cx="19162378" cy="11150628"/>
            <a:chOff x="-199995" y="-61916"/>
            <a:chExt cx="9581189" cy="5575314"/>
          </a:xfrm>
        </p:grpSpPr>
        <p:grpSp>
          <p:nvGrpSpPr>
            <p:cNvPr id="329" name="Google Shape;329;p21"/>
            <p:cNvGrpSpPr/>
            <p:nvPr/>
          </p:nvGrpSpPr>
          <p:grpSpPr>
            <a:xfrm>
              <a:off x="7665884" y="4670680"/>
              <a:ext cx="1715311" cy="842718"/>
              <a:chOff x="7665884" y="4670680"/>
              <a:chExt cx="1715311" cy="842718"/>
            </a:xfrm>
          </p:grpSpPr>
          <p:sp>
            <p:nvSpPr>
              <p:cNvPr id="330" name="Google Shape;330;p21"/>
              <p:cNvSpPr/>
              <p:nvPr/>
            </p:nvSpPr>
            <p:spPr>
              <a:xfrm>
                <a:off x="7665884" y="4670680"/>
                <a:ext cx="643161" cy="556968"/>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1"/>
              <p:cNvSpPr/>
              <p:nvPr/>
            </p:nvSpPr>
            <p:spPr>
              <a:xfrm>
                <a:off x="8201959" y="4956430"/>
                <a:ext cx="643161" cy="556968"/>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p:nvPr/>
            </p:nvSpPr>
            <p:spPr>
              <a:xfrm>
                <a:off x="8738034" y="4670680"/>
                <a:ext cx="643161" cy="556968"/>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1"/>
            <p:cNvGrpSpPr/>
            <p:nvPr/>
          </p:nvGrpSpPr>
          <p:grpSpPr>
            <a:xfrm>
              <a:off x="-199995" y="-61916"/>
              <a:ext cx="920006" cy="1178861"/>
              <a:chOff x="71705" y="-61916"/>
              <a:chExt cx="920006" cy="1178861"/>
            </a:xfrm>
          </p:grpSpPr>
          <p:sp>
            <p:nvSpPr>
              <p:cNvPr id="334" name="Google Shape;334;p21"/>
              <p:cNvSpPr/>
              <p:nvPr/>
            </p:nvSpPr>
            <p:spPr>
              <a:xfrm rot="5400000">
                <a:off x="28609" y="516880"/>
                <a:ext cx="643161" cy="556968"/>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1"/>
              <p:cNvSpPr/>
              <p:nvPr/>
            </p:nvSpPr>
            <p:spPr>
              <a:xfrm rot="5400000">
                <a:off x="391647" y="-18820"/>
                <a:ext cx="643161" cy="556968"/>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36" name="Google Shape;336;p21"/>
          <p:cNvPicPr preferRelativeResize="0"/>
          <p:nvPr/>
        </p:nvPicPr>
        <p:blipFill rotWithShape="1">
          <a:blip r:embed="rId2"/>
          <a:srcRect t="23017" b="23012"/>
          <a:stretch>
            <a:fillRect/>
          </a:stretch>
        </p:blipFill>
        <p:spPr>
          <a:xfrm rot="1657056">
            <a:off x="14429601" y="-324049"/>
            <a:ext cx="3931202" cy="2121598"/>
          </a:xfrm>
          <a:prstGeom prst="rect">
            <a:avLst/>
          </a:prstGeom>
          <a:noFill/>
          <a:ln>
            <a:noFill/>
          </a:ln>
          <a:effectLst>
            <a:outerShdw blurRad="57150" dist="19050" dir="5400000" algn="bl" rotWithShape="0">
              <a:schemeClr val="dk1">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52"/>
        <p:cNvGrpSpPr/>
        <p:nvPr/>
      </p:nvGrpSpPr>
      <p:grpSpPr>
        <a:xfrm>
          <a:off x="0" y="0"/>
          <a:ext cx="0" cy="0"/>
          <a:chOff x="0" y="0"/>
          <a:chExt cx="0" cy="0"/>
        </a:xfrm>
      </p:grpSpPr>
      <p:grpSp>
        <p:nvGrpSpPr>
          <p:cNvPr id="553" name="Google Shape;553;p33"/>
          <p:cNvGrpSpPr/>
          <p:nvPr/>
        </p:nvGrpSpPr>
        <p:grpSpPr>
          <a:xfrm>
            <a:off x="-270100" y="-747549"/>
            <a:ext cx="19073144" cy="11681434"/>
            <a:chOff x="-135050" y="-373775"/>
            <a:chExt cx="9536572" cy="5840717"/>
          </a:xfrm>
        </p:grpSpPr>
        <p:grpSp>
          <p:nvGrpSpPr>
            <p:cNvPr id="554" name="Google Shape;554;p33"/>
            <p:cNvGrpSpPr/>
            <p:nvPr/>
          </p:nvGrpSpPr>
          <p:grpSpPr>
            <a:xfrm>
              <a:off x="7148219" y="4287222"/>
              <a:ext cx="2253303" cy="1179720"/>
              <a:chOff x="7319525" y="4220750"/>
              <a:chExt cx="2119758" cy="1109803"/>
            </a:xfrm>
          </p:grpSpPr>
          <p:sp>
            <p:nvSpPr>
              <p:cNvPr id="555" name="Google Shape;555;p33"/>
              <p:cNvSpPr/>
              <p:nvPr/>
            </p:nvSpPr>
            <p:spPr>
              <a:xfrm>
                <a:off x="7319525" y="4509915"/>
                <a:ext cx="613585" cy="531392"/>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p:nvPr/>
            </p:nvSpPr>
            <p:spPr>
              <a:xfrm>
                <a:off x="8323586" y="4509915"/>
                <a:ext cx="613666" cy="531392"/>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3"/>
              <p:cNvSpPr/>
              <p:nvPr/>
            </p:nvSpPr>
            <p:spPr>
              <a:xfrm>
                <a:off x="8825617" y="4220750"/>
                <a:ext cx="613666" cy="531351"/>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3"/>
              <p:cNvSpPr/>
              <p:nvPr/>
            </p:nvSpPr>
            <p:spPr>
              <a:xfrm>
                <a:off x="7821556" y="4799161"/>
                <a:ext cx="613666" cy="531392"/>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8825617" y="4799161"/>
                <a:ext cx="613666" cy="531392"/>
              </a:xfrm>
              <a:custGeom>
                <a:avLst/>
                <a:gdLst/>
                <a:ahLst/>
                <a:cxnLst/>
                <a:rect l="l" t="t" r="r" b="b"/>
                <a:pathLst>
                  <a:path w="15186" h="13150" extrusionOk="0">
                    <a:moveTo>
                      <a:pt x="3797" y="0"/>
                    </a:moveTo>
                    <a:lnTo>
                      <a:pt x="1"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33"/>
            <p:cNvGrpSpPr/>
            <p:nvPr/>
          </p:nvGrpSpPr>
          <p:grpSpPr>
            <a:xfrm>
              <a:off x="-135050" y="-373775"/>
              <a:ext cx="2230134" cy="863394"/>
              <a:chOff x="-135050" y="-373775"/>
              <a:chExt cx="2230134" cy="863394"/>
            </a:xfrm>
          </p:grpSpPr>
          <p:sp>
            <p:nvSpPr>
              <p:cNvPr id="561" name="Google Shape;561;p33"/>
              <p:cNvSpPr/>
              <p:nvPr/>
            </p:nvSpPr>
            <p:spPr>
              <a:xfrm>
                <a:off x="393102" y="-69506"/>
                <a:ext cx="645595" cy="559124"/>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135050" y="-373775"/>
                <a:ext cx="645552" cy="559082"/>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3"/>
              <p:cNvSpPr/>
              <p:nvPr/>
            </p:nvSpPr>
            <p:spPr>
              <a:xfrm>
                <a:off x="921338" y="-373775"/>
                <a:ext cx="645595" cy="559082"/>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3"/>
              <p:cNvSpPr/>
              <p:nvPr/>
            </p:nvSpPr>
            <p:spPr>
              <a:xfrm>
                <a:off x="1449532" y="-69506"/>
                <a:ext cx="645552" cy="559124"/>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5" name="Google Shape;565;p33"/>
          <p:cNvGrpSpPr/>
          <p:nvPr/>
        </p:nvGrpSpPr>
        <p:grpSpPr>
          <a:xfrm>
            <a:off x="1" y="225901"/>
            <a:ext cx="18154650" cy="9734550"/>
            <a:chOff x="0" y="112950"/>
            <a:chExt cx="9077325" cy="4867275"/>
          </a:xfrm>
        </p:grpSpPr>
        <p:pic>
          <p:nvPicPr>
            <p:cNvPr id="566" name="Google Shape;566;p33"/>
            <p:cNvPicPr preferRelativeResize="0"/>
            <p:nvPr/>
          </p:nvPicPr>
          <p:blipFill rotWithShape="1">
            <a:blip r:embed="rId2"/>
            <a:srcRect/>
            <a:stretch>
              <a:fillRect/>
            </a:stretch>
          </p:blipFill>
          <p:spPr>
            <a:xfrm>
              <a:off x="7877175" y="112950"/>
              <a:ext cx="1200150" cy="1200150"/>
            </a:xfrm>
            <a:prstGeom prst="rect">
              <a:avLst/>
            </a:prstGeom>
            <a:noFill/>
            <a:ln>
              <a:noFill/>
            </a:ln>
            <a:effectLst>
              <a:outerShdw blurRad="57150" dist="19050" dir="5400000" algn="bl" rotWithShape="0">
                <a:schemeClr val="dk1">
                  <a:alpha val="50000"/>
                </a:schemeClr>
              </a:outerShdw>
            </a:effectLst>
          </p:spPr>
        </p:pic>
        <p:pic>
          <p:nvPicPr>
            <p:cNvPr id="567" name="Google Shape;567;p33"/>
            <p:cNvPicPr preferRelativeResize="0"/>
            <p:nvPr/>
          </p:nvPicPr>
          <p:blipFill rotWithShape="1">
            <a:blip r:embed="rId3"/>
            <a:srcRect/>
            <a:stretch>
              <a:fillRect/>
            </a:stretch>
          </p:blipFill>
          <p:spPr>
            <a:xfrm>
              <a:off x="0" y="3780075"/>
              <a:ext cx="1200150" cy="1200150"/>
            </a:xfrm>
            <a:prstGeom prst="rect">
              <a:avLst/>
            </a:prstGeom>
            <a:noFill/>
            <a:ln>
              <a:noFill/>
            </a:ln>
            <a:effectLst>
              <a:outerShdw blurRad="57150" dist="19050" dir="5400000" algn="bl" rotWithShape="0">
                <a:schemeClr val="dk1">
                  <a:alpha val="50000"/>
                </a:scheme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79000"/>
            <a:ext cx="15435000" cy="1145400"/>
          </a:xfrm>
          <a:prstGeom prst="rect">
            <a:avLst/>
          </a:prstGeom>
          <a:noFill/>
          <a:ln>
            <a:noFill/>
          </a:ln>
        </p:spPr>
        <p:txBody>
          <a:bodyPr spcFirstLastPara="1" wrap="square" lIns="182850" tIns="182850" rIns="182850" bIns="182850" anchor="t" anchorCtr="0">
            <a:noAutofit/>
          </a:bodyPr>
          <a:lstStyle>
            <a:lvl1pPr lvl="0" rtl="0">
              <a:spcBef>
                <a:spcPts val="0"/>
              </a:spcBef>
              <a:spcAft>
                <a:spcPts val="0"/>
              </a:spcAft>
              <a:buClr>
                <a:schemeClr val="dk1"/>
              </a:buClr>
              <a:buSzPts val="3300"/>
              <a:buFont typeface="Questrial"/>
              <a:buNone/>
              <a:defRPr sz="3300" b="1">
                <a:solidFill>
                  <a:schemeClr val="dk1"/>
                </a:solidFill>
                <a:latin typeface="Questrial"/>
                <a:ea typeface="Questrial"/>
                <a:cs typeface="Questrial"/>
                <a:sym typeface="Questrial"/>
              </a:defRPr>
            </a:lvl1pPr>
            <a:lvl2pPr lvl="1"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2pPr>
            <a:lvl3pPr lvl="2"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3pPr>
            <a:lvl4pPr lvl="3"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4pPr>
            <a:lvl5pPr lvl="4"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5pPr>
            <a:lvl6pPr lvl="5"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6pPr>
            <a:lvl7pPr lvl="6"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7pPr>
            <a:lvl8pPr lvl="7"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8pPr>
            <a:lvl9pPr lvl="8"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182850" tIns="182850" rIns="182850" bIns="182850" anchor="t" anchorCtr="0">
            <a:noAutofit/>
          </a:bodyPr>
          <a:lstStyle>
            <a:lvl1pPr marL="457200" lvl="0" indent="-317500">
              <a:lnSpc>
                <a:spcPct val="115000"/>
              </a:lnSpc>
              <a:spcBef>
                <a:spcPts val="0"/>
              </a:spcBef>
              <a:spcAft>
                <a:spcPts val="0"/>
              </a:spcAft>
              <a:buClr>
                <a:schemeClr val="accent2"/>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32.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4.wdp"/><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9.sv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0.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1.sv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8" name="Google Shape;608;p38"/>
          <p:cNvGrpSpPr/>
          <p:nvPr/>
        </p:nvGrpSpPr>
        <p:grpSpPr>
          <a:xfrm>
            <a:off x="10908650" y="2719994"/>
            <a:ext cx="6848084" cy="6488156"/>
            <a:chOff x="5454325" y="1359997"/>
            <a:chExt cx="3424042" cy="3244078"/>
          </a:xfrm>
        </p:grpSpPr>
        <p:grpSp>
          <p:nvGrpSpPr>
            <p:cNvPr id="609" name="Google Shape;609;p38"/>
            <p:cNvGrpSpPr/>
            <p:nvPr/>
          </p:nvGrpSpPr>
          <p:grpSpPr>
            <a:xfrm>
              <a:off x="6612028" y="1359997"/>
              <a:ext cx="2266339" cy="2423511"/>
              <a:chOff x="8495885" y="1601170"/>
              <a:chExt cx="1765474" cy="1887911"/>
            </a:xfrm>
          </p:grpSpPr>
          <p:sp>
            <p:nvSpPr>
              <p:cNvPr id="610" name="Google Shape;610;p38"/>
              <p:cNvSpPr/>
              <p:nvPr/>
            </p:nvSpPr>
            <p:spPr>
              <a:xfrm>
                <a:off x="8495885" y="1842073"/>
                <a:ext cx="511018" cy="442530"/>
              </a:xfrm>
              <a:custGeom>
                <a:avLst/>
                <a:gdLst/>
                <a:ahLst/>
                <a:cxnLst/>
                <a:rect l="l" t="t" r="r" b="b"/>
                <a:pathLst>
                  <a:path w="15184" h="13149" extrusionOk="0">
                    <a:moveTo>
                      <a:pt x="3796" y="0"/>
                    </a:moveTo>
                    <a:lnTo>
                      <a:pt x="1" y="6574"/>
                    </a:lnTo>
                    <a:lnTo>
                      <a:pt x="3796" y="13148"/>
                    </a:lnTo>
                    <a:lnTo>
                      <a:pt x="11389" y="13148"/>
                    </a:lnTo>
                    <a:lnTo>
                      <a:pt x="15183" y="6574"/>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11" name="Google Shape;611;p38"/>
              <p:cNvSpPr/>
              <p:nvPr/>
            </p:nvSpPr>
            <p:spPr>
              <a:xfrm>
                <a:off x="9332144" y="1842073"/>
                <a:ext cx="511085" cy="442530"/>
              </a:xfrm>
              <a:custGeom>
                <a:avLst/>
                <a:gdLst/>
                <a:ahLst/>
                <a:cxnLst/>
                <a:rect l="l" t="t" r="r" b="b"/>
                <a:pathLst>
                  <a:path w="15186" h="13149" extrusionOk="0">
                    <a:moveTo>
                      <a:pt x="3796" y="0"/>
                    </a:moveTo>
                    <a:lnTo>
                      <a:pt x="1" y="6574"/>
                    </a:lnTo>
                    <a:lnTo>
                      <a:pt x="3796" y="13148"/>
                    </a:lnTo>
                    <a:lnTo>
                      <a:pt x="11389" y="13148"/>
                    </a:lnTo>
                    <a:lnTo>
                      <a:pt x="15186" y="6574"/>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12" name="Google Shape;612;p38"/>
              <p:cNvSpPr/>
              <p:nvPr/>
            </p:nvSpPr>
            <p:spPr>
              <a:xfrm>
                <a:off x="9750274" y="1601170"/>
                <a:ext cx="511085" cy="442563"/>
              </a:xfrm>
              <a:custGeom>
                <a:avLst/>
                <a:gdLst/>
                <a:ahLst/>
                <a:cxnLst/>
                <a:rect l="l" t="t" r="r" b="b"/>
                <a:pathLst>
                  <a:path w="15186" h="13150" extrusionOk="0">
                    <a:moveTo>
                      <a:pt x="3797" y="0"/>
                    </a:moveTo>
                    <a:lnTo>
                      <a:pt x="1" y="6576"/>
                    </a:lnTo>
                    <a:lnTo>
                      <a:pt x="3797" y="13150"/>
                    </a:lnTo>
                    <a:lnTo>
                      <a:pt x="11389" y="13150"/>
                    </a:lnTo>
                    <a:lnTo>
                      <a:pt x="15185" y="6576"/>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13" name="Google Shape;613;p38"/>
              <p:cNvSpPr/>
              <p:nvPr/>
            </p:nvSpPr>
            <p:spPr>
              <a:xfrm>
                <a:off x="9332144" y="2323810"/>
                <a:ext cx="511085" cy="442597"/>
              </a:xfrm>
              <a:custGeom>
                <a:avLst/>
                <a:gdLst/>
                <a:ahLst/>
                <a:cxnLst/>
                <a:rect l="l" t="t" r="r" b="b"/>
                <a:pathLst>
                  <a:path w="15186" h="13151" extrusionOk="0">
                    <a:moveTo>
                      <a:pt x="3796" y="0"/>
                    </a:moveTo>
                    <a:lnTo>
                      <a:pt x="1" y="6575"/>
                    </a:lnTo>
                    <a:lnTo>
                      <a:pt x="3796" y="13150"/>
                    </a:lnTo>
                    <a:lnTo>
                      <a:pt x="11389" y="13150"/>
                    </a:lnTo>
                    <a:lnTo>
                      <a:pt x="15186"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14" name="Google Shape;614;p38"/>
              <p:cNvSpPr/>
              <p:nvPr/>
            </p:nvSpPr>
            <p:spPr>
              <a:xfrm>
                <a:off x="8495885" y="2805582"/>
                <a:ext cx="511018" cy="442597"/>
              </a:xfrm>
              <a:custGeom>
                <a:avLst/>
                <a:gdLst/>
                <a:ahLst/>
                <a:cxnLst/>
                <a:rect l="l" t="t" r="r" b="b"/>
                <a:pathLst>
                  <a:path w="15184" h="13151" extrusionOk="0">
                    <a:moveTo>
                      <a:pt x="3796" y="0"/>
                    </a:moveTo>
                    <a:lnTo>
                      <a:pt x="1" y="6575"/>
                    </a:lnTo>
                    <a:lnTo>
                      <a:pt x="3796" y="13151"/>
                    </a:lnTo>
                    <a:lnTo>
                      <a:pt x="11389" y="13151"/>
                    </a:lnTo>
                    <a:lnTo>
                      <a:pt x="15183"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15" name="Google Shape;615;p38"/>
              <p:cNvSpPr/>
              <p:nvPr/>
            </p:nvSpPr>
            <p:spPr>
              <a:xfrm>
                <a:off x="8914015" y="2564679"/>
                <a:ext cx="511085" cy="442597"/>
              </a:xfrm>
              <a:custGeom>
                <a:avLst/>
                <a:gdLst/>
                <a:ahLst/>
                <a:cxnLst/>
                <a:rect l="l" t="t" r="r" b="b"/>
                <a:pathLst>
                  <a:path w="15186" h="13151" extrusionOk="0">
                    <a:moveTo>
                      <a:pt x="3797" y="1"/>
                    </a:moveTo>
                    <a:lnTo>
                      <a:pt x="0" y="6576"/>
                    </a:lnTo>
                    <a:lnTo>
                      <a:pt x="3797" y="13151"/>
                    </a:lnTo>
                    <a:lnTo>
                      <a:pt x="11389" y="13151"/>
                    </a:lnTo>
                    <a:lnTo>
                      <a:pt x="15185"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16" name="Google Shape;616;p38"/>
              <p:cNvSpPr/>
              <p:nvPr/>
            </p:nvSpPr>
            <p:spPr>
              <a:xfrm>
                <a:off x="9750274" y="2564679"/>
                <a:ext cx="511085" cy="442597"/>
              </a:xfrm>
              <a:custGeom>
                <a:avLst/>
                <a:gdLst/>
                <a:ahLst/>
                <a:cxnLst/>
                <a:rect l="l" t="t" r="r" b="b"/>
                <a:pathLst>
                  <a:path w="15186" h="13151" extrusionOk="0">
                    <a:moveTo>
                      <a:pt x="3797" y="1"/>
                    </a:moveTo>
                    <a:lnTo>
                      <a:pt x="1" y="6576"/>
                    </a:lnTo>
                    <a:lnTo>
                      <a:pt x="3797" y="13151"/>
                    </a:lnTo>
                    <a:lnTo>
                      <a:pt x="11389" y="13151"/>
                    </a:lnTo>
                    <a:lnTo>
                      <a:pt x="15185"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17" name="Google Shape;617;p38"/>
              <p:cNvSpPr/>
              <p:nvPr/>
            </p:nvSpPr>
            <p:spPr>
              <a:xfrm>
                <a:off x="9750274" y="3046450"/>
                <a:ext cx="511085" cy="442631"/>
              </a:xfrm>
              <a:custGeom>
                <a:avLst/>
                <a:gdLst/>
                <a:ahLst/>
                <a:cxnLst/>
                <a:rect l="l" t="t" r="r" b="b"/>
                <a:pathLst>
                  <a:path w="15186" h="13152"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18" name="Google Shape;618;p38"/>
              <p:cNvSpPr/>
              <p:nvPr/>
            </p:nvSpPr>
            <p:spPr>
              <a:xfrm>
                <a:off x="9332144" y="2323810"/>
                <a:ext cx="511085" cy="442597"/>
              </a:xfrm>
              <a:custGeom>
                <a:avLst/>
                <a:gdLst/>
                <a:ahLst/>
                <a:cxnLst/>
                <a:rect l="l" t="t" r="r" b="b"/>
                <a:pathLst>
                  <a:path w="15186" h="13151" extrusionOk="0">
                    <a:moveTo>
                      <a:pt x="3796" y="0"/>
                    </a:moveTo>
                    <a:lnTo>
                      <a:pt x="1" y="6575"/>
                    </a:lnTo>
                    <a:lnTo>
                      <a:pt x="3796" y="13150"/>
                    </a:lnTo>
                    <a:lnTo>
                      <a:pt x="11389" y="13150"/>
                    </a:lnTo>
                    <a:lnTo>
                      <a:pt x="15186"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19" name="Google Shape;619;p38"/>
              <p:cNvSpPr/>
              <p:nvPr/>
            </p:nvSpPr>
            <p:spPr>
              <a:xfrm>
                <a:off x="9750274" y="3046450"/>
                <a:ext cx="511085" cy="442631"/>
              </a:xfrm>
              <a:custGeom>
                <a:avLst/>
                <a:gdLst/>
                <a:ahLst/>
                <a:cxnLst/>
                <a:rect l="l" t="t" r="r" b="b"/>
                <a:pathLst>
                  <a:path w="15186" h="13152"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20" name="Google Shape;620;p38"/>
              <p:cNvSpPr/>
              <p:nvPr/>
            </p:nvSpPr>
            <p:spPr>
              <a:xfrm>
                <a:off x="8914015" y="2082945"/>
                <a:ext cx="511085" cy="442563"/>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21" name="Google Shape;621;p38"/>
              <p:cNvSpPr/>
              <p:nvPr/>
            </p:nvSpPr>
            <p:spPr>
              <a:xfrm>
                <a:off x="9750274" y="2082908"/>
                <a:ext cx="511085" cy="442597"/>
              </a:xfrm>
              <a:custGeom>
                <a:avLst/>
                <a:gdLst/>
                <a:ahLst/>
                <a:cxnLst/>
                <a:rect l="l" t="t" r="r" b="b"/>
                <a:pathLst>
                  <a:path w="15186" h="13151"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22" name="Google Shape;622;p38"/>
              <p:cNvSpPr/>
              <p:nvPr/>
            </p:nvSpPr>
            <p:spPr>
              <a:xfrm>
                <a:off x="8914015" y="3046450"/>
                <a:ext cx="511085" cy="442631"/>
              </a:xfrm>
              <a:custGeom>
                <a:avLst/>
                <a:gdLst/>
                <a:ahLst/>
                <a:cxnLst/>
                <a:rect l="l" t="t" r="r" b="b"/>
                <a:pathLst>
                  <a:path w="15186" h="13152" extrusionOk="0">
                    <a:moveTo>
                      <a:pt x="3797" y="1"/>
                    </a:moveTo>
                    <a:lnTo>
                      <a:pt x="0"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23" name="Google Shape;623;p38"/>
              <p:cNvSpPr/>
              <p:nvPr/>
            </p:nvSpPr>
            <p:spPr>
              <a:xfrm>
                <a:off x="8495885" y="2323810"/>
                <a:ext cx="511018" cy="442597"/>
              </a:xfrm>
              <a:custGeom>
                <a:avLst/>
                <a:gdLst/>
                <a:ahLst/>
                <a:cxnLst/>
                <a:rect l="l" t="t" r="r" b="b"/>
                <a:pathLst>
                  <a:path w="15184" h="13151" extrusionOk="0">
                    <a:moveTo>
                      <a:pt x="3796" y="0"/>
                    </a:moveTo>
                    <a:lnTo>
                      <a:pt x="1" y="6575"/>
                    </a:lnTo>
                    <a:lnTo>
                      <a:pt x="3796" y="13150"/>
                    </a:lnTo>
                    <a:lnTo>
                      <a:pt x="11389" y="13150"/>
                    </a:lnTo>
                    <a:lnTo>
                      <a:pt x="15183"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24" name="Google Shape;624;p38"/>
              <p:cNvSpPr/>
              <p:nvPr/>
            </p:nvSpPr>
            <p:spPr>
              <a:xfrm>
                <a:off x="9332144" y="2805582"/>
                <a:ext cx="511085" cy="442597"/>
              </a:xfrm>
              <a:custGeom>
                <a:avLst/>
                <a:gdLst/>
                <a:ahLst/>
                <a:cxnLst/>
                <a:rect l="l" t="t" r="r" b="b"/>
                <a:pathLst>
                  <a:path w="15186" h="13151" extrusionOk="0">
                    <a:moveTo>
                      <a:pt x="3796" y="0"/>
                    </a:moveTo>
                    <a:lnTo>
                      <a:pt x="1" y="6575"/>
                    </a:lnTo>
                    <a:lnTo>
                      <a:pt x="3796" y="13151"/>
                    </a:lnTo>
                    <a:lnTo>
                      <a:pt x="11389" y="13151"/>
                    </a:lnTo>
                    <a:lnTo>
                      <a:pt x="15186"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grpSp>
        <p:pic>
          <p:nvPicPr>
            <p:cNvPr id="625" name="Google Shape;625;p38"/>
            <p:cNvPicPr preferRelativeResize="0"/>
            <p:nvPr/>
          </p:nvPicPr>
          <p:blipFill rotWithShape="1">
            <a:blip r:embed="rId3"/>
            <a:srcRect l="24351" t="9573" r="24351" b="9565"/>
            <a:stretch>
              <a:fillRect/>
            </a:stretch>
          </p:blipFill>
          <p:spPr>
            <a:xfrm>
              <a:off x="6935708" y="1938344"/>
              <a:ext cx="1534680" cy="2419089"/>
            </a:xfrm>
            <a:prstGeom prst="rect">
              <a:avLst/>
            </a:prstGeom>
            <a:noFill/>
            <a:ln>
              <a:noFill/>
            </a:ln>
            <a:effectLst>
              <a:outerShdw blurRad="57150" dist="19050" dir="5400000" algn="bl" rotWithShape="0">
                <a:schemeClr val="dk1">
                  <a:alpha val="50000"/>
                </a:schemeClr>
              </a:outerShdw>
            </a:effectLst>
          </p:spPr>
        </p:pic>
        <p:sp>
          <p:nvSpPr>
            <p:cNvPr id="626" name="Google Shape;626;p38"/>
            <p:cNvSpPr/>
            <p:nvPr/>
          </p:nvSpPr>
          <p:spPr>
            <a:xfrm>
              <a:off x="5454325" y="4193075"/>
              <a:ext cx="29382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endParaRPr/>
            </a:p>
          </p:txBody>
        </p:sp>
        <p:pic>
          <p:nvPicPr>
            <p:cNvPr id="627" name="Google Shape;627;p38"/>
            <p:cNvPicPr preferRelativeResize="0"/>
            <p:nvPr/>
          </p:nvPicPr>
          <p:blipFill rotWithShape="1">
            <a:blip r:embed="rId4"/>
            <a:srcRect l="11737" t="11455" r="11745" b="11455"/>
            <a:stretch>
              <a:fillRect/>
            </a:stretch>
          </p:blipFill>
          <p:spPr>
            <a:xfrm>
              <a:off x="5487200" y="1811000"/>
              <a:ext cx="2638451" cy="2658250"/>
            </a:xfrm>
            <a:prstGeom prst="rect">
              <a:avLst/>
            </a:prstGeom>
            <a:noFill/>
            <a:ln>
              <a:noFill/>
            </a:ln>
            <a:effectLst>
              <a:outerShdw blurRad="57150" dist="19050" dir="5400000" algn="bl" rotWithShape="0">
                <a:schemeClr val="dk1">
                  <a:alpha val="50000"/>
                </a:schemeClr>
              </a:outerShdw>
            </a:effectLst>
          </p:spPr>
        </p:pic>
      </p:grpSp>
      <p:sp>
        <p:nvSpPr>
          <p:cNvPr id="28" name="TextBox 7"/>
          <p:cNvSpPr txBox="1"/>
          <p:nvPr/>
        </p:nvSpPr>
        <p:spPr>
          <a:xfrm>
            <a:off x="1342748" y="2423718"/>
            <a:ext cx="8558145" cy="5539978"/>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a:t>
            </a:r>
            <a:r>
              <a:rPr lang="en-US" sz="8000" b="1">
                <a:latin typeface="Arial" panose="020B0604020202020204" pitchFamily="34" charset="0"/>
                <a:cs typeface="Arial" panose="020B0604020202020204" pitchFamily="34" charset="0"/>
              </a:rPr>
              <a:t>MỪNG </a:t>
            </a:r>
            <a:r>
              <a:rPr lang="vi-VN" sz="8000" b="1" smtClean="0">
                <a:latin typeface="Arial" panose="020B0604020202020204" pitchFamily="34" charset="0"/>
                <a:cs typeface="Arial" panose="020B0604020202020204" pitchFamily="34" charset="0"/>
              </a:rPr>
              <a:t>CẢ LỚP</a:t>
            </a:r>
            <a:r>
              <a:rPr lang="en-US" sz="8000" b="1" smtClean="0">
                <a:latin typeface="Arial" panose="020B0604020202020204" pitchFamily="34" charset="0"/>
                <a:cs typeface="Arial" panose="020B0604020202020204" pitchFamily="34" charset="0"/>
              </a:rPr>
              <a:t> </a:t>
            </a:r>
            <a:r>
              <a:rPr lang="en-US" sz="8000" b="1" dirty="0">
                <a:latin typeface="Arial" panose="020B0604020202020204" pitchFamily="34" charset="0"/>
                <a:cs typeface="Arial" panose="020B0604020202020204" pitchFamily="34" charset="0"/>
              </a:rPr>
              <a:t>ĐẾN VỚI BÀI HỌC </a:t>
            </a:r>
            <a:r>
              <a:rPr lang="en-US" sz="8000" b="1" dirty="0" smtClean="0">
                <a:latin typeface="Arial" panose="020B0604020202020204" pitchFamily="34" charset="0"/>
                <a:cs typeface="Arial" panose="020B0604020202020204" pitchFamily="34" charset="0"/>
              </a:rPr>
              <a:t>MỚI!</a:t>
            </a:r>
            <a:endParaRPr lang="en-US" sz="8000" b="1" dirty="0">
              <a:latin typeface="Arial" panose="020B0604020202020204" pitchFamily="34" charset="0"/>
              <a:cs typeface="Arial" panose="020B0604020202020204" pitchFamily="34" charset="0"/>
            </a:endParaRPr>
          </a:p>
        </p:txBody>
      </p:sp>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939800" y="1615091"/>
            <a:ext cx="16332200" cy="2862322"/>
          </a:xfrm>
          <a:prstGeom prst="rect">
            <a:avLst/>
          </a:prstGeom>
        </p:spPr>
        <p:txBody>
          <a:bodyPr wrap="square">
            <a:spAutoFit/>
          </a:bodyPr>
          <a:lstStyle/>
          <a:p>
            <a:pPr algn="just">
              <a:lnSpc>
                <a:spcPct val="150000"/>
              </a:lnSpc>
            </a:pPr>
            <a:r>
              <a:rPr lang="en-US" sz="4000" b="1" dirty="0" err="1" smtClean="0"/>
              <a:t>Câu</a:t>
            </a:r>
            <a:r>
              <a:rPr lang="en-US" sz="4000" b="1" dirty="0" smtClean="0"/>
              <a:t> </a:t>
            </a:r>
            <a:r>
              <a:rPr lang="en-US" sz="4000" b="1" dirty="0" err="1" smtClean="0"/>
              <a:t>hỏi</a:t>
            </a:r>
            <a:r>
              <a:rPr lang="en-US" sz="4000" b="1" dirty="0" smtClean="0"/>
              <a:t> 1: </a:t>
            </a:r>
          </a:p>
          <a:p>
            <a:pPr algn="just">
              <a:lnSpc>
                <a:spcPct val="150000"/>
              </a:lnSpc>
            </a:pPr>
            <a:r>
              <a:rPr lang="vi-VN" sz="4000" dirty="0" smtClean="0"/>
              <a:t>Phân </a:t>
            </a:r>
            <a:r>
              <a:rPr lang="vi-VN" sz="4000" dirty="0"/>
              <a:t>tử acetic acid gồm có nhóm </a:t>
            </a:r>
            <a:r>
              <a:rPr lang="vi-VN" sz="4000"/>
              <a:t>-</a:t>
            </a:r>
            <a:r>
              <a:rPr lang="vi-VN" sz="4000" smtClean="0"/>
              <a:t>CH</a:t>
            </a:r>
            <a:r>
              <a:rPr lang="vi-VN" sz="4000" baseline="-25000" smtClean="0"/>
              <a:t>3</a:t>
            </a:r>
            <a:r>
              <a:rPr lang="vi-VN" sz="4000" smtClean="0"/>
              <a:t> </a:t>
            </a:r>
            <a:r>
              <a:rPr lang="vi-VN" sz="4000" dirty="0"/>
              <a:t>liên kết với nhóm -COOH, mang đầy đủ tính chất của </a:t>
            </a:r>
            <a:r>
              <a:rPr lang="vi-VN" sz="4000"/>
              <a:t>carboxylic </a:t>
            </a:r>
            <a:r>
              <a:rPr lang="vi-VN" sz="4000" smtClean="0"/>
              <a:t>acid</a:t>
            </a:r>
            <a:r>
              <a:rPr lang="vi-VN" sz="4000" smtClean="0"/>
              <a:t>.</a:t>
            </a:r>
            <a:endParaRPr lang="en-US" sz="4000" dirty="0" smtClean="0"/>
          </a:p>
        </p:txBody>
      </p:sp>
      <p:grpSp>
        <p:nvGrpSpPr>
          <p:cNvPr id="3" name="Group 2"/>
          <p:cNvGrpSpPr/>
          <p:nvPr/>
        </p:nvGrpSpPr>
        <p:grpSpPr>
          <a:xfrm>
            <a:off x="7720915" y="592464"/>
            <a:ext cx="2644309" cy="986226"/>
            <a:chOff x="7460438" y="569649"/>
            <a:chExt cx="2644309" cy="986226"/>
          </a:xfrm>
        </p:grpSpPr>
        <p:sp>
          <p:nvSpPr>
            <p:cNvPr id="4" name="Rectangle 3"/>
            <p:cNvSpPr/>
            <p:nvPr/>
          </p:nvSpPr>
          <p:spPr>
            <a:xfrm>
              <a:off x="8328299" y="591534"/>
              <a:ext cx="1776448" cy="901593"/>
            </a:xfrm>
            <a:prstGeom prst="rect">
              <a:avLst/>
            </a:prstGeom>
          </p:spPr>
          <p:txBody>
            <a:bodyPr wrap="none">
              <a:spAutoFit/>
            </a:bodyPr>
            <a:lstStyle/>
            <a:p>
              <a:pPr algn="ctr">
                <a:lnSpc>
                  <a:spcPct val="150000"/>
                </a:lnSpc>
              </a:pPr>
              <a:r>
                <a:rPr lang="en-US" sz="4000" b="1" dirty="0" err="1" smtClean="0">
                  <a:solidFill>
                    <a:srgbClr val="C00000"/>
                  </a:solidFill>
                </a:rPr>
                <a:t>Trả</a:t>
              </a:r>
              <a:r>
                <a:rPr lang="en-US" sz="4000" b="1" dirty="0" smtClean="0">
                  <a:solidFill>
                    <a:srgbClr val="C00000"/>
                  </a:solidFill>
                </a:rPr>
                <a:t> </a:t>
              </a:r>
              <a:r>
                <a:rPr lang="en-US" sz="4000" b="1" dirty="0" err="1" smtClean="0">
                  <a:solidFill>
                    <a:srgbClr val="C00000"/>
                  </a:solidFill>
                </a:rPr>
                <a:t>lời</a:t>
              </a:r>
              <a:endParaRPr lang="en-US" sz="4000" b="1" dirty="0">
                <a:solidFill>
                  <a:srgbClr val="C00000"/>
                </a:solidFill>
              </a:endParaRPr>
            </a:p>
          </p:txBody>
        </p:sp>
        <p:grpSp>
          <p:nvGrpSpPr>
            <p:cNvPr id="5" name="Google Shape;1467;p52"/>
            <p:cNvGrpSpPr/>
            <p:nvPr/>
          </p:nvGrpSpPr>
          <p:grpSpPr>
            <a:xfrm>
              <a:off x="7460438" y="569649"/>
              <a:ext cx="846002" cy="986226"/>
              <a:chOff x="4478800" y="4423725"/>
              <a:chExt cx="375300" cy="463975"/>
            </a:xfrm>
          </p:grpSpPr>
          <p:sp>
            <p:nvSpPr>
              <p:cNvPr id="6"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1" name="Group 20"/>
          <p:cNvGrpSpPr/>
          <p:nvPr/>
        </p:nvGrpSpPr>
        <p:grpSpPr>
          <a:xfrm>
            <a:off x="964804" y="5737452"/>
            <a:ext cx="4338640" cy="3318330"/>
            <a:chOff x="714373" y="4276270"/>
            <a:chExt cx="8677277" cy="5257801"/>
          </a:xfrm>
        </p:grpSpPr>
        <p:pic>
          <p:nvPicPr>
            <p:cNvPr id="22" name="Picture 5"/>
            <p:cNvPicPr>
              <a:picLocks noChangeAspect="1"/>
            </p:cNvPicPr>
            <p:nvPr/>
          </p:nvPicPr>
          <p:blipFill>
            <a:blip r:embed="rId3">
              <a:biLevel thresh="75000"/>
              <a:extLst>
                <a:ext uri="{28A0092B-C50C-407E-A947-70E740481C1C}">
                  <a14:useLocalDpi xmlns:a14="http://schemas.microsoft.com/office/drawing/2010/main" val="0"/>
                </a:ext>
              </a:extLst>
            </a:blip>
            <a:srcRect/>
            <a:stretch>
              <a:fillRect/>
            </a:stretch>
          </p:blipFill>
          <p:spPr>
            <a:xfrm>
              <a:off x="714373" y="4276270"/>
              <a:ext cx="8677277" cy="5257801"/>
            </a:xfrm>
            <a:prstGeom prst="rect">
              <a:avLst/>
            </a:prstGeom>
          </p:spPr>
        </p:pic>
        <p:sp>
          <p:nvSpPr>
            <p:cNvPr id="23" name="Rectangle 22"/>
            <p:cNvSpPr/>
            <p:nvPr/>
          </p:nvSpPr>
          <p:spPr>
            <a:xfrm>
              <a:off x="1707353" y="5889508"/>
              <a:ext cx="6691316" cy="1015662"/>
            </a:xfrm>
            <a:prstGeom prst="rect">
              <a:avLst/>
            </a:prstGeom>
          </p:spPr>
          <p:txBody>
            <a:bodyPr wrap="square">
              <a:spAutoFit/>
            </a:bodyPr>
            <a:lstStyle/>
            <a:p>
              <a:pPr algn="ctr">
                <a:lnSpc>
                  <a:spcPct val="150000"/>
                </a:lnSpc>
              </a:pPr>
              <a:r>
                <a:rPr lang="fr-FR" sz="4000" b="1" dirty="0" err="1">
                  <a:solidFill>
                    <a:schemeClr val="tx1"/>
                  </a:solidFill>
                  <a:latin typeface="Arial" panose="020B0604020202020204" pitchFamily="34" charset="0"/>
                  <a:ea typeface="Calibri" panose="020F0502020204030204" pitchFamily="34" charset="0"/>
                  <a:cs typeface="Arial" panose="020B0604020202020204" pitchFamily="34" charset="0"/>
                </a:rPr>
                <a:t>Acetic</a:t>
              </a:r>
              <a:r>
                <a:rPr lang="fr-FR" sz="40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chemeClr val="tx1"/>
                  </a:solidFill>
                  <a:latin typeface="Arial" panose="020B0604020202020204" pitchFamily="34" charset="0"/>
                  <a:ea typeface="Calibri" panose="020F0502020204030204" pitchFamily="34" charset="0"/>
                  <a:cs typeface="Arial" panose="020B0604020202020204" pitchFamily="34" charset="0"/>
                </a:rPr>
                <a:t>acid</a:t>
              </a:r>
              <a:r>
                <a:rPr lang="fr-FR" sz="4000" b="1" dirty="0">
                  <a:solidFill>
                    <a:schemeClr val="tx1"/>
                  </a:solidFill>
                  <a:latin typeface="Arial" panose="020B0604020202020204" pitchFamily="34" charset="0"/>
                  <a:ea typeface="Calibri" panose="020F0502020204030204" pitchFamily="34" charset="0"/>
                  <a:cs typeface="Arial" panose="020B0604020202020204" pitchFamily="34" charset="0"/>
                </a:rPr>
                <a:t> </a:t>
              </a:r>
              <a:endParaRPr lang="en-US" sz="4000" b="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sp>
        <p:nvSpPr>
          <p:cNvPr id="28" name="Rectangle 27"/>
          <p:cNvSpPr/>
          <p:nvPr/>
        </p:nvSpPr>
        <p:spPr>
          <a:xfrm>
            <a:off x="7395928" y="5854014"/>
            <a:ext cx="9876071" cy="1015663"/>
          </a:xfrm>
          <a:prstGeom prst="rect">
            <a:avLst/>
          </a:prstGeom>
        </p:spPr>
        <p:txBody>
          <a:bodyPr wrap="square">
            <a:spAutoFit/>
          </a:bodyPr>
          <a:lstStyle/>
          <a:p>
            <a:pPr algn="just">
              <a:lnSpc>
                <a:spcPct val="150000"/>
              </a:lnSpc>
              <a:spcBef>
                <a:spcPts val="300"/>
              </a:spcBef>
            </a:pPr>
            <a:r>
              <a:rPr lang="fr-FR" sz="4000" dirty="0" err="1">
                <a:latin typeface="Arial" panose="020B0604020202020204" pitchFamily="34" charset="0"/>
                <a:ea typeface="Calibri" panose="020F0502020204030204" pitchFamily="34" charset="0"/>
                <a:cs typeface="Arial" panose="020B0604020202020204" pitchFamily="34" charset="0"/>
              </a:rPr>
              <a:t>C</a:t>
            </a:r>
            <a:r>
              <a:rPr lang="fr-FR" sz="4000" dirty="0" err="1" smtClean="0">
                <a:latin typeface="Arial" panose="020B0604020202020204" pitchFamily="34" charset="0"/>
                <a:ea typeface="Calibri" panose="020F0502020204030204" pitchFamily="34" charset="0"/>
                <a:cs typeface="Arial" panose="020B0604020202020204" pitchFamily="34" charset="0"/>
              </a:rPr>
              <a:t>hất</a:t>
            </a:r>
            <a:r>
              <a:rPr lang="fr-FR" sz="4000" dirty="0" smtClean="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lỏng</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mùi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xốc</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dễ</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gây</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err="1">
                <a:latin typeface="Arial" panose="020B0604020202020204" pitchFamily="34" charset="0"/>
                <a:ea typeface="Calibri" panose="020F0502020204030204" pitchFamily="34" charset="0"/>
                <a:cs typeface="Arial" panose="020B0604020202020204" pitchFamily="34" charset="0"/>
              </a:rPr>
              <a:t>bỏng</a:t>
            </a:r>
            <a:r>
              <a:rPr lang="fr-FR" sz="4000">
                <a:latin typeface="Arial" panose="020B0604020202020204" pitchFamily="34" charset="0"/>
                <a:ea typeface="Calibri" panose="020F0502020204030204" pitchFamily="34" charset="0"/>
                <a:cs typeface="Arial" panose="020B0604020202020204" pitchFamily="34" charset="0"/>
              </a:rPr>
              <a:t> </a:t>
            </a:r>
            <a:r>
              <a:rPr lang="fr-FR" sz="4000" smtClean="0">
                <a:latin typeface="Arial" panose="020B0604020202020204" pitchFamily="34" charset="0"/>
                <a:ea typeface="Calibri" panose="020F0502020204030204" pitchFamily="34" charset="0"/>
                <a:cs typeface="Arial" panose="020B0604020202020204" pitchFamily="34" charset="0"/>
              </a:rPr>
              <a:t>da</a:t>
            </a:r>
            <a:r>
              <a:rPr lang="vi-VN" sz="400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9" name="Arrow: Right 26"/>
          <p:cNvSpPr/>
          <p:nvPr/>
        </p:nvSpPr>
        <p:spPr>
          <a:xfrm>
            <a:off x="5908675" y="5972764"/>
            <a:ext cx="947696" cy="782843"/>
          </a:xfrm>
          <a:prstGeom prst="rightArrow">
            <a:avLst/>
          </a:prstGeom>
          <a:solidFill>
            <a:srgbClr val="4F81BD"/>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0" name="Rectangle 29"/>
          <p:cNvSpPr/>
          <p:nvPr/>
        </p:nvSpPr>
        <p:spPr>
          <a:xfrm>
            <a:off x="7395927" y="7601489"/>
            <a:ext cx="9876071" cy="1938992"/>
          </a:xfrm>
          <a:prstGeom prst="rect">
            <a:avLst/>
          </a:prstGeom>
        </p:spPr>
        <p:txBody>
          <a:bodyPr wrap="square">
            <a:spAutoFit/>
          </a:bodyPr>
          <a:lstStyle/>
          <a:p>
            <a:pPr algn="just">
              <a:lnSpc>
                <a:spcPct val="150000"/>
              </a:lnSpc>
              <a:spcBef>
                <a:spcPts val="300"/>
              </a:spcBef>
            </a:pPr>
            <a:r>
              <a:rPr lang="fr-FR" sz="4000" dirty="0" err="1">
                <a:latin typeface="+mn-lt"/>
                <a:ea typeface="Times New Roman" panose="02020603050405020304"/>
              </a:rPr>
              <a:t>Đ</a:t>
            </a:r>
            <a:r>
              <a:rPr lang="fr-FR" sz="4000" dirty="0" err="1" smtClean="0">
                <a:latin typeface="+mn-lt"/>
                <a:ea typeface="Times New Roman" panose="02020603050405020304"/>
              </a:rPr>
              <a:t>ông</a:t>
            </a:r>
            <a:r>
              <a:rPr lang="fr-FR" sz="4000" dirty="0" smtClean="0">
                <a:latin typeface="+mn-lt"/>
                <a:ea typeface="Times New Roman" panose="02020603050405020304"/>
              </a:rPr>
              <a:t> </a:t>
            </a:r>
            <a:r>
              <a:rPr lang="fr-FR" sz="4000" dirty="0" err="1">
                <a:latin typeface="+mn-lt"/>
                <a:ea typeface="Times New Roman" panose="02020603050405020304"/>
              </a:rPr>
              <a:t>đặc</a:t>
            </a:r>
            <a:r>
              <a:rPr lang="fr-FR" sz="4000" dirty="0">
                <a:latin typeface="+mn-lt"/>
                <a:ea typeface="Times New Roman" panose="02020603050405020304"/>
              </a:rPr>
              <a:t> ở 16</a:t>
            </a:r>
            <a:r>
              <a:rPr lang="fr-FR" sz="4000" baseline="30000" dirty="0">
                <a:latin typeface="+mn-lt"/>
                <a:ea typeface="Times New Roman" panose="02020603050405020304"/>
              </a:rPr>
              <a:t>o</a:t>
            </a:r>
            <a:r>
              <a:rPr lang="fr-FR" sz="4000" dirty="0">
                <a:latin typeface="+mn-lt"/>
                <a:ea typeface="Times New Roman" panose="02020603050405020304"/>
              </a:rPr>
              <a:t>C </a:t>
            </a:r>
            <a:r>
              <a:rPr lang="fr-FR" sz="4000" dirty="0" err="1">
                <a:latin typeface="+mn-lt"/>
                <a:ea typeface="Times New Roman" panose="02020603050405020304"/>
              </a:rPr>
              <a:t>tạo</a:t>
            </a:r>
            <a:r>
              <a:rPr lang="fr-FR" sz="4000" dirty="0">
                <a:latin typeface="+mn-lt"/>
                <a:ea typeface="Times New Roman" panose="02020603050405020304"/>
              </a:rPr>
              <a:t> </a:t>
            </a:r>
            <a:r>
              <a:rPr lang="fr-FR" sz="4000" dirty="0" err="1">
                <a:latin typeface="+mn-lt"/>
                <a:ea typeface="Times New Roman" panose="02020603050405020304"/>
              </a:rPr>
              <a:t>thành</a:t>
            </a:r>
            <a:r>
              <a:rPr lang="fr-FR" sz="4000" dirty="0">
                <a:latin typeface="+mn-lt"/>
                <a:ea typeface="Times New Roman" panose="02020603050405020304"/>
              </a:rPr>
              <a:t> </a:t>
            </a:r>
            <a:r>
              <a:rPr lang="fr-FR" sz="4000" dirty="0" err="1">
                <a:latin typeface="+mn-lt"/>
                <a:ea typeface="Times New Roman" panose="02020603050405020304"/>
              </a:rPr>
              <a:t>tinh</a:t>
            </a:r>
            <a:r>
              <a:rPr lang="fr-FR" sz="4000" dirty="0">
                <a:latin typeface="+mn-lt"/>
                <a:ea typeface="Times New Roman" panose="02020603050405020304"/>
              </a:rPr>
              <a:t> </a:t>
            </a:r>
            <a:r>
              <a:rPr lang="fr-FR" sz="4000" dirty="0" err="1">
                <a:latin typeface="+mn-lt"/>
                <a:ea typeface="Times New Roman" panose="02020603050405020304"/>
              </a:rPr>
              <a:t>thể</a:t>
            </a:r>
            <a:r>
              <a:rPr lang="fr-FR" sz="4000" dirty="0">
                <a:latin typeface="+mn-lt"/>
                <a:ea typeface="Times New Roman" panose="02020603050405020304"/>
              </a:rPr>
              <a:t>  </a:t>
            </a:r>
            <a:r>
              <a:rPr lang="fr-FR" sz="4000" dirty="0" err="1">
                <a:latin typeface="+mn-lt"/>
                <a:ea typeface="Times New Roman" panose="02020603050405020304"/>
              </a:rPr>
              <a:t>giống</a:t>
            </a:r>
            <a:r>
              <a:rPr lang="fr-FR" sz="4000" dirty="0">
                <a:latin typeface="+mn-lt"/>
                <a:ea typeface="Times New Roman" panose="02020603050405020304"/>
              </a:rPr>
              <a:t> </a:t>
            </a:r>
            <a:r>
              <a:rPr lang="fr-FR" sz="4000" dirty="0" err="1">
                <a:latin typeface="+mn-lt"/>
                <a:ea typeface="Times New Roman" panose="02020603050405020304"/>
              </a:rPr>
              <a:t>nước</a:t>
            </a:r>
            <a:r>
              <a:rPr lang="fr-FR" sz="4000" dirty="0">
                <a:latin typeface="+mn-lt"/>
                <a:ea typeface="Times New Roman" panose="02020603050405020304"/>
              </a:rPr>
              <a:t> </a:t>
            </a:r>
            <a:r>
              <a:rPr lang="fr-FR" sz="4000" dirty="0" err="1">
                <a:latin typeface="+mn-lt"/>
                <a:ea typeface="Times New Roman" panose="02020603050405020304"/>
              </a:rPr>
              <a:t>đá</a:t>
            </a:r>
            <a:r>
              <a:rPr lang="fr-FR" sz="4000" dirty="0">
                <a:latin typeface="+mn-lt"/>
                <a:ea typeface="Times New Roman" panose="02020603050405020304"/>
              </a:rPr>
              <a:t> </a:t>
            </a:r>
            <a:r>
              <a:rPr lang="fr-FR" sz="4000" dirty="0" err="1">
                <a:latin typeface="+mn-lt"/>
                <a:ea typeface="Times New Roman" panose="02020603050405020304"/>
              </a:rPr>
              <a:t>gọi</a:t>
            </a:r>
            <a:r>
              <a:rPr lang="fr-FR" sz="4000" dirty="0">
                <a:latin typeface="+mn-lt"/>
                <a:ea typeface="Times New Roman" panose="02020603050405020304"/>
              </a:rPr>
              <a:t> là “</a:t>
            </a:r>
            <a:r>
              <a:rPr lang="fr-FR" sz="4000" dirty="0" err="1">
                <a:latin typeface="+mn-lt"/>
                <a:ea typeface="Times New Roman" panose="02020603050405020304"/>
              </a:rPr>
              <a:t>acetic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a:t>
            </a:r>
            <a:r>
              <a:rPr lang="fr-FR" sz="4000" err="1">
                <a:latin typeface="+mn-lt"/>
                <a:ea typeface="Times New Roman" panose="02020603050405020304"/>
              </a:rPr>
              <a:t>băng</a:t>
            </a:r>
            <a:r>
              <a:rPr lang="fr-FR" sz="4000" smtClean="0">
                <a:latin typeface="+mn-lt"/>
                <a:ea typeface="Times New Roman" panose="02020603050405020304"/>
              </a:rPr>
              <a:t>”</a:t>
            </a:r>
            <a:r>
              <a:rPr lang="vi-VN" sz="4000" smtClean="0">
                <a:latin typeface="+mn-lt"/>
                <a:ea typeface="Times New Roman" panose="02020603050405020304"/>
              </a:rPr>
              <a:t>.</a:t>
            </a:r>
            <a:endParaRPr lang="en-US" sz="4000" dirty="0">
              <a:latin typeface="+mn-lt"/>
              <a:ea typeface="Calibri" panose="020F0502020204030204" pitchFamily="34" charset="0"/>
              <a:cs typeface="Arial" panose="020B0604020202020204" pitchFamily="34" charset="0"/>
            </a:endParaRPr>
          </a:p>
        </p:txBody>
      </p:sp>
      <p:sp>
        <p:nvSpPr>
          <p:cNvPr id="31" name="Arrow: Right 26"/>
          <p:cNvSpPr/>
          <p:nvPr/>
        </p:nvSpPr>
        <p:spPr>
          <a:xfrm>
            <a:off x="5908675" y="8179564"/>
            <a:ext cx="947696" cy="782843"/>
          </a:xfrm>
          <a:prstGeom prst="rightArrow">
            <a:avLst/>
          </a:prstGeom>
          <a:solidFill>
            <a:srgbClr val="4F81BD"/>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4" name="Rectangle 23"/>
          <p:cNvSpPr/>
          <p:nvPr/>
        </p:nvSpPr>
        <p:spPr>
          <a:xfrm>
            <a:off x="939800" y="4614302"/>
            <a:ext cx="2662908" cy="1015663"/>
          </a:xfrm>
          <a:prstGeom prst="rect">
            <a:avLst/>
          </a:prstGeom>
        </p:spPr>
        <p:txBody>
          <a:bodyPr wrap="none">
            <a:spAutoFit/>
          </a:bodyPr>
          <a:lstStyle/>
          <a:p>
            <a:pPr lvl="0" algn="just">
              <a:lnSpc>
                <a:spcPct val="150000"/>
              </a:lnSpc>
            </a:pPr>
            <a:r>
              <a:rPr lang="en-US" sz="4000" b="1"/>
              <a:t>Câu hỏi 2:</a:t>
            </a:r>
            <a:endParaRPr lang="en-US" sz="4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animBg="1"/>
      <p:bldP spid="30" grpId="0"/>
      <p:bldP spid="31"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ounded Rectangle 1"/>
          <p:cNvSpPr/>
          <p:nvPr/>
        </p:nvSpPr>
        <p:spPr>
          <a:xfrm>
            <a:off x="1766706" y="531085"/>
            <a:ext cx="15082127" cy="1202054"/>
          </a:xfrm>
          <a:prstGeom prst="roundRect">
            <a:avLst/>
          </a:prstGeom>
          <a:solidFill>
            <a:srgbClr val="B4DDF6"/>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000" b="1" dirty="0">
                <a:solidFill>
                  <a:srgbClr val="555555">
                    <a:lumMod val="50000"/>
                  </a:srgbClr>
                </a:solidFill>
                <a:ea typeface="+mn-ea"/>
                <a:cs typeface="+mn-cs"/>
              </a:rPr>
              <a:t>Viết công thức cấu tạo và gọi tên một số carboxylic acid</a:t>
            </a:r>
            <a:endParaRPr kumimoji="0" lang="en-US" sz="4000" b="1"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3" name="Group 2"/>
          <p:cNvGrpSpPr/>
          <p:nvPr/>
        </p:nvGrpSpPr>
        <p:grpSpPr>
          <a:xfrm>
            <a:off x="949600" y="2090730"/>
            <a:ext cx="6899000" cy="1280813"/>
            <a:chOff x="562894" y="759345"/>
            <a:chExt cx="6899000" cy="1280813"/>
          </a:xfrm>
        </p:grpSpPr>
        <p:sp>
          <p:nvSpPr>
            <p:cNvPr id="4" name="Rectangle 3"/>
            <p:cNvSpPr/>
            <p:nvPr/>
          </p:nvSpPr>
          <p:spPr>
            <a:xfrm>
              <a:off x="2337965" y="941345"/>
              <a:ext cx="5123929"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2</a:t>
              </a:r>
              <a:endParaRPr lang="en-US" sz="4000" b="1" dirty="0">
                <a:solidFill>
                  <a:schemeClr val="tx1"/>
                </a:solidFill>
                <a:latin typeface="Arial" panose="020B0604020202020204" pitchFamily="34" charset="0"/>
                <a:cs typeface="Arial" panose="020B0604020202020204" pitchFamily="34" charset="0"/>
              </a:endParaRPr>
            </a:p>
          </p:txBody>
        </p:sp>
        <p:pic>
          <p:nvPicPr>
            <p:cNvPr id="5"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6" name="Rectangle 5"/>
          <p:cNvSpPr/>
          <p:nvPr/>
        </p:nvSpPr>
        <p:spPr>
          <a:xfrm>
            <a:off x="949600" y="3378598"/>
            <a:ext cx="16139126" cy="2554545"/>
          </a:xfrm>
          <a:prstGeom prst="rect">
            <a:avLst/>
          </a:prstGeom>
        </p:spPr>
        <p:txBody>
          <a:bodyPr wrap="square">
            <a:spAutoFit/>
          </a:bodyPr>
          <a:lstStyle/>
          <a:p>
            <a:pPr algn="just">
              <a:lnSpc>
                <a:spcPct val="200000"/>
              </a:lnSpc>
            </a:pPr>
            <a:r>
              <a:rPr lang="vi-VN" sz="4000" dirty="0"/>
              <a:t>Dựa vào bảng 19.1, rút ra cách gọi tên carboxylic acid theo danh pháp </a:t>
            </a:r>
            <a:r>
              <a:rPr lang="vi-VN" sz="4000"/>
              <a:t>thay </a:t>
            </a:r>
            <a:r>
              <a:rPr lang="vi-VN" sz="4000" smtClean="0"/>
              <a:t>thế.</a:t>
            </a:r>
            <a:endParaRPr lang="en-US" sz="4000" dirty="0"/>
          </a:p>
        </p:txBody>
      </p:sp>
      <p:grpSp>
        <p:nvGrpSpPr>
          <p:cNvPr id="30" name="Group 29"/>
          <p:cNvGrpSpPr/>
          <p:nvPr/>
        </p:nvGrpSpPr>
        <p:grpSpPr>
          <a:xfrm>
            <a:off x="315422" y="6048917"/>
            <a:ext cx="17638893" cy="943518"/>
            <a:chOff x="599298" y="7305066"/>
            <a:chExt cx="17638893" cy="943518"/>
          </a:xfrm>
        </p:grpSpPr>
        <p:grpSp>
          <p:nvGrpSpPr>
            <p:cNvPr id="28" name="Group 27"/>
            <p:cNvGrpSpPr/>
            <p:nvPr/>
          </p:nvGrpSpPr>
          <p:grpSpPr>
            <a:xfrm>
              <a:off x="6681191" y="7305066"/>
              <a:ext cx="11557000" cy="943518"/>
              <a:chOff x="2286000" y="7329183"/>
              <a:chExt cx="11557000" cy="943518"/>
            </a:xfrm>
          </p:grpSpPr>
          <p:grpSp>
            <p:nvGrpSpPr>
              <p:cNvPr id="23" name="Group 22"/>
              <p:cNvGrpSpPr/>
              <p:nvPr/>
            </p:nvGrpSpPr>
            <p:grpSpPr>
              <a:xfrm>
                <a:off x="2286000" y="7329183"/>
                <a:ext cx="10007600" cy="943518"/>
                <a:chOff x="4589940" y="12586983"/>
                <a:chExt cx="10007600" cy="943518"/>
              </a:xfrm>
            </p:grpSpPr>
            <p:sp>
              <p:nvSpPr>
                <p:cNvPr id="25" name="Rounded Rectangle 24"/>
                <p:cNvSpPr/>
                <p:nvPr/>
              </p:nvSpPr>
              <p:spPr>
                <a:xfrm>
                  <a:off x="4589940" y="12611100"/>
                  <a:ext cx="9049859" cy="919401"/>
                </a:xfrm>
                <a:prstGeom prst="roundRect">
                  <a:avLst/>
                </a:prstGeom>
                <a:solidFill>
                  <a:srgbClr val="FF6579">
                    <a:lumMod val="60000"/>
                    <a:lumOff val="40000"/>
                  </a:srgbClr>
                </a:solidFill>
                <a:ln w="25400" cap="flat" cmpd="sng" algn="ctr">
                  <a:noFill/>
                  <a:prstDash val="solid"/>
                </a:ln>
                <a:effectLst/>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vi-VN" sz="3200" b="1" i="0" u="none" strike="noStrike" kern="0" cap="none" spc="0" normalizeH="0" baseline="0" noProof="0" dirty="0">
                      <a:ln>
                        <a:noFill/>
                      </a:ln>
                      <a:solidFill>
                        <a:srgbClr val="000000"/>
                      </a:solidFill>
                      <a:effectLst/>
                      <a:uLnTx/>
                      <a:uFillTx/>
                      <a:latin typeface="Arial" panose="020B0604020202020204"/>
                      <a:ea typeface="+mn-ea"/>
                      <a:cs typeface="+mn-cs"/>
                    </a:rPr>
                    <a:t>Tên hydrocarbon tương ứng (bỏ “e” ở cuối) </a:t>
                  </a:r>
                </a:p>
              </p:txBody>
            </p:sp>
            <p:sp>
              <p:nvSpPr>
                <p:cNvPr id="26" name="Rounded Rectangle 25"/>
                <p:cNvSpPr/>
                <p:nvPr/>
              </p:nvSpPr>
              <p:spPr>
                <a:xfrm>
                  <a:off x="13639799" y="12586983"/>
                  <a:ext cx="957741" cy="919401"/>
                </a:xfrm>
                <a:prstGeom prst="roundRect">
                  <a:avLst/>
                </a:prstGeom>
                <a:solidFill>
                  <a:srgbClr val="FFB000">
                    <a:lumMod val="40000"/>
                    <a:lumOff val="60000"/>
                  </a:srgbClr>
                </a:solidFill>
                <a:ln w="25400" cap="flat" cmpd="sng" algn="ctr">
                  <a:noFill/>
                  <a:prstDash val="solid"/>
                </a:ln>
                <a:effectLst/>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sz="3200" b="1" i="0" u="none" strike="noStrike" kern="0" cap="none" spc="0" normalizeH="0" baseline="0" noProof="0" dirty="0" err="1" smtClean="0">
                      <a:ln>
                        <a:noFill/>
                      </a:ln>
                      <a:solidFill>
                        <a:srgbClr val="000000"/>
                      </a:solidFill>
                      <a:effectLst/>
                      <a:uLnTx/>
                      <a:uFillTx/>
                      <a:latin typeface="Arial" panose="020B0604020202020204"/>
                      <a:ea typeface="+mn-ea"/>
                      <a:cs typeface="+mn-cs"/>
                    </a:rPr>
                    <a:t>oic</a:t>
                  </a:r>
                  <a:endParaRPr kumimoji="0" lang="vi-VN" sz="32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27" name="Rounded Rectangle 26"/>
              <p:cNvSpPr/>
              <p:nvPr/>
            </p:nvSpPr>
            <p:spPr>
              <a:xfrm>
                <a:off x="12634988" y="7353300"/>
                <a:ext cx="1208012" cy="919401"/>
              </a:xfrm>
              <a:prstGeom prst="roundRect">
                <a:avLst/>
              </a:prstGeom>
              <a:solidFill>
                <a:srgbClr val="FFB000">
                  <a:lumMod val="40000"/>
                  <a:lumOff val="60000"/>
                </a:srgbClr>
              </a:solidFill>
              <a:ln w="25400" cap="flat" cmpd="sng" algn="ctr">
                <a:noFill/>
                <a:prstDash val="solid"/>
              </a:ln>
              <a:effectLst/>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sz="3200" b="1" i="0" u="none" strike="noStrike" kern="0" cap="none" spc="0" normalizeH="0" baseline="0" noProof="0" dirty="0" smtClean="0">
                    <a:ln>
                      <a:noFill/>
                    </a:ln>
                    <a:solidFill>
                      <a:srgbClr val="000000"/>
                    </a:solidFill>
                    <a:effectLst/>
                    <a:uLnTx/>
                    <a:uFillTx/>
                    <a:latin typeface="Arial" panose="020B0604020202020204"/>
                    <a:ea typeface="+mn-ea"/>
                    <a:cs typeface="+mn-cs"/>
                  </a:rPr>
                  <a:t>acid</a:t>
                </a:r>
                <a:endParaRPr kumimoji="0" lang="vi-VN" sz="32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29" name="Rounded Rectangle 28"/>
            <p:cNvSpPr/>
            <p:nvPr/>
          </p:nvSpPr>
          <p:spPr>
            <a:xfrm>
              <a:off x="599298" y="7329182"/>
              <a:ext cx="6081893" cy="919401"/>
            </a:xfrm>
            <a:prstGeom prst="roundRect">
              <a:avLst/>
            </a:prstGeom>
            <a:solidFill>
              <a:srgbClr val="F8C0F0"/>
            </a:solidFill>
            <a:ln w="25400" cap="flat" cmpd="sng" algn="ctr">
              <a:noFill/>
              <a:prstDash val="solid"/>
            </a:ln>
            <a:effectLst/>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sz="3200" b="1" i="0" u="none" strike="noStrike" kern="0" cap="none" spc="0" normalizeH="0" baseline="0" noProof="0" dirty="0" err="1" smtClean="0">
                  <a:ln>
                    <a:noFill/>
                  </a:ln>
                  <a:solidFill>
                    <a:srgbClr val="000000"/>
                  </a:solidFill>
                  <a:effectLst/>
                  <a:uLnTx/>
                  <a:uFillTx/>
                  <a:latin typeface="Arial" panose="020B0604020202020204"/>
                  <a:ea typeface="+mn-ea"/>
                  <a:cs typeface="+mn-cs"/>
                </a:rPr>
                <a:t>Số</a:t>
              </a:r>
              <a:r>
                <a:rPr kumimoji="0" lang="en-US" sz="3200" b="1" i="0" u="none" strike="noStrike" kern="0" cap="none" spc="0" normalizeH="0" noProof="0" dirty="0" smtClean="0">
                  <a:ln>
                    <a:noFill/>
                  </a:ln>
                  <a:solidFill>
                    <a:srgbClr val="000000"/>
                  </a:solidFill>
                  <a:effectLst/>
                  <a:uLnTx/>
                  <a:uFillTx/>
                  <a:latin typeface="Arial" panose="020B0604020202020204"/>
                  <a:ea typeface="+mn-ea"/>
                  <a:cs typeface="+mn-cs"/>
                </a:rPr>
                <a:t> </a:t>
              </a:r>
              <a:r>
                <a:rPr kumimoji="0" lang="en-US" sz="3200" b="1" i="0" u="none" strike="noStrike" kern="0" cap="none" spc="0" normalizeH="0" noProof="0" dirty="0" err="1" smtClean="0">
                  <a:ln>
                    <a:noFill/>
                  </a:ln>
                  <a:solidFill>
                    <a:srgbClr val="000000"/>
                  </a:solidFill>
                  <a:effectLst/>
                  <a:uLnTx/>
                  <a:uFillTx/>
                  <a:latin typeface="Arial" panose="020B0604020202020204"/>
                  <a:ea typeface="+mn-ea"/>
                  <a:cs typeface="+mn-cs"/>
                </a:rPr>
                <a:t>chỉ</a:t>
              </a:r>
              <a:r>
                <a:rPr kumimoji="0" lang="en-US" sz="3200" b="1" i="0" u="none" strike="noStrike" kern="0" cap="none" spc="0" normalizeH="0" noProof="0" dirty="0" smtClean="0">
                  <a:ln>
                    <a:noFill/>
                  </a:ln>
                  <a:solidFill>
                    <a:srgbClr val="000000"/>
                  </a:solidFill>
                  <a:effectLst/>
                  <a:uLnTx/>
                  <a:uFillTx/>
                  <a:latin typeface="Arial" panose="020B0604020202020204"/>
                  <a:ea typeface="+mn-ea"/>
                  <a:cs typeface="+mn-cs"/>
                </a:rPr>
                <a:t> </a:t>
              </a:r>
              <a:r>
                <a:rPr kumimoji="0" lang="en-US" sz="3200" b="1" i="0" u="none" strike="noStrike" kern="0" cap="none" spc="0" normalizeH="0" noProof="0" dirty="0" err="1" smtClean="0">
                  <a:ln>
                    <a:noFill/>
                  </a:ln>
                  <a:solidFill>
                    <a:srgbClr val="000000"/>
                  </a:solidFill>
                  <a:effectLst/>
                  <a:uLnTx/>
                  <a:uFillTx/>
                  <a:latin typeface="Arial" panose="020B0604020202020204"/>
                  <a:ea typeface="+mn-ea"/>
                  <a:cs typeface="+mn-cs"/>
                </a:rPr>
                <a:t>vị</a:t>
              </a:r>
              <a:r>
                <a:rPr kumimoji="0" lang="en-US" sz="3200" b="1" i="0" u="none" strike="noStrike" kern="0" cap="none" spc="0" normalizeH="0" noProof="0" dirty="0" smtClean="0">
                  <a:ln>
                    <a:noFill/>
                  </a:ln>
                  <a:solidFill>
                    <a:srgbClr val="000000"/>
                  </a:solidFill>
                  <a:effectLst/>
                  <a:uLnTx/>
                  <a:uFillTx/>
                  <a:latin typeface="Arial" panose="020B0604020202020204"/>
                  <a:ea typeface="+mn-ea"/>
                  <a:cs typeface="+mn-cs"/>
                </a:rPr>
                <a:t> </a:t>
              </a:r>
              <a:r>
                <a:rPr kumimoji="0" lang="en-US" sz="3200" b="1" i="0" u="none" strike="noStrike" kern="0" cap="none" spc="0" normalizeH="0" noProof="0" dirty="0" err="1" smtClean="0">
                  <a:ln>
                    <a:noFill/>
                  </a:ln>
                  <a:solidFill>
                    <a:srgbClr val="000000"/>
                  </a:solidFill>
                  <a:effectLst/>
                  <a:uLnTx/>
                  <a:uFillTx/>
                  <a:latin typeface="Arial" panose="020B0604020202020204"/>
                  <a:ea typeface="+mn-ea"/>
                  <a:cs typeface="+mn-cs"/>
                </a:rPr>
                <a:t>trí</a:t>
              </a:r>
              <a:r>
                <a:rPr kumimoji="0" lang="en-US" sz="3200" b="1" i="0" u="none" strike="noStrike" kern="0" cap="none" spc="0" normalizeH="0" noProof="0" dirty="0" smtClean="0">
                  <a:ln>
                    <a:noFill/>
                  </a:ln>
                  <a:solidFill>
                    <a:srgbClr val="000000"/>
                  </a:solidFill>
                  <a:effectLst/>
                  <a:uLnTx/>
                  <a:uFillTx/>
                  <a:latin typeface="Arial" panose="020B0604020202020204"/>
                  <a:ea typeface="+mn-ea"/>
                  <a:cs typeface="+mn-cs"/>
                </a:rPr>
                <a:t> </a:t>
              </a:r>
              <a:r>
                <a:rPr kumimoji="0" lang="en-US" sz="3200" b="1" i="0" u="none" strike="noStrike" kern="0" cap="none" spc="0" normalizeH="0" noProof="0" dirty="0" err="1" smtClean="0">
                  <a:ln>
                    <a:noFill/>
                  </a:ln>
                  <a:solidFill>
                    <a:srgbClr val="000000"/>
                  </a:solidFill>
                  <a:effectLst/>
                  <a:uLnTx/>
                  <a:uFillTx/>
                  <a:latin typeface="Arial" panose="020B0604020202020204"/>
                  <a:ea typeface="+mn-ea"/>
                  <a:cs typeface="+mn-cs"/>
                </a:rPr>
                <a:t>nhánh</a:t>
              </a:r>
              <a:r>
                <a:rPr lang="en-US" sz="3200" b="1" dirty="0" smtClean="0">
                  <a:ea typeface="+mn-ea"/>
                  <a:cs typeface="+mn-cs"/>
                </a:rPr>
                <a:t>-</a:t>
              </a:r>
              <a:r>
                <a:rPr lang="en-US" sz="3200" b="1" dirty="0" err="1" smtClean="0">
                  <a:ea typeface="+mn-ea"/>
                  <a:cs typeface="+mn-cs"/>
                </a:rPr>
                <a:t>Tên</a:t>
              </a:r>
              <a:r>
                <a:rPr lang="en-US" sz="3200" b="1" dirty="0" smtClean="0">
                  <a:ea typeface="+mn-ea"/>
                  <a:cs typeface="+mn-cs"/>
                </a:rPr>
                <a:t> </a:t>
              </a:r>
              <a:r>
                <a:rPr lang="en-US" sz="3200" b="1" dirty="0" err="1" smtClean="0">
                  <a:ea typeface="+mn-ea"/>
                  <a:cs typeface="+mn-cs"/>
                </a:rPr>
                <a:t>nhánh</a:t>
              </a:r>
              <a:endParaRPr kumimoji="0" lang="vi-VN" sz="32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31" name="Rounded Rectangular Callout 30"/>
          <p:cNvSpPr/>
          <p:nvPr/>
        </p:nvSpPr>
        <p:spPr>
          <a:xfrm>
            <a:off x="1535279" y="7683500"/>
            <a:ext cx="14967768" cy="1905000"/>
          </a:xfrm>
          <a:prstGeom prst="wedgeRoundRectCallout">
            <a:avLst>
              <a:gd name="adj1" fmla="val 58556"/>
              <a:gd name="adj2" fmla="val -5516"/>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smtClean="0">
                <a:solidFill>
                  <a:schemeClr val="tx1">
                    <a:lumMod val="50000"/>
                  </a:schemeClr>
                </a:solidFill>
              </a:rPr>
              <a:t>T</a:t>
            </a:r>
            <a:r>
              <a:rPr lang="vi-VN" sz="4000" dirty="0" smtClean="0">
                <a:solidFill>
                  <a:schemeClr val="tx1">
                    <a:lumMod val="50000"/>
                  </a:schemeClr>
                </a:solidFill>
              </a:rPr>
              <a:t>ìm </a:t>
            </a:r>
            <a:r>
              <a:rPr lang="vi-VN" sz="4000" dirty="0">
                <a:solidFill>
                  <a:schemeClr val="tx1">
                    <a:lumMod val="50000"/>
                  </a:schemeClr>
                </a:solidFill>
              </a:rPr>
              <a:t>hiểu tên gọi thông thường của một số carboxylic acid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anim calcmode="lin" valueType="num">
                                      <p:cBhvr>
                                        <p:cTn id="21" dur="500" fill="hold"/>
                                        <p:tgtEl>
                                          <p:spTgt spid="30"/>
                                        </p:tgtEl>
                                        <p:attrNameLst>
                                          <p:attrName>ppt_x</p:attrName>
                                        </p:attrNameLst>
                                      </p:cBhvr>
                                      <p:tavLst>
                                        <p:tav tm="0">
                                          <p:val>
                                            <p:strVal val="#ppt_x"/>
                                          </p:val>
                                        </p:tav>
                                        <p:tav tm="100000">
                                          <p:val>
                                            <p:strVal val="#ppt_x"/>
                                          </p:val>
                                        </p:tav>
                                      </p:tavLst>
                                    </p:anim>
                                    <p:anim calcmode="lin" valueType="num">
                                      <p:cBhvr>
                                        <p:cTn id="2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 name="Rectangle 2"/>
          <p:cNvSpPr/>
          <p:nvPr/>
        </p:nvSpPr>
        <p:spPr>
          <a:xfrm>
            <a:off x="1802067" y="1336418"/>
            <a:ext cx="14655800" cy="7325082"/>
          </a:xfrm>
          <a:prstGeom prst="rect">
            <a:avLst/>
          </a:prstGeom>
        </p:spPr>
        <p:txBody>
          <a:bodyPr wrap="square">
            <a:spAutoFit/>
          </a:bodyPr>
          <a:lstStyle/>
          <a:p>
            <a:pPr algn="just">
              <a:lnSpc>
                <a:spcPct val="150000"/>
              </a:lnSpc>
              <a:spcAft>
                <a:spcPts val="1000"/>
              </a:spcAft>
            </a:pPr>
            <a:r>
              <a:rPr lang="fr-FR" sz="4000" b="1" dirty="0" err="1" smtClean="0">
                <a:latin typeface="+mn-lt"/>
                <a:ea typeface="Times New Roman" panose="02020603050405020304"/>
              </a:rPr>
              <a:t>Tên</a:t>
            </a:r>
            <a:r>
              <a:rPr lang="fr-FR" sz="4000" b="1" dirty="0" smtClean="0">
                <a:latin typeface="+mn-lt"/>
                <a:ea typeface="Times New Roman" panose="02020603050405020304"/>
              </a:rPr>
              <a:t> </a:t>
            </a:r>
            <a:r>
              <a:rPr lang="fr-FR" sz="4000" b="1" dirty="0" err="1" smtClean="0">
                <a:latin typeface="+mn-lt"/>
                <a:ea typeface="Times New Roman" panose="02020603050405020304"/>
              </a:rPr>
              <a:t>thông</a:t>
            </a:r>
            <a:r>
              <a:rPr lang="fr-FR" sz="4000" b="1" dirty="0" smtClean="0">
                <a:latin typeface="+mn-lt"/>
                <a:ea typeface="Times New Roman" panose="02020603050405020304"/>
              </a:rPr>
              <a:t> </a:t>
            </a:r>
            <a:r>
              <a:rPr lang="fr-FR" sz="4000" b="1" dirty="0" err="1" smtClean="0">
                <a:latin typeface="+mn-lt"/>
                <a:ea typeface="Times New Roman" panose="02020603050405020304"/>
              </a:rPr>
              <a:t>thường</a:t>
            </a:r>
            <a:r>
              <a:rPr lang="fr-FR" sz="4000" b="1" dirty="0" smtClean="0">
                <a:latin typeface="+mn-lt"/>
                <a:ea typeface="Times New Roman" panose="02020603050405020304"/>
              </a:rPr>
              <a:t>: </a:t>
            </a:r>
            <a:r>
              <a:rPr lang="fr-FR" sz="4000" dirty="0" err="1" smtClean="0">
                <a:latin typeface="+mn-lt"/>
                <a:ea typeface="Times New Roman" panose="02020603050405020304"/>
              </a:rPr>
              <a:t>Liên</a:t>
            </a:r>
            <a:r>
              <a:rPr lang="fr-FR" sz="4000" dirty="0" smtClean="0">
                <a:latin typeface="+mn-lt"/>
                <a:ea typeface="Times New Roman" panose="02020603050405020304"/>
              </a:rPr>
              <a:t> </a:t>
            </a:r>
            <a:r>
              <a:rPr lang="fr-FR" sz="4000" dirty="0" err="1">
                <a:latin typeface="+mn-lt"/>
                <a:ea typeface="Times New Roman" panose="02020603050405020304"/>
              </a:rPr>
              <a:t>quan</a:t>
            </a:r>
            <a:r>
              <a:rPr lang="fr-FR" sz="4000" dirty="0">
                <a:latin typeface="+mn-lt"/>
                <a:ea typeface="Times New Roman" panose="02020603050405020304"/>
              </a:rPr>
              <a:t> </a:t>
            </a:r>
            <a:r>
              <a:rPr lang="fr-FR" sz="4000" dirty="0" err="1">
                <a:latin typeface="+mn-lt"/>
                <a:ea typeface="Times New Roman" panose="02020603050405020304"/>
              </a:rPr>
              <a:t>đến</a:t>
            </a:r>
            <a:r>
              <a:rPr lang="fr-FR" sz="4000" dirty="0">
                <a:latin typeface="+mn-lt"/>
                <a:ea typeface="Times New Roman" panose="02020603050405020304"/>
              </a:rPr>
              <a:t> </a:t>
            </a:r>
            <a:r>
              <a:rPr lang="fr-FR" sz="4000" dirty="0" err="1">
                <a:latin typeface="+mn-lt"/>
                <a:ea typeface="Times New Roman" panose="02020603050405020304"/>
              </a:rPr>
              <a:t>nguồn</a:t>
            </a:r>
            <a:r>
              <a:rPr lang="fr-FR" sz="4000" dirty="0">
                <a:latin typeface="+mn-lt"/>
                <a:ea typeface="Times New Roman" panose="02020603050405020304"/>
              </a:rPr>
              <a:t> </a:t>
            </a:r>
            <a:r>
              <a:rPr lang="fr-FR" sz="4000" dirty="0" err="1">
                <a:latin typeface="+mn-lt"/>
                <a:ea typeface="Times New Roman" panose="02020603050405020304"/>
              </a:rPr>
              <a:t>gốc</a:t>
            </a:r>
            <a:r>
              <a:rPr lang="fr-FR" sz="4000" dirty="0">
                <a:latin typeface="+mn-lt"/>
                <a:ea typeface="Times New Roman" panose="02020603050405020304"/>
              </a:rPr>
              <a:t> </a:t>
            </a:r>
            <a:r>
              <a:rPr lang="fr-FR" sz="4000" dirty="0" err="1">
                <a:latin typeface="+mn-lt"/>
                <a:ea typeface="Times New Roman" panose="02020603050405020304"/>
              </a:rPr>
              <a:t>tìm</a:t>
            </a:r>
            <a:r>
              <a:rPr lang="fr-FR" sz="4000" dirty="0">
                <a:latin typeface="+mn-lt"/>
                <a:ea typeface="Times New Roman" panose="02020603050405020304"/>
              </a:rPr>
              <a:t> ra </a:t>
            </a:r>
            <a:r>
              <a:rPr lang="fr-FR" sz="4000" dirty="0" err="1" smtClean="0">
                <a:latin typeface="+mn-lt"/>
                <a:ea typeface="Times New Roman" panose="02020603050405020304"/>
              </a:rPr>
              <a:t>chúng</a:t>
            </a:r>
            <a:endParaRPr lang="en-US" sz="4000" dirty="0">
              <a:latin typeface="+mn-lt"/>
              <a:ea typeface="Times New Roman" panose="02020603050405020304"/>
            </a:endParaRPr>
          </a:p>
          <a:p>
            <a:pPr algn="just">
              <a:lnSpc>
                <a:spcPct val="150000"/>
              </a:lnSpc>
              <a:spcAft>
                <a:spcPts val="1000"/>
              </a:spcAft>
            </a:pPr>
            <a:r>
              <a:rPr lang="fr-FR" sz="4000" dirty="0">
                <a:latin typeface="+mn-lt"/>
                <a:ea typeface="Times New Roman" panose="02020603050405020304"/>
              </a:rPr>
              <a:t>H-COOH (</a:t>
            </a:r>
            <a:r>
              <a:rPr lang="fr-FR" sz="4000" dirty="0" err="1">
                <a:latin typeface="+mn-lt"/>
                <a:ea typeface="Times New Roman" panose="02020603050405020304"/>
              </a:rPr>
              <a:t>formic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a:t>
            </a:r>
            <a:endParaRPr lang="en-US" sz="4000" dirty="0">
              <a:latin typeface="+mn-lt"/>
              <a:ea typeface="Times New Roman" panose="02020603050405020304"/>
            </a:endParaRPr>
          </a:p>
          <a:p>
            <a:pPr algn="just">
              <a:lnSpc>
                <a:spcPct val="150000"/>
              </a:lnSpc>
              <a:spcAft>
                <a:spcPts val="1000"/>
              </a:spcAft>
            </a:pPr>
            <a:r>
              <a:rPr lang="fr-FR" sz="4000" dirty="0">
                <a:latin typeface="+mn-lt"/>
                <a:ea typeface="Times New Roman" panose="02020603050405020304"/>
              </a:rPr>
              <a:t>CH</a:t>
            </a:r>
            <a:r>
              <a:rPr lang="fr-FR" sz="4000" baseline="-25000" dirty="0">
                <a:latin typeface="+mn-lt"/>
                <a:ea typeface="Times New Roman" panose="02020603050405020304"/>
              </a:rPr>
              <a:t>3</a:t>
            </a:r>
            <a:r>
              <a:rPr lang="fr-FR" sz="4000" dirty="0">
                <a:latin typeface="+mn-lt"/>
                <a:ea typeface="Times New Roman" panose="02020603050405020304"/>
              </a:rPr>
              <a:t>COOH (</a:t>
            </a:r>
            <a:r>
              <a:rPr lang="fr-FR" sz="4000" dirty="0" err="1">
                <a:latin typeface="+mn-lt"/>
                <a:ea typeface="Times New Roman" panose="02020603050405020304"/>
              </a:rPr>
              <a:t>acetic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a:t>
            </a:r>
            <a:endParaRPr lang="en-US" sz="4000" dirty="0">
              <a:latin typeface="+mn-lt"/>
              <a:ea typeface="Times New Roman" panose="02020603050405020304"/>
            </a:endParaRPr>
          </a:p>
          <a:p>
            <a:pPr algn="just">
              <a:lnSpc>
                <a:spcPct val="150000"/>
              </a:lnSpc>
              <a:spcAft>
                <a:spcPts val="1000"/>
              </a:spcAft>
            </a:pPr>
            <a:r>
              <a:rPr lang="fr-FR" sz="4000" dirty="0">
                <a:latin typeface="+mn-lt"/>
                <a:ea typeface="Times New Roman" panose="02020603050405020304"/>
              </a:rPr>
              <a:t>C</a:t>
            </a:r>
            <a:r>
              <a:rPr lang="fr-FR" sz="4000" baseline="-25000" dirty="0">
                <a:latin typeface="+mn-lt"/>
                <a:ea typeface="Times New Roman" panose="02020603050405020304"/>
              </a:rPr>
              <a:t>2</a:t>
            </a:r>
            <a:r>
              <a:rPr lang="fr-FR" sz="4000" dirty="0">
                <a:latin typeface="+mn-lt"/>
                <a:ea typeface="Times New Roman" panose="02020603050405020304"/>
              </a:rPr>
              <a:t>H</a:t>
            </a:r>
            <a:r>
              <a:rPr lang="fr-FR" sz="4000" baseline="-25000" dirty="0">
                <a:latin typeface="+mn-lt"/>
                <a:ea typeface="Times New Roman" panose="02020603050405020304"/>
              </a:rPr>
              <a:t>5</a:t>
            </a:r>
            <a:r>
              <a:rPr lang="fr-FR" sz="4000" dirty="0">
                <a:latin typeface="+mn-lt"/>
                <a:ea typeface="Times New Roman" panose="02020603050405020304"/>
              </a:rPr>
              <a:t>COOH </a:t>
            </a:r>
            <a:r>
              <a:rPr lang="fr-FR" sz="4000" dirty="0" err="1">
                <a:latin typeface="+mn-lt"/>
                <a:ea typeface="Times New Roman" panose="02020603050405020304"/>
              </a:rPr>
              <a:t>propionic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a:t>
            </a:r>
            <a:endParaRPr lang="en-US" sz="4000" dirty="0">
              <a:latin typeface="+mn-lt"/>
              <a:ea typeface="Times New Roman" panose="02020603050405020304"/>
            </a:endParaRPr>
          </a:p>
          <a:p>
            <a:pPr algn="just">
              <a:lnSpc>
                <a:spcPct val="150000"/>
              </a:lnSpc>
              <a:spcAft>
                <a:spcPts val="1000"/>
              </a:spcAft>
            </a:pPr>
            <a:r>
              <a:rPr lang="fr-FR" sz="4000" dirty="0">
                <a:latin typeface="+mn-lt"/>
                <a:ea typeface="Times New Roman" panose="02020603050405020304"/>
              </a:rPr>
              <a:t>CH</a:t>
            </a:r>
            <a:r>
              <a:rPr lang="fr-FR" sz="4000" baseline="-25000" dirty="0">
                <a:latin typeface="+mn-lt"/>
                <a:ea typeface="Times New Roman" panose="02020603050405020304"/>
              </a:rPr>
              <a:t>2</a:t>
            </a:r>
            <a:r>
              <a:rPr lang="fr-FR" sz="4000" dirty="0">
                <a:latin typeface="+mn-lt"/>
                <a:ea typeface="Times New Roman" panose="02020603050405020304"/>
              </a:rPr>
              <a:t>=CH-COOH (</a:t>
            </a:r>
            <a:r>
              <a:rPr lang="fr-FR" sz="4000" dirty="0" err="1">
                <a:latin typeface="+mn-lt"/>
                <a:ea typeface="Times New Roman" panose="02020603050405020304"/>
              </a:rPr>
              <a:t>acrylic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a:t>
            </a:r>
            <a:endParaRPr lang="en-US" sz="4000" dirty="0">
              <a:latin typeface="+mn-lt"/>
              <a:ea typeface="Times New Roman" panose="02020603050405020304"/>
            </a:endParaRPr>
          </a:p>
          <a:p>
            <a:pPr algn="just">
              <a:lnSpc>
                <a:spcPct val="150000"/>
              </a:lnSpc>
              <a:spcAft>
                <a:spcPts val="1000"/>
              </a:spcAft>
            </a:pPr>
            <a:r>
              <a:rPr lang="fr-FR" sz="4000" dirty="0">
                <a:latin typeface="+mn-lt"/>
                <a:ea typeface="Times New Roman" panose="02020603050405020304"/>
              </a:rPr>
              <a:t>HOOC-COOH (</a:t>
            </a:r>
            <a:r>
              <a:rPr lang="fr-FR" sz="4000" dirty="0" err="1">
                <a:latin typeface="+mn-lt"/>
                <a:ea typeface="Times New Roman" panose="02020603050405020304"/>
              </a:rPr>
              <a:t>oxalic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a:t>
            </a:r>
            <a:endParaRPr lang="en-US" sz="4000" dirty="0">
              <a:latin typeface="+mn-lt"/>
              <a:ea typeface="Times New Roman" panose="02020603050405020304"/>
            </a:endParaRPr>
          </a:p>
          <a:p>
            <a:pPr algn="just">
              <a:lnSpc>
                <a:spcPct val="150000"/>
              </a:lnSpc>
            </a:pPr>
            <a:r>
              <a:rPr lang="fr-FR" sz="4000" dirty="0">
                <a:latin typeface="+mn-lt"/>
                <a:ea typeface="Times New Roman" panose="02020603050405020304"/>
              </a:rPr>
              <a:t>C</a:t>
            </a:r>
            <a:r>
              <a:rPr lang="fr-FR" sz="4000" baseline="-25000" dirty="0">
                <a:latin typeface="+mn-lt"/>
                <a:ea typeface="Times New Roman" panose="02020603050405020304"/>
              </a:rPr>
              <a:t>6</a:t>
            </a:r>
            <a:r>
              <a:rPr lang="fr-FR" sz="4000" dirty="0">
                <a:latin typeface="+mn-lt"/>
                <a:ea typeface="Times New Roman" panose="02020603050405020304"/>
              </a:rPr>
              <a:t>H</a:t>
            </a:r>
            <a:r>
              <a:rPr lang="fr-FR" sz="4000" baseline="-25000" dirty="0">
                <a:latin typeface="+mn-lt"/>
                <a:ea typeface="Times New Roman" panose="02020603050405020304"/>
              </a:rPr>
              <a:t>5</a:t>
            </a:r>
            <a:r>
              <a:rPr lang="fr-FR" sz="4000" dirty="0">
                <a:latin typeface="+mn-lt"/>
                <a:ea typeface="Times New Roman" panose="02020603050405020304"/>
              </a:rPr>
              <a:t>COOH (</a:t>
            </a:r>
            <a:r>
              <a:rPr lang="fr-FR" sz="4000" dirty="0" err="1">
                <a:latin typeface="+mn-lt"/>
                <a:ea typeface="Times New Roman" panose="02020603050405020304"/>
              </a:rPr>
              <a:t>benzoic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a:t>
            </a:r>
            <a:endParaRPr lang="en-US" sz="4000" dirty="0">
              <a:latin typeface="+mn-lt"/>
            </a:endParaRPr>
          </a:p>
        </p:txBody>
      </p:sp>
      <p:grpSp>
        <p:nvGrpSpPr>
          <p:cNvPr id="4" name="Google Shape;825;p52"/>
          <p:cNvGrpSpPr/>
          <p:nvPr/>
        </p:nvGrpSpPr>
        <p:grpSpPr>
          <a:xfrm>
            <a:off x="16135774" y="537509"/>
            <a:ext cx="1488781" cy="1321125"/>
            <a:chOff x="1481225" y="4240975"/>
            <a:chExt cx="965350" cy="823275"/>
          </a:xfrm>
        </p:grpSpPr>
        <p:sp>
          <p:nvSpPr>
            <p:cNvPr id="5" name="Google Shape;826;p52"/>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827;p52"/>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rgbClr val="FE7443"/>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828;p52"/>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829;p52"/>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rgbClr val="EDF6F7"/>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pic>
        <p:nvPicPr>
          <p:cNvPr id="9"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084729" y="5297714"/>
            <a:ext cx="4699000" cy="4989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42"/>
          <p:cNvSpPr txBox="1">
            <a:spLocks noGrp="1"/>
          </p:cNvSpPr>
          <p:nvPr>
            <p:ph type="title" idx="2"/>
          </p:nvPr>
        </p:nvSpPr>
        <p:spPr>
          <a:xfrm>
            <a:off x="7858666" y="2632640"/>
            <a:ext cx="2326200" cy="1831800"/>
          </a:xfrm>
          <a:prstGeom prst="rect">
            <a:avLst/>
          </a:prstGeom>
        </p:spPr>
        <p:txBody>
          <a:bodyPr spcFirstLastPara="1" wrap="square" lIns="182850" tIns="182850" rIns="182850" bIns="182850" anchor="ctr" anchorCtr="0">
            <a:noAutofit/>
          </a:bodyPr>
          <a:lstStyle/>
          <a:p>
            <a:r>
              <a:rPr lang="en-GB" dirty="0">
                <a:latin typeface="+mj-lt"/>
              </a:rPr>
              <a:t>2</a:t>
            </a:r>
            <a:endParaRPr dirty="0">
              <a:latin typeface="+mj-lt"/>
            </a:endParaRPr>
          </a:p>
        </p:txBody>
      </p:sp>
      <p:grpSp>
        <p:nvGrpSpPr>
          <p:cNvPr id="686" name="Google Shape;686;p42"/>
          <p:cNvGrpSpPr/>
          <p:nvPr/>
        </p:nvGrpSpPr>
        <p:grpSpPr>
          <a:xfrm>
            <a:off x="626351" y="2762250"/>
            <a:ext cx="6536450" cy="6445740"/>
            <a:chOff x="313175" y="1381125"/>
            <a:chExt cx="3268225" cy="3222870"/>
          </a:xfrm>
        </p:grpSpPr>
        <p:grpSp>
          <p:nvGrpSpPr>
            <p:cNvPr id="687" name="Google Shape;687;p42"/>
            <p:cNvGrpSpPr/>
            <p:nvPr/>
          </p:nvGrpSpPr>
          <p:grpSpPr>
            <a:xfrm>
              <a:off x="475100" y="1381125"/>
              <a:ext cx="2079270" cy="2507147"/>
              <a:chOff x="-2353825" y="1381125"/>
              <a:chExt cx="2079270" cy="2507147"/>
            </a:xfrm>
          </p:grpSpPr>
          <p:sp>
            <p:nvSpPr>
              <p:cNvPr id="688" name="Google Shape;688;p42"/>
              <p:cNvSpPr/>
              <p:nvPr/>
            </p:nvSpPr>
            <p:spPr>
              <a:xfrm>
                <a:off x="-876451" y="1664810"/>
                <a:ext cx="601895" cy="521273"/>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89" name="Google Shape;689;p42"/>
              <p:cNvSpPr/>
              <p:nvPr/>
            </p:nvSpPr>
            <p:spPr>
              <a:xfrm>
                <a:off x="-1861407" y="2232220"/>
                <a:ext cx="601935" cy="521312"/>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90" name="Google Shape;690;p42"/>
              <p:cNvSpPr/>
              <p:nvPr/>
            </p:nvSpPr>
            <p:spPr>
              <a:xfrm>
                <a:off x="-876451" y="2799669"/>
                <a:ext cx="601895" cy="521273"/>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1" name="Google Shape;691;p42"/>
              <p:cNvSpPr/>
              <p:nvPr/>
            </p:nvSpPr>
            <p:spPr>
              <a:xfrm>
                <a:off x="-1368909" y="1381125"/>
                <a:ext cx="601935" cy="521273"/>
              </a:xfrm>
              <a:custGeom>
                <a:avLst/>
                <a:gdLst/>
                <a:ahLst/>
                <a:cxnLst/>
                <a:rect l="l" t="t" r="r" b="b"/>
                <a:pathLst>
                  <a:path w="15186" h="13151" extrusionOk="0">
                    <a:moveTo>
                      <a:pt x="3796" y="0"/>
                    </a:moveTo>
                    <a:lnTo>
                      <a:pt x="0" y="6575"/>
                    </a:lnTo>
                    <a:lnTo>
                      <a:pt x="3796" y="13150"/>
                    </a:lnTo>
                    <a:lnTo>
                      <a:pt x="11389" y="13150"/>
                    </a:lnTo>
                    <a:lnTo>
                      <a:pt x="15185" y="6575"/>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92" name="Google Shape;692;p42"/>
              <p:cNvSpPr/>
              <p:nvPr/>
            </p:nvSpPr>
            <p:spPr>
              <a:xfrm>
                <a:off x="-2353825" y="1948535"/>
                <a:ext cx="601895" cy="521273"/>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3" name="Google Shape;693;p42"/>
              <p:cNvSpPr/>
              <p:nvPr/>
            </p:nvSpPr>
            <p:spPr>
              <a:xfrm>
                <a:off x="-1368909" y="1948535"/>
                <a:ext cx="601935" cy="521273"/>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4" name="Google Shape;694;p42"/>
              <p:cNvSpPr/>
              <p:nvPr/>
            </p:nvSpPr>
            <p:spPr>
              <a:xfrm>
                <a:off x="-1368909" y="3083315"/>
                <a:ext cx="601935" cy="521233"/>
              </a:xfrm>
              <a:custGeom>
                <a:avLst/>
                <a:gdLst/>
                <a:ahLst/>
                <a:cxnLst/>
                <a:rect l="l" t="t" r="r" b="b"/>
                <a:pathLst>
                  <a:path w="15186" h="13150" extrusionOk="0">
                    <a:moveTo>
                      <a:pt x="3796" y="1"/>
                    </a:moveTo>
                    <a:lnTo>
                      <a:pt x="0" y="6577"/>
                    </a:lnTo>
                    <a:lnTo>
                      <a:pt x="3796" y="13150"/>
                    </a:lnTo>
                    <a:lnTo>
                      <a:pt x="11389" y="13150"/>
                    </a:lnTo>
                    <a:lnTo>
                      <a:pt x="15185" y="6577"/>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5" name="Google Shape;695;p42"/>
              <p:cNvSpPr/>
              <p:nvPr/>
            </p:nvSpPr>
            <p:spPr>
              <a:xfrm>
                <a:off x="-2256673" y="3342504"/>
                <a:ext cx="370611" cy="320905"/>
              </a:xfrm>
              <a:custGeom>
                <a:avLst/>
                <a:gdLst/>
                <a:ahLst/>
                <a:cxnLst/>
                <a:rect l="l" t="t" r="r" b="b"/>
                <a:pathLst>
                  <a:path w="9350" h="8096" extrusionOk="0">
                    <a:moveTo>
                      <a:pt x="2338" y="1"/>
                    </a:moveTo>
                    <a:lnTo>
                      <a:pt x="0" y="4048"/>
                    </a:lnTo>
                    <a:lnTo>
                      <a:pt x="2338" y="8096"/>
                    </a:lnTo>
                    <a:lnTo>
                      <a:pt x="7013" y="8096"/>
                    </a:lnTo>
                    <a:lnTo>
                      <a:pt x="9349" y="4048"/>
                    </a:lnTo>
                    <a:lnTo>
                      <a:pt x="7013" y="1"/>
                    </a:lnTo>
                    <a:close/>
                  </a:path>
                </a:pathLst>
              </a:custGeom>
              <a:solidFill>
                <a:srgbClr val="004717">
                  <a:alpha val="58859"/>
                </a:srgbClr>
              </a:solidFill>
              <a:ln>
                <a:noFill/>
              </a:ln>
            </p:spPr>
            <p:txBody>
              <a:bodyPr spcFirstLastPara="1" wrap="square" lIns="91425" tIns="91425" rIns="91425" bIns="91425" anchor="ctr" anchorCtr="0">
                <a:noAutofit/>
              </a:bodyPr>
              <a:lstStyle/>
              <a:p>
                <a:endParaRPr/>
              </a:p>
            </p:txBody>
          </p:sp>
          <p:sp>
            <p:nvSpPr>
              <p:cNvPr id="696" name="Google Shape;696;p42"/>
              <p:cNvSpPr/>
              <p:nvPr/>
            </p:nvSpPr>
            <p:spPr>
              <a:xfrm>
                <a:off x="-1828309" y="1581730"/>
                <a:ext cx="370611" cy="320905"/>
              </a:xfrm>
              <a:custGeom>
                <a:avLst/>
                <a:gdLst/>
                <a:ahLst/>
                <a:cxnLst/>
                <a:rect l="l" t="t" r="r" b="b"/>
                <a:pathLst>
                  <a:path w="9350" h="8096" extrusionOk="0">
                    <a:moveTo>
                      <a:pt x="2340" y="0"/>
                    </a:moveTo>
                    <a:lnTo>
                      <a:pt x="0" y="4048"/>
                    </a:lnTo>
                    <a:lnTo>
                      <a:pt x="2340" y="8096"/>
                    </a:lnTo>
                    <a:lnTo>
                      <a:pt x="7013" y="8096"/>
                    </a:lnTo>
                    <a:lnTo>
                      <a:pt x="9350" y="4048"/>
                    </a:lnTo>
                    <a:lnTo>
                      <a:pt x="7013"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7" name="Google Shape;697;p42"/>
              <p:cNvSpPr/>
              <p:nvPr/>
            </p:nvSpPr>
            <p:spPr>
              <a:xfrm>
                <a:off x="-876451" y="2232220"/>
                <a:ext cx="601895" cy="521312"/>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8" name="Google Shape;698;p42"/>
              <p:cNvSpPr/>
              <p:nvPr/>
            </p:nvSpPr>
            <p:spPr>
              <a:xfrm>
                <a:off x="-876451" y="3367079"/>
                <a:ext cx="601895" cy="521193"/>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699" name="Google Shape;699;p42"/>
            <p:cNvGrpSpPr/>
            <p:nvPr/>
          </p:nvGrpSpPr>
          <p:grpSpPr>
            <a:xfrm>
              <a:off x="313175" y="1628700"/>
              <a:ext cx="3268225" cy="2975295"/>
              <a:chOff x="313175" y="1628700"/>
              <a:chExt cx="3268225" cy="2975295"/>
            </a:xfrm>
          </p:grpSpPr>
          <p:pic>
            <p:nvPicPr>
              <p:cNvPr id="700" name="Google Shape;700;p42"/>
              <p:cNvPicPr preferRelativeResize="0"/>
              <p:nvPr/>
            </p:nvPicPr>
            <p:blipFill rotWithShape="1">
              <a:blip r:embed="rId3"/>
              <a:srcRect l="18116" t="10280" r="18116" b="10272"/>
              <a:stretch>
                <a:fillRect/>
              </a:stretch>
            </p:blipFill>
            <p:spPr>
              <a:xfrm flipH="1">
                <a:off x="2281150" y="2573000"/>
                <a:ext cx="1300250" cy="1620000"/>
              </a:xfrm>
              <a:prstGeom prst="rect">
                <a:avLst/>
              </a:prstGeom>
              <a:noFill/>
              <a:ln>
                <a:noFill/>
              </a:ln>
              <a:effectLst>
                <a:outerShdw blurRad="57150" dist="19050" dir="5400000" algn="bl" rotWithShape="0">
                  <a:schemeClr val="dk1">
                    <a:alpha val="50000"/>
                  </a:schemeClr>
                </a:outerShdw>
              </a:effectLst>
            </p:spPr>
          </p:pic>
          <p:sp>
            <p:nvSpPr>
              <p:cNvPr id="701" name="Google Shape;701;p42"/>
              <p:cNvSpPr/>
              <p:nvPr/>
            </p:nvSpPr>
            <p:spPr>
              <a:xfrm>
                <a:off x="313175" y="4192995"/>
                <a:ext cx="27042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endParaRPr/>
              </a:p>
            </p:txBody>
          </p:sp>
          <p:pic>
            <p:nvPicPr>
              <p:cNvPr id="702" name="Google Shape;702;p42"/>
              <p:cNvPicPr preferRelativeResize="0"/>
              <p:nvPr/>
            </p:nvPicPr>
            <p:blipFill rotWithShape="1">
              <a:blip r:embed="rId4"/>
              <a:srcRect l="16325" t="10721" r="16325" b="13509"/>
              <a:stretch>
                <a:fillRect/>
              </a:stretch>
            </p:blipFill>
            <p:spPr>
              <a:xfrm>
                <a:off x="407975" y="1628700"/>
                <a:ext cx="2514599" cy="2828925"/>
              </a:xfrm>
              <a:prstGeom prst="rect">
                <a:avLst/>
              </a:prstGeom>
              <a:noFill/>
              <a:ln>
                <a:noFill/>
              </a:ln>
              <a:effectLst>
                <a:outerShdw blurRad="57150" dist="19050" dir="5400000" algn="bl" rotWithShape="0">
                  <a:schemeClr val="dk1">
                    <a:alpha val="50000"/>
                  </a:schemeClr>
                </a:outerShdw>
              </a:effectLst>
            </p:spPr>
          </p:pic>
        </p:grpSp>
      </p:grpSp>
      <p:sp>
        <p:nvSpPr>
          <p:cNvPr id="24" name="TextBox 4"/>
          <p:cNvSpPr txBox="1"/>
          <p:nvPr/>
        </p:nvSpPr>
        <p:spPr>
          <a:xfrm>
            <a:off x="7858666" y="5372823"/>
            <a:ext cx="8549734" cy="1315040"/>
          </a:xfrm>
          <a:prstGeom prst="rect">
            <a:avLst/>
          </a:prstGeom>
        </p:spPr>
        <p:txBody>
          <a:bodyPr wrap="square" lIns="0" tIns="0" rIns="0" bIns="0" rtlCol="0" anchor="ctr">
            <a:spAutoFit/>
          </a:bodyPr>
          <a:lstStyle/>
          <a:p>
            <a:pPr lvl="0" algn="just">
              <a:lnSpc>
                <a:spcPct val="150000"/>
              </a:lnSpc>
              <a:spcAft>
                <a:spcPts val="800"/>
              </a:spcAft>
            </a:pPr>
            <a:r>
              <a:rPr lang="en-US" sz="6500" b="1" dirty="0" smtClean="0">
                <a:latin typeface="Arial" panose="020B0604020202020204" pitchFamily="34" charset="0"/>
                <a:ea typeface="Arial" panose="020B0604020202020204" pitchFamily="34" charset="0"/>
                <a:cs typeface="Arial" panose="020B0604020202020204" pitchFamily="34" charset="0"/>
              </a:rPr>
              <a:t>TÍNH CHẤT VẬT LÍ</a:t>
            </a:r>
            <a:endParaRPr lang="vi-VN" sz="6500" b="1" dirty="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ounded Rectangle 1"/>
          <p:cNvSpPr/>
          <p:nvPr/>
        </p:nvSpPr>
        <p:spPr>
          <a:xfrm>
            <a:off x="2006599" y="474345"/>
            <a:ext cx="15082127" cy="1944965"/>
          </a:xfrm>
          <a:prstGeom prst="roundRect">
            <a:avLst/>
          </a:prstGeom>
          <a:solidFill>
            <a:srgbClr val="FAE3C2"/>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000" b="1" dirty="0">
                <a:solidFill>
                  <a:srgbClr val="555555">
                    <a:lumMod val="50000"/>
                  </a:srgbClr>
                </a:solidFill>
                <a:ea typeface="+mn-ea"/>
                <a:cs typeface="+mn-cs"/>
              </a:rPr>
              <a:t>Tìm hiểu đặc điểm về trạng thái, nhiệt độ sôi và tính tan của carboxylic acid</a:t>
            </a:r>
            <a:endParaRPr kumimoji="0" lang="en-US" sz="4000" b="1"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3" name="Group 2"/>
          <p:cNvGrpSpPr/>
          <p:nvPr/>
        </p:nvGrpSpPr>
        <p:grpSpPr>
          <a:xfrm>
            <a:off x="831241" y="2983624"/>
            <a:ext cx="6899000" cy="1280813"/>
            <a:chOff x="562894" y="759345"/>
            <a:chExt cx="6899000" cy="1280813"/>
          </a:xfrm>
        </p:grpSpPr>
        <p:sp>
          <p:nvSpPr>
            <p:cNvPr id="4" name="Rectangle 3"/>
            <p:cNvSpPr/>
            <p:nvPr/>
          </p:nvSpPr>
          <p:spPr>
            <a:xfrm>
              <a:off x="2337965" y="941345"/>
              <a:ext cx="5123929"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3</a:t>
              </a:r>
              <a:endParaRPr lang="en-US" sz="4000" b="1" dirty="0">
                <a:solidFill>
                  <a:schemeClr val="tx1"/>
                </a:solidFill>
                <a:latin typeface="Arial" panose="020B0604020202020204" pitchFamily="34" charset="0"/>
                <a:cs typeface="Arial" panose="020B0604020202020204" pitchFamily="34" charset="0"/>
              </a:endParaRPr>
            </a:p>
          </p:txBody>
        </p:sp>
        <p:pic>
          <p:nvPicPr>
            <p:cNvPr id="5" name="Picture 32"/>
            <p:cNvPicPr>
              <a:picLocks noChangeAspect="1"/>
            </p:cNvPicPr>
            <p:nvPr/>
          </p:nvPicPr>
          <p:blipFill>
            <a:blip r:embed="rId3"/>
            <a:srcRect/>
            <a:stretch>
              <a:fillRect/>
            </a:stretch>
          </p:blipFill>
          <p:spPr>
            <a:xfrm>
              <a:off x="562894" y="759345"/>
              <a:ext cx="1634212" cy="1280813"/>
            </a:xfrm>
            <a:prstGeom prst="rect">
              <a:avLst/>
            </a:prstGeom>
          </p:spPr>
        </p:pic>
      </p:grpSp>
      <p:grpSp>
        <p:nvGrpSpPr>
          <p:cNvPr id="7" name="Group 6"/>
          <p:cNvGrpSpPr/>
          <p:nvPr/>
        </p:nvGrpSpPr>
        <p:grpSpPr>
          <a:xfrm>
            <a:off x="1079372" y="4264437"/>
            <a:ext cx="16775677" cy="5619750"/>
            <a:chOff x="1079372" y="4264437"/>
            <a:chExt cx="16775677" cy="5619750"/>
          </a:xfrm>
        </p:grpSpPr>
        <p:sp>
          <p:nvSpPr>
            <p:cNvPr id="6" name="Rectangle 5"/>
            <p:cNvSpPr/>
            <p:nvPr/>
          </p:nvSpPr>
          <p:spPr>
            <a:xfrm>
              <a:off x="1079372" y="4484258"/>
              <a:ext cx="5626228" cy="4708981"/>
            </a:xfrm>
            <a:prstGeom prst="rect">
              <a:avLst/>
            </a:prstGeom>
          </p:spPr>
          <p:txBody>
            <a:bodyPr wrap="square">
              <a:spAutoFit/>
            </a:bodyPr>
            <a:lstStyle/>
            <a:p>
              <a:pPr algn="just">
                <a:lnSpc>
                  <a:spcPct val="150000"/>
                </a:lnSpc>
              </a:pPr>
              <a:r>
                <a:rPr lang="vi-VN" sz="4000" dirty="0">
                  <a:latin typeface="+mn-lt"/>
                  <a:ea typeface="Times New Roman" panose="02020603050405020304"/>
                </a:rPr>
                <a:t>So sánh nhiệt độ sôi của butanoic acid với nhiệt độ sôi của các chất trong bảng sau. Giải thích.</a:t>
              </a:r>
              <a:endParaRPr lang="en-US" sz="4000" dirty="0">
                <a:latin typeface="+mn-lt"/>
              </a:endParaRPr>
            </a:p>
          </p:txBody>
        </p:sp>
        <p:pic>
          <p:nvPicPr>
            <p:cNvPr id="11" name="image21.png"/>
            <p:cNvPicPr/>
            <p:nvPr/>
          </p:nvPicPr>
          <p:blipFill>
            <a:blip r:embed="rId4"/>
            <a:srcRect/>
            <a:stretch>
              <a:fillRect/>
            </a:stretch>
          </p:blipFill>
          <p:spPr>
            <a:xfrm>
              <a:off x="7493000" y="4264437"/>
              <a:ext cx="10362049" cy="5619750"/>
            </a:xfrm>
            <a:prstGeom prst="rect">
              <a:avLst/>
            </a:prstGeom>
          </p:spPr>
        </p:pic>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 name="Rectangle 2"/>
          <p:cNvSpPr/>
          <p:nvPr/>
        </p:nvSpPr>
        <p:spPr>
          <a:xfrm>
            <a:off x="8483600" y="3516292"/>
            <a:ext cx="9144000" cy="3600986"/>
          </a:xfrm>
          <a:prstGeom prst="rect">
            <a:avLst/>
          </a:prstGeom>
          <a:solidFill>
            <a:schemeClr val="bg2"/>
          </a:solidFill>
          <a:ln w="38100">
            <a:solidFill>
              <a:schemeClr val="accent3">
                <a:lumMod val="90000"/>
                <a:lumOff val="10000"/>
              </a:schemeClr>
            </a:solidFill>
            <a:prstDash val="dash"/>
          </a:ln>
        </p:spPr>
        <p:txBody>
          <a:bodyPr>
            <a:spAutoFit/>
          </a:bodyPr>
          <a:lstStyle/>
          <a:p>
            <a:pPr algn="just">
              <a:lnSpc>
                <a:spcPct val="150000"/>
              </a:lnSpc>
            </a:pPr>
            <a:r>
              <a:rPr lang="vi-VN" sz="3800" dirty="0"/>
              <a:t>Do carboxylic acid có khả năng tạo thành liên kết hydrogen bền vững hơn alcohol nên có nhiệt độ sôi cao hơn so với nhiệt độ sôi của alcohol </a:t>
            </a:r>
            <a:r>
              <a:rPr lang="vi-VN" sz="3800"/>
              <a:t>tương </a:t>
            </a:r>
            <a:r>
              <a:rPr lang="vi-VN" sz="3800" smtClean="0"/>
              <a:t>ứng.</a:t>
            </a:r>
            <a:endParaRPr lang="en-US" sz="3800" dirty="0"/>
          </a:p>
        </p:txBody>
      </p:sp>
      <p:sp>
        <p:nvSpPr>
          <p:cNvPr id="4" name="Rectangle 3"/>
          <p:cNvSpPr/>
          <p:nvPr/>
        </p:nvSpPr>
        <p:spPr>
          <a:xfrm>
            <a:off x="1066800" y="7360947"/>
            <a:ext cx="9144000" cy="2615460"/>
          </a:xfrm>
          <a:prstGeom prst="rect">
            <a:avLst/>
          </a:prstGeom>
          <a:solidFill>
            <a:schemeClr val="bg2"/>
          </a:solidFill>
          <a:ln w="38100">
            <a:solidFill>
              <a:schemeClr val="accent3">
                <a:lumMod val="90000"/>
                <a:lumOff val="10000"/>
              </a:schemeClr>
            </a:solidFill>
            <a:prstDash val="dash"/>
          </a:ln>
        </p:spPr>
        <p:txBody>
          <a:bodyPr>
            <a:spAutoFit/>
          </a:bodyPr>
          <a:lstStyle/>
          <a:p>
            <a:pPr algn="just">
              <a:lnSpc>
                <a:spcPct val="150000"/>
              </a:lnSpc>
            </a:pPr>
            <a:r>
              <a:rPr lang="vi-VN" sz="3800" dirty="0"/>
              <a:t>Giữa các phân tử aldehyde, ketone và hydrocarbon không có liên kết hydrogen nên có nhiệt độ sôi thấp hơn.</a:t>
            </a:r>
            <a:endParaRPr lang="en-US" sz="3800" dirty="0"/>
          </a:p>
        </p:txBody>
      </p:sp>
      <p:grpSp>
        <p:nvGrpSpPr>
          <p:cNvPr id="7" name="Group 6"/>
          <p:cNvGrpSpPr/>
          <p:nvPr/>
        </p:nvGrpSpPr>
        <p:grpSpPr>
          <a:xfrm>
            <a:off x="914400" y="526247"/>
            <a:ext cx="9144000" cy="6222747"/>
            <a:chOff x="914400" y="526247"/>
            <a:chExt cx="9144000" cy="6222747"/>
          </a:xfrm>
        </p:grpSpPr>
        <p:sp>
          <p:nvSpPr>
            <p:cNvPr id="2" name="Rectangle 1"/>
            <p:cNvSpPr/>
            <p:nvPr/>
          </p:nvSpPr>
          <p:spPr>
            <a:xfrm>
              <a:off x="914400" y="526247"/>
              <a:ext cx="9144000" cy="2723823"/>
            </a:xfrm>
            <a:prstGeom prst="rect">
              <a:avLst/>
            </a:prstGeom>
            <a:solidFill>
              <a:schemeClr val="bg2"/>
            </a:solidFill>
            <a:ln w="38100">
              <a:solidFill>
                <a:schemeClr val="accent3">
                  <a:lumMod val="90000"/>
                  <a:lumOff val="10000"/>
                </a:schemeClr>
              </a:solidFill>
              <a:prstDash val="dash"/>
            </a:ln>
          </p:spPr>
          <p:txBody>
            <a:bodyPr>
              <a:spAutoFit/>
            </a:bodyPr>
            <a:lstStyle/>
            <a:p>
              <a:pPr algn="just">
                <a:lnSpc>
                  <a:spcPct val="150000"/>
                </a:lnSpc>
              </a:pPr>
              <a:r>
                <a:rPr lang="vi-VN" sz="3800" dirty="0"/>
                <a:t>Nhiệt độ sôi của carboxylic acid cao hơn so với nhiệt độ sôi của các chất có cùng số nguyên </a:t>
              </a:r>
              <a:r>
                <a:rPr lang="vi-VN" sz="3800"/>
                <a:t>tử </a:t>
              </a:r>
              <a:r>
                <a:rPr lang="vi-VN" sz="3800" smtClean="0"/>
                <a:t>carbon.</a:t>
              </a:r>
              <a:endParaRPr lang="en-US" sz="3800" dirty="0"/>
            </a:p>
          </p:txBody>
        </p:sp>
        <p:pic>
          <p:nvPicPr>
            <p:cNvPr id="5" name="Picture 2" descr="https://o.remove.bg/downloads/180b0c1e-9619-4a28-82be-28d18368bdd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222" y="3776212"/>
              <a:ext cx="2939933" cy="297278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3"/>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16002000" y="8598684"/>
            <a:ext cx="2160345" cy="1612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1110641" y="745661"/>
            <a:ext cx="6899000" cy="1280813"/>
            <a:chOff x="562894" y="759345"/>
            <a:chExt cx="6899000" cy="1280813"/>
          </a:xfrm>
        </p:grpSpPr>
        <p:sp>
          <p:nvSpPr>
            <p:cNvPr id="3" name="Rectangle 2"/>
            <p:cNvSpPr/>
            <p:nvPr/>
          </p:nvSpPr>
          <p:spPr>
            <a:xfrm>
              <a:off x="2337965" y="941345"/>
              <a:ext cx="5123929"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a:t>
              </a:r>
              <a:r>
                <a:rPr lang="en-US" sz="4000" b="1" dirty="0">
                  <a:solidFill>
                    <a:schemeClr val="tx1"/>
                  </a:solidFill>
                  <a:latin typeface="Arial" panose="020B0604020202020204" pitchFamily="34" charset="0"/>
                  <a:cs typeface="Arial" panose="020B0604020202020204" pitchFamily="34" charset="0"/>
                </a:rPr>
                <a:t>4</a:t>
              </a:r>
            </a:p>
          </p:txBody>
        </p:sp>
        <p:pic>
          <p:nvPicPr>
            <p:cNvPr id="4"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5" name="Rectangle 4"/>
          <p:cNvSpPr/>
          <p:nvPr/>
        </p:nvSpPr>
        <p:spPr>
          <a:xfrm>
            <a:off x="4262695" y="2557883"/>
            <a:ext cx="9706503" cy="1015663"/>
          </a:xfrm>
          <a:prstGeom prst="rect">
            <a:avLst/>
          </a:prstGeom>
        </p:spPr>
        <p:txBody>
          <a:bodyPr wrap="none">
            <a:spAutoFit/>
          </a:bodyPr>
          <a:lstStyle/>
          <a:p>
            <a:pPr algn="just">
              <a:lnSpc>
                <a:spcPct val="150000"/>
              </a:lnSpc>
            </a:pPr>
            <a:r>
              <a:rPr lang="en-US" sz="4000" dirty="0" err="1"/>
              <a:t>Vì</a:t>
            </a:r>
            <a:r>
              <a:rPr lang="en-US" sz="4000" dirty="0"/>
              <a:t> </a:t>
            </a:r>
            <a:r>
              <a:rPr lang="en-US" sz="4000" dirty="0" err="1"/>
              <a:t>sao</a:t>
            </a:r>
            <a:r>
              <a:rPr lang="en-US" sz="4000" dirty="0"/>
              <a:t> acetic acid tan </a:t>
            </a:r>
            <a:r>
              <a:rPr lang="en-US" sz="4000" dirty="0" err="1"/>
              <a:t>vô</a:t>
            </a:r>
            <a:r>
              <a:rPr lang="en-US" sz="4000" dirty="0"/>
              <a:t> </a:t>
            </a:r>
            <a:r>
              <a:rPr lang="en-US" sz="4000" dirty="0" err="1"/>
              <a:t>hạn</a:t>
            </a:r>
            <a:r>
              <a:rPr lang="en-US" sz="4000" dirty="0"/>
              <a:t> </a:t>
            </a:r>
            <a:r>
              <a:rPr lang="en-US" sz="4000" dirty="0" err="1"/>
              <a:t>trong</a:t>
            </a:r>
            <a:r>
              <a:rPr lang="en-US" sz="4000" dirty="0"/>
              <a:t> </a:t>
            </a:r>
            <a:r>
              <a:rPr lang="en-US" sz="4000" dirty="0" err="1"/>
              <a:t>nước</a:t>
            </a:r>
            <a:r>
              <a:rPr lang="en-US" sz="4000" dirty="0"/>
              <a:t>?</a:t>
            </a:r>
          </a:p>
        </p:txBody>
      </p:sp>
      <p:sp>
        <p:nvSpPr>
          <p:cNvPr id="6" name="Rectangle 5"/>
          <p:cNvSpPr/>
          <p:nvPr/>
        </p:nvSpPr>
        <p:spPr>
          <a:xfrm>
            <a:off x="1927747" y="4188105"/>
            <a:ext cx="14376400" cy="1938992"/>
          </a:xfrm>
          <a:prstGeom prst="rect">
            <a:avLst/>
          </a:prstGeom>
          <a:solidFill>
            <a:schemeClr val="bg2"/>
          </a:solidFill>
          <a:ln w="38100">
            <a:solidFill>
              <a:schemeClr val="accent3">
                <a:lumMod val="90000"/>
                <a:lumOff val="10000"/>
              </a:schemeClr>
            </a:solidFill>
            <a:prstDash val="dash"/>
          </a:ln>
        </p:spPr>
        <p:txBody>
          <a:bodyPr wrap="square">
            <a:spAutoFit/>
          </a:bodyPr>
          <a:lstStyle/>
          <a:p>
            <a:pPr algn="just">
              <a:lnSpc>
                <a:spcPct val="150000"/>
              </a:lnSpc>
            </a:pPr>
            <a:r>
              <a:rPr lang="vi-VN" sz="4000" dirty="0"/>
              <a:t>Nhờ khả năng tạo liên kết hydrogen với nước, các carboxylic acid đầu dãy như acetic acid tan vô hạn </a:t>
            </a:r>
            <a:r>
              <a:rPr lang="vi-VN" sz="4000"/>
              <a:t>trong </a:t>
            </a:r>
            <a:r>
              <a:rPr lang="vi-VN" sz="4000" smtClean="0"/>
              <a:t>nước.</a:t>
            </a:r>
            <a:endParaRPr lang="en-US" sz="4000" dirty="0"/>
          </a:p>
        </p:txBody>
      </p:sp>
      <p:pic>
        <p:nvPicPr>
          <p:cNvPr id="7"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10576" y="6312304"/>
            <a:ext cx="4278048" cy="3974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89" name="Rectangle 88"/>
          <p:cNvSpPr/>
          <p:nvPr/>
        </p:nvSpPr>
        <p:spPr>
          <a:xfrm>
            <a:off x="7690856" y="416174"/>
            <a:ext cx="3102131" cy="1002710"/>
          </a:xfrm>
          <a:prstGeom prst="rect">
            <a:avLst/>
          </a:prstGeom>
          <a:solidFill>
            <a:srgbClr val="FDDF78">
              <a:lumMod val="40000"/>
              <a:lumOff val="60000"/>
            </a:srgbClr>
          </a:solidFill>
          <a:ln w="38100">
            <a:solidFill>
              <a:srgbClr val="FDDF78">
                <a:lumMod val="50000"/>
              </a:srgbClr>
            </a:solidFill>
            <a:prstDash val="dash"/>
          </a:ln>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sz="4500" b="1" i="0" u="none" strike="noStrike" kern="0" cap="none" spc="0" normalizeH="0" baseline="0" noProof="0" dirty="0" smtClean="0">
                <a:ln>
                  <a:noFill/>
                </a:ln>
                <a:solidFill>
                  <a:srgbClr val="000000"/>
                </a:solidFill>
                <a:effectLst/>
                <a:uLnTx/>
                <a:uFillTx/>
              </a:rPr>
              <a:t>KẾT LUẬN</a:t>
            </a:r>
            <a:endParaRPr kumimoji="0" lang="en-US" sz="4500" b="1" i="0" u="none" strike="noStrike" kern="0" cap="none" spc="0" normalizeH="0" baseline="0" noProof="0" dirty="0">
              <a:ln>
                <a:noFill/>
              </a:ln>
              <a:solidFill>
                <a:srgbClr val="000000"/>
              </a:solidFill>
              <a:effectLst/>
              <a:uLnTx/>
              <a:uFillTx/>
            </a:endParaRPr>
          </a:p>
        </p:txBody>
      </p:sp>
      <p:grpSp>
        <p:nvGrpSpPr>
          <p:cNvPr id="2" name="Group 1"/>
          <p:cNvGrpSpPr/>
          <p:nvPr/>
        </p:nvGrpSpPr>
        <p:grpSpPr>
          <a:xfrm>
            <a:off x="1381267" y="1230447"/>
            <a:ext cx="15607655" cy="8720467"/>
            <a:chOff x="1381267" y="1230447"/>
            <a:chExt cx="15607655" cy="8720467"/>
          </a:xfrm>
        </p:grpSpPr>
        <p:grpSp>
          <p:nvGrpSpPr>
            <p:cNvPr id="45" name="Group 44"/>
            <p:cNvGrpSpPr/>
            <p:nvPr/>
          </p:nvGrpSpPr>
          <p:grpSpPr>
            <a:xfrm>
              <a:off x="1381267" y="1230447"/>
              <a:ext cx="15607655" cy="8720467"/>
              <a:chOff x="3722912" y="3063271"/>
              <a:chExt cx="12583888" cy="6267830"/>
            </a:xfrm>
          </p:grpSpPr>
          <p:grpSp>
            <p:nvGrpSpPr>
              <p:cNvPr id="46" name="Group 5"/>
              <p:cNvGrpSpPr/>
              <p:nvPr/>
            </p:nvGrpSpPr>
            <p:grpSpPr>
              <a:xfrm>
                <a:off x="3722912" y="3450043"/>
                <a:ext cx="12583888" cy="5881058"/>
                <a:chOff x="0" y="-1"/>
                <a:chExt cx="3227868" cy="2612960"/>
              </a:xfrm>
              <a:solidFill>
                <a:srgbClr val="FCF4E9"/>
              </a:solidFill>
            </p:grpSpPr>
            <p:sp>
              <p:nvSpPr>
                <p:cNvPr id="87" name="Freeform 6"/>
                <p:cNvSpPr/>
                <p:nvPr/>
              </p:nvSpPr>
              <p:spPr>
                <a:xfrm>
                  <a:off x="0" y="-1"/>
                  <a:ext cx="3227868" cy="2612960"/>
                </a:xfrm>
                <a:custGeom>
                  <a:avLst/>
                  <a:gdLst/>
                  <a:ahLst/>
                  <a:cxnLst/>
                  <a:rect l="l" t="t" r="r" b="b"/>
                  <a:pathLst>
                    <a:path w="2781104" h="2548711">
                      <a:moveTo>
                        <a:pt x="2656644" y="2548711"/>
                      </a:moveTo>
                      <a:lnTo>
                        <a:pt x="124460" y="2548711"/>
                      </a:lnTo>
                      <a:cubicBezTo>
                        <a:pt x="55880" y="2548711"/>
                        <a:pt x="0" y="2492831"/>
                        <a:pt x="0" y="2424251"/>
                      </a:cubicBezTo>
                      <a:lnTo>
                        <a:pt x="0" y="124460"/>
                      </a:lnTo>
                      <a:cubicBezTo>
                        <a:pt x="0" y="55880"/>
                        <a:pt x="55880" y="0"/>
                        <a:pt x="124460" y="0"/>
                      </a:cubicBezTo>
                      <a:lnTo>
                        <a:pt x="2656644" y="0"/>
                      </a:lnTo>
                      <a:cubicBezTo>
                        <a:pt x="2725224" y="0"/>
                        <a:pt x="2781104" y="55880"/>
                        <a:pt x="2781104" y="124460"/>
                      </a:cubicBezTo>
                      <a:lnTo>
                        <a:pt x="2781104" y="2424251"/>
                      </a:lnTo>
                      <a:cubicBezTo>
                        <a:pt x="2781104" y="2492831"/>
                        <a:pt x="2725224" y="2548711"/>
                        <a:pt x="2656644" y="2548711"/>
                      </a:cubicBezTo>
                      <a:close/>
                    </a:path>
                  </a:pathLst>
                </a:custGeom>
                <a:solidFill>
                  <a:srgbClr val="FFFFFF"/>
                </a:solidFill>
                <a:effectLst>
                  <a:outerShdw blurRad="50800" dist="38100" dir="2700000" algn="tl" rotWithShape="0">
                    <a:prstClr val="black">
                      <a:alpha val="40000"/>
                    </a:prstClr>
                  </a:outerShdw>
                </a:effectLst>
              </p:spPr>
            </p:sp>
          </p:grpSp>
          <p:grpSp>
            <p:nvGrpSpPr>
              <p:cNvPr id="47" name="Google Shape;9378;p56"/>
              <p:cNvGrpSpPr/>
              <p:nvPr/>
            </p:nvGrpSpPr>
            <p:grpSpPr>
              <a:xfrm rot="15521149" flipH="1">
                <a:off x="4870363" y="3184276"/>
                <a:ext cx="1231210" cy="989200"/>
                <a:chOff x="6795987" y="1681196"/>
                <a:chExt cx="545643" cy="633804"/>
              </a:xfrm>
            </p:grpSpPr>
            <p:sp>
              <p:nvSpPr>
                <p:cNvPr id="68" name="Google Shape;9379;p56"/>
                <p:cNvSpPr/>
                <p:nvPr/>
              </p:nvSpPr>
              <p:spPr>
                <a:xfrm rot="10228520" flipH="1">
                  <a:off x="6809076" y="1739909"/>
                  <a:ext cx="490307" cy="575091"/>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ysClr val="windowText" lastClr="000000">
                    <a:alpha val="23660"/>
                  </a:sys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69" name="Google Shape;9380;p56"/>
                <p:cNvGrpSpPr/>
                <p:nvPr/>
              </p:nvGrpSpPr>
              <p:grpSpPr>
                <a:xfrm rot="10164887" flipH="1">
                  <a:off x="6795987" y="1681196"/>
                  <a:ext cx="545643" cy="575122"/>
                  <a:chOff x="6735392" y="2834318"/>
                  <a:chExt cx="464258" cy="489340"/>
                </a:xfrm>
              </p:grpSpPr>
              <p:sp>
                <p:nvSpPr>
                  <p:cNvPr id="70" name="Google Shape;9381;p56"/>
                  <p:cNvSpPr/>
                  <p:nvPr/>
                </p:nvSpPr>
                <p:spPr>
                  <a:xfrm rot="-64006">
                    <a:off x="6735392" y="2834318"/>
                    <a:ext cx="457088" cy="489340"/>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9382;p56"/>
                  <p:cNvSpPr/>
                  <p:nvPr/>
                </p:nvSpPr>
                <p:spPr>
                  <a:xfrm>
                    <a:off x="6851325" y="2839375"/>
                    <a:ext cx="64650" cy="23625"/>
                  </a:xfrm>
                  <a:custGeom>
                    <a:avLst/>
                    <a:gdLst/>
                    <a:ahLst/>
                    <a:cxnLst/>
                    <a:rect l="l" t="t" r="r" b="b"/>
                    <a:pathLst>
                      <a:path w="2586" h="945" extrusionOk="0">
                        <a:moveTo>
                          <a:pt x="1" y="1"/>
                        </a:moveTo>
                        <a:lnTo>
                          <a:pt x="1" y="1"/>
                        </a:lnTo>
                        <a:cubicBezTo>
                          <a:pt x="182" y="544"/>
                          <a:pt x="686" y="918"/>
                          <a:pt x="1267" y="944"/>
                        </a:cubicBezTo>
                        <a:cubicBezTo>
                          <a:pt x="1278" y="944"/>
                          <a:pt x="1288" y="945"/>
                          <a:pt x="1299" y="945"/>
                        </a:cubicBezTo>
                        <a:cubicBezTo>
                          <a:pt x="1867" y="945"/>
                          <a:pt x="2370" y="599"/>
                          <a:pt x="2586" y="78"/>
                        </a:cubicBezTo>
                        <a:lnTo>
                          <a:pt x="1" y="1"/>
                        </a:ln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9383;p56"/>
                  <p:cNvSpPr/>
                  <p:nvPr/>
                </p:nvSpPr>
                <p:spPr>
                  <a:xfrm>
                    <a:off x="7005450" y="2843575"/>
                    <a:ext cx="64650" cy="23300"/>
                  </a:xfrm>
                  <a:custGeom>
                    <a:avLst/>
                    <a:gdLst/>
                    <a:ahLst/>
                    <a:cxnLst/>
                    <a:rect l="l" t="t" r="r" b="b"/>
                    <a:pathLst>
                      <a:path w="2586" h="932" extrusionOk="0">
                        <a:moveTo>
                          <a:pt x="1" y="1"/>
                        </a:moveTo>
                        <a:lnTo>
                          <a:pt x="1" y="1"/>
                        </a:lnTo>
                        <a:cubicBezTo>
                          <a:pt x="181" y="544"/>
                          <a:pt x="686" y="905"/>
                          <a:pt x="1267" y="931"/>
                        </a:cubicBezTo>
                        <a:cubicBezTo>
                          <a:pt x="1278" y="932"/>
                          <a:pt x="1288" y="932"/>
                          <a:pt x="1299" y="932"/>
                        </a:cubicBezTo>
                        <a:cubicBezTo>
                          <a:pt x="1855" y="932"/>
                          <a:pt x="2370" y="598"/>
                          <a:pt x="2585" y="65"/>
                        </a:cubicBezTo>
                        <a:lnTo>
                          <a:pt x="1" y="1"/>
                        </a:ln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9384;p56"/>
                  <p:cNvSpPr/>
                  <p:nvPr/>
                </p:nvSpPr>
                <p:spPr>
                  <a:xfrm>
                    <a:off x="7159250" y="2847775"/>
                    <a:ext cx="40400" cy="23300"/>
                  </a:xfrm>
                  <a:custGeom>
                    <a:avLst/>
                    <a:gdLst/>
                    <a:ahLst/>
                    <a:cxnLst/>
                    <a:rect l="l" t="t" r="r" b="b"/>
                    <a:pathLst>
                      <a:path w="1616" h="932" extrusionOk="0">
                        <a:moveTo>
                          <a:pt x="0" y="1"/>
                        </a:moveTo>
                        <a:lnTo>
                          <a:pt x="0" y="1"/>
                        </a:lnTo>
                        <a:cubicBezTo>
                          <a:pt x="168" y="505"/>
                          <a:pt x="621" y="867"/>
                          <a:pt x="1164" y="931"/>
                        </a:cubicBezTo>
                        <a:lnTo>
                          <a:pt x="1616" y="40"/>
                        </a:lnTo>
                        <a:lnTo>
                          <a:pt x="0" y="1"/>
                        </a:ln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9385;p56"/>
                  <p:cNvSpPr/>
                  <p:nvPr/>
                </p:nvSpPr>
                <p:spPr>
                  <a:xfrm>
                    <a:off x="6758150" y="2883650"/>
                    <a:ext cx="81575" cy="69500"/>
                  </a:xfrm>
                  <a:custGeom>
                    <a:avLst/>
                    <a:gdLst/>
                    <a:ahLst/>
                    <a:cxnLst/>
                    <a:rect l="l" t="t" r="r" b="b"/>
                    <a:pathLst>
                      <a:path w="3263" h="2780" extrusionOk="0">
                        <a:moveTo>
                          <a:pt x="1860" y="0"/>
                        </a:moveTo>
                        <a:cubicBezTo>
                          <a:pt x="641" y="0"/>
                          <a:pt x="0" y="1456"/>
                          <a:pt x="846" y="2340"/>
                        </a:cubicBezTo>
                        <a:cubicBezTo>
                          <a:pt x="1133" y="2644"/>
                          <a:pt x="1494" y="2780"/>
                          <a:pt x="1848" y="2780"/>
                        </a:cubicBezTo>
                        <a:cubicBezTo>
                          <a:pt x="2548" y="2780"/>
                          <a:pt x="3220" y="2250"/>
                          <a:pt x="3237" y="1435"/>
                        </a:cubicBezTo>
                        <a:cubicBezTo>
                          <a:pt x="3263" y="659"/>
                          <a:pt x="2655" y="26"/>
                          <a:pt x="1893" y="0"/>
                        </a:cubicBezTo>
                        <a:cubicBezTo>
                          <a:pt x="1882" y="0"/>
                          <a:pt x="1871" y="0"/>
                          <a:pt x="1860"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9386;p56"/>
                  <p:cNvSpPr/>
                  <p:nvPr/>
                </p:nvSpPr>
                <p:spPr>
                  <a:xfrm>
                    <a:off x="6912250" y="2887850"/>
                    <a:ext cx="81275" cy="69525"/>
                  </a:xfrm>
                  <a:custGeom>
                    <a:avLst/>
                    <a:gdLst/>
                    <a:ahLst/>
                    <a:cxnLst/>
                    <a:rect l="l" t="t" r="r" b="b"/>
                    <a:pathLst>
                      <a:path w="3251" h="2781" extrusionOk="0">
                        <a:moveTo>
                          <a:pt x="1849" y="0"/>
                        </a:moveTo>
                        <a:cubicBezTo>
                          <a:pt x="641" y="0"/>
                          <a:pt x="1" y="1456"/>
                          <a:pt x="834" y="2340"/>
                        </a:cubicBezTo>
                        <a:cubicBezTo>
                          <a:pt x="1120" y="2644"/>
                          <a:pt x="1482" y="2780"/>
                          <a:pt x="1837" y="2780"/>
                        </a:cubicBezTo>
                        <a:cubicBezTo>
                          <a:pt x="2537" y="2780"/>
                          <a:pt x="3212" y="2250"/>
                          <a:pt x="3237" y="1435"/>
                        </a:cubicBezTo>
                        <a:cubicBezTo>
                          <a:pt x="3250" y="659"/>
                          <a:pt x="2643" y="26"/>
                          <a:pt x="1880" y="0"/>
                        </a:cubicBezTo>
                        <a:cubicBezTo>
                          <a:pt x="1870" y="0"/>
                          <a:pt x="1859" y="0"/>
                          <a:pt x="1849"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9387;p56"/>
                  <p:cNvSpPr/>
                  <p:nvPr/>
                </p:nvSpPr>
                <p:spPr>
                  <a:xfrm>
                    <a:off x="7077175" y="2892175"/>
                    <a:ext cx="81175" cy="69375"/>
                  </a:xfrm>
                  <a:custGeom>
                    <a:avLst/>
                    <a:gdLst/>
                    <a:ahLst/>
                    <a:cxnLst/>
                    <a:rect l="l" t="t" r="r" b="b"/>
                    <a:pathLst>
                      <a:path w="3247" h="2775" extrusionOk="0">
                        <a:moveTo>
                          <a:pt x="1417" y="1"/>
                        </a:moveTo>
                        <a:cubicBezTo>
                          <a:pt x="717" y="1"/>
                          <a:pt x="44" y="528"/>
                          <a:pt x="27" y="1352"/>
                        </a:cubicBezTo>
                        <a:cubicBezTo>
                          <a:pt x="1" y="2115"/>
                          <a:pt x="608" y="2748"/>
                          <a:pt x="1371" y="2774"/>
                        </a:cubicBezTo>
                        <a:cubicBezTo>
                          <a:pt x="1386" y="2775"/>
                          <a:pt x="1402" y="2775"/>
                          <a:pt x="1418" y="2775"/>
                        </a:cubicBezTo>
                        <a:cubicBezTo>
                          <a:pt x="2615" y="2775"/>
                          <a:pt x="3247" y="1315"/>
                          <a:pt x="2417" y="435"/>
                        </a:cubicBezTo>
                        <a:cubicBezTo>
                          <a:pt x="2131" y="135"/>
                          <a:pt x="1770" y="1"/>
                          <a:pt x="1417" y="1"/>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9388;p56"/>
                  <p:cNvSpPr/>
                  <p:nvPr/>
                </p:nvSpPr>
                <p:spPr>
                  <a:xfrm>
                    <a:off x="6832875" y="2978300"/>
                    <a:ext cx="81175" cy="69200"/>
                  </a:xfrm>
                  <a:custGeom>
                    <a:avLst/>
                    <a:gdLst/>
                    <a:ahLst/>
                    <a:cxnLst/>
                    <a:rect l="l" t="t" r="r" b="b"/>
                    <a:pathLst>
                      <a:path w="3247" h="2768" extrusionOk="0">
                        <a:moveTo>
                          <a:pt x="1829" y="0"/>
                        </a:moveTo>
                        <a:cubicBezTo>
                          <a:pt x="632" y="0"/>
                          <a:pt x="0" y="1447"/>
                          <a:pt x="842" y="2327"/>
                        </a:cubicBezTo>
                        <a:cubicBezTo>
                          <a:pt x="1125" y="2632"/>
                          <a:pt x="1483" y="2768"/>
                          <a:pt x="1836" y="2768"/>
                        </a:cubicBezTo>
                        <a:cubicBezTo>
                          <a:pt x="2533" y="2768"/>
                          <a:pt x="3207" y="2238"/>
                          <a:pt x="3233" y="1423"/>
                        </a:cubicBezTo>
                        <a:cubicBezTo>
                          <a:pt x="3246" y="660"/>
                          <a:pt x="2652" y="14"/>
                          <a:pt x="1876" y="1"/>
                        </a:cubicBezTo>
                        <a:cubicBezTo>
                          <a:pt x="1860" y="1"/>
                          <a:pt x="1844" y="0"/>
                          <a:pt x="1829"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9389;p56"/>
                  <p:cNvSpPr/>
                  <p:nvPr/>
                </p:nvSpPr>
                <p:spPr>
                  <a:xfrm>
                    <a:off x="6986675" y="2982500"/>
                    <a:ext cx="81475" cy="69375"/>
                  </a:xfrm>
                  <a:custGeom>
                    <a:avLst/>
                    <a:gdLst/>
                    <a:ahLst/>
                    <a:cxnLst/>
                    <a:rect l="l" t="t" r="r" b="b"/>
                    <a:pathLst>
                      <a:path w="3259" h="2775" extrusionOk="0">
                        <a:moveTo>
                          <a:pt x="1841" y="0"/>
                        </a:moveTo>
                        <a:cubicBezTo>
                          <a:pt x="631" y="0"/>
                          <a:pt x="0" y="1447"/>
                          <a:pt x="842" y="2340"/>
                        </a:cubicBezTo>
                        <a:cubicBezTo>
                          <a:pt x="1124" y="2640"/>
                          <a:pt x="1482" y="2775"/>
                          <a:pt x="1834" y="2775"/>
                        </a:cubicBezTo>
                        <a:cubicBezTo>
                          <a:pt x="2531" y="2775"/>
                          <a:pt x="3207" y="2247"/>
                          <a:pt x="3233" y="1423"/>
                        </a:cubicBezTo>
                        <a:cubicBezTo>
                          <a:pt x="3259" y="660"/>
                          <a:pt x="2651" y="14"/>
                          <a:pt x="1889" y="1"/>
                        </a:cubicBezTo>
                        <a:cubicBezTo>
                          <a:pt x="1873" y="1"/>
                          <a:pt x="1857" y="0"/>
                          <a:pt x="1841"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9390;p56"/>
                  <p:cNvSpPr/>
                  <p:nvPr/>
                </p:nvSpPr>
                <p:spPr>
                  <a:xfrm>
                    <a:off x="6753375" y="3068450"/>
                    <a:ext cx="81175" cy="69375"/>
                  </a:xfrm>
                  <a:custGeom>
                    <a:avLst/>
                    <a:gdLst/>
                    <a:ahLst/>
                    <a:cxnLst/>
                    <a:rect l="l" t="t" r="r" b="b"/>
                    <a:pathLst>
                      <a:path w="3247" h="2775" extrusionOk="0">
                        <a:moveTo>
                          <a:pt x="1829" y="0"/>
                        </a:moveTo>
                        <a:cubicBezTo>
                          <a:pt x="632" y="0"/>
                          <a:pt x="1" y="1447"/>
                          <a:pt x="830" y="2340"/>
                        </a:cubicBezTo>
                        <a:cubicBezTo>
                          <a:pt x="1116" y="2640"/>
                          <a:pt x="1477" y="2774"/>
                          <a:pt x="1831" y="2774"/>
                        </a:cubicBezTo>
                        <a:cubicBezTo>
                          <a:pt x="2531" y="2774"/>
                          <a:pt x="3204" y="2247"/>
                          <a:pt x="3221" y="1423"/>
                        </a:cubicBezTo>
                        <a:cubicBezTo>
                          <a:pt x="3247" y="660"/>
                          <a:pt x="2639" y="27"/>
                          <a:pt x="1877" y="1"/>
                        </a:cubicBezTo>
                        <a:cubicBezTo>
                          <a:pt x="1861" y="0"/>
                          <a:pt x="1845" y="0"/>
                          <a:pt x="1829"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9391;p56"/>
                  <p:cNvSpPr/>
                  <p:nvPr/>
                </p:nvSpPr>
                <p:spPr>
                  <a:xfrm>
                    <a:off x="6907154" y="3073107"/>
                    <a:ext cx="81175" cy="69200"/>
                  </a:xfrm>
                  <a:custGeom>
                    <a:avLst/>
                    <a:gdLst/>
                    <a:ahLst/>
                    <a:cxnLst/>
                    <a:rect l="l" t="t" r="r" b="b"/>
                    <a:pathLst>
                      <a:path w="3247" h="2768" extrusionOk="0">
                        <a:moveTo>
                          <a:pt x="1842" y="0"/>
                        </a:moveTo>
                        <a:cubicBezTo>
                          <a:pt x="632" y="0"/>
                          <a:pt x="1" y="1447"/>
                          <a:pt x="843" y="2327"/>
                        </a:cubicBezTo>
                        <a:cubicBezTo>
                          <a:pt x="1125" y="2631"/>
                          <a:pt x="1484" y="2768"/>
                          <a:pt x="1837" y="2768"/>
                        </a:cubicBezTo>
                        <a:cubicBezTo>
                          <a:pt x="2533" y="2768"/>
                          <a:pt x="3208" y="2237"/>
                          <a:pt x="3234" y="1422"/>
                        </a:cubicBezTo>
                        <a:cubicBezTo>
                          <a:pt x="3247" y="647"/>
                          <a:pt x="2652" y="14"/>
                          <a:pt x="1890" y="1"/>
                        </a:cubicBezTo>
                        <a:cubicBezTo>
                          <a:pt x="1873" y="0"/>
                          <a:pt x="1858" y="0"/>
                          <a:pt x="1842"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9392;p56"/>
                  <p:cNvSpPr/>
                  <p:nvPr/>
                </p:nvSpPr>
                <p:spPr>
                  <a:xfrm rot="518288">
                    <a:off x="7101683" y="3086752"/>
                    <a:ext cx="38477" cy="60128"/>
                  </a:xfrm>
                  <a:custGeom>
                    <a:avLst/>
                    <a:gdLst/>
                    <a:ahLst/>
                    <a:cxnLst/>
                    <a:rect l="l" t="t" r="r" b="b"/>
                    <a:pathLst>
                      <a:path w="1539" h="2405" extrusionOk="0">
                        <a:moveTo>
                          <a:pt x="479" y="1"/>
                        </a:moveTo>
                        <a:cubicBezTo>
                          <a:pt x="195" y="246"/>
                          <a:pt x="40" y="595"/>
                          <a:pt x="27" y="970"/>
                        </a:cubicBezTo>
                        <a:cubicBezTo>
                          <a:pt x="1" y="1745"/>
                          <a:pt x="608" y="2379"/>
                          <a:pt x="1371" y="2405"/>
                        </a:cubicBezTo>
                        <a:lnTo>
                          <a:pt x="1539" y="2405"/>
                        </a:lnTo>
                        <a:lnTo>
                          <a:pt x="479" y="1"/>
                        </a:ln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9393;p56"/>
                  <p:cNvSpPr/>
                  <p:nvPr/>
                </p:nvSpPr>
                <p:spPr>
                  <a:xfrm>
                    <a:off x="6827600" y="3162800"/>
                    <a:ext cx="81275" cy="69525"/>
                  </a:xfrm>
                  <a:custGeom>
                    <a:avLst/>
                    <a:gdLst/>
                    <a:ahLst/>
                    <a:cxnLst/>
                    <a:rect l="l" t="t" r="r" b="b"/>
                    <a:pathLst>
                      <a:path w="3251" h="2781" extrusionOk="0">
                        <a:moveTo>
                          <a:pt x="1861" y="0"/>
                        </a:moveTo>
                        <a:cubicBezTo>
                          <a:pt x="641" y="0"/>
                          <a:pt x="1" y="1456"/>
                          <a:pt x="846" y="2340"/>
                        </a:cubicBezTo>
                        <a:cubicBezTo>
                          <a:pt x="1129" y="2644"/>
                          <a:pt x="1487" y="2780"/>
                          <a:pt x="1840" y="2780"/>
                        </a:cubicBezTo>
                        <a:cubicBezTo>
                          <a:pt x="2537" y="2780"/>
                          <a:pt x="3212" y="2250"/>
                          <a:pt x="3237" y="1435"/>
                        </a:cubicBezTo>
                        <a:cubicBezTo>
                          <a:pt x="3250" y="660"/>
                          <a:pt x="2656" y="27"/>
                          <a:pt x="1893" y="1"/>
                        </a:cubicBezTo>
                        <a:cubicBezTo>
                          <a:pt x="1882" y="0"/>
                          <a:pt x="1872" y="0"/>
                          <a:pt x="1861"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9394;p56"/>
                  <p:cNvSpPr/>
                  <p:nvPr/>
                </p:nvSpPr>
                <p:spPr>
                  <a:xfrm>
                    <a:off x="6981400" y="3167000"/>
                    <a:ext cx="81575" cy="69525"/>
                  </a:xfrm>
                  <a:custGeom>
                    <a:avLst/>
                    <a:gdLst/>
                    <a:ahLst/>
                    <a:cxnLst/>
                    <a:rect l="l" t="t" r="r" b="b"/>
                    <a:pathLst>
                      <a:path w="3263" h="2781" extrusionOk="0">
                        <a:moveTo>
                          <a:pt x="1861" y="0"/>
                        </a:moveTo>
                        <a:cubicBezTo>
                          <a:pt x="654" y="0"/>
                          <a:pt x="1" y="1456"/>
                          <a:pt x="846" y="2340"/>
                        </a:cubicBezTo>
                        <a:cubicBezTo>
                          <a:pt x="1133" y="2644"/>
                          <a:pt x="1495" y="2780"/>
                          <a:pt x="1849" y="2780"/>
                        </a:cubicBezTo>
                        <a:cubicBezTo>
                          <a:pt x="2548" y="2780"/>
                          <a:pt x="3220" y="2250"/>
                          <a:pt x="3237" y="1435"/>
                        </a:cubicBezTo>
                        <a:cubicBezTo>
                          <a:pt x="3263" y="660"/>
                          <a:pt x="2656" y="27"/>
                          <a:pt x="1893" y="1"/>
                        </a:cubicBezTo>
                        <a:cubicBezTo>
                          <a:pt x="1882" y="0"/>
                          <a:pt x="1872" y="0"/>
                          <a:pt x="1861"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9395;p56"/>
                  <p:cNvSpPr/>
                  <p:nvPr/>
                </p:nvSpPr>
                <p:spPr>
                  <a:xfrm>
                    <a:off x="6759575" y="3253250"/>
                    <a:ext cx="79500" cy="55950"/>
                  </a:xfrm>
                  <a:custGeom>
                    <a:avLst/>
                    <a:gdLst/>
                    <a:ahLst/>
                    <a:cxnLst/>
                    <a:rect l="l" t="t" r="r" b="b"/>
                    <a:pathLst>
                      <a:path w="3180" h="2238" extrusionOk="0">
                        <a:moveTo>
                          <a:pt x="1387" y="1"/>
                        </a:moveTo>
                        <a:cubicBezTo>
                          <a:pt x="634" y="1"/>
                          <a:pt x="26" y="599"/>
                          <a:pt x="0" y="1346"/>
                        </a:cubicBezTo>
                        <a:cubicBezTo>
                          <a:pt x="0" y="1643"/>
                          <a:pt x="78" y="1927"/>
                          <a:pt x="259" y="2173"/>
                        </a:cubicBezTo>
                        <a:lnTo>
                          <a:pt x="2482" y="2237"/>
                        </a:lnTo>
                        <a:cubicBezTo>
                          <a:pt x="3180" y="1333"/>
                          <a:pt x="2572" y="27"/>
                          <a:pt x="1435" y="1"/>
                        </a:cubicBezTo>
                        <a:cubicBezTo>
                          <a:pt x="1419" y="1"/>
                          <a:pt x="1403" y="1"/>
                          <a:pt x="1387" y="1"/>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9396;p56"/>
                  <p:cNvSpPr/>
                  <p:nvPr/>
                </p:nvSpPr>
                <p:spPr>
                  <a:xfrm>
                    <a:off x="6903925" y="3257450"/>
                    <a:ext cx="89275" cy="55950"/>
                  </a:xfrm>
                  <a:custGeom>
                    <a:avLst/>
                    <a:gdLst/>
                    <a:ahLst/>
                    <a:cxnLst/>
                    <a:rect l="l" t="t" r="r" b="b"/>
                    <a:pathLst>
                      <a:path w="3571" h="2238" extrusionOk="0">
                        <a:moveTo>
                          <a:pt x="1762" y="1"/>
                        </a:moveTo>
                        <a:cubicBezTo>
                          <a:pt x="655" y="1"/>
                          <a:pt x="0" y="1256"/>
                          <a:pt x="637" y="2173"/>
                        </a:cubicBezTo>
                        <a:lnTo>
                          <a:pt x="2873" y="2237"/>
                        </a:lnTo>
                        <a:cubicBezTo>
                          <a:pt x="3570" y="1333"/>
                          <a:pt x="2950" y="27"/>
                          <a:pt x="1813" y="1"/>
                        </a:cubicBezTo>
                        <a:cubicBezTo>
                          <a:pt x="1796" y="1"/>
                          <a:pt x="1779" y="1"/>
                          <a:pt x="1762" y="1"/>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9397;p56"/>
                  <p:cNvSpPr/>
                  <p:nvPr/>
                </p:nvSpPr>
                <p:spPr>
                  <a:xfrm>
                    <a:off x="7057700" y="3261650"/>
                    <a:ext cx="89300" cy="55950"/>
                  </a:xfrm>
                  <a:custGeom>
                    <a:avLst/>
                    <a:gdLst/>
                    <a:ahLst/>
                    <a:cxnLst/>
                    <a:rect l="l" t="t" r="r" b="b"/>
                    <a:pathLst>
                      <a:path w="3572" h="2238" extrusionOk="0">
                        <a:moveTo>
                          <a:pt x="1763" y="1"/>
                        </a:moveTo>
                        <a:cubicBezTo>
                          <a:pt x="656" y="1"/>
                          <a:pt x="1" y="1256"/>
                          <a:pt x="638" y="2173"/>
                        </a:cubicBezTo>
                        <a:lnTo>
                          <a:pt x="2873" y="2237"/>
                        </a:lnTo>
                        <a:cubicBezTo>
                          <a:pt x="3571" y="1333"/>
                          <a:pt x="2951" y="27"/>
                          <a:pt x="1814" y="1"/>
                        </a:cubicBezTo>
                        <a:cubicBezTo>
                          <a:pt x="1797" y="1"/>
                          <a:pt x="1780" y="1"/>
                          <a:pt x="1763" y="1"/>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48" name="Google Shape;9378;p56"/>
              <p:cNvGrpSpPr/>
              <p:nvPr/>
            </p:nvGrpSpPr>
            <p:grpSpPr>
              <a:xfrm rot="15521149" flipH="1">
                <a:off x="14010958" y="3184277"/>
                <a:ext cx="1231210" cy="989200"/>
                <a:chOff x="6795987" y="1681196"/>
                <a:chExt cx="545643" cy="633804"/>
              </a:xfrm>
            </p:grpSpPr>
            <p:sp>
              <p:nvSpPr>
                <p:cNvPr id="49" name="Google Shape;9379;p56"/>
                <p:cNvSpPr/>
                <p:nvPr/>
              </p:nvSpPr>
              <p:spPr>
                <a:xfrm rot="10228520" flipH="1">
                  <a:off x="6809076" y="1739909"/>
                  <a:ext cx="490307" cy="575091"/>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ysClr val="windowText" lastClr="000000">
                    <a:alpha val="23660"/>
                  </a:sys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50" name="Google Shape;9380;p56"/>
                <p:cNvGrpSpPr/>
                <p:nvPr/>
              </p:nvGrpSpPr>
              <p:grpSpPr>
                <a:xfrm rot="10164887" flipH="1">
                  <a:off x="6795987" y="1681196"/>
                  <a:ext cx="545643" cy="575122"/>
                  <a:chOff x="6735392" y="2834318"/>
                  <a:chExt cx="464258" cy="489340"/>
                </a:xfrm>
              </p:grpSpPr>
              <p:sp>
                <p:nvSpPr>
                  <p:cNvPr id="51" name="Google Shape;9381;p56"/>
                  <p:cNvSpPr/>
                  <p:nvPr/>
                </p:nvSpPr>
                <p:spPr>
                  <a:xfrm rot="-64006">
                    <a:off x="6735392" y="2834318"/>
                    <a:ext cx="457088" cy="489340"/>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9382;p56"/>
                  <p:cNvSpPr/>
                  <p:nvPr/>
                </p:nvSpPr>
                <p:spPr>
                  <a:xfrm>
                    <a:off x="6851325" y="2839375"/>
                    <a:ext cx="64650" cy="23625"/>
                  </a:xfrm>
                  <a:custGeom>
                    <a:avLst/>
                    <a:gdLst/>
                    <a:ahLst/>
                    <a:cxnLst/>
                    <a:rect l="l" t="t" r="r" b="b"/>
                    <a:pathLst>
                      <a:path w="2586" h="945" extrusionOk="0">
                        <a:moveTo>
                          <a:pt x="1" y="1"/>
                        </a:moveTo>
                        <a:lnTo>
                          <a:pt x="1" y="1"/>
                        </a:lnTo>
                        <a:cubicBezTo>
                          <a:pt x="182" y="544"/>
                          <a:pt x="686" y="918"/>
                          <a:pt x="1267" y="944"/>
                        </a:cubicBezTo>
                        <a:cubicBezTo>
                          <a:pt x="1278" y="944"/>
                          <a:pt x="1288" y="945"/>
                          <a:pt x="1299" y="945"/>
                        </a:cubicBezTo>
                        <a:cubicBezTo>
                          <a:pt x="1867" y="945"/>
                          <a:pt x="2370" y="599"/>
                          <a:pt x="2586" y="78"/>
                        </a:cubicBezTo>
                        <a:lnTo>
                          <a:pt x="1" y="1"/>
                        </a:ln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9383;p56"/>
                  <p:cNvSpPr/>
                  <p:nvPr/>
                </p:nvSpPr>
                <p:spPr>
                  <a:xfrm>
                    <a:off x="7005450" y="2843575"/>
                    <a:ext cx="64650" cy="23300"/>
                  </a:xfrm>
                  <a:custGeom>
                    <a:avLst/>
                    <a:gdLst/>
                    <a:ahLst/>
                    <a:cxnLst/>
                    <a:rect l="l" t="t" r="r" b="b"/>
                    <a:pathLst>
                      <a:path w="2586" h="932" extrusionOk="0">
                        <a:moveTo>
                          <a:pt x="1" y="1"/>
                        </a:moveTo>
                        <a:lnTo>
                          <a:pt x="1" y="1"/>
                        </a:lnTo>
                        <a:cubicBezTo>
                          <a:pt x="181" y="544"/>
                          <a:pt x="686" y="905"/>
                          <a:pt x="1267" y="931"/>
                        </a:cubicBezTo>
                        <a:cubicBezTo>
                          <a:pt x="1278" y="932"/>
                          <a:pt x="1288" y="932"/>
                          <a:pt x="1299" y="932"/>
                        </a:cubicBezTo>
                        <a:cubicBezTo>
                          <a:pt x="1855" y="932"/>
                          <a:pt x="2370" y="598"/>
                          <a:pt x="2585" y="65"/>
                        </a:cubicBezTo>
                        <a:lnTo>
                          <a:pt x="1" y="1"/>
                        </a:ln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9384;p56"/>
                  <p:cNvSpPr/>
                  <p:nvPr/>
                </p:nvSpPr>
                <p:spPr>
                  <a:xfrm>
                    <a:off x="7159250" y="2847775"/>
                    <a:ext cx="40400" cy="23300"/>
                  </a:xfrm>
                  <a:custGeom>
                    <a:avLst/>
                    <a:gdLst/>
                    <a:ahLst/>
                    <a:cxnLst/>
                    <a:rect l="l" t="t" r="r" b="b"/>
                    <a:pathLst>
                      <a:path w="1616" h="932" extrusionOk="0">
                        <a:moveTo>
                          <a:pt x="0" y="1"/>
                        </a:moveTo>
                        <a:lnTo>
                          <a:pt x="0" y="1"/>
                        </a:lnTo>
                        <a:cubicBezTo>
                          <a:pt x="168" y="505"/>
                          <a:pt x="621" y="867"/>
                          <a:pt x="1164" y="931"/>
                        </a:cubicBezTo>
                        <a:lnTo>
                          <a:pt x="1616" y="40"/>
                        </a:lnTo>
                        <a:lnTo>
                          <a:pt x="0" y="1"/>
                        </a:ln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9385;p56"/>
                  <p:cNvSpPr/>
                  <p:nvPr/>
                </p:nvSpPr>
                <p:spPr>
                  <a:xfrm>
                    <a:off x="6758150" y="2883650"/>
                    <a:ext cx="81575" cy="69500"/>
                  </a:xfrm>
                  <a:custGeom>
                    <a:avLst/>
                    <a:gdLst/>
                    <a:ahLst/>
                    <a:cxnLst/>
                    <a:rect l="l" t="t" r="r" b="b"/>
                    <a:pathLst>
                      <a:path w="3263" h="2780" extrusionOk="0">
                        <a:moveTo>
                          <a:pt x="1860" y="0"/>
                        </a:moveTo>
                        <a:cubicBezTo>
                          <a:pt x="641" y="0"/>
                          <a:pt x="0" y="1456"/>
                          <a:pt x="846" y="2340"/>
                        </a:cubicBezTo>
                        <a:cubicBezTo>
                          <a:pt x="1133" y="2644"/>
                          <a:pt x="1494" y="2780"/>
                          <a:pt x="1848" y="2780"/>
                        </a:cubicBezTo>
                        <a:cubicBezTo>
                          <a:pt x="2548" y="2780"/>
                          <a:pt x="3220" y="2250"/>
                          <a:pt x="3237" y="1435"/>
                        </a:cubicBezTo>
                        <a:cubicBezTo>
                          <a:pt x="3263" y="659"/>
                          <a:pt x="2655" y="26"/>
                          <a:pt x="1893" y="0"/>
                        </a:cubicBezTo>
                        <a:cubicBezTo>
                          <a:pt x="1882" y="0"/>
                          <a:pt x="1871" y="0"/>
                          <a:pt x="1860"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9386;p56"/>
                  <p:cNvSpPr/>
                  <p:nvPr/>
                </p:nvSpPr>
                <p:spPr>
                  <a:xfrm>
                    <a:off x="6912250" y="2887850"/>
                    <a:ext cx="81275" cy="69525"/>
                  </a:xfrm>
                  <a:custGeom>
                    <a:avLst/>
                    <a:gdLst/>
                    <a:ahLst/>
                    <a:cxnLst/>
                    <a:rect l="l" t="t" r="r" b="b"/>
                    <a:pathLst>
                      <a:path w="3251" h="2781" extrusionOk="0">
                        <a:moveTo>
                          <a:pt x="1849" y="0"/>
                        </a:moveTo>
                        <a:cubicBezTo>
                          <a:pt x="641" y="0"/>
                          <a:pt x="1" y="1456"/>
                          <a:pt x="834" y="2340"/>
                        </a:cubicBezTo>
                        <a:cubicBezTo>
                          <a:pt x="1120" y="2644"/>
                          <a:pt x="1482" y="2780"/>
                          <a:pt x="1837" y="2780"/>
                        </a:cubicBezTo>
                        <a:cubicBezTo>
                          <a:pt x="2537" y="2780"/>
                          <a:pt x="3212" y="2250"/>
                          <a:pt x="3237" y="1435"/>
                        </a:cubicBezTo>
                        <a:cubicBezTo>
                          <a:pt x="3250" y="659"/>
                          <a:pt x="2643" y="26"/>
                          <a:pt x="1880" y="0"/>
                        </a:cubicBezTo>
                        <a:cubicBezTo>
                          <a:pt x="1870" y="0"/>
                          <a:pt x="1859" y="0"/>
                          <a:pt x="1849"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9387;p56"/>
                  <p:cNvSpPr/>
                  <p:nvPr/>
                </p:nvSpPr>
                <p:spPr>
                  <a:xfrm>
                    <a:off x="7077175" y="2892175"/>
                    <a:ext cx="81175" cy="69375"/>
                  </a:xfrm>
                  <a:custGeom>
                    <a:avLst/>
                    <a:gdLst/>
                    <a:ahLst/>
                    <a:cxnLst/>
                    <a:rect l="l" t="t" r="r" b="b"/>
                    <a:pathLst>
                      <a:path w="3247" h="2775" extrusionOk="0">
                        <a:moveTo>
                          <a:pt x="1417" y="1"/>
                        </a:moveTo>
                        <a:cubicBezTo>
                          <a:pt x="717" y="1"/>
                          <a:pt x="44" y="528"/>
                          <a:pt x="27" y="1352"/>
                        </a:cubicBezTo>
                        <a:cubicBezTo>
                          <a:pt x="1" y="2115"/>
                          <a:pt x="608" y="2748"/>
                          <a:pt x="1371" y="2774"/>
                        </a:cubicBezTo>
                        <a:cubicBezTo>
                          <a:pt x="1386" y="2775"/>
                          <a:pt x="1402" y="2775"/>
                          <a:pt x="1418" y="2775"/>
                        </a:cubicBezTo>
                        <a:cubicBezTo>
                          <a:pt x="2615" y="2775"/>
                          <a:pt x="3247" y="1315"/>
                          <a:pt x="2417" y="435"/>
                        </a:cubicBezTo>
                        <a:cubicBezTo>
                          <a:pt x="2131" y="135"/>
                          <a:pt x="1770" y="1"/>
                          <a:pt x="1417" y="1"/>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9388;p56"/>
                  <p:cNvSpPr/>
                  <p:nvPr/>
                </p:nvSpPr>
                <p:spPr>
                  <a:xfrm>
                    <a:off x="6832875" y="2978300"/>
                    <a:ext cx="81175" cy="69200"/>
                  </a:xfrm>
                  <a:custGeom>
                    <a:avLst/>
                    <a:gdLst/>
                    <a:ahLst/>
                    <a:cxnLst/>
                    <a:rect l="l" t="t" r="r" b="b"/>
                    <a:pathLst>
                      <a:path w="3247" h="2768" extrusionOk="0">
                        <a:moveTo>
                          <a:pt x="1829" y="0"/>
                        </a:moveTo>
                        <a:cubicBezTo>
                          <a:pt x="632" y="0"/>
                          <a:pt x="0" y="1447"/>
                          <a:pt x="842" y="2327"/>
                        </a:cubicBezTo>
                        <a:cubicBezTo>
                          <a:pt x="1125" y="2632"/>
                          <a:pt x="1483" y="2768"/>
                          <a:pt x="1836" y="2768"/>
                        </a:cubicBezTo>
                        <a:cubicBezTo>
                          <a:pt x="2533" y="2768"/>
                          <a:pt x="3207" y="2238"/>
                          <a:pt x="3233" y="1423"/>
                        </a:cubicBezTo>
                        <a:cubicBezTo>
                          <a:pt x="3246" y="660"/>
                          <a:pt x="2652" y="14"/>
                          <a:pt x="1876" y="1"/>
                        </a:cubicBezTo>
                        <a:cubicBezTo>
                          <a:pt x="1860" y="1"/>
                          <a:pt x="1844" y="0"/>
                          <a:pt x="1829"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9389;p56"/>
                  <p:cNvSpPr/>
                  <p:nvPr/>
                </p:nvSpPr>
                <p:spPr>
                  <a:xfrm>
                    <a:off x="6986675" y="2982500"/>
                    <a:ext cx="81475" cy="69375"/>
                  </a:xfrm>
                  <a:custGeom>
                    <a:avLst/>
                    <a:gdLst/>
                    <a:ahLst/>
                    <a:cxnLst/>
                    <a:rect l="l" t="t" r="r" b="b"/>
                    <a:pathLst>
                      <a:path w="3259" h="2775" extrusionOk="0">
                        <a:moveTo>
                          <a:pt x="1841" y="0"/>
                        </a:moveTo>
                        <a:cubicBezTo>
                          <a:pt x="631" y="0"/>
                          <a:pt x="0" y="1447"/>
                          <a:pt x="842" y="2340"/>
                        </a:cubicBezTo>
                        <a:cubicBezTo>
                          <a:pt x="1124" y="2640"/>
                          <a:pt x="1482" y="2775"/>
                          <a:pt x="1834" y="2775"/>
                        </a:cubicBezTo>
                        <a:cubicBezTo>
                          <a:pt x="2531" y="2775"/>
                          <a:pt x="3207" y="2247"/>
                          <a:pt x="3233" y="1423"/>
                        </a:cubicBezTo>
                        <a:cubicBezTo>
                          <a:pt x="3259" y="660"/>
                          <a:pt x="2651" y="14"/>
                          <a:pt x="1889" y="1"/>
                        </a:cubicBezTo>
                        <a:cubicBezTo>
                          <a:pt x="1873" y="1"/>
                          <a:pt x="1857" y="0"/>
                          <a:pt x="1841"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9390;p56"/>
                  <p:cNvSpPr/>
                  <p:nvPr/>
                </p:nvSpPr>
                <p:spPr>
                  <a:xfrm>
                    <a:off x="6753375" y="3068450"/>
                    <a:ext cx="81175" cy="69375"/>
                  </a:xfrm>
                  <a:custGeom>
                    <a:avLst/>
                    <a:gdLst/>
                    <a:ahLst/>
                    <a:cxnLst/>
                    <a:rect l="l" t="t" r="r" b="b"/>
                    <a:pathLst>
                      <a:path w="3247" h="2775" extrusionOk="0">
                        <a:moveTo>
                          <a:pt x="1829" y="0"/>
                        </a:moveTo>
                        <a:cubicBezTo>
                          <a:pt x="632" y="0"/>
                          <a:pt x="1" y="1447"/>
                          <a:pt x="830" y="2340"/>
                        </a:cubicBezTo>
                        <a:cubicBezTo>
                          <a:pt x="1116" y="2640"/>
                          <a:pt x="1477" y="2774"/>
                          <a:pt x="1831" y="2774"/>
                        </a:cubicBezTo>
                        <a:cubicBezTo>
                          <a:pt x="2531" y="2774"/>
                          <a:pt x="3204" y="2247"/>
                          <a:pt x="3221" y="1423"/>
                        </a:cubicBezTo>
                        <a:cubicBezTo>
                          <a:pt x="3247" y="660"/>
                          <a:pt x="2639" y="27"/>
                          <a:pt x="1877" y="1"/>
                        </a:cubicBezTo>
                        <a:cubicBezTo>
                          <a:pt x="1861" y="0"/>
                          <a:pt x="1845" y="0"/>
                          <a:pt x="1829"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9391;p56"/>
                  <p:cNvSpPr/>
                  <p:nvPr/>
                </p:nvSpPr>
                <p:spPr>
                  <a:xfrm>
                    <a:off x="6907154" y="3073107"/>
                    <a:ext cx="81175" cy="69200"/>
                  </a:xfrm>
                  <a:custGeom>
                    <a:avLst/>
                    <a:gdLst/>
                    <a:ahLst/>
                    <a:cxnLst/>
                    <a:rect l="l" t="t" r="r" b="b"/>
                    <a:pathLst>
                      <a:path w="3247" h="2768" extrusionOk="0">
                        <a:moveTo>
                          <a:pt x="1842" y="0"/>
                        </a:moveTo>
                        <a:cubicBezTo>
                          <a:pt x="632" y="0"/>
                          <a:pt x="1" y="1447"/>
                          <a:pt x="843" y="2327"/>
                        </a:cubicBezTo>
                        <a:cubicBezTo>
                          <a:pt x="1125" y="2631"/>
                          <a:pt x="1484" y="2768"/>
                          <a:pt x="1837" y="2768"/>
                        </a:cubicBezTo>
                        <a:cubicBezTo>
                          <a:pt x="2533" y="2768"/>
                          <a:pt x="3208" y="2237"/>
                          <a:pt x="3234" y="1422"/>
                        </a:cubicBezTo>
                        <a:cubicBezTo>
                          <a:pt x="3247" y="647"/>
                          <a:pt x="2652" y="14"/>
                          <a:pt x="1890" y="1"/>
                        </a:cubicBezTo>
                        <a:cubicBezTo>
                          <a:pt x="1873" y="0"/>
                          <a:pt x="1858" y="0"/>
                          <a:pt x="1842"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9392;p56"/>
                  <p:cNvSpPr/>
                  <p:nvPr/>
                </p:nvSpPr>
                <p:spPr>
                  <a:xfrm rot="518288">
                    <a:off x="7101683" y="3086752"/>
                    <a:ext cx="38477" cy="60128"/>
                  </a:xfrm>
                  <a:custGeom>
                    <a:avLst/>
                    <a:gdLst/>
                    <a:ahLst/>
                    <a:cxnLst/>
                    <a:rect l="l" t="t" r="r" b="b"/>
                    <a:pathLst>
                      <a:path w="1539" h="2405" extrusionOk="0">
                        <a:moveTo>
                          <a:pt x="479" y="1"/>
                        </a:moveTo>
                        <a:cubicBezTo>
                          <a:pt x="195" y="246"/>
                          <a:pt x="40" y="595"/>
                          <a:pt x="27" y="970"/>
                        </a:cubicBezTo>
                        <a:cubicBezTo>
                          <a:pt x="1" y="1745"/>
                          <a:pt x="608" y="2379"/>
                          <a:pt x="1371" y="2405"/>
                        </a:cubicBezTo>
                        <a:lnTo>
                          <a:pt x="1539" y="2405"/>
                        </a:lnTo>
                        <a:lnTo>
                          <a:pt x="479" y="1"/>
                        </a:ln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9393;p56"/>
                  <p:cNvSpPr/>
                  <p:nvPr/>
                </p:nvSpPr>
                <p:spPr>
                  <a:xfrm>
                    <a:off x="6827600" y="3162800"/>
                    <a:ext cx="81275" cy="69525"/>
                  </a:xfrm>
                  <a:custGeom>
                    <a:avLst/>
                    <a:gdLst/>
                    <a:ahLst/>
                    <a:cxnLst/>
                    <a:rect l="l" t="t" r="r" b="b"/>
                    <a:pathLst>
                      <a:path w="3251" h="2781" extrusionOk="0">
                        <a:moveTo>
                          <a:pt x="1861" y="0"/>
                        </a:moveTo>
                        <a:cubicBezTo>
                          <a:pt x="641" y="0"/>
                          <a:pt x="1" y="1456"/>
                          <a:pt x="846" y="2340"/>
                        </a:cubicBezTo>
                        <a:cubicBezTo>
                          <a:pt x="1129" y="2644"/>
                          <a:pt x="1487" y="2780"/>
                          <a:pt x="1840" y="2780"/>
                        </a:cubicBezTo>
                        <a:cubicBezTo>
                          <a:pt x="2537" y="2780"/>
                          <a:pt x="3212" y="2250"/>
                          <a:pt x="3237" y="1435"/>
                        </a:cubicBezTo>
                        <a:cubicBezTo>
                          <a:pt x="3250" y="660"/>
                          <a:pt x="2656" y="27"/>
                          <a:pt x="1893" y="1"/>
                        </a:cubicBezTo>
                        <a:cubicBezTo>
                          <a:pt x="1882" y="0"/>
                          <a:pt x="1872" y="0"/>
                          <a:pt x="1861"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9394;p56"/>
                  <p:cNvSpPr/>
                  <p:nvPr/>
                </p:nvSpPr>
                <p:spPr>
                  <a:xfrm>
                    <a:off x="6981400" y="3167000"/>
                    <a:ext cx="81575" cy="69525"/>
                  </a:xfrm>
                  <a:custGeom>
                    <a:avLst/>
                    <a:gdLst/>
                    <a:ahLst/>
                    <a:cxnLst/>
                    <a:rect l="l" t="t" r="r" b="b"/>
                    <a:pathLst>
                      <a:path w="3263" h="2781" extrusionOk="0">
                        <a:moveTo>
                          <a:pt x="1861" y="0"/>
                        </a:moveTo>
                        <a:cubicBezTo>
                          <a:pt x="654" y="0"/>
                          <a:pt x="1" y="1456"/>
                          <a:pt x="846" y="2340"/>
                        </a:cubicBezTo>
                        <a:cubicBezTo>
                          <a:pt x="1133" y="2644"/>
                          <a:pt x="1495" y="2780"/>
                          <a:pt x="1849" y="2780"/>
                        </a:cubicBezTo>
                        <a:cubicBezTo>
                          <a:pt x="2548" y="2780"/>
                          <a:pt x="3220" y="2250"/>
                          <a:pt x="3237" y="1435"/>
                        </a:cubicBezTo>
                        <a:cubicBezTo>
                          <a:pt x="3263" y="660"/>
                          <a:pt x="2656" y="27"/>
                          <a:pt x="1893" y="1"/>
                        </a:cubicBezTo>
                        <a:cubicBezTo>
                          <a:pt x="1882" y="0"/>
                          <a:pt x="1872" y="0"/>
                          <a:pt x="1861" y="0"/>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9395;p56"/>
                  <p:cNvSpPr/>
                  <p:nvPr/>
                </p:nvSpPr>
                <p:spPr>
                  <a:xfrm>
                    <a:off x="6759575" y="3253250"/>
                    <a:ext cx="79500" cy="55950"/>
                  </a:xfrm>
                  <a:custGeom>
                    <a:avLst/>
                    <a:gdLst/>
                    <a:ahLst/>
                    <a:cxnLst/>
                    <a:rect l="l" t="t" r="r" b="b"/>
                    <a:pathLst>
                      <a:path w="3180" h="2238" extrusionOk="0">
                        <a:moveTo>
                          <a:pt x="1387" y="1"/>
                        </a:moveTo>
                        <a:cubicBezTo>
                          <a:pt x="634" y="1"/>
                          <a:pt x="26" y="599"/>
                          <a:pt x="0" y="1346"/>
                        </a:cubicBezTo>
                        <a:cubicBezTo>
                          <a:pt x="0" y="1643"/>
                          <a:pt x="78" y="1927"/>
                          <a:pt x="259" y="2173"/>
                        </a:cubicBezTo>
                        <a:lnTo>
                          <a:pt x="2482" y="2237"/>
                        </a:lnTo>
                        <a:cubicBezTo>
                          <a:pt x="3180" y="1333"/>
                          <a:pt x="2572" y="27"/>
                          <a:pt x="1435" y="1"/>
                        </a:cubicBezTo>
                        <a:cubicBezTo>
                          <a:pt x="1419" y="1"/>
                          <a:pt x="1403" y="1"/>
                          <a:pt x="1387" y="1"/>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9396;p56"/>
                  <p:cNvSpPr/>
                  <p:nvPr/>
                </p:nvSpPr>
                <p:spPr>
                  <a:xfrm>
                    <a:off x="6903925" y="3257450"/>
                    <a:ext cx="89275" cy="55950"/>
                  </a:xfrm>
                  <a:custGeom>
                    <a:avLst/>
                    <a:gdLst/>
                    <a:ahLst/>
                    <a:cxnLst/>
                    <a:rect l="l" t="t" r="r" b="b"/>
                    <a:pathLst>
                      <a:path w="3571" h="2238" extrusionOk="0">
                        <a:moveTo>
                          <a:pt x="1762" y="1"/>
                        </a:moveTo>
                        <a:cubicBezTo>
                          <a:pt x="655" y="1"/>
                          <a:pt x="0" y="1256"/>
                          <a:pt x="637" y="2173"/>
                        </a:cubicBezTo>
                        <a:lnTo>
                          <a:pt x="2873" y="2237"/>
                        </a:lnTo>
                        <a:cubicBezTo>
                          <a:pt x="3570" y="1333"/>
                          <a:pt x="2950" y="27"/>
                          <a:pt x="1813" y="1"/>
                        </a:cubicBezTo>
                        <a:cubicBezTo>
                          <a:pt x="1796" y="1"/>
                          <a:pt x="1779" y="1"/>
                          <a:pt x="1762" y="1"/>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9397;p56"/>
                  <p:cNvSpPr/>
                  <p:nvPr/>
                </p:nvSpPr>
                <p:spPr>
                  <a:xfrm>
                    <a:off x="7057700" y="3261650"/>
                    <a:ext cx="89300" cy="55950"/>
                  </a:xfrm>
                  <a:custGeom>
                    <a:avLst/>
                    <a:gdLst/>
                    <a:ahLst/>
                    <a:cxnLst/>
                    <a:rect l="l" t="t" r="r" b="b"/>
                    <a:pathLst>
                      <a:path w="3572" h="2238" extrusionOk="0">
                        <a:moveTo>
                          <a:pt x="1763" y="1"/>
                        </a:moveTo>
                        <a:cubicBezTo>
                          <a:pt x="656" y="1"/>
                          <a:pt x="1" y="1256"/>
                          <a:pt x="638" y="2173"/>
                        </a:cubicBezTo>
                        <a:lnTo>
                          <a:pt x="2873" y="2237"/>
                        </a:lnTo>
                        <a:cubicBezTo>
                          <a:pt x="3571" y="1333"/>
                          <a:pt x="2951" y="27"/>
                          <a:pt x="1814" y="1"/>
                        </a:cubicBezTo>
                        <a:cubicBezTo>
                          <a:pt x="1797" y="1"/>
                          <a:pt x="1780" y="1"/>
                          <a:pt x="1763" y="1"/>
                        </a:cubicBezTo>
                        <a:close/>
                      </a:path>
                    </a:pathLst>
                  </a:custGeom>
                  <a:solidFill>
                    <a:srgbClr val="4BACC6">
                      <a:lumMod val="75000"/>
                    </a:srgbClr>
                  </a:solidFill>
                  <a:ln>
                    <a:noFill/>
                  </a:ln>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91" name="Rectangle 90"/>
            <p:cNvSpPr/>
            <p:nvPr/>
          </p:nvSpPr>
          <p:spPr>
            <a:xfrm>
              <a:off x="1494922" y="2817555"/>
              <a:ext cx="14984598" cy="710963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800" dirty="0" smtClean="0"/>
                <a:t>Trạng </a:t>
              </a:r>
              <a:r>
                <a:rPr lang="vi-VN" sz="3800" dirty="0"/>
                <a:t>thái: là chất lỏng hoặc rắn ở điều kiện thường</a:t>
              </a:r>
            </a:p>
            <a:p>
              <a:pPr marL="571500" indent="-571500" algn="just">
                <a:lnSpc>
                  <a:spcPct val="150000"/>
                </a:lnSpc>
                <a:buFont typeface="Arial" panose="020B0604020202020204" pitchFamily="34" charset="0"/>
                <a:buChar char="•"/>
              </a:pPr>
              <a:r>
                <a:rPr lang="vi-VN" sz="3800" dirty="0" smtClean="0"/>
                <a:t>Nhiệt </a:t>
              </a:r>
              <a:r>
                <a:rPr lang="vi-VN" sz="3800" dirty="0"/>
                <a:t>độ sôi của các acid tăng theo chiều tăng của phân tử khối và cao hơn nhiệt độ sôi của các alcohol, aldehyde, ketone có cùng số nguyên tử C vì có liên kết hydrogen giữa 2 phân tử hoặc nhiều phân tử.</a:t>
              </a:r>
            </a:p>
            <a:p>
              <a:pPr marL="571500" indent="-571500" algn="just">
                <a:lnSpc>
                  <a:spcPct val="150000"/>
                </a:lnSpc>
                <a:buFont typeface="Arial" panose="020B0604020202020204" pitchFamily="34" charset="0"/>
                <a:buChar char="•"/>
              </a:pPr>
              <a:r>
                <a:rPr lang="vi-VN" sz="3800" dirty="0" smtClean="0"/>
                <a:t>Tính </a:t>
              </a:r>
              <a:r>
                <a:rPr lang="vi-VN" sz="3800" dirty="0"/>
                <a:t>tan: Độ tan của các acid giảm dần theo chiều tăng của phân tử khối. Trong đó carboxylic acid đầu dãy như  formic acid, acetic acid,...tan vô hạn </a:t>
              </a:r>
              <a:r>
                <a:rPr lang="vi-VN" sz="3800"/>
                <a:t>trong </a:t>
              </a:r>
              <a:r>
                <a:rPr lang="vi-VN" sz="3800" smtClean="0"/>
                <a:t>nước.</a:t>
              </a:r>
              <a:endParaRPr lang="vi-VN" sz="3800" dirty="0"/>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42"/>
          <p:cNvSpPr txBox="1">
            <a:spLocks noGrp="1"/>
          </p:cNvSpPr>
          <p:nvPr>
            <p:ph type="title" idx="2"/>
          </p:nvPr>
        </p:nvSpPr>
        <p:spPr>
          <a:xfrm>
            <a:off x="7858666" y="2632640"/>
            <a:ext cx="2326200" cy="1831800"/>
          </a:xfrm>
          <a:prstGeom prst="rect">
            <a:avLst/>
          </a:prstGeom>
        </p:spPr>
        <p:txBody>
          <a:bodyPr spcFirstLastPara="1" wrap="square" lIns="182850" tIns="182850" rIns="182850" bIns="182850" anchor="ctr" anchorCtr="0">
            <a:noAutofit/>
          </a:bodyPr>
          <a:lstStyle/>
          <a:p>
            <a:r>
              <a:rPr lang="en-GB" dirty="0">
                <a:latin typeface="+mj-lt"/>
              </a:rPr>
              <a:t>3</a:t>
            </a:r>
            <a:endParaRPr dirty="0">
              <a:latin typeface="+mj-lt"/>
            </a:endParaRPr>
          </a:p>
        </p:txBody>
      </p:sp>
      <p:grpSp>
        <p:nvGrpSpPr>
          <p:cNvPr id="686" name="Google Shape;686;p42"/>
          <p:cNvGrpSpPr/>
          <p:nvPr/>
        </p:nvGrpSpPr>
        <p:grpSpPr>
          <a:xfrm>
            <a:off x="626351" y="2762250"/>
            <a:ext cx="6536450" cy="6445740"/>
            <a:chOff x="313175" y="1381125"/>
            <a:chExt cx="3268225" cy="3222870"/>
          </a:xfrm>
        </p:grpSpPr>
        <p:grpSp>
          <p:nvGrpSpPr>
            <p:cNvPr id="687" name="Google Shape;687;p42"/>
            <p:cNvGrpSpPr/>
            <p:nvPr/>
          </p:nvGrpSpPr>
          <p:grpSpPr>
            <a:xfrm>
              <a:off x="475100" y="1381125"/>
              <a:ext cx="2079270" cy="2507147"/>
              <a:chOff x="-2353825" y="1381125"/>
              <a:chExt cx="2079270" cy="2507147"/>
            </a:xfrm>
          </p:grpSpPr>
          <p:sp>
            <p:nvSpPr>
              <p:cNvPr id="688" name="Google Shape;688;p42"/>
              <p:cNvSpPr/>
              <p:nvPr/>
            </p:nvSpPr>
            <p:spPr>
              <a:xfrm>
                <a:off x="-876451" y="1664810"/>
                <a:ext cx="601895" cy="521273"/>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89" name="Google Shape;689;p42"/>
              <p:cNvSpPr/>
              <p:nvPr/>
            </p:nvSpPr>
            <p:spPr>
              <a:xfrm>
                <a:off x="-1861407" y="2232220"/>
                <a:ext cx="601935" cy="521312"/>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90" name="Google Shape;690;p42"/>
              <p:cNvSpPr/>
              <p:nvPr/>
            </p:nvSpPr>
            <p:spPr>
              <a:xfrm>
                <a:off x="-876451" y="2799669"/>
                <a:ext cx="601895" cy="521273"/>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1" name="Google Shape;691;p42"/>
              <p:cNvSpPr/>
              <p:nvPr/>
            </p:nvSpPr>
            <p:spPr>
              <a:xfrm>
                <a:off x="-1368909" y="1381125"/>
                <a:ext cx="601935" cy="521273"/>
              </a:xfrm>
              <a:custGeom>
                <a:avLst/>
                <a:gdLst/>
                <a:ahLst/>
                <a:cxnLst/>
                <a:rect l="l" t="t" r="r" b="b"/>
                <a:pathLst>
                  <a:path w="15186" h="13151" extrusionOk="0">
                    <a:moveTo>
                      <a:pt x="3796" y="0"/>
                    </a:moveTo>
                    <a:lnTo>
                      <a:pt x="0" y="6575"/>
                    </a:lnTo>
                    <a:lnTo>
                      <a:pt x="3796" y="13150"/>
                    </a:lnTo>
                    <a:lnTo>
                      <a:pt x="11389" y="13150"/>
                    </a:lnTo>
                    <a:lnTo>
                      <a:pt x="15185" y="6575"/>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92" name="Google Shape;692;p42"/>
              <p:cNvSpPr/>
              <p:nvPr/>
            </p:nvSpPr>
            <p:spPr>
              <a:xfrm>
                <a:off x="-2353825" y="1948535"/>
                <a:ext cx="601895" cy="521273"/>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3" name="Google Shape;693;p42"/>
              <p:cNvSpPr/>
              <p:nvPr/>
            </p:nvSpPr>
            <p:spPr>
              <a:xfrm>
                <a:off x="-1368909" y="1948535"/>
                <a:ext cx="601935" cy="521273"/>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4" name="Google Shape;694;p42"/>
              <p:cNvSpPr/>
              <p:nvPr/>
            </p:nvSpPr>
            <p:spPr>
              <a:xfrm>
                <a:off x="-1368909" y="3083315"/>
                <a:ext cx="601935" cy="521233"/>
              </a:xfrm>
              <a:custGeom>
                <a:avLst/>
                <a:gdLst/>
                <a:ahLst/>
                <a:cxnLst/>
                <a:rect l="l" t="t" r="r" b="b"/>
                <a:pathLst>
                  <a:path w="15186" h="13150" extrusionOk="0">
                    <a:moveTo>
                      <a:pt x="3796" y="1"/>
                    </a:moveTo>
                    <a:lnTo>
                      <a:pt x="0" y="6577"/>
                    </a:lnTo>
                    <a:lnTo>
                      <a:pt x="3796" y="13150"/>
                    </a:lnTo>
                    <a:lnTo>
                      <a:pt x="11389" y="13150"/>
                    </a:lnTo>
                    <a:lnTo>
                      <a:pt x="15185" y="6577"/>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5" name="Google Shape;695;p42"/>
              <p:cNvSpPr/>
              <p:nvPr/>
            </p:nvSpPr>
            <p:spPr>
              <a:xfrm>
                <a:off x="-2256673" y="3342504"/>
                <a:ext cx="370611" cy="320905"/>
              </a:xfrm>
              <a:custGeom>
                <a:avLst/>
                <a:gdLst/>
                <a:ahLst/>
                <a:cxnLst/>
                <a:rect l="l" t="t" r="r" b="b"/>
                <a:pathLst>
                  <a:path w="9350" h="8096" extrusionOk="0">
                    <a:moveTo>
                      <a:pt x="2338" y="1"/>
                    </a:moveTo>
                    <a:lnTo>
                      <a:pt x="0" y="4048"/>
                    </a:lnTo>
                    <a:lnTo>
                      <a:pt x="2338" y="8096"/>
                    </a:lnTo>
                    <a:lnTo>
                      <a:pt x="7013" y="8096"/>
                    </a:lnTo>
                    <a:lnTo>
                      <a:pt x="9349" y="4048"/>
                    </a:lnTo>
                    <a:lnTo>
                      <a:pt x="7013" y="1"/>
                    </a:lnTo>
                    <a:close/>
                  </a:path>
                </a:pathLst>
              </a:custGeom>
              <a:solidFill>
                <a:srgbClr val="004717">
                  <a:alpha val="58859"/>
                </a:srgbClr>
              </a:solidFill>
              <a:ln>
                <a:noFill/>
              </a:ln>
            </p:spPr>
            <p:txBody>
              <a:bodyPr spcFirstLastPara="1" wrap="square" lIns="91425" tIns="91425" rIns="91425" bIns="91425" anchor="ctr" anchorCtr="0">
                <a:noAutofit/>
              </a:bodyPr>
              <a:lstStyle/>
              <a:p>
                <a:endParaRPr/>
              </a:p>
            </p:txBody>
          </p:sp>
          <p:sp>
            <p:nvSpPr>
              <p:cNvPr id="696" name="Google Shape;696;p42"/>
              <p:cNvSpPr/>
              <p:nvPr/>
            </p:nvSpPr>
            <p:spPr>
              <a:xfrm>
                <a:off x="-1828309" y="1581730"/>
                <a:ext cx="370611" cy="320905"/>
              </a:xfrm>
              <a:custGeom>
                <a:avLst/>
                <a:gdLst/>
                <a:ahLst/>
                <a:cxnLst/>
                <a:rect l="l" t="t" r="r" b="b"/>
                <a:pathLst>
                  <a:path w="9350" h="8096" extrusionOk="0">
                    <a:moveTo>
                      <a:pt x="2340" y="0"/>
                    </a:moveTo>
                    <a:lnTo>
                      <a:pt x="0" y="4048"/>
                    </a:lnTo>
                    <a:lnTo>
                      <a:pt x="2340" y="8096"/>
                    </a:lnTo>
                    <a:lnTo>
                      <a:pt x="7013" y="8096"/>
                    </a:lnTo>
                    <a:lnTo>
                      <a:pt x="9350" y="4048"/>
                    </a:lnTo>
                    <a:lnTo>
                      <a:pt x="7013"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7" name="Google Shape;697;p42"/>
              <p:cNvSpPr/>
              <p:nvPr/>
            </p:nvSpPr>
            <p:spPr>
              <a:xfrm>
                <a:off x="-876451" y="2232220"/>
                <a:ext cx="601895" cy="521312"/>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8" name="Google Shape;698;p42"/>
              <p:cNvSpPr/>
              <p:nvPr/>
            </p:nvSpPr>
            <p:spPr>
              <a:xfrm>
                <a:off x="-876451" y="3367079"/>
                <a:ext cx="601895" cy="521193"/>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699" name="Google Shape;699;p42"/>
            <p:cNvGrpSpPr/>
            <p:nvPr/>
          </p:nvGrpSpPr>
          <p:grpSpPr>
            <a:xfrm>
              <a:off x="313175" y="1628700"/>
              <a:ext cx="3268225" cy="2975295"/>
              <a:chOff x="313175" y="1628700"/>
              <a:chExt cx="3268225" cy="2975295"/>
            </a:xfrm>
          </p:grpSpPr>
          <p:pic>
            <p:nvPicPr>
              <p:cNvPr id="700" name="Google Shape;700;p42"/>
              <p:cNvPicPr preferRelativeResize="0"/>
              <p:nvPr/>
            </p:nvPicPr>
            <p:blipFill rotWithShape="1">
              <a:blip r:embed="rId3"/>
              <a:srcRect l="18116" t="10280" r="18116" b="10272"/>
              <a:stretch>
                <a:fillRect/>
              </a:stretch>
            </p:blipFill>
            <p:spPr>
              <a:xfrm flipH="1">
                <a:off x="2281150" y="2573000"/>
                <a:ext cx="1300250" cy="1620000"/>
              </a:xfrm>
              <a:prstGeom prst="rect">
                <a:avLst/>
              </a:prstGeom>
              <a:noFill/>
              <a:ln>
                <a:noFill/>
              </a:ln>
              <a:effectLst>
                <a:outerShdw blurRad="57150" dist="19050" dir="5400000" algn="bl" rotWithShape="0">
                  <a:schemeClr val="dk1">
                    <a:alpha val="50000"/>
                  </a:schemeClr>
                </a:outerShdw>
              </a:effectLst>
            </p:spPr>
          </p:pic>
          <p:sp>
            <p:nvSpPr>
              <p:cNvPr id="701" name="Google Shape;701;p42"/>
              <p:cNvSpPr/>
              <p:nvPr/>
            </p:nvSpPr>
            <p:spPr>
              <a:xfrm>
                <a:off x="313175" y="4192995"/>
                <a:ext cx="27042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endParaRPr/>
              </a:p>
            </p:txBody>
          </p:sp>
          <p:pic>
            <p:nvPicPr>
              <p:cNvPr id="702" name="Google Shape;702;p42"/>
              <p:cNvPicPr preferRelativeResize="0"/>
              <p:nvPr/>
            </p:nvPicPr>
            <p:blipFill rotWithShape="1">
              <a:blip r:embed="rId4"/>
              <a:srcRect l="16325" t="10721" r="16325" b="13509"/>
              <a:stretch>
                <a:fillRect/>
              </a:stretch>
            </p:blipFill>
            <p:spPr>
              <a:xfrm>
                <a:off x="407975" y="1628700"/>
                <a:ext cx="2514599" cy="2828925"/>
              </a:xfrm>
              <a:prstGeom prst="rect">
                <a:avLst/>
              </a:prstGeom>
              <a:noFill/>
              <a:ln>
                <a:noFill/>
              </a:ln>
              <a:effectLst>
                <a:outerShdw blurRad="57150" dist="19050" dir="5400000" algn="bl" rotWithShape="0">
                  <a:schemeClr val="dk1">
                    <a:alpha val="50000"/>
                  </a:schemeClr>
                </a:outerShdw>
              </a:effectLst>
            </p:spPr>
          </p:pic>
        </p:grpSp>
      </p:grpSp>
      <p:sp>
        <p:nvSpPr>
          <p:cNvPr id="24" name="TextBox 4"/>
          <p:cNvSpPr txBox="1"/>
          <p:nvPr/>
        </p:nvSpPr>
        <p:spPr>
          <a:xfrm>
            <a:off x="7858666" y="5184597"/>
            <a:ext cx="9032334" cy="1500411"/>
          </a:xfrm>
          <a:prstGeom prst="rect">
            <a:avLst/>
          </a:prstGeom>
        </p:spPr>
        <p:txBody>
          <a:bodyPr wrap="square" lIns="0" tIns="0" rIns="0" bIns="0" rtlCol="0" anchor="ctr">
            <a:spAutoFit/>
          </a:bodyPr>
          <a:lstStyle/>
          <a:p>
            <a:pPr lvl="0" algn="just">
              <a:lnSpc>
                <a:spcPct val="150000"/>
              </a:lnSpc>
              <a:spcAft>
                <a:spcPts val="800"/>
              </a:spcAft>
            </a:pPr>
            <a:r>
              <a:rPr lang="en-US" sz="6500" b="1" dirty="0" smtClean="0">
                <a:latin typeface="Arial" panose="020B0604020202020204" pitchFamily="34" charset="0"/>
                <a:ea typeface="Arial" panose="020B0604020202020204" pitchFamily="34" charset="0"/>
                <a:cs typeface="Arial" panose="020B0604020202020204" pitchFamily="34" charset="0"/>
              </a:rPr>
              <a:t>TÍNH CHẤT HÓA HỌC</a:t>
            </a:r>
            <a:endParaRPr lang="vi-VN" sz="6500" b="1" dirty="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834273" y="761268"/>
            <a:ext cx="16835816" cy="3219805"/>
            <a:chOff x="834273" y="761268"/>
            <a:chExt cx="16835816" cy="3219805"/>
          </a:xfrm>
        </p:grpSpPr>
        <p:grpSp>
          <p:nvGrpSpPr>
            <p:cNvPr id="4" name="Group 3"/>
            <p:cNvGrpSpPr/>
            <p:nvPr/>
          </p:nvGrpSpPr>
          <p:grpSpPr>
            <a:xfrm>
              <a:off x="916342" y="761268"/>
              <a:ext cx="6899000" cy="1280813"/>
              <a:chOff x="562894" y="759345"/>
              <a:chExt cx="6899000" cy="1280813"/>
            </a:xfrm>
          </p:grpSpPr>
          <p:sp>
            <p:nvSpPr>
              <p:cNvPr id="5" name="Rectangle 4"/>
              <p:cNvSpPr/>
              <p:nvPr/>
            </p:nvSpPr>
            <p:spPr>
              <a:xfrm>
                <a:off x="2337965" y="941345"/>
                <a:ext cx="5123929" cy="969496"/>
              </a:xfrm>
              <a:prstGeom prst="rect">
                <a:avLst/>
              </a:prstGeom>
            </p:spPr>
            <p:txBody>
              <a:bodyPr wrap="square">
                <a:spAutoFit/>
              </a:bodyPr>
              <a:lstStyle/>
              <a:p>
                <a:pPr algn="just">
                  <a:lnSpc>
                    <a:spcPct val="150000"/>
                  </a:lnSpc>
                </a:pPr>
                <a:r>
                  <a:rPr lang="en-US" sz="3800" b="1" dirty="0" err="1" smtClean="0">
                    <a:solidFill>
                      <a:schemeClr val="tx1"/>
                    </a:solidFill>
                    <a:latin typeface="Arial" panose="020B0604020202020204" pitchFamily="34" charset="0"/>
                    <a:cs typeface="Arial" panose="020B0604020202020204" pitchFamily="34" charset="0"/>
                  </a:rPr>
                  <a:t>Câu</a:t>
                </a:r>
                <a:r>
                  <a:rPr lang="en-US" sz="3800" b="1" dirty="0" smtClean="0">
                    <a:solidFill>
                      <a:schemeClr val="tx1"/>
                    </a:solidFill>
                    <a:latin typeface="Arial" panose="020B0604020202020204" pitchFamily="34" charset="0"/>
                    <a:cs typeface="Arial" panose="020B0604020202020204" pitchFamily="34" charset="0"/>
                  </a:rPr>
                  <a:t> </a:t>
                </a:r>
                <a:r>
                  <a:rPr lang="en-US" sz="3800" b="1" dirty="0" err="1" smtClean="0">
                    <a:solidFill>
                      <a:schemeClr val="tx1"/>
                    </a:solidFill>
                    <a:latin typeface="Arial" panose="020B0604020202020204" pitchFamily="34" charset="0"/>
                    <a:cs typeface="Arial" panose="020B0604020202020204" pitchFamily="34" charset="0"/>
                  </a:rPr>
                  <a:t>hỏi</a:t>
                </a:r>
                <a:r>
                  <a:rPr lang="en-US" sz="3800" b="1" dirty="0" smtClean="0">
                    <a:solidFill>
                      <a:schemeClr val="tx1"/>
                    </a:solidFill>
                    <a:latin typeface="Arial" panose="020B0604020202020204" pitchFamily="34" charset="0"/>
                    <a:cs typeface="Arial" panose="020B0604020202020204" pitchFamily="34" charset="0"/>
                  </a:rPr>
                  <a:t> </a:t>
                </a:r>
                <a:r>
                  <a:rPr lang="en-US" sz="3800" b="1" dirty="0" err="1" smtClean="0">
                    <a:solidFill>
                      <a:schemeClr val="tx1"/>
                    </a:solidFill>
                    <a:latin typeface="Arial" panose="020B0604020202020204" pitchFamily="34" charset="0"/>
                    <a:cs typeface="Arial" panose="020B0604020202020204" pitchFamily="34" charset="0"/>
                  </a:rPr>
                  <a:t>thảo</a:t>
                </a:r>
                <a:r>
                  <a:rPr lang="en-US" sz="3800" b="1" dirty="0" smtClean="0">
                    <a:solidFill>
                      <a:schemeClr val="tx1"/>
                    </a:solidFill>
                    <a:latin typeface="Arial" panose="020B0604020202020204" pitchFamily="34" charset="0"/>
                    <a:cs typeface="Arial" panose="020B0604020202020204" pitchFamily="34" charset="0"/>
                  </a:rPr>
                  <a:t> </a:t>
                </a:r>
                <a:r>
                  <a:rPr lang="en-US" sz="3800" b="1" dirty="0" err="1" smtClean="0">
                    <a:solidFill>
                      <a:schemeClr val="tx1"/>
                    </a:solidFill>
                    <a:latin typeface="Arial" panose="020B0604020202020204" pitchFamily="34" charset="0"/>
                    <a:cs typeface="Arial" panose="020B0604020202020204" pitchFamily="34" charset="0"/>
                  </a:rPr>
                  <a:t>luận</a:t>
                </a:r>
                <a:r>
                  <a:rPr lang="en-US" sz="3800" b="1" dirty="0" smtClean="0">
                    <a:solidFill>
                      <a:schemeClr val="tx1"/>
                    </a:solidFill>
                    <a:latin typeface="Arial" panose="020B0604020202020204" pitchFamily="34" charset="0"/>
                    <a:cs typeface="Arial" panose="020B0604020202020204" pitchFamily="34" charset="0"/>
                  </a:rPr>
                  <a:t> 5</a:t>
                </a:r>
                <a:endParaRPr lang="en-US" sz="3800" b="1" dirty="0">
                  <a:solidFill>
                    <a:schemeClr val="tx1"/>
                  </a:solidFill>
                  <a:latin typeface="Arial" panose="020B0604020202020204" pitchFamily="34" charset="0"/>
                  <a:cs typeface="Arial" panose="020B0604020202020204" pitchFamily="34" charset="0"/>
                </a:endParaRPr>
              </a:p>
            </p:txBody>
          </p:sp>
          <p:pic>
            <p:nvPicPr>
              <p:cNvPr id="6"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7" name="Rectangle 6"/>
            <p:cNvSpPr/>
            <p:nvPr/>
          </p:nvSpPr>
          <p:spPr>
            <a:xfrm>
              <a:off x="834273" y="2042081"/>
              <a:ext cx="16835816" cy="1938992"/>
            </a:xfrm>
            <a:prstGeom prst="rect">
              <a:avLst/>
            </a:prstGeom>
          </p:spPr>
          <p:txBody>
            <a:bodyPr wrap="square">
              <a:spAutoFit/>
            </a:bodyPr>
            <a:lstStyle/>
            <a:p>
              <a:pPr algn="just">
                <a:lnSpc>
                  <a:spcPct val="150000"/>
                </a:lnSpc>
              </a:pPr>
              <a:r>
                <a:rPr lang="vi-VN" sz="4000" dirty="0">
                  <a:latin typeface="+mn-lt"/>
                  <a:ea typeface="Times New Roman" panose="02020603050405020304"/>
                </a:rPr>
                <a:t>Từ đặc điểm cấu tạo nhóm carboxyl, dự đoán tính chất hóa học đặc trưng của hợp chất </a:t>
              </a:r>
              <a:r>
                <a:rPr lang="vi-VN" sz="4000">
                  <a:latin typeface="+mn-lt"/>
                  <a:ea typeface="Times New Roman" panose="02020603050405020304"/>
                </a:rPr>
                <a:t>carboxylic </a:t>
              </a:r>
              <a:r>
                <a:rPr lang="vi-VN" sz="4000" smtClean="0">
                  <a:latin typeface="+mn-lt"/>
                  <a:ea typeface="Times New Roman" panose="02020603050405020304"/>
                </a:rPr>
                <a:t>acid.</a:t>
              </a:r>
              <a:endParaRPr lang="en-US" sz="4000" dirty="0">
                <a:latin typeface="+mn-lt"/>
              </a:endParaRPr>
            </a:p>
          </p:txBody>
        </p:sp>
      </p:grpSp>
      <p:grpSp>
        <p:nvGrpSpPr>
          <p:cNvPr id="3" name="Group 2"/>
          <p:cNvGrpSpPr/>
          <p:nvPr/>
        </p:nvGrpSpPr>
        <p:grpSpPr>
          <a:xfrm>
            <a:off x="764903" y="4110390"/>
            <a:ext cx="16974555" cy="5702330"/>
            <a:chOff x="777603" y="3997801"/>
            <a:chExt cx="16974555" cy="5702330"/>
          </a:xfrm>
        </p:grpSpPr>
        <p:grpSp>
          <p:nvGrpSpPr>
            <p:cNvPr id="8" name="Group 7"/>
            <p:cNvGrpSpPr/>
            <p:nvPr/>
          </p:nvGrpSpPr>
          <p:grpSpPr>
            <a:xfrm>
              <a:off x="859673" y="3997801"/>
              <a:ext cx="6899000" cy="1280813"/>
              <a:chOff x="562894" y="759345"/>
              <a:chExt cx="6899000" cy="1280813"/>
            </a:xfrm>
          </p:grpSpPr>
          <p:sp>
            <p:nvSpPr>
              <p:cNvPr id="9" name="Rectangle 8"/>
              <p:cNvSpPr/>
              <p:nvPr/>
            </p:nvSpPr>
            <p:spPr>
              <a:xfrm>
                <a:off x="2337965" y="941345"/>
                <a:ext cx="5123929" cy="969496"/>
              </a:xfrm>
              <a:prstGeom prst="rect">
                <a:avLst/>
              </a:prstGeom>
            </p:spPr>
            <p:txBody>
              <a:bodyPr wrap="square">
                <a:spAutoFit/>
              </a:bodyPr>
              <a:lstStyle/>
              <a:p>
                <a:pPr algn="just">
                  <a:lnSpc>
                    <a:spcPct val="150000"/>
                  </a:lnSpc>
                </a:pPr>
                <a:r>
                  <a:rPr lang="en-US" sz="3800" b="1" dirty="0" err="1" smtClean="0">
                    <a:solidFill>
                      <a:schemeClr val="tx1"/>
                    </a:solidFill>
                    <a:latin typeface="Arial" panose="020B0604020202020204" pitchFamily="34" charset="0"/>
                    <a:cs typeface="Arial" panose="020B0604020202020204" pitchFamily="34" charset="0"/>
                  </a:rPr>
                  <a:t>Câu</a:t>
                </a:r>
                <a:r>
                  <a:rPr lang="en-US" sz="3800" b="1" dirty="0" smtClean="0">
                    <a:solidFill>
                      <a:schemeClr val="tx1"/>
                    </a:solidFill>
                    <a:latin typeface="Arial" panose="020B0604020202020204" pitchFamily="34" charset="0"/>
                    <a:cs typeface="Arial" panose="020B0604020202020204" pitchFamily="34" charset="0"/>
                  </a:rPr>
                  <a:t> </a:t>
                </a:r>
                <a:r>
                  <a:rPr lang="en-US" sz="3800" b="1" dirty="0" err="1" smtClean="0">
                    <a:solidFill>
                      <a:schemeClr val="tx1"/>
                    </a:solidFill>
                    <a:latin typeface="Arial" panose="020B0604020202020204" pitchFamily="34" charset="0"/>
                    <a:cs typeface="Arial" panose="020B0604020202020204" pitchFamily="34" charset="0"/>
                  </a:rPr>
                  <a:t>hỏi</a:t>
                </a:r>
                <a:r>
                  <a:rPr lang="en-US" sz="3800" b="1" dirty="0" smtClean="0">
                    <a:solidFill>
                      <a:schemeClr val="tx1"/>
                    </a:solidFill>
                    <a:latin typeface="Arial" panose="020B0604020202020204" pitchFamily="34" charset="0"/>
                    <a:cs typeface="Arial" panose="020B0604020202020204" pitchFamily="34" charset="0"/>
                  </a:rPr>
                  <a:t> </a:t>
                </a:r>
                <a:r>
                  <a:rPr lang="en-US" sz="3800" b="1" dirty="0" err="1" smtClean="0">
                    <a:solidFill>
                      <a:schemeClr val="tx1"/>
                    </a:solidFill>
                    <a:latin typeface="Arial" panose="020B0604020202020204" pitchFamily="34" charset="0"/>
                    <a:cs typeface="Arial" panose="020B0604020202020204" pitchFamily="34" charset="0"/>
                  </a:rPr>
                  <a:t>thảo</a:t>
                </a:r>
                <a:r>
                  <a:rPr lang="en-US" sz="3800" b="1" dirty="0" smtClean="0">
                    <a:solidFill>
                      <a:schemeClr val="tx1"/>
                    </a:solidFill>
                    <a:latin typeface="Arial" panose="020B0604020202020204" pitchFamily="34" charset="0"/>
                    <a:cs typeface="Arial" panose="020B0604020202020204" pitchFamily="34" charset="0"/>
                  </a:rPr>
                  <a:t> </a:t>
                </a:r>
                <a:r>
                  <a:rPr lang="en-US" sz="3800" b="1" dirty="0" err="1" smtClean="0">
                    <a:solidFill>
                      <a:schemeClr val="tx1"/>
                    </a:solidFill>
                    <a:latin typeface="Arial" panose="020B0604020202020204" pitchFamily="34" charset="0"/>
                    <a:cs typeface="Arial" panose="020B0604020202020204" pitchFamily="34" charset="0"/>
                  </a:rPr>
                  <a:t>luận</a:t>
                </a:r>
                <a:r>
                  <a:rPr lang="en-US" sz="3800" b="1" dirty="0" smtClean="0">
                    <a:solidFill>
                      <a:schemeClr val="tx1"/>
                    </a:solidFill>
                    <a:latin typeface="Arial" panose="020B0604020202020204" pitchFamily="34" charset="0"/>
                    <a:cs typeface="Arial" panose="020B0604020202020204" pitchFamily="34" charset="0"/>
                  </a:rPr>
                  <a:t> 6</a:t>
                </a:r>
                <a:endParaRPr lang="en-US" sz="3800" b="1" dirty="0">
                  <a:solidFill>
                    <a:schemeClr val="tx1"/>
                  </a:solidFill>
                  <a:latin typeface="Arial" panose="020B0604020202020204" pitchFamily="34" charset="0"/>
                  <a:cs typeface="Arial" panose="020B0604020202020204" pitchFamily="34" charset="0"/>
                </a:endParaRPr>
              </a:p>
            </p:txBody>
          </p:sp>
          <p:pic>
            <p:nvPicPr>
              <p:cNvPr id="10"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11" name="Rectangle 10"/>
            <p:cNvSpPr/>
            <p:nvPr/>
          </p:nvSpPr>
          <p:spPr>
            <a:xfrm>
              <a:off x="777603" y="5278614"/>
              <a:ext cx="16892486" cy="1015663"/>
            </a:xfrm>
            <a:prstGeom prst="rect">
              <a:avLst/>
            </a:prstGeom>
          </p:spPr>
          <p:txBody>
            <a:bodyPr wrap="square">
              <a:spAutoFit/>
            </a:bodyPr>
            <a:lstStyle/>
            <a:p>
              <a:pPr algn="just">
                <a:lnSpc>
                  <a:spcPct val="150000"/>
                </a:lnSpc>
                <a:spcAft>
                  <a:spcPts val="1000"/>
                </a:spcAft>
              </a:pPr>
              <a:r>
                <a:rPr lang="fr-FR" sz="4000" dirty="0" err="1">
                  <a:latin typeface="+mn-lt"/>
                  <a:ea typeface="Times New Roman" panose="02020603050405020304"/>
                </a:rPr>
                <a:t>Biết</a:t>
              </a:r>
              <a:r>
                <a:rPr lang="fr-FR" sz="4000" dirty="0">
                  <a:latin typeface="+mn-lt"/>
                  <a:ea typeface="Times New Roman" panose="02020603050405020304"/>
                </a:rPr>
                <a:t> K</a:t>
              </a:r>
              <a:r>
                <a:rPr lang="fr-FR" sz="4000" baseline="-25000" dirty="0">
                  <a:latin typeface="+mn-lt"/>
                  <a:ea typeface="Times New Roman" panose="02020603050405020304"/>
                </a:rPr>
                <a:t>a</a:t>
              </a:r>
              <a:r>
                <a:rPr lang="fr-FR" sz="4000" dirty="0">
                  <a:latin typeface="+mn-lt"/>
                  <a:ea typeface="Times New Roman" panose="02020603050405020304"/>
                </a:rPr>
                <a:t> (</a:t>
              </a:r>
              <a:r>
                <a:rPr lang="fr-FR" sz="4000" dirty="0" err="1">
                  <a:latin typeface="+mn-lt"/>
                  <a:ea typeface="Times New Roman" panose="02020603050405020304"/>
                </a:rPr>
                <a:t>hằng</a:t>
              </a:r>
              <a:r>
                <a:rPr lang="fr-FR" sz="4000" dirty="0">
                  <a:latin typeface="+mn-lt"/>
                  <a:ea typeface="Times New Roman" panose="02020603050405020304"/>
                </a:rPr>
                <a:t> </a:t>
              </a:r>
              <a:r>
                <a:rPr lang="fr-FR" sz="4000" dirty="0" err="1">
                  <a:latin typeface="+mn-lt"/>
                  <a:ea typeface="Times New Roman" panose="02020603050405020304"/>
                </a:rPr>
                <a:t>số</a:t>
              </a:r>
              <a:r>
                <a:rPr lang="fr-FR" sz="4000" dirty="0">
                  <a:latin typeface="+mn-lt"/>
                  <a:ea typeface="Times New Roman" panose="02020603050405020304"/>
                </a:rPr>
                <a:t> </a:t>
              </a:r>
              <a:r>
                <a:rPr lang="fr-FR" sz="4000" dirty="0" err="1">
                  <a:latin typeface="+mn-lt"/>
                  <a:ea typeface="Times New Roman" panose="02020603050405020304"/>
                </a:rPr>
                <a:t>phân</a:t>
              </a:r>
              <a:r>
                <a:rPr lang="fr-FR" sz="4000" dirty="0">
                  <a:latin typeface="+mn-lt"/>
                  <a:ea typeface="Times New Roman" panose="02020603050405020304"/>
                </a:rPr>
                <a:t> li) </a:t>
              </a:r>
              <a:r>
                <a:rPr lang="fr-FR" sz="4000" dirty="0" err="1">
                  <a:latin typeface="+mn-lt"/>
                  <a:ea typeface="Times New Roman" panose="02020603050405020304"/>
                </a:rPr>
                <a:t>acid</a:t>
              </a:r>
              <a:r>
                <a:rPr lang="fr-FR" sz="4000" dirty="0">
                  <a:latin typeface="+mn-lt"/>
                  <a:ea typeface="Times New Roman" panose="02020603050405020304"/>
                </a:rPr>
                <a:t> </a:t>
              </a:r>
              <a:r>
                <a:rPr lang="fr-FR" sz="4000" dirty="0" err="1">
                  <a:latin typeface="+mn-lt"/>
                  <a:ea typeface="Times New Roman" panose="02020603050405020304"/>
                </a:rPr>
                <a:t>của</a:t>
              </a:r>
              <a:r>
                <a:rPr lang="fr-FR" sz="4000" dirty="0">
                  <a:latin typeface="+mn-lt"/>
                  <a:ea typeface="Times New Roman" panose="02020603050405020304"/>
                </a:rPr>
                <a:t> R - COOH </a:t>
              </a:r>
              <a:r>
                <a:rPr lang="fr-FR" sz="4000" dirty="0" err="1">
                  <a:latin typeface="+mn-lt"/>
                  <a:ea typeface="Times New Roman" panose="02020603050405020304"/>
                </a:rPr>
                <a:t>được</a:t>
              </a:r>
              <a:r>
                <a:rPr lang="fr-FR" sz="4000" dirty="0">
                  <a:latin typeface="+mn-lt"/>
                  <a:ea typeface="Times New Roman" panose="02020603050405020304"/>
                </a:rPr>
                <a:t> </a:t>
              </a:r>
              <a:r>
                <a:rPr lang="fr-FR" sz="4000" dirty="0" err="1">
                  <a:latin typeface="+mn-lt"/>
                  <a:ea typeface="Times New Roman" panose="02020603050405020304"/>
                </a:rPr>
                <a:t>tính</a:t>
              </a:r>
              <a:r>
                <a:rPr lang="fr-FR" sz="4000" dirty="0">
                  <a:latin typeface="+mn-lt"/>
                  <a:ea typeface="Times New Roman" panose="02020603050405020304"/>
                </a:rPr>
                <a:t> </a:t>
              </a:r>
              <a:r>
                <a:rPr lang="fr-FR" sz="4000" dirty="0" err="1">
                  <a:latin typeface="+mn-lt"/>
                  <a:ea typeface="Times New Roman" panose="02020603050405020304"/>
                </a:rPr>
                <a:t>theo</a:t>
              </a:r>
              <a:r>
                <a:rPr lang="fr-FR" sz="4000" dirty="0">
                  <a:latin typeface="+mn-lt"/>
                  <a:ea typeface="Times New Roman" panose="02020603050405020304"/>
                </a:rPr>
                <a:t> </a:t>
              </a:r>
              <a:r>
                <a:rPr lang="fr-FR" sz="4000" dirty="0" err="1">
                  <a:latin typeface="+mn-lt"/>
                  <a:ea typeface="Times New Roman" panose="02020603050405020304"/>
                </a:rPr>
                <a:t>biểu</a:t>
              </a:r>
              <a:r>
                <a:rPr lang="fr-FR" sz="4000" dirty="0">
                  <a:latin typeface="+mn-lt"/>
                  <a:ea typeface="Times New Roman" panose="02020603050405020304"/>
                </a:rPr>
                <a:t> </a:t>
              </a:r>
              <a:r>
                <a:rPr lang="fr-FR" sz="4000" dirty="0" err="1">
                  <a:latin typeface="+mn-lt"/>
                  <a:ea typeface="Times New Roman" panose="02020603050405020304"/>
                </a:rPr>
                <a:t>thức</a:t>
              </a:r>
              <a:r>
                <a:rPr lang="fr-FR" sz="4000" dirty="0">
                  <a:latin typeface="+mn-lt"/>
                  <a:ea typeface="Times New Roman" panose="02020603050405020304"/>
                </a:rPr>
                <a:t> </a:t>
              </a:r>
              <a:r>
                <a:rPr lang="fr-FR" sz="4000" dirty="0" err="1">
                  <a:latin typeface="+mn-lt"/>
                  <a:ea typeface="Times New Roman" panose="02020603050405020304"/>
                </a:rPr>
                <a:t>sau</a:t>
              </a:r>
              <a:endParaRPr lang="en-US" sz="4000" dirty="0">
                <a:effectLst/>
                <a:latin typeface="+mn-lt"/>
                <a:ea typeface="Times New Roman" panose="02020603050405020304"/>
              </a:endParaRPr>
            </a:p>
          </p:txBody>
        </p:sp>
        <mc:AlternateContent xmlns:mc="http://schemas.openxmlformats.org/markup-compatibility/2006" xmlns:a14="http://schemas.microsoft.com/office/drawing/2010/main">
          <mc:Choice Requires="a14">
            <p:sp>
              <p:nvSpPr>
                <p:cNvPr id="12" name="TextBox 11"/>
                <p:cNvSpPr txBox="1"/>
                <p:nvPr/>
              </p:nvSpPr>
              <p:spPr>
                <a:xfrm>
                  <a:off x="6326467" y="6340978"/>
                  <a:ext cx="5216428" cy="14187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a:rPr>
                              <m:t>𝐾</m:t>
                            </m:r>
                          </m:e>
                          <m:sub>
                            <m:r>
                              <a:rPr lang="en-US" sz="4000" b="0" i="1" smtClean="0">
                                <a:latin typeface="Cambria Math" panose="02040503050406030204"/>
                              </a:rPr>
                              <m:t>𝑎</m:t>
                            </m:r>
                          </m:sub>
                        </m:sSub>
                        <m:r>
                          <a:rPr lang="en-US" sz="4000" b="0" i="1" smtClean="0">
                            <a:latin typeface="Cambria Math" panose="02040503050406030204"/>
                          </a:rPr>
                          <m:t>=</m:t>
                        </m:r>
                        <m:f>
                          <m:fPr>
                            <m:ctrlPr>
                              <a:rPr lang="en-US" sz="4000" b="0" i="1" smtClean="0">
                                <a:latin typeface="Cambria Math" panose="02040503050406030204" pitchFamily="18" charset="0"/>
                              </a:rPr>
                            </m:ctrlPr>
                          </m:fPr>
                          <m:num>
                            <m:d>
                              <m:dPr>
                                <m:begChr m:val="["/>
                                <m:endChr m:val="]"/>
                                <m:ctrlPr>
                                  <a:rPr lang="en-US" sz="4000" b="0" i="1" smtClean="0">
                                    <a:latin typeface="Cambria Math" panose="02040503050406030204" pitchFamily="18" charset="0"/>
                                  </a:rPr>
                                </m:ctrlPr>
                              </m:dPr>
                              <m:e>
                                <m:sSup>
                                  <m:sSupPr>
                                    <m:ctrlPr>
                                      <a:rPr lang="en-US" sz="4000" b="0" i="1" smtClean="0">
                                        <a:latin typeface="Cambria Math" panose="02040503050406030204" pitchFamily="18" charset="0"/>
                                      </a:rPr>
                                    </m:ctrlPr>
                                  </m:sSupPr>
                                  <m:e>
                                    <m:r>
                                      <a:rPr lang="en-US" sz="4000" b="0" i="1" smtClean="0">
                                        <a:latin typeface="Cambria Math" panose="02040503050406030204"/>
                                      </a:rPr>
                                      <m:t>𝐻</m:t>
                                    </m:r>
                                  </m:e>
                                  <m:sup>
                                    <m:r>
                                      <a:rPr lang="en-US" sz="4000" b="0" i="1" smtClean="0">
                                        <a:latin typeface="Cambria Math" panose="02040503050406030204"/>
                                      </a:rPr>
                                      <m:t>+</m:t>
                                    </m:r>
                                  </m:sup>
                                </m:sSup>
                              </m:e>
                            </m:d>
                            <m:r>
                              <a:rPr lang="en-US" sz="4000" b="0" i="1" smtClean="0">
                                <a:latin typeface="Cambria Math" panose="02040503050406030204"/>
                                <a:ea typeface="Cambria Math" panose="02040503050406030204"/>
                              </a:rPr>
                              <m:t>×[</m:t>
                            </m:r>
                            <m:r>
                              <a:rPr lang="en-US" sz="4000" b="0" i="1" smtClean="0">
                                <a:latin typeface="Cambria Math" panose="02040503050406030204"/>
                                <a:ea typeface="Cambria Math" panose="02040503050406030204"/>
                              </a:rPr>
                              <m:t>𝑅𝐶𝑂</m:t>
                            </m:r>
                            <m:sSup>
                              <m:sSupPr>
                                <m:ctrlPr>
                                  <a:rPr lang="en-US" sz="4000" b="0" i="1" smtClean="0">
                                    <a:latin typeface="Cambria Math" panose="02040503050406030204" pitchFamily="18" charset="0"/>
                                    <a:ea typeface="Cambria Math" panose="02040503050406030204"/>
                                  </a:rPr>
                                </m:ctrlPr>
                              </m:sSupPr>
                              <m:e>
                                <m:r>
                                  <a:rPr lang="en-US" sz="4000" b="0" i="1" smtClean="0">
                                    <a:latin typeface="Cambria Math" panose="02040503050406030204"/>
                                    <a:ea typeface="Cambria Math" panose="02040503050406030204"/>
                                  </a:rPr>
                                  <m:t>𝑂</m:t>
                                </m:r>
                              </m:e>
                              <m:sup>
                                <m:r>
                                  <a:rPr lang="en-US" sz="4000" b="0" i="1" smtClean="0">
                                    <a:latin typeface="Cambria Math" panose="02040503050406030204"/>
                                    <a:ea typeface="Cambria Math" panose="02040503050406030204"/>
                                  </a:rPr>
                                  <m:t>−</m:t>
                                </m:r>
                              </m:sup>
                            </m:sSup>
                            <m:r>
                              <a:rPr lang="en-US" sz="4000" b="0" i="1" smtClean="0">
                                <a:latin typeface="Cambria Math" panose="02040503050406030204"/>
                                <a:ea typeface="Cambria Math" panose="02040503050406030204"/>
                              </a:rPr>
                              <m:t>]</m:t>
                            </m:r>
                          </m:num>
                          <m:den>
                            <m:r>
                              <a:rPr lang="en-US" sz="4000" b="0" i="1" smtClean="0">
                                <a:latin typeface="Cambria Math" panose="02040503050406030204"/>
                              </a:rPr>
                              <m:t>[</m:t>
                            </m:r>
                            <m:r>
                              <a:rPr lang="en-US" sz="4000" b="0" i="1" smtClean="0">
                                <a:latin typeface="Cambria Math" panose="02040503050406030204"/>
                              </a:rPr>
                              <m:t>𝑅𝐶𝑂𝑂𝐻</m:t>
                            </m:r>
                            <m:r>
                              <a:rPr lang="en-US" sz="4000" b="0" i="1" smtClean="0">
                                <a:latin typeface="Cambria Math" panose="02040503050406030204"/>
                              </a:rPr>
                              <m:t>]</m:t>
                            </m:r>
                          </m:den>
                        </m:f>
                      </m:oMath>
                    </m:oMathPara>
                  </a14:m>
                  <a:endParaRPr lang="en-US" sz="4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6326467" y="6340978"/>
                  <a:ext cx="5216428" cy="1418722"/>
                </a:xfrm>
                <a:prstGeom prst="rect">
                  <a:avLst/>
                </a:prstGeom>
                <a:blipFill rotWithShape="1">
                  <a:blip r:embed="rId4"/>
                  <a:stretch>
                    <a:fillRect l="-11" t="-35" r="10"/>
                  </a:stretch>
                </a:blipFill>
              </p:spPr>
              <p:txBody>
                <a:bodyPr/>
                <a:lstStyle/>
                <a:p>
                  <a:r>
                    <a:rPr lang="en-US" altLang="en-US">
                      <a:noFill/>
                    </a:rPr>
                    <a:t> </a:t>
                  </a:r>
                </a:p>
              </p:txBody>
            </p:sp>
          </mc:Fallback>
        </mc:AlternateContent>
        <p:sp>
          <p:nvSpPr>
            <p:cNvPr id="13" name="Rectangle 12"/>
            <p:cNvSpPr/>
            <p:nvPr/>
          </p:nvSpPr>
          <p:spPr>
            <a:xfrm>
              <a:off x="859673" y="7761139"/>
              <a:ext cx="16892485" cy="1938992"/>
            </a:xfrm>
            <a:prstGeom prst="rect">
              <a:avLst/>
            </a:prstGeom>
          </p:spPr>
          <p:txBody>
            <a:bodyPr wrap="square">
              <a:spAutoFit/>
            </a:bodyPr>
            <a:lstStyle/>
            <a:p>
              <a:pPr algn="just">
                <a:lnSpc>
                  <a:spcPct val="150000"/>
                </a:lnSpc>
              </a:pPr>
              <a:r>
                <a:rPr lang="vi-VN" sz="4000" dirty="0"/>
                <a:t>Dựa vào Bảng 19.3 nhận xét về tính acid của carboxylic acid. Nêu tính chất hóa học đặc trưng </a:t>
              </a:r>
              <a:r>
                <a:rPr lang="vi-VN" sz="4000"/>
                <a:t>của </a:t>
              </a:r>
              <a:r>
                <a:rPr lang="vi-VN" sz="4000" smtClean="0"/>
                <a:t>chúng.</a:t>
              </a:r>
              <a:endParaRPr lang="en-US" sz="40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27" name="TextBox 26"/>
          <p:cNvSpPr txBox="1"/>
          <p:nvPr/>
        </p:nvSpPr>
        <p:spPr>
          <a:xfrm>
            <a:off x="378213" y="546100"/>
            <a:ext cx="17531574" cy="1092607"/>
          </a:xfrm>
          <a:prstGeom prst="rect">
            <a:avLst/>
          </a:prstGeom>
          <a:noFill/>
        </p:spPr>
        <p:txBody>
          <a:bodyPr wrap="square" rtlCol="0">
            <a:spAutoFit/>
          </a:bodyPr>
          <a:lstStyle/>
          <a:p>
            <a:pPr algn="ctr"/>
            <a:r>
              <a:rPr lang="en-US" sz="6500" b="1" dirty="0" smtClean="0">
                <a:latin typeface="Arial" panose="020B0604020202020204" pitchFamily="34" charset="0"/>
                <a:cs typeface="Arial" panose="020B0604020202020204" pitchFamily="34" charset="0"/>
              </a:rPr>
              <a:t>KHỞI ĐỘNG</a:t>
            </a:r>
            <a:endParaRPr lang="en-US" sz="6500" dirty="0">
              <a:latin typeface="Arial" panose="020B0604020202020204" pitchFamily="34" charset="0"/>
              <a:cs typeface="Arial" panose="020B0604020202020204" pitchFamily="34" charset="0"/>
            </a:endParaRPr>
          </a:p>
        </p:txBody>
      </p:sp>
      <p:sp>
        <p:nvSpPr>
          <p:cNvPr id="9" name="Rectangle 8"/>
          <p:cNvSpPr/>
          <p:nvPr/>
        </p:nvSpPr>
        <p:spPr>
          <a:xfrm>
            <a:off x="863600" y="1638707"/>
            <a:ext cx="16611600" cy="4708981"/>
          </a:xfrm>
          <a:prstGeom prst="rect">
            <a:avLst/>
          </a:prstGeom>
        </p:spPr>
        <p:txBody>
          <a:bodyPr wrap="square">
            <a:spAutoFit/>
          </a:bodyPr>
          <a:lstStyle/>
          <a:p>
            <a:pPr algn="just">
              <a:lnSpc>
                <a:spcPct val="150000"/>
              </a:lnSpc>
            </a:pPr>
            <a:r>
              <a:rPr lang="vi-VN" sz="4000" dirty="0"/>
              <a:t>Một số loại côn trùng như kiến, ong,... dù rất nhỏ nhưng chỉ với một vết cắn, châm hoặc đốt lại có thể gây hại cho sức khỏe. Theo kinh nghiệm dân gian truyền lại thì khi bị côn trùng đốt, nếu bôi nước vôi vào vết đốt thì vết thương sẽ mất đi và không còn cảm giác ngứa rát nữa. Vậy tại sao lại như vậy?</a:t>
            </a:r>
            <a:endParaRPr lang="en-US" sz="40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8213" y="7581900"/>
            <a:ext cx="2286528" cy="2409244"/>
          </a:xfrm>
          <a:prstGeom prst="rect">
            <a:avLst/>
          </a:prstGeom>
        </p:spPr>
      </p:pic>
      <p:sp>
        <p:nvSpPr>
          <p:cNvPr id="30" name="Rounded Rectangular Callout 29"/>
          <p:cNvSpPr/>
          <p:nvPr/>
        </p:nvSpPr>
        <p:spPr>
          <a:xfrm>
            <a:off x="3899692" y="6553200"/>
            <a:ext cx="13575508" cy="3437944"/>
          </a:xfrm>
          <a:prstGeom prst="wedgeRoundRectCallout">
            <a:avLst>
              <a:gd name="adj1" fmla="val -58434"/>
              <a:gd name="adj2" fmla="val -12172"/>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lumMod val="50000"/>
                  </a:schemeClr>
                </a:solidFill>
              </a:rPr>
              <a:t>Trong nọc độc của một số côn trùng như: ong, kiến, muỗi… có chứa một lượng formic acid gây bỏng da và đồng thời gây rát, ngứa. Formic acid là một loại carboxylic acid</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4" name="Group 3"/>
          <p:cNvGrpSpPr/>
          <p:nvPr/>
        </p:nvGrpSpPr>
        <p:grpSpPr>
          <a:xfrm>
            <a:off x="7720915" y="592464"/>
            <a:ext cx="2644309" cy="986226"/>
            <a:chOff x="7460438" y="569649"/>
            <a:chExt cx="2644309" cy="986226"/>
          </a:xfrm>
        </p:grpSpPr>
        <p:sp>
          <p:nvSpPr>
            <p:cNvPr id="5" name="Rectangle 4"/>
            <p:cNvSpPr/>
            <p:nvPr/>
          </p:nvSpPr>
          <p:spPr>
            <a:xfrm>
              <a:off x="8328299" y="591534"/>
              <a:ext cx="1776448" cy="901593"/>
            </a:xfrm>
            <a:prstGeom prst="rect">
              <a:avLst/>
            </a:prstGeom>
          </p:spPr>
          <p:txBody>
            <a:bodyPr wrap="none">
              <a:spAutoFit/>
            </a:bodyPr>
            <a:lstStyle/>
            <a:p>
              <a:pPr algn="ctr">
                <a:lnSpc>
                  <a:spcPct val="150000"/>
                </a:lnSpc>
              </a:pPr>
              <a:r>
                <a:rPr lang="en-US" sz="4000" b="1" dirty="0" err="1" smtClean="0">
                  <a:solidFill>
                    <a:srgbClr val="C00000"/>
                  </a:solidFill>
                </a:rPr>
                <a:t>Trả</a:t>
              </a:r>
              <a:r>
                <a:rPr lang="en-US" sz="4000" b="1" dirty="0" smtClean="0">
                  <a:solidFill>
                    <a:srgbClr val="C00000"/>
                  </a:solidFill>
                </a:rPr>
                <a:t> </a:t>
              </a:r>
              <a:r>
                <a:rPr lang="en-US" sz="4000" b="1" dirty="0" err="1" smtClean="0">
                  <a:solidFill>
                    <a:srgbClr val="C00000"/>
                  </a:solidFill>
                </a:rPr>
                <a:t>lời</a:t>
              </a:r>
              <a:endParaRPr lang="en-US" sz="4000" b="1" dirty="0">
                <a:solidFill>
                  <a:srgbClr val="C00000"/>
                </a:solidFill>
              </a:endParaRPr>
            </a:p>
          </p:txBody>
        </p:sp>
        <p:grpSp>
          <p:nvGrpSpPr>
            <p:cNvPr id="6" name="Google Shape;1467;p52"/>
            <p:cNvGrpSpPr/>
            <p:nvPr/>
          </p:nvGrpSpPr>
          <p:grpSpPr>
            <a:xfrm>
              <a:off x="7460438" y="569649"/>
              <a:ext cx="846002" cy="986226"/>
              <a:chOff x="4478800" y="4423725"/>
              <a:chExt cx="375300" cy="463975"/>
            </a:xfrm>
          </p:grpSpPr>
          <p:sp>
            <p:nvSpPr>
              <p:cNvPr id="7"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 name="Rectangle 1"/>
          <p:cNvSpPr/>
          <p:nvPr/>
        </p:nvSpPr>
        <p:spPr>
          <a:xfrm>
            <a:off x="787400" y="1578690"/>
            <a:ext cx="16789400" cy="2585323"/>
          </a:xfrm>
          <a:prstGeom prst="rect">
            <a:avLst/>
          </a:prstGeom>
        </p:spPr>
        <p:txBody>
          <a:bodyPr wrap="square">
            <a:spAutoFit/>
          </a:bodyPr>
          <a:lstStyle/>
          <a:p>
            <a:pPr algn="just">
              <a:lnSpc>
                <a:spcPct val="150000"/>
              </a:lnSpc>
            </a:pPr>
            <a:r>
              <a:rPr lang="en-US" sz="3600" b="1" dirty="0" err="1" smtClean="0"/>
              <a:t>Câu</a:t>
            </a:r>
            <a:r>
              <a:rPr lang="en-US" sz="3600" b="1" dirty="0" smtClean="0"/>
              <a:t> </a:t>
            </a:r>
            <a:r>
              <a:rPr lang="en-US" sz="3600" b="1" dirty="0" err="1" smtClean="0"/>
              <a:t>hỏi</a:t>
            </a:r>
            <a:r>
              <a:rPr lang="en-US" sz="3600" b="1" dirty="0" smtClean="0"/>
              <a:t> 5:</a:t>
            </a:r>
          </a:p>
          <a:p>
            <a:pPr algn="just">
              <a:lnSpc>
                <a:spcPct val="150000"/>
              </a:lnSpc>
            </a:pPr>
            <a:r>
              <a:rPr lang="en-US" sz="3600" dirty="0" err="1" smtClean="0"/>
              <a:t>Nhóm</a:t>
            </a:r>
            <a:r>
              <a:rPr lang="en-US" sz="3600" dirty="0" smtClean="0"/>
              <a:t> </a:t>
            </a:r>
            <a:r>
              <a:rPr lang="en-US" sz="3600" dirty="0"/>
              <a:t>C=O </a:t>
            </a:r>
            <a:r>
              <a:rPr lang="en-US" sz="3600" dirty="0" err="1"/>
              <a:t>hút</a:t>
            </a:r>
            <a:r>
              <a:rPr lang="en-US" sz="3600" dirty="0"/>
              <a:t> electron </a:t>
            </a:r>
            <a:r>
              <a:rPr lang="en-US" sz="3600" dirty="0" err="1"/>
              <a:t>nên</a:t>
            </a:r>
            <a:r>
              <a:rPr lang="en-US" sz="3600" dirty="0"/>
              <a:t> </a:t>
            </a:r>
            <a:r>
              <a:rPr lang="en-US" sz="3600" dirty="0" err="1"/>
              <a:t>liên</a:t>
            </a:r>
            <a:r>
              <a:rPr lang="en-US" sz="3600" dirty="0"/>
              <a:t> </a:t>
            </a:r>
            <a:r>
              <a:rPr lang="en-US" sz="3600" dirty="0" err="1"/>
              <a:t>kết</a:t>
            </a:r>
            <a:r>
              <a:rPr lang="en-US" sz="3600" dirty="0"/>
              <a:t> O—H </a:t>
            </a:r>
            <a:r>
              <a:rPr lang="en-US" sz="3600" dirty="0" err="1"/>
              <a:t>trong</a:t>
            </a:r>
            <a:r>
              <a:rPr lang="en-US" sz="3600" dirty="0"/>
              <a:t> carboxylic acid </a:t>
            </a:r>
            <a:r>
              <a:rPr lang="en-US" sz="3600" dirty="0" err="1"/>
              <a:t>phân</a:t>
            </a:r>
            <a:r>
              <a:rPr lang="en-US" sz="3600" dirty="0"/>
              <a:t> </a:t>
            </a:r>
            <a:r>
              <a:rPr lang="en-US" sz="3600" dirty="0" err="1"/>
              <a:t>cực</a:t>
            </a:r>
            <a:r>
              <a:rPr lang="en-US" sz="3600" dirty="0"/>
              <a:t>, hydrogen </a:t>
            </a:r>
            <a:r>
              <a:rPr lang="en-US" sz="3600" dirty="0" err="1"/>
              <a:t>dễ</a:t>
            </a:r>
            <a:r>
              <a:rPr lang="en-US" sz="3600" dirty="0"/>
              <a:t> </a:t>
            </a:r>
            <a:r>
              <a:rPr lang="en-US" sz="3600" dirty="0" err="1"/>
              <a:t>tách</a:t>
            </a:r>
            <a:r>
              <a:rPr lang="en-US" sz="3600" dirty="0"/>
              <a:t> </a:t>
            </a:r>
            <a:r>
              <a:rPr lang="en-US" sz="3600" dirty="0" err="1"/>
              <a:t>thành</a:t>
            </a:r>
            <a:r>
              <a:rPr lang="en-US" sz="3600" dirty="0"/>
              <a:t> ion H+ →  </a:t>
            </a:r>
            <a:r>
              <a:rPr lang="en-US" sz="3600" dirty="0" err="1"/>
              <a:t>làm</a:t>
            </a:r>
            <a:r>
              <a:rPr lang="en-US" sz="3600" dirty="0"/>
              <a:t> carboxylic acid </a:t>
            </a:r>
            <a:r>
              <a:rPr lang="en-US" sz="3600" dirty="0" err="1"/>
              <a:t>có</a:t>
            </a:r>
            <a:r>
              <a:rPr lang="en-US" sz="3600" dirty="0"/>
              <a:t> </a:t>
            </a:r>
            <a:r>
              <a:rPr lang="en-US" sz="3600" err="1"/>
              <a:t>tính</a:t>
            </a:r>
            <a:r>
              <a:rPr lang="en-US" sz="3600"/>
              <a:t> </a:t>
            </a:r>
            <a:r>
              <a:rPr lang="en-US" sz="3600" smtClean="0"/>
              <a:t>acid</a:t>
            </a:r>
            <a:r>
              <a:rPr lang="vi-VN" sz="3600" smtClean="0"/>
              <a:t>.</a:t>
            </a:r>
            <a:endParaRPr lang="en-US" sz="3600" dirty="0" smtClean="0"/>
          </a:p>
        </p:txBody>
      </p:sp>
      <p:pic>
        <p:nvPicPr>
          <p:cNvPr id="23" name="Picture 20"/>
          <p:cNvPicPr>
            <a:picLocks noChangeAspect="1"/>
          </p:cNvPicPr>
          <p:nvPr/>
        </p:nvPicPr>
        <p:blipFill>
          <a:blip r:embed="rId3"/>
          <a:srcRect/>
          <a:stretch>
            <a:fillRect/>
          </a:stretch>
        </p:blipFill>
        <p:spPr>
          <a:xfrm>
            <a:off x="16154400" y="114300"/>
            <a:ext cx="1865906" cy="2171763"/>
          </a:xfrm>
          <a:prstGeom prst="rect">
            <a:avLst/>
          </a:prstGeom>
        </p:spPr>
      </p:pic>
      <p:sp>
        <p:nvSpPr>
          <p:cNvPr id="3" name="Rectangle 2"/>
          <p:cNvSpPr/>
          <p:nvPr/>
        </p:nvSpPr>
        <p:spPr>
          <a:xfrm>
            <a:off x="787400" y="4411911"/>
            <a:ext cx="16789400" cy="5591274"/>
          </a:xfrm>
          <a:prstGeom prst="rect">
            <a:avLst/>
          </a:prstGeom>
        </p:spPr>
        <p:txBody>
          <a:bodyPr wrap="square">
            <a:spAutoFit/>
          </a:bodyPr>
          <a:lstStyle/>
          <a:p>
            <a:pPr lvl="0" algn="just">
              <a:lnSpc>
                <a:spcPct val="150000"/>
              </a:lnSpc>
              <a:spcAft>
                <a:spcPts val="1000"/>
              </a:spcAft>
            </a:pPr>
            <a:r>
              <a:rPr lang="fr-FR" sz="3600" b="1">
                <a:ea typeface="Times New Roman" panose="02020603050405020304"/>
              </a:rPr>
              <a:t>Câu hỏi 6: </a:t>
            </a:r>
            <a:endParaRPr lang="en-US" sz="3600" b="1">
              <a:ea typeface="Times New Roman" panose="02020603050405020304"/>
            </a:endParaRPr>
          </a:p>
          <a:p>
            <a:pPr lvl="0" algn="just">
              <a:lnSpc>
                <a:spcPct val="150000"/>
              </a:lnSpc>
              <a:spcAft>
                <a:spcPts val="1000"/>
              </a:spcAft>
            </a:pPr>
            <a:r>
              <a:rPr lang="fr-FR" sz="3600">
                <a:ea typeface="Times New Roman" panose="02020603050405020304"/>
              </a:rPr>
              <a:t>Trong dung dịch nước, carboxylic acid phản li theo cần bằng:</a:t>
            </a:r>
            <a:endParaRPr lang="en-US" sz="3600">
              <a:ea typeface="Times New Roman" panose="02020603050405020304"/>
            </a:endParaRPr>
          </a:p>
          <a:p>
            <a:pPr lvl="0" algn="ctr">
              <a:lnSpc>
                <a:spcPct val="150000"/>
              </a:lnSpc>
              <a:spcAft>
                <a:spcPts val="1000"/>
              </a:spcAft>
            </a:pPr>
            <a:r>
              <a:rPr lang="fr-FR" sz="3600">
                <a:ea typeface="Cardo"/>
              </a:rPr>
              <a:t>RCOOH </a:t>
            </a:r>
            <a:r>
              <a:rPr lang="fr-FR" sz="3600">
                <a:ea typeface="Cardo"/>
                <a:cs typeface="Cambria Math" panose="02040503050406030204"/>
              </a:rPr>
              <a:t>⇌</a:t>
            </a:r>
            <a:r>
              <a:rPr lang="fr-FR" sz="3600">
                <a:ea typeface="Cardo"/>
              </a:rPr>
              <a:t> RCOO</a:t>
            </a:r>
            <a:r>
              <a:rPr lang="fr-FR" sz="3600" baseline="30000">
                <a:ea typeface="Times New Roman" panose="02020603050405020304"/>
              </a:rPr>
              <a:t>–</a:t>
            </a:r>
            <a:r>
              <a:rPr lang="fr-FR" sz="3600">
                <a:ea typeface="Times New Roman" panose="02020603050405020304"/>
              </a:rPr>
              <a:t> + H</a:t>
            </a:r>
            <a:r>
              <a:rPr lang="fr-FR" sz="3600" baseline="30000">
                <a:ea typeface="Times New Roman" panose="02020603050405020304"/>
              </a:rPr>
              <a:t>+</a:t>
            </a:r>
            <a:endParaRPr lang="en-US" sz="3600">
              <a:ea typeface="Times New Roman" panose="02020603050405020304"/>
            </a:endParaRPr>
          </a:p>
          <a:p>
            <a:pPr lvl="0" algn="just">
              <a:lnSpc>
                <a:spcPct val="150000"/>
              </a:lnSpc>
              <a:spcAft>
                <a:spcPts val="1000"/>
              </a:spcAft>
            </a:pPr>
            <a:r>
              <a:rPr lang="fr-FR" sz="3600">
                <a:ea typeface="Times New Roman" panose="02020603050405020304"/>
              </a:rPr>
              <a:t>Hằng số acid K</a:t>
            </a:r>
            <a:r>
              <a:rPr lang="fr-FR" sz="3600" baseline="-25000">
                <a:ea typeface="Times New Roman" panose="02020603050405020304"/>
              </a:rPr>
              <a:t>a</a:t>
            </a:r>
            <a:r>
              <a:rPr lang="fr-FR" sz="3600">
                <a:ea typeface="Times New Roman" panose="02020603050405020304"/>
              </a:rPr>
              <a:t> càng nhỏ thì khả năng phân li ra ion H</a:t>
            </a:r>
            <a:r>
              <a:rPr lang="fr-FR" sz="3600" baseline="30000">
                <a:ea typeface="Times New Roman" panose="02020603050405020304"/>
              </a:rPr>
              <a:t>+</a:t>
            </a:r>
            <a:r>
              <a:rPr lang="fr-FR" sz="3600">
                <a:ea typeface="Times New Roman" panose="02020603050405020304"/>
              </a:rPr>
              <a:t> càng kém.</a:t>
            </a:r>
            <a:endParaRPr lang="en-US" sz="3600">
              <a:ea typeface="Times New Roman" panose="02020603050405020304"/>
            </a:endParaRPr>
          </a:p>
          <a:p>
            <a:pPr lvl="0" algn="just">
              <a:lnSpc>
                <a:spcPct val="150000"/>
              </a:lnSpc>
            </a:pPr>
            <a:r>
              <a:rPr lang="fr-FR" sz="3600" b="1">
                <a:ea typeface="Cardo"/>
              </a:rPr>
              <a:t>→ </a:t>
            </a:r>
            <a:r>
              <a:rPr lang="fr-FR" sz="3600">
                <a:ea typeface="Times New Roman" panose="02020603050405020304"/>
              </a:rPr>
              <a:t>Các carboxylic acid phân li không hoàn toàn và K</a:t>
            </a:r>
            <a:r>
              <a:rPr lang="fr-FR" sz="3600" baseline="-25000">
                <a:ea typeface="Times New Roman" panose="02020603050405020304"/>
              </a:rPr>
              <a:t>a</a:t>
            </a:r>
            <a:r>
              <a:rPr lang="fr-FR" sz="3600">
                <a:ea typeface="Times New Roman" panose="02020603050405020304"/>
              </a:rPr>
              <a:t> nhỏ nên carboxylic acid có tính acid yếu</a:t>
            </a:r>
            <a:r>
              <a:rPr lang="vi-VN" sz="3600">
                <a:ea typeface="Times New Roman" panose="02020603050405020304"/>
              </a:rPr>
              <a:t>.</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7690856" y="416174"/>
            <a:ext cx="3102131" cy="1002710"/>
          </a:xfrm>
          <a:prstGeom prst="rect">
            <a:avLst/>
          </a:prstGeom>
          <a:solidFill>
            <a:srgbClr val="FDDF78">
              <a:lumMod val="40000"/>
              <a:lumOff val="60000"/>
            </a:srgbClr>
          </a:solidFill>
          <a:ln w="38100">
            <a:solidFill>
              <a:srgbClr val="FDDF78">
                <a:lumMod val="50000"/>
              </a:srgbClr>
            </a:solidFill>
            <a:prstDash val="dash"/>
          </a:ln>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sz="4500" b="1" i="0" u="none" strike="noStrike" kern="0" cap="none" spc="0" normalizeH="0" baseline="0" noProof="0" dirty="0" smtClean="0">
                <a:ln>
                  <a:noFill/>
                </a:ln>
                <a:solidFill>
                  <a:srgbClr val="000000"/>
                </a:solidFill>
                <a:effectLst/>
                <a:uLnTx/>
                <a:uFillTx/>
              </a:rPr>
              <a:t>KẾT LUẬN</a:t>
            </a:r>
            <a:endParaRPr kumimoji="0" lang="en-US" sz="4500" b="1" i="0" u="none" strike="noStrike" kern="0" cap="none" spc="0" normalizeH="0" baseline="0" noProof="0" dirty="0">
              <a:ln>
                <a:noFill/>
              </a:ln>
              <a:solidFill>
                <a:srgbClr val="000000"/>
              </a:solidFill>
              <a:effectLst/>
              <a:uLnTx/>
              <a:uFillTx/>
            </a:endParaRPr>
          </a:p>
        </p:txBody>
      </p:sp>
      <p:grpSp>
        <p:nvGrpSpPr>
          <p:cNvPr id="3" name="Group 2"/>
          <p:cNvGrpSpPr/>
          <p:nvPr/>
        </p:nvGrpSpPr>
        <p:grpSpPr>
          <a:xfrm>
            <a:off x="6143940" y="2779839"/>
            <a:ext cx="10136508" cy="6259414"/>
            <a:chOff x="757964" y="-168818"/>
            <a:chExt cx="16764000" cy="9794252"/>
          </a:xfrm>
        </p:grpSpPr>
        <p:pic>
          <p:nvPicPr>
            <p:cNvPr id="4"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t="12165" r="50724" b="48490"/>
            <a:stretch>
              <a:fillRect/>
            </a:stretch>
          </p:blipFill>
          <p:spPr>
            <a:xfrm>
              <a:off x="757964" y="633835"/>
              <a:ext cx="16764000" cy="899159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srcRect/>
            <a:stretch>
              <a:fillRect/>
            </a:stretch>
          </p:blipFill>
          <p:spPr>
            <a:xfrm>
              <a:off x="8278423" y="-168818"/>
              <a:ext cx="1723077" cy="1605301"/>
            </a:xfrm>
            <a:prstGeom prst="rect">
              <a:avLst/>
            </a:prstGeom>
          </p:spPr>
        </p:pic>
      </p:grpSp>
      <p:pic>
        <p:nvPicPr>
          <p:cNvPr id="6"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24911" y="3563348"/>
            <a:ext cx="3043242" cy="6469796"/>
          </a:xfrm>
          <a:prstGeom prst="rect">
            <a:avLst/>
          </a:prstGeom>
        </p:spPr>
      </p:pic>
      <p:pic>
        <p:nvPicPr>
          <p:cNvPr id="7" name="Picture 20"/>
          <p:cNvPicPr>
            <a:picLocks noChangeAspect="1"/>
          </p:cNvPicPr>
          <p:nvPr/>
        </p:nvPicPr>
        <p:blipFill>
          <a:blip r:embed="rId8"/>
          <a:srcRect/>
          <a:stretch>
            <a:fillRect/>
          </a:stretch>
        </p:blipFill>
        <p:spPr>
          <a:xfrm>
            <a:off x="16154400" y="114300"/>
            <a:ext cx="1865906" cy="2171763"/>
          </a:xfrm>
          <a:prstGeom prst="rect">
            <a:avLst/>
          </a:prstGeom>
        </p:spPr>
      </p:pic>
      <p:sp>
        <p:nvSpPr>
          <p:cNvPr id="8" name="Rectangle 7"/>
          <p:cNvSpPr/>
          <p:nvPr/>
        </p:nvSpPr>
        <p:spPr>
          <a:xfrm>
            <a:off x="6664639" y="4596369"/>
            <a:ext cx="9095106" cy="3139321"/>
          </a:xfrm>
          <a:prstGeom prst="rect">
            <a:avLst/>
          </a:prstGeom>
        </p:spPr>
        <p:txBody>
          <a:bodyPr wrap="square">
            <a:spAutoFit/>
          </a:bodyPr>
          <a:lstStyle/>
          <a:p>
            <a:pPr algn="just">
              <a:lnSpc>
                <a:spcPct val="150000"/>
              </a:lnSpc>
            </a:pPr>
            <a:r>
              <a:rPr lang="vi-VN" sz="4400" dirty="0"/>
              <a:t>Dự đoán tính chất hóa học đặc trưng của hợp chất carboxylic acid: </a:t>
            </a:r>
            <a:r>
              <a:rPr lang="vi-VN" sz="4400" b="1" i="1" dirty="0"/>
              <a:t>Tính </a:t>
            </a:r>
            <a:r>
              <a:rPr lang="vi-VN" sz="4400" b="1" i="1"/>
              <a:t>acid </a:t>
            </a:r>
            <a:r>
              <a:rPr lang="vi-VN" sz="4400" b="1" i="1" smtClean="0"/>
              <a:t>yếu.</a:t>
            </a:r>
            <a:endParaRPr lang="en-US" sz="4400"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1172784" y="611643"/>
            <a:ext cx="16263168" cy="982513"/>
          </a:xfrm>
          <a:prstGeom prst="rect">
            <a:avLst/>
          </a:prstGeom>
        </p:spPr>
        <p:txBody>
          <a:bodyPr wrap="square">
            <a:spAutoFit/>
          </a:bodyPr>
          <a:lstStyle/>
          <a:p>
            <a:pPr algn="just">
              <a:lnSpc>
                <a:spcPct val="150000"/>
              </a:lnSpc>
            </a:pPr>
            <a:r>
              <a:rPr lang="en-US" sz="4400" b="1" dirty="0" smtClean="0">
                <a:solidFill>
                  <a:srgbClr val="C00000"/>
                </a:solidFill>
              </a:rPr>
              <a:t>1. </a:t>
            </a:r>
            <a:r>
              <a:rPr lang="en-US" sz="4400" b="1" dirty="0" err="1" smtClean="0">
                <a:solidFill>
                  <a:srgbClr val="C00000"/>
                </a:solidFill>
              </a:rPr>
              <a:t>Tính</a:t>
            </a:r>
            <a:r>
              <a:rPr lang="en-US" sz="4400" b="1" dirty="0" smtClean="0">
                <a:solidFill>
                  <a:srgbClr val="C00000"/>
                </a:solidFill>
              </a:rPr>
              <a:t> acid</a:t>
            </a:r>
            <a:endParaRPr lang="en-US" sz="4400" b="1" dirty="0">
              <a:solidFill>
                <a:srgbClr val="C00000"/>
              </a:solidFill>
            </a:endParaRPr>
          </a:p>
        </p:txBody>
      </p:sp>
      <p:sp>
        <p:nvSpPr>
          <p:cNvPr id="3" name="Rounded Rectangle 2"/>
          <p:cNvSpPr/>
          <p:nvPr/>
        </p:nvSpPr>
        <p:spPr>
          <a:xfrm>
            <a:off x="1554328" y="2185044"/>
            <a:ext cx="15082127" cy="1202054"/>
          </a:xfrm>
          <a:prstGeom prst="roundRect">
            <a:avLst/>
          </a:prstGeom>
          <a:solidFill>
            <a:srgbClr val="F1FCB2"/>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000" b="1" dirty="0">
                <a:solidFill>
                  <a:srgbClr val="555555">
                    <a:lumMod val="50000"/>
                  </a:srgbClr>
                </a:solidFill>
                <a:ea typeface="+mn-ea"/>
                <a:cs typeface="+mn-cs"/>
              </a:rPr>
              <a:t>Thí nghiệm tính acid của carboxylic acid</a:t>
            </a:r>
            <a:endParaRPr kumimoji="0" lang="en-US" sz="4000" b="1" i="0" u="none" strike="noStrike" kern="0" cap="none" spc="0" normalizeH="0" baseline="0" noProof="0" dirty="0">
              <a:ln>
                <a:noFill/>
              </a:ln>
              <a:solidFill>
                <a:srgbClr val="555555">
                  <a:lumMod val="50000"/>
                </a:srgbClr>
              </a:solidFill>
              <a:effectLst/>
              <a:uLnTx/>
              <a:uFillTx/>
              <a:ea typeface="+mn-ea"/>
              <a:cs typeface="+mn-cs"/>
            </a:endParaRPr>
          </a:p>
        </p:txBody>
      </p:sp>
      <p:sp>
        <p:nvSpPr>
          <p:cNvPr id="4" name="Rectangle 3"/>
          <p:cNvSpPr/>
          <p:nvPr/>
        </p:nvSpPr>
        <p:spPr>
          <a:xfrm>
            <a:off x="1172784" y="3819652"/>
            <a:ext cx="15845216" cy="4965462"/>
          </a:xfrm>
          <a:prstGeom prst="rect">
            <a:avLst/>
          </a:prstGeom>
        </p:spPr>
        <p:txBody>
          <a:bodyPr wrap="square">
            <a:spAutoFit/>
          </a:bodyPr>
          <a:lstStyle/>
          <a:p>
            <a:pPr algn="just">
              <a:lnSpc>
                <a:spcPct val="150000"/>
              </a:lnSpc>
              <a:spcAft>
                <a:spcPts val="1000"/>
              </a:spcAft>
            </a:pPr>
            <a:r>
              <a:rPr lang="fr-FR" sz="4000" b="1" i="1" dirty="0" err="1">
                <a:latin typeface="+mn-lt"/>
                <a:ea typeface="Times New Roman" panose="02020603050405020304"/>
              </a:rPr>
              <a:t>Thí</a:t>
            </a:r>
            <a:r>
              <a:rPr lang="fr-FR" sz="4000" b="1" i="1" dirty="0">
                <a:latin typeface="+mn-lt"/>
                <a:ea typeface="Times New Roman" panose="02020603050405020304"/>
              </a:rPr>
              <a:t> </a:t>
            </a:r>
            <a:r>
              <a:rPr lang="fr-FR" sz="4000" b="1" i="1" dirty="0" err="1">
                <a:latin typeface="+mn-lt"/>
                <a:ea typeface="Times New Roman" panose="02020603050405020304"/>
              </a:rPr>
              <a:t>nghiệm</a:t>
            </a:r>
            <a:r>
              <a:rPr lang="fr-FR" sz="4000" b="1" i="1" dirty="0">
                <a:latin typeface="+mn-lt"/>
                <a:ea typeface="Times New Roman" panose="02020603050405020304"/>
              </a:rPr>
              <a:t> 1: </a:t>
            </a:r>
            <a:r>
              <a:rPr lang="fr-FR" sz="4000" b="1" i="1" dirty="0" err="1">
                <a:latin typeface="+mn-lt"/>
                <a:ea typeface="Times New Roman" panose="02020603050405020304"/>
              </a:rPr>
              <a:t>Thí</a:t>
            </a:r>
            <a:r>
              <a:rPr lang="fr-FR" sz="4000" b="1" i="1" dirty="0">
                <a:latin typeface="+mn-lt"/>
                <a:ea typeface="Times New Roman" panose="02020603050405020304"/>
              </a:rPr>
              <a:t> </a:t>
            </a:r>
            <a:r>
              <a:rPr lang="fr-FR" sz="4000" b="1" i="1" dirty="0" err="1">
                <a:latin typeface="+mn-lt"/>
                <a:ea typeface="Times New Roman" panose="02020603050405020304"/>
              </a:rPr>
              <a:t>nghiệm</a:t>
            </a:r>
            <a:r>
              <a:rPr lang="fr-FR" sz="4000" b="1" i="1" dirty="0">
                <a:latin typeface="+mn-lt"/>
                <a:ea typeface="Times New Roman" panose="02020603050405020304"/>
              </a:rPr>
              <a:t> </a:t>
            </a:r>
            <a:r>
              <a:rPr lang="fr-FR" sz="4000" b="1" i="1" dirty="0" err="1">
                <a:latin typeface="+mn-lt"/>
                <a:ea typeface="Times New Roman" panose="02020603050405020304"/>
              </a:rPr>
              <a:t>tính</a:t>
            </a:r>
            <a:r>
              <a:rPr lang="fr-FR" sz="4000" b="1" i="1" dirty="0">
                <a:latin typeface="+mn-lt"/>
                <a:ea typeface="Times New Roman" panose="02020603050405020304"/>
              </a:rPr>
              <a:t> </a:t>
            </a:r>
            <a:r>
              <a:rPr lang="fr-FR" sz="4000" b="1" i="1" dirty="0" err="1">
                <a:latin typeface="+mn-lt"/>
                <a:ea typeface="Times New Roman" panose="02020603050405020304"/>
              </a:rPr>
              <a:t>acid</a:t>
            </a:r>
            <a:r>
              <a:rPr lang="fr-FR" sz="4000" b="1" i="1" dirty="0">
                <a:latin typeface="+mn-lt"/>
                <a:ea typeface="Times New Roman" panose="02020603050405020304"/>
              </a:rPr>
              <a:t> </a:t>
            </a:r>
            <a:r>
              <a:rPr lang="fr-FR" sz="4000" b="1" i="1" dirty="0" err="1">
                <a:latin typeface="+mn-lt"/>
                <a:ea typeface="Times New Roman" panose="02020603050405020304"/>
              </a:rPr>
              <a:t>của</a:t>
            </a:r>
            <a:r>
              <a:rPr lang="fr-FR" sz="4000" b="1" i="1" dirty="0">
                <a:latin typeface="+mn-lt"/>
                <a:ea typeface="Times New Roman" panose="02020603050405020304"/>
              </a:rPr>
              <a:t> </a:t>
            </a:r>
            <a:r>
              <a:rPr lang="fr-FR" sz="4000" b="1" i="1" dirty="0" err="1">
                <a:latin typeface="+mn-lt"/>
                <a:ea typeface="Times New Roman" panose="02020603050405020304"/>
              </a:rPr>
              <a:t>carboxylic</a:t>
            </a:r>
            <a:r>
              <a:rPr lang="fr-FR" sz="4000" b="1" i="1" dirty="0">
                <a:latin typeface="+mn-lt"/>
                <a:ea typeface="Times New Roman" panose="02020603050405020304"/>
              </a:rPr>
              <a:t> </a:t>
            </a:r>
            <a:r>
              <a:rPr lang="fr-FR" sz="4000" b="1" i="1" dirty="0" err="1" smtClean="0">
                <a:latin typeface="+mn-lt"/>
                <a:ea typeface="Times New Roman" panose="02020603050405020304"/>
              </a:rPr>
              <a:t>acid</a:t>
            </a:r>
            <a:endParaRPr lang="en-US" sz="4000" b="1" i="1" dirty="0" smtClean="0">
              <a:latin typeface="+mn-lt"/>
              <a:ea typeface="Times New Roman" panose="02020603050405020304"/>
            </a:endParaRPr>
          </a:p>
          <a:p>
            <a:pPr algn="just">
              <a:lnSpc>
                <a:spcPct val="150000"/>
              </a:lnSpc>
              <a:spcAft>
                <a:spcPts val="1000"/>
              </a:spcAft>
            </a:pPr>
            <a:r>
              <a:rPr lang="fr-FR" sz="4000" i="1" dirty="0" err="1" smtClean="0">
                <a:latin typeface="+mn-lt"/>
                <a:ea typeface="Times New Roman" panose="02020603050405020304"/>
              </a:rPr>
              <a:t>Dụng</a:t>
            </a:r>
            <a:r>
              <a:rPr lang="fr-FR" sz="4000" i="1" dirty="0" smtClean="0">
                <a:latin typeface="+mn-lt"/>
                <a:ea typeface="Times New Roman" panose="02020603050405020304"/>
              </a:rPr>
              <a:t> </a:t>
            </a:r>
            <a:r>
              <a:rPr lang="fr-FR" sz="4000" i="1" dirty="0" err="1">
                <a:latin typeface="+mn-lt"/>
                <a:ea typeface="Times New Roman" panose="02020603050405020304"/>
              </a:rPr>
              <a:t>cụ</a:t>
            </a:r>
            <a:r>
              <a:rPr lang="fr-FR" sz="4000" i="1" dirty="0">
                <a:latin typeface="+mn-lt"/>
                <a:ea typeface="Times New Roman" panose="02020603050405020304"/>
              </a:rPr>
              <a:t> </a:t>
            </a:r>
            <a:r>
              <a:rPr lang="fr-FR" sz="4000" i="1" dirty="0" err="1">
                <a:latin typeface="+mn-lt"/>
                <a:ea typeface="Times New Roman" panose="02020603050405020304"/>
              </a:rPr>
              <a:t>và</a:t>
            </a:r>
            <a:r>
              <a:rPr lang="fr-FR" sz="4000" i="1" dirty="0">
                <a:latin typeface="+mn-lt"/>
                <a:ea typeface="Times New Roman" panose="02020603050405020304"/>
              </a:rPr>
              <a:t> </a:t>
            </a:r>
            <a:r>
              <a:rPr lang="fr-FR" sz="4000" i="1" dirty="0" err="1">
                <a:latin typeface="+mn-lt"/>
                <a:ea typeface="Times New Roman" panose="02020603050405020304"/>
              </a:rPr>
              <a:t>hóa</a:t>
            </a:r>
            <a:r>
              <a:rPr lang="fr-FR" sz="4000" i="1" dirty="0">
                <a:latin typeface="+mn-lt"/>
                <a:ea typeface="Times New Roman" panose="02020603050405020304"/>
              </a:rPr>
              <a:t> </a:t>
            </a:r>
            <a:r>
              <a:rPr lang="fr-FR" sz="4000" i="1" dirty="0" err="1">
                <a:latin typeface="+mn-lt"/>
                <a:ea typeface="Times New Roman" panose="02020603050405020304"/>
              </a:rPr>
              <a:t>chất</a:t>
            </a:r>
            <a:r>
              <a:rPr lang="fr-FR" sz="4000" i="1" dirty="0">
                <a:latin typeface="+mn-lt"/>
                <a:ea typeface="Times New Roman" panose="02020603050405020304"/>
              </a:rPr>
              <a:t>: </a:t>
            </a:r>
            <a:endParaRPr lang="fr-FR" sz="4000" i="1" dirty="0" smtClean="0">
              <a:latin typeface="+mn-lt"/>
              <a:ea typeface="Times New Roman" panose="02020603050405020304"/>
            </a:endParaRPr>
          </a:p>
          <a:p>
            <a:pPr algn="just">
              <a:lnSpc>
                <a:spcPct val="150000"/>
              </a:lnSpc>
              <a:spcAft>
                <a:spcPts val="1000"/>
              </a:spcAft>
            </a:pPr>
            <a:r>
              <a:rPr lang="fr-FR" sz="4000" dirty="0" err="1" smtClean="0">
                <a:latin typeface="+mn-lt"/>
                <a:ea typeface="Times New Roman" panose="02020603050405020304"/>
              </a:rPr>
              <a:t>Ống</a:t>
            </a:r>
            <a:r>
              <a:rPr lang="fr-FR" sz="4000" dirty="0" smtClean="0">
                <a:latin typeface="+mn-lt"/>
                <a:ea typeface="Times New Roman" panose="02020603050405020304"/>
              </a:rPr>
              <a:t> </a:t>
            </a:r>
            <a:r>
              <a:rPr lang="fr-FR" sz="4000" dirty="0" err="1">
                <a:latin typeface="+mn-lt"/>
                <a:ea typeface="Times New Roman" panose="02020603050405020304"/>
              </a:rPr>
              <a:t>nghiệm</a:t>
            </a:r>
            <a:r>
              <a:rPr lang="fr-FR" sz="4000" dirty="0">
                <a:latin typeface="+mn-lt"/>
                <a:ea typeface="Times New Roman" panose="02020603050405020304"/>
              </a:rPr>
              <a:t>, </a:t>
            </a:r>
            <a:r>
              <a:rPr lang="fr-FR" sz="4000" dirty="0" err="1">
                <a:latin typeface="+mn-lt"/>
                <a:ea typeface="Times New Roman" panose="02020603050405020304"/>
              </a:rPr>
              <a:t>kẹp</a:t>
            </a:r>
            <a:r>
              <a:rPr lang="fr-FR" sz="4000" dirty="0">
                <a:latin typeface="+mn-lt"/>
                <a:ea typeface="Times New Roman" panose="02020603050405020304"/>
              </a:rPr>
              <a:t> </a:t>
            </a:r>
            <a:r>
              <a:rPr lang="fr-FR" sz="4000" dirty="0" err="1">
                <a:latin typeface="+mn-lt"/>
                <a:ea typeface="Times New Roman" panose="02020603050405020304"/>
              </a:rPr>
              <a:t>gỗ</a:t>
            </a:r>
            <a:r>
              <a:rPr lang="fr-FR" sz="4000" dirty="0">
                <a:latin typeface="+mn-lt"/>
                <a:ea typeface="Times New Roman" panose="02020603050405020304"/>
              </a:rPr>
              <a:t>, </a:t>
            </a:r>
            <a:r>
              <a:rPr lang="fr-FR" sz="4000" dirty="0" err="1">
                <a:latin typeface="+mn-lt"/>
                <a:ea typeface="Times New Roman" panose="02020603050405020304"/>
              </a:rPr>
              <a:t>ống</a:t>
            </a:r>
            <a:r>
              <a:rPr lang="fr-FR" sz="4000" dirty="0">
                <a:latin typeface="+mn-lt"/>
                <a:ea typeface="Times New Roman" panose="02020603050405020304"/>
              </a:rPr>
              <a:t> </a:t>
            </a:r>
            <a:r>
              <a:rPr lang="fr-FR" sz="4000" dirty="0" err="1">
                <a:latin typeface="+mn-lt"/>
                <a:ea typeface="Times New Roman" panose="02020603050405020304"/>
              </a:rPr>
              <a:t>hút</a:t>
            </a:r>
            <a:r>
              <a:rPr lang="fr-FR" sz="4000" dirty="0">
                <a:latin typeface="+mn-lt"/>
                <a:ea typeface="Times New Roman" panose="02020603050405020304"/>
              </a:rPr>
              <a:t> </a:t>
            </a:r>
            <a:r>
              <a:rPr lang="fr-FR" sz="4000" dirty="0" err="1">
                <a:latin typeface="+mn-lt"/>
                <a:ea typeface="Times New Roman" panose="02020603050405020304"/>
              </a:rPr>
              <a:t>nhỏ</a:t>
            </a:r>
            <a:r>
              <a:rPr lang="fr-FR" sz="4000" dirty="0">
                <a:latin typeface="+mn-lt"/>
                <a:ea typeface="Times New Roman" panose="02020603050405020304"/>
              </a:rPr>
              <a:t> </a:t>
            </a:r>
            <a:r>
              <a:rPr lang="fr-FR" sz="4000" dirty="0" err="1">
                <a:latin typeface="+mn-lt"/>
                <a:ea typeface="Times New Roman" panose="02020603050405020304"/>
              </a:rPr>
              <a:t>giọt</a:t>
            </a:r>
            <a:r>
              <a:rPr lang="fr-FR" sz="4000" dirty="0">
                <a:latin typeface="+mn-lt"/>
                <a:ea typeface="Times New Roman" panose="02020603050405020304"/>
              </a:rPr>
              <a:t>, </a:t>
            </a:r>
            <a:r>
              <a:rPr lang="fr-FR" sz="4000" dirty="0" err="1">
                <a:latin typeface="+mn-lt"/>
                <a:ea typeface="Times New Roman" panose="02020603050405020304"/>
              </a:rPr>
              <a:t>thìa</a:t>
            </a:r>
            <a:r>
              <a:rPr lang="fr-FR" sz="4000" dirty="0">
                <a:latin typeface="+mn-lt"/>
                <a:ea typeface="Times New Roman" panose="02020603050405020304"/>
              </a:rPr>
              <a:t> </a:t>
            </a:r>
            <a:r>
              <a:rPr lang="fr-FR" sz="4000" dirty="0" err="1">
                <a:latin typeface="+mn-lt"/>
                <a:ea typeface="Times New Roman" panose="02020603050405020304"/>
              </a:rPr>
              <a:t>lấy</a:t>
            </a:r>
            <a:r>
              <a:rPr lang="fr-FR" sz="4000" dirty="0">
                <a:latin typeface="+mn-lt"/>
                <a:ea typeface="Times New Roman" panose="02020603050405020304"/>
              </a:rPr>
              <a:t> </a:t>
            </a:r>
            <a:r>
              <a:rPr lang="fr-FR" sz="4000" dirty="0" err="1">
                <a:latin typeface="+mn-lt"/>
                <a:ea typeface="Times New Roman" panose="02020603050405020304"/>
              </a:rPr>
              <a:t>hoá</a:t>
            </a:r>
            <a:r>
              <a:rPr lang="fr-FR" sz="4000" dirty="0">
                <a:latin typeface="+mn-lt"/>
                <a:ea typeface="Times New Roman" panose="02020603050405020304"/>
              </a:rPr>
              <a:t> </a:t>
            </a:r>
            <a:r>
              <a:rPr lang="fr-FR" sz="4000" dirty="0" err="1">
                <a:latin typeface="+mn-lt"/>
                <a:ea typeface="Times New Roman" panose="02020603050405020304"/>
              </a:rPr>
              <a:t>chất</a:t>
            </a:r>
            <a:r>
              <a:rPr lang="fr-FR" sz="4000" dirty="0">
                <a:latin typeface="+mn-lt"/>
                <a:ea typeface="Times New Roman" panose="02020603050405020304"/>
              </a:rPr>
              <a:t>, </a:t>
            </a:r>
            <a:r>
              <a:rPr lang="fr-FR" sz="4000" dirty="0" err="1">
                <a:latin typeface="+mn-lt"/>
                <a:ea typeface="Times New Roman" panose="02020603050405020304"/>
              </a:rPr>
              <a:t>acetic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(CH</a:t>
            </a:r>
            <a:r>
              <a:rPr lang="fr-FR" sz="4000" baseline="-25000" dirty="0">
                <a:latin typeface="+mn-lt"/>
                <a:ea typeface="Times New Roman" panose="02020603050405020304"/>
              </a:rPr>
              <a:t>3</a:t>
            </a:r>
            <a:r>
              <a:rPr lang="fr-FR" sz="4000" dirty="0">
                <a:latin typeface="+mn-lt"/>
                <a:ea typeface="Times New Roman" panose="02020603050405020304"/>
              </a:rPr>
              <a:t>COOH), sodium carbonate (Na</a:t>
            </a:r>
            <a:r>
              <a:rPr lang="fr-FR" sz="4000" baseline="-25000" dirty="0">
                <a:latin typeface="+mn-lt"/>
                <a:ea typeface="Times New Roman" panose="02020603050405020304"/>
              </a:rPr>
              <a:t>2</a:t>
            </a:r>
            <a:r>
              <a:rPr lang="fr-FR" sz="4000" dirty="0">
                <a:latin typeface="+mn-lt"/>
                <a:ea typeface="Times New Roman" panose="02020603050405020304"/>
              </a:rPr>
              <a:t>CO</a:t>
            </a:r>
            <a:r>
              <a:rPr lang="fr-FR" sz="4000" baseline="-25000" dirty="0">
                <a:latin typeface="+mn-lt"/>
                <a:ea typeface="Times New Roman" panose="02020603050405020304"/>
              </a:rPr>
              <a:t>3</a:t>
            </a:r>
            <a:r>
              <a:rPr lang="fr-FR" sz="4000" dirty="0">
                <a:latin typeface="+mn-lt"/>
                <a:ea typeface="Times New Roman" panose="02020603050405020304"/>
              </a:rPr>
              <a:t>) </a:t>
            </a:r>
            <a:r>
              <a:rPr lang="fr-FR" sz="4000" dirty="0" err="1">
                <a:latin typeface="+mn-lt"/>
                <a:ea typeface="Times New Roman" panose="02020603050405020304"/>
              </a:rPr>
              <a:t>hoặc</a:t>
            </a:r>
            <a:r>
              <a:rPr lang="fr-FR" sz="4000" dirty="0">
                <a:latin typeface="+mn-lt"/>
                <a:ea typeface="Times New Roman" panose="02020603050405020304"/>
              </a:rPr>
              <a:t> calcium carbonate (CaCO</a:t>
            </a:r>
            <a:r>
              <a:rPr lang="fr-FR" sz="4000" baseline="-25000" dirty="0">
                <a:latin typeface="+mn-lt"/>
                <a:ea typeface="Times New Roman" panose="02020603050405020304"/>
              </a:rPr>
              <a:t>3</a:t>
            </a:r>
            <a:r>
              <a:rPr lang="fr-FR" sz="4000" dirty="0">
                <a:latin typeface="+mn-lt"/>
                <a:ea typeface="Times New Roman" panose="02020603050405020304"/>
              </a:rPr>
              <a:t>), </a:t>
            </a:r>
            <a:r>
              <a:rPr lang="fr-FR" sz="4000" dirty="0" err="1">
                <a:latin typeface="+mn-lt"/>
                <a:ea typeface="Times New Roman" panose="02020603050405020304"/>
              </a:rPr>
              <a:t>magnesium</a:t>
            </a:r>
            <a:r>
              <a:rPr lang="fr-FR" sz="4000" dirty="0">
                <a:latin typeface="+mn-lt"/>
                <a:ea typeface="Times New Roman" panose="02020603050405020304"/>
              </a:rPr>
              <a:t> (Mg), </a:t>
            </a:r>
            <a:r>
              <a:rPr lang="fr-FR" sz="4000" err="1">
                <a:latin typeface="+mn-lt"/>
                <a:ea typeface="Times New Roman" panose="02020603050405020304"/>
              </a:rPr>
              <a:t>quỳ</a:t>
            </a:r>
            <a:r>
              <a:rPr lang="fr-FR" sz="4000">
                <a:latin typeface="+mn-lt"/>
                <a:ea typeface="Times New Roman" panose="02020603050405020304"/>
              </a:rPr>
              <a:t> </a:t>
            </a:r>
            <a:r>
              <a:rPr lang="fr-FR" sz="4000" smtClean="0">
                <a:latin typeface="+mn-lt"/>
                <a:ea typeface="Times New Roman" panose="02020603050405020304"/>
              </a:rPr>
              <a:t>tím</a:t>
            </a:r>
            <a:r>
              <a:rPr lang="vi-VN" sz="4000" smtClean="0">
                <a:latin typeface="+mn-lt"/>
                <a:ea typeface="Times New Roman" panose="02020603050405020304"/>
              </a:rPr>
              <a:t>.</a:t>
            </a:r>
            <a:endParaRPr lang="en-US" sz="4000" dirty="0">
              <a:effectLst/>
              <a:latin typeface="+mn-lt"/>
              <a:ea typeface="Times New Roman" panose="02020603050405020304"/>
            </a:endParaRPr>
          </a:p>
        </p:txBody>
      </p:sp>
      <p:pic>
        <p:nvPicPr>
          <p:cNvPr id="5" name="Picture 5"/>
          <p:cNvPicPr>
            <a:picLocks noChangeAspect="1"/>
          </p:cNvPicPr>
          <p:nvPr/>
        </p:nvPicPr>
        <p:blipFill>
          <a:blip r:embed="rId3"/>
          <a:srcRect/>
          <a:stretch>
            <a:fillRect/>
          </a:stretch>
        </p:blipFill>
        <p:spPr>
          <a:xfrm flipH="1">
            <a:off x="15812506" y="7283229"/>
            <a:ext cx="2067373" cy="30037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1790102" y="722910"/>
            <a:ext cx="6899000" cy="1280813"/>
            <a:chOff x="562894" y="759345"/>
            <a:chExt cx="6899000" cy="1280813"/>
          </a:xfrm>
        </p:grpSpPr>
        <p:sp>
          <p:nvSpPr>
            <p:cNvPr id="3" name="Rectangle 2"/>
            <p:cNvSpPr/>
            <p:nvPr/>
          </p:nvSpPr>
          <p:spPr>
            <a:xfrm>
              <a:off x="2337965" y="941345"/>
              <a:ext cx="5123929" cy="969496"/>
            </a:xfrm>
            <a:prstGeom prst="rect">
              <a:avLst/>
            </a:prstGeom>
          </p:spPr>
          <p:txBody>
            <a:bodyPr wrap="square">
              <a:spAutoFit/>
            </a:bodyPr>
            <a:lstStyle/>
            <a:p>
              <a:pPr algn="just">
                <a:lnSpc>
                  <a:spcPct val="150000"/>
                </a:lnSpc>
              </a:pPr>
              <a:r>
                <a:rPr lang="en-US" sz="3800" b="1" dirty="0" err="1" smtClean="0">
                  <a:solidFill>
                    <a:schemeClr val="tx1"/>
                  </a:solidFill>
                  <a:latin typeface="Arial" panose="020B0604020202020204" pitchFamily="34" charset="0"/>
                  <a:cs typeface="Arial" panose="020B0604020202020204" pitchFamily="34" charset="0"/>
                </a:rPr>
                <a:t>Câu</a:t>
              </a:r>
              <a:r>
                <a:rPr lang="en-US" sz="3800" b="1" dirty="0" smtClean="0">
                  <a:solidFill>
                    <a:schemeClr val="tx1"/>
                  </a:solidFill>
                  <a:latin typeface="Arial" panose="020B0604020202020204" pitchFamily="34" charset="0"/>
                  <a:cs typeface="Arial" panose="020B0604020202020204" pitchFamily="34" charset="0"/>
                </a:rPr>
                <a:t> </a:t>
              </a:r>
              <a:r>
                <a:rPr lang="en-US" sz="3800" b="1" dirty="0" err="1" smtClean="0">
                  <a:solidFill>
                    <a:schemeClr val="tx1"/>
                  </a:solidFill>
                  <a:latin typeface="Arial" panose="020B0604020202020204" pitchFamily="34" charset="0"/>
                  <a:cs typeface="Arial" panose="020B0604020202020204" pitchFamily="34" charset="0"/>
                </a:rPr>
                <a:t>hỏi</a:t>
              </a:r>
              <a:r>
                <a:rPr lang="en-US" sz="3800" b="1" dirty="0" smtClean="0">
                  <a:solidFill>
                    <a:schemeClr val="tx1"/>
                  </a:solidFill>
                  <a:latin typeface="Arial" panose="020B0604020202020204" pitchFamily="34" charset="0"/>
                  <a:cs typeface="Arial" panose="020B0604020202020204" pitchFamily="34" charset="0"/>
                </a:rPr>
                <a:t> </a:t>
              </a:r>
              <a:r>
                <a:rPr lang="en-US" sz="3800" b="1" dirty="0" err="1" smtClean="0">
                  <a:solidFill>
                    <a:schemeClr val="tx1"/>
                  </a:solidFill>
                  <a:latin typeface="Arial" panose="020B0604020202020204" pitchFamily="34" charset="0"/>
                  <a:cs typeface="Arial" panose="020B0604020202020204" pitchFamily="34" charset="0"/>
                </a:rPr>
                <a:t>thảo</a:t>
              </a:r>
              <a:r>
                <a:rPr lang="en-US" sz="3800" b="1" dirty="0" smtClean="0">
                  <a:solidFill>
                    <a:schemeClr val="tx1"/>
                  </a:solidFill>
                  <a:latin typeface="Arial" panose="020B0604020202020204" pitchFamily="34" charset="0"/>
                  <a:cs typeface="Arial" panose="020B0604020202020204" pitchFamily="34" charset="0"/>
                </a:rPr>
                <a:t> </a:t>
              </a:r>
              <a:r>
                <a:rPr lang="en-US" sz="3800" b="1" dirty="0" err="1" smtClean="0">
                  <a:solidFill>
                    <a:schemeClr val="tx1"/>
                  </a:solidFill>
                  <a:latin typeface="Arial" panose="020B0604020202020204" pitchFamily="34" charset="0"/>
                  <a:cs typeface="Arial" panose="020B0604020202020204" pitchFamily="34" charset="0"/>
                </a:rPr>
                <a:t>luận</a:t>
              </a:r>
              <a:r>
                <a:rPr lang="en-US" sz="3800" b="1" dirty="0" smtClean="0">
                  <a:solidFill>
                    <a:schemeClr val="tx1"/>
                  </a:solidFill>
                  <a:latin typeface="Arial" panose="020B0604020202020204" pitchFamily="34" charset="0"/>
                  <a:cs typeface="Arial" panose="020B0604020202020204" pitchFamily="34" charset="0"/>
                </a:rPr>
                <a:t> 7</a:t>
              </a:r>
              <a:endParaRPr lang="en-US" sz="3800" b="1" dirty="0">
                <a:solidFill>
                  <a:schemeClr val="tx1"/>
                </a:solidFill>
                <a:latin typeface="Arial" panose="020B0604020202020204" pitchFamily="34" charset="0"/>
                <a:cs typeface="Arial" panose="020B0604020202020204" pitchFamily="34" charset="0"/>
              </a:endParaRPr>
            </a:p>
          </p:txBody>
        </p:sp>
        <p:pic>
          <p:nvPicPr>
            <p:cNvPr id="4"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5" name="Rectangle 4"/>
          <p:cNvSpPr/>
          <p:nvPr/>
        </p:nvSpPr>
        <p:spPr>
          <a:xfrm>
            <a:off x="1790102" y="2069118"/>
            <a:ext cx="14978235" cy="1938992"/>
          </a:xfrm>
          <a:prstGeom prst="rect">
            <a:avLst/>
          </a:prstGeom>
        </p:spPr>
        <p:txBody>
          <a:bodyPr wrap="square">
            <a:spAutoFit/>
          </a:bodyPr>
          <a:lstStyle/>
          <a:p>
            <a:pPr algn="just">
              <a:lnSpc>
                <a:spcPct val="150000"/>
              </a:lnSpc>
            </a:pPr>
            <a:r>
              <a:rPr lang="vi-VN" sz="4000" dirty="0"/>
              <a:t>Tiến hành thí nghiệm 1 theo hướng dẫn. Nêu hiện tượng xảy ra. Giải thích và viết phương trình hóa học của </a:t>
            </a:r>
            <a:r>
              <a:rPr lang="vi-VN" sz="4000"/>
              <a:t>phản </a:t>
            </a:r>
            <a:r>
              <a:rPr lang="vi-VN" sz="4000" smtClean="0"/>
              <a:t>ứng. </a:t>
            </a:r>
            <a:endParaRPr lang="en-US" sz="4000" dirty="0"/>
          </a:p>
        </p:txBody>
      </p:sp>
      <p:grpSp>
        <p:nvGrpSpPr>
          <p:cNvPr id="10" name="Group 9"/>
          <p:cNvGrpSpPr/>
          <p:nvPr/>
        </p:nvGrpSpPr>
        <p:grpSpPr>
          <a:xfrm>
            <a:off x="762277" y="4157875"/>
            <a:ext cx="14355803" cy="1015663"/>
            <a:chOff x="762277" y="4157875"/>
            <a:chExt cx="14355803" cy="1015663"/>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2771" b="21298"/>
            <a:stretch>
              <a:fillRect/>
            </a:stretch>
          </p:blipFill>
          <p:spPr>
            <a:xfrm>
              <a:off x="762277" y="4365796"/>
              <a:ext cx="1337547" cy="704031"/>
            </a:xfrm>
            <a:prstGeom prst="rect">
              <a:avLst/>
            </a:prstGeom>
          </p:spPr>
        </p:pic>
        <p:sp>
          <p:nvSpPr>
            <p:cNvPr id="9" name="Rectangle 8"/>
            <p:cNvSpPr/>
            <p:nvPr/>
          </p:nvSpPr>
          <p:spPr>
            <a:xfrm>
              <a:off x="2099824" y="4157875"/>
              <a:ext cx="13018256" cy="1015663"/>
            </a:xfrm>
            <a:prstGeom prst="rect">
              <a:avLst/>
            </a:prstGeom>
          </p:spPr>
          <p:txBody>
            <a:bodyPr wrap="square">
              <a:spAutoFit/>
            </a:bodyPr>
            <a:lstStyle/>
            <a:p>
              <a:pPr algn="just">
                <a:lnSpc>
                  <a:spcPct val="150000"/>
                </a:lnSpc>
              </a:pPr>
              <a:r>
                <a:rPr lang="vi-VN" sz="4000" b="1" smtClean="0"/>
                <a:t>Khi nhỏ dung dịch acetic acid lên mẩy giấy quỳ tím:</a:t>
              </a:r>
              <a:endParaRPr lang="en-US" sz="4000" b="1" dirty="0"/>
            </a:p>
          </p:txBody>
        </p:sp>
      </p:grpSp>
      <p:pic>
        <p:nvPicPr>
          <p:cNvPr id="1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894577" y="8602132"/>
            <a:ext cx="2319165" cy="1730677"/>
          </a:xfrm>
          <a:prstGeom prst="rect">
            <a:avLst/>
          </a:prstGeom>
        </p:spPr>
      </p:pic>
      <p:sp>
        <p:nvSpPr>
          <p:cNvPr id="14" name="Parallelogram 13"/>
          <p:cNvSpPr/>
          <p:nvPr/>
        </p:nvSpPr>
        <p:spPr>
          <a:xfrm>
            <a:off x="6539457" y="8123213"/>
            <a:ext cx="4771762" cy="957837"/>
          </a:xfrm>
          <a:prstGeom prst="parallelogram">
            <a:avLst>
              <a:gd name="adj" fmla="val 89282"/>
            </a:avLst>
          </a:prstGeom>
          <a:solidFill>
            <a:srgbClr val="C9A6E4"/>
          </a:solidFill>
          <a:ln w="25400" cap="flat" cmpd="sng" algn="ctr">
            <a:solidFill>
              <a:srgbClr val="C9A6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FFFDE4"/>
              </a:solidFill>
              <a:effectLst/>
              <a:uLnTx/>
              <a:uFillTx/>
              <a:latin typeface="Arial"/>
            </a:endParaRPr>
          </a:p>
        </p:txBody>
      </p:sp>
      <p:sp>
        <p:nvSpPr>
          <p:cNvPr id="15" name="Oval 14"/>
          <p:cNvSpPr/>
          <p:nvPr/>
        </p:nvSpPr>
        <p:spPr>
          <a:xfrm>
            <a:off x="8361121" y="8344605"/>
            <a:ext cx="1154458" cy="478918"/>
          </a:xfrm>
          <a:prstGeom prst="ellipse">
            <a:avLst/>
          </a:prstGeom>
          <a:solidFill>
            <a:srgbClr val="EC6EC8"/>
          </a:solidFill>
          <a:ln w="25400" cap="flat" cmpd="sng" algn="ctr">
            <a:solidFill>
              <a:srgbClr val="EC6E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FFFDE4"/>
              </a:solidFill>
              <a:effectLst/>
              <a:uLnTx/>
              <a:uFillTx/>
              <a:latin typeface="Arial"/>
            </a:endParaRPr>
          </a:p>
        </p:txBody>
      </p:sp>
      <p:sp>
        <p:nvSpPr>
          <p:cNvPr id="17" name="Rectangle 16"/>
          <p:cNvSpPr/>
          <p:nvPr/>
        </p:nvSpPr>
        <p:spPr>
          <a:xfrm>
            <a:off x="5892861" y="9312691"/>
            <a:ext cx="6146234"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smtClean="0">
                <a:ln>
                  <a:noFill/>
                </a:ln>
                <a:solidFill>
                  <a:srgbClr val="FF0000"/>
                </a:solidFill>
                <a:effectLst/>
                <a:uLnTx/>
                <a:uFillTx/>
              </a:rPr>
              <a:t>Giấy </a:t>
            </a:r>
            <a:r>
              <a:rPr kumimoji="0" lang="en-US" sz="4000" b="0" i="0" u="none" strike="noStrike" kern="0" cap="none" spc="0" normalizeH="0" baseline="0" noProof="0" smtClean="0">
                <a:ln>
                  <a:noFill/>
                </a:ln>
                <a:solidFill>
                  <a:srgbClr val="FF0000"/>
                </a:solidFill>
                <a:effectLst/>
                <a:uLnTx/>
                <a:uFillTx/>
              </a:rPr>
              <a:t>quỳ tím chuyển </a:t>
            </a:r>
            <a:r>
              <a:rPr kumimoji="0" lang="vi-VN" sz="4000" b="0" i="0" u="none" strike="noStrike" kern="0" cap="none" spc="0" normalizeH="0" baseline="0" noProof="0" smtClean="0">
                <a:ln>
                  <a:noFill/>
                </a:ln>
                <a:solidFill>
                  <a:srgbClr val="FF0000"/>
                </a:solidFill>
                <a:effectLst/>
                <a:uLnTx/>
                <a:uFillTx/>
              </a:rPr>
              <a:t>hồng</a:t>
            </a:r>
            <a:endParaRPr kumimoji="0" lang="en-US" sz="4000" b="0" i="0" u="none" strike="noStrike" kern="0" cap="none" spc="0" normalizeH="0" baseline="0" noProof="0" smtClean="0">
              <a:ln>
                <a:noFill/>
              </a:ln>
              <a:solidFill>
                <a:srgbClr val="FF0000"/>
              </a:solidFill>
              <a:effectLst/>
              <a:uLnTx/>
              <a:uFillTx/>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38124">
            <a:off x="8847071" y="5044698"/>
            <a:ext cx="2034959" cy="1805373"/>
          </a:xfrm>
          <a:prstGeom prst="rect">
            <a:avLst/>
          </a:prstGeom>
        </p:spPr>
      </p:pic>
      <p:sp>
        <p:nvSpPr>
          <p:cNvPr id="19" name="Teardrop 18"/>
          <p:cNvSpPr/>
          <p:nvPr/>
        </p:nvSpPr>
        <p:spPr>
          <a:xfrm rot="18685245">
            <a:off x="8765754" y="6860144"/>
            <a:ext cx="401154" cy="401154"/>
          </a:xfrm>
          <a:prstGeom prst="teardrop">
            <a:avLst>
              <a:gd name="adj" fmla="val 121429"/>
            </a:avLst>
          </a:prstGeom>
          <a:solidFill>
            <a:srgbClr val="5EB6EC"/>
          </a:solidFill>
          <a:ln>
            <a:solidFill>
              <a:srgbClr val="5EB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9754746" y="6469937"/>
            <a:ext cx="4232729" cy="785126"/>
            <a:chOff x="9515579" y="6217920"/>
            <a:chExt cx="4232729" cy="785126"/>
          </a:xfrm>
        </p:grpSpPr>
        <p:cxnSp>
          <p:nvCxnSpPr>
            <p:cNvPr id="21" name="Straight Arrow Connector 20"/>
            <p:cNvCxnSpPr/>
            <p:nvPr/>
          </p:nvCxnSpPr>
          <p:spPr>
            <a:xfrm flipH="1" flipV="1">
              <a:off x="9515579" y="6217920"/>
              <a:ext cx="1233701" cy="397647"/>
            </a:xfrm>
            <a:prstGeom prst="straightConnector1">
              <a:avLst/>
            </a:prstGeom>
            <a:ln w="3810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801908" y="6293704"/>
              <a:ext cx="2946400" cy="709342"/>
            </a:xfrm>
            <a:prstGeom prst="rect">
              <a:avLst/>
            </a:prstGeom>
            <a:noFill/>
          </p:spPr>
          <p:txBody>
            <a:bodyPr wrap="square" rtlCol="0">
              <a:spAutoFit/>
            </a:bodyPr>
            <a:lstStyle/>
            <a:p>
              <a:r>
                <a:rPr lang="vi-VN" sz="4000" smtClean="0"/>
                <a:t>acetic acid</a:t>
              </a:r>
              <a:endParaRPr lang="en-US" sz="40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2"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500"/>
                            </p:stCondLst>
                            <p:childTnLst>
                              <p:par>
                                <p:cTn id="35" presetID="42" presetClass="path" presetSubtype="0" accel="50000" decel="50000" fill="hold" grpId="0" nodeType="afterEffect">
                                  <p:stCondLst>
                                    <p:cond delay="0"/>
                                  </p:stCondLst>
                                  <p:childTnLst>
                                    <p:animMotion origin="layout" path="M 2.22222E-6 4.5679E-6 L 2.22222E-6 0.14984 " pathEditMode="relative" rAng="0" ptsTypes="AA">
                                      <p:cBhvr>
                                        <p:cTn id="36" dur="500" fill="hold"/>
                                        <p:tgtEl>
                                          <p:spTgt spid="19"/>
                                        </p:tgtEl>
                                        <p:attrNameLst>
                                          <p:attrName>ppt_x</p:attrName>
                                          <p:attrName>ppt_y</p:attrName>
                                        </p:attrNameLst>
                                      </p:cBhvr>
                                      <p:rCtr x="0" y="7485"/>
                                    </p:animMotion>
                                  </p:childTnLst>
                                </p:cTn>
                              </p:par>
                            </p:childTnLst>
                          </p:cTn>
                        </p:par>
                        <p:par>
                          <p:cTn id="37" fill="hold">
                            <p:stCondLst>
                              <p:cond delay="1000"/>
                            </p:stCondLst>
                            <p:childTnLst>
                              <p:par>
                                <p:cTn id="38" presetID="1" presetClass="exit" presetSubtype="0" fill="hold" grpId="1" nodeType="afterEffect">
                                  <p:stCondLst>
                                    <p:cond delay="0"/>
                                  </p:stCondLst>
                                  <p:childTnLst>
                                    <p:set>
                                      <p:cBhvr>
                                        <p:cTn id="39" dur="1" fill="hold">
                                          <p:stCondLst>
                                            <p:cond delay="0"/>
                                          </p:stCondLst>
                                        </p:cTn>
                                        <p:tgtEl>
                                          <p:spTgt spid="19"/>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7" grpId="0"/>
      <p:bldP spid="19" grpId="0" animBg="1"/>
      <p:bldP spid="19" grpId="1" animBg="1"/>
      <p:bldP spid="19"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Í NGHIỆM CH3COOH TÁC DỤNG Mg #thinghiemhoahoc #CH3COOH #Mg">
            <a:hlinkClick r:id="" action="ppaction://media"/>
          </p:cNvPr>
          <p:cNvPicPr>
            <a:picLocks noChangeAspect="1"/>
          </p:cNvPicPr>
          <p:nvPr>
            <a:videoFile r:link="rId1"/>
            <p:extLst>
              <p:ext uri="{DAA4B4D4-6D71-4841-9C94-3DE7FCFB9230}">
                <p14:media xmlns:p14="http://schemas.microsoft.com/office/powerpoint/2010/main" r:embed="rId2">
                  <p14:trim st="19029"/>
                </p14:media>
              </p:ext>
            </p:extLst>
          </p:nvPr>
        </p:nvPicPr>
        <p:blipFill>
          <a:blip r:embed="rId4"/>
          <a:stretch>
            <a:fillRect/>
          </a:stretch>
        </p:blipFill>
        <p:spPr>
          <a:xfrm>
            <a:off x="0" y="0"/>
            <a:ext cx="18288000" cy="10287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5349" y="4410202"/>
            <a:ext cx="1477301" cy="1466595"/>
          </a:xfrm>
          <a:prstGeom prst="rect">
            <a:avLst/>
          </a:prstGeom>
        </p:spPr>
      </p:pic>
    </p:spTree>
    <p:extLst>
      <p:ext uri="{BB962C8B-B14F-4D97-AF65-F5344CB8AC3E}">
        <p14:creationId xmlns:p14="http://schemas.microsoft.com/office/powerpoint/2010/main" val="30287797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4880" y="2489567"/>
            <a:ext cx="13776960" cy="28623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en-US" sz="4000"/>
              <a:t>Khi cho mẩu magnesium vào ống nghiệm (1) kim loại magnesium tan dần tạo thành dung dịch màu không màu và có khí không màu thoát ra</a:t>
            </a:r>
            <a:r>
              <a:rPr lang="vi-VN" sz="4000"/>
              <a:t>.</a:t>
            </a:r>
            <a:endParaRPr lang="en-US" sz="4000" dirty="0"/>
          </a:p>
        </p:txBody>
      </p:sp>
      <p:sp>
        <p:nvSpPr>
          <p:cNvPr id="6" name="Rounded Rectangle 5"/>
          <p:cNvSpPr/>
          <p:nvPr/>
        </p:nvSpPr>
        <p:spPr>
          <a:xfrm>
            <a:off x="1706880" y="1097280"/>
            <a:ext cx="3881120" cy="1076960"/>
          </a:xfrm>
          <a:prstGeom prst="roundRect">
            <a:avLst/>
          </a:prstGeom>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2"/>
                </a:solidFill>
                <a:latin typeface="Arial" panose="020B0604020202020204" pitchFamily="34" charset="0"/>
                <a:cs typeface="Arial" panose="020B0604020202020204" pitchFamily="34" charset="0"/>
              </a:rPr>
              <a:t>Hiện tượng:</a:t>
            </a:r>
            <a:endParaRPr lang="en-US" sz="4000" b="1">
              <a:solidFill>
                <a:schemeClr val="bg2"/>
              </a:solidFill>
              <a:latin typeface="Arial" panose="020B0604020202020204" pitchFamily="34" charset="0"/>
              <a:cs typeface="Arial" panose="020B0604020202020204" pitchFamily="34" charset="0"/>
            </a:endParaRPr>
          </a:p>
        </p:txBody>
      </p:sp>
      <p:sp>
        <p:nvSpPr>
          <p:cNvPr id="7" name="Rectangle 6"/>
          <p:cNvSpPr/>
          <p:nvPr/>
        </p:nvSpPr>
        <p:spPr>
          <a:xfrm>
            <a:off x="3673764" y="7663656"/>
            <a:ext cx="10367356" cy="901593"/>
          </a:xfrm>
          <a:prstGeom prst="rect">
            <a:avLst/>
          </a:prstGeom>
          <a:solidFill>
            <a:schemeClr val="bg2"/>
          </a:solidFill>
          <a:ln w="38100">
            <a:solidFill>
              <a:schemeClr val="accent3">
                <a:lumMod val="75000"/>
                <a:lumOff val="25000"/>
              </a:schemeClr>
            </a:solidFill>
            <a:prstDash val="dash"/>
          </a:ln>
        </p:spPr>
        <p:txBody>
          <a:bodyPr wrap="square">
            <a:spAutoFit/>
          </a:bodyPr>
          <a:lstStyle/>
          <a:p>
            <a:pPr algn="ctr">
              <a:lnSpc>
                <a:spcPct val="150000"/>
              </a:lnSpc>
              <a:spcAft>
                <a:spcPts val="1000"/>
              </a:spcAft>
            </a:pPr>
            <a:r>
              <a:rPr lang="fr-FR" sz="4000" dirty="0">
                <a:latin typeface="Arial" panose="020B0604020202020204" pitchFamily="34" charset="0"/>
                <a:ea typeface="Times New Roman" panose="02020603050405020304"/>
                <a:cs typeface="Arial" panose="020B0604020202020204" pitchFamily="34" charset="0"/>
              </a:rPr>
              <a:t>2CH</a:t>
            </a:r>
            <a:r>
              <a:rPr lang="fr-FR" sz="4000" baseline="-25000" dirty="0">
                <a:latin typeface="Arial" panose="020B0604020202020204" pitchFamily="34" charset="0"/>
                <a:ea typeface="Times New Roman" panose="02020603050405020304"/>
                <a:cs typeface="Arial" panose="020B0604020202020204" pitchFamily="34" charset="0"/>
              </a:rPr>
              <a:t>3</a:t>
            </a:r>
            <a:r>
              <a:rPr lang="fr-FR" sz="4000" dirty="0">
                <a:latin typeface="Arial" panose="020B0604020202020204" pitchFamily="34" charset="0"/>
                <a:ea typeface="Cardo"/>
                <a:cs typeface="Arial" panose="020B0604020202020204" pitchFamily="34" charset="0"/>
              </a:rPr>
              <a:t>COOH + Mg → (CH</a:t>
            </a:r>
            <a:r>
              <a:rPr lang="fr-FR" sz="4000" baseline="-25000" dirty="0">
                <a:latin typeface="Arial" panose="020B0604020202020204" pitchFamily="34" charset="0"/>
                <a:ea typeface="Times New Roman" panose="02020603050405020304"/>
                <a:cs typeface="Arial" panose="020B0604020202020204" pitchFamily="34" charset="0"/>
              </a:rPr>
              <a:t>3</a:t>
            </a:r>
            <a:r>
              <a:rPr lang="fr-FR" sz="4000" dirty="0">
                <a:latin typeface="Arial" panose="020B0604020202020204" pitchFamily="34" charset="0"/>
                <a:ea typeface="Times New Roman" panose="02020603050405020304"/>
                <a:cs typeface="Arial" panose="020B0604020202020204" pitchFamily="34" charset="0"/>
              </a:rPr>
              <a:t>COO)</a:t>
            </a:r>
            <a:r>
              <a:rPr lang="fr-FR" sz="4000" baseline="-25000" dirty="0">
                <a:latin typeface="Arial" panose="020B0604020202020204" pitchFamily="34" charset="0"/>
                <a:ea typeface="Times New Roman" panose="02020603050405020304"/>
                <a:cs typeface="Arial" panose="020B0604020202020204" pitchFamily="34" charset="0"/>
              </a:rPr>
              <a:t>2</a:t>
            </a:r>
            <a:r>
              <a:rPr lang="fr-FR" sz="4000" dirty="0">
                <a:latin typeface="Arial" panose="020B0604020202020204" pitchFamily="34" charset="0"/>
                <a:ea typeface="Times New Roman" panose="02020603050405020304"/>
                <a:cs typeface="Arial" panose="020B0604020202020204" pitchFamily="34" charset="0"/>
              </a:rPr>
              <a:t>Mg + H</a:t>
            </a:r>
            <a:r>
              <a:rPr lang="fr-FR" sz="4000" baseline="-25000" dirty="0">
                <a:latin typeface="Arial" panose="020B0604020202020204" pitchFamily="34" charset="0"/>
                <a:ea typeface="Times New Roman" panose="02020603050405020304"/>
                <a:cs typeface="Arial" panose="020B0604020202020204" pitchFamily="34" charset="0"/>
              </a:rPr>
              <a:t>2</a:t>
            </a:r>
            <a:endParaRPr lang="en-US" sz="4000" dirty="0">
              <a:effectLst/>
              <a:latin typeface="Arial" panose="020B0604020202020204" pitchFamily="34" charset="0"/>
              <a:ea typeface="Times New Roman" panose="02020603050405020304"/>
              <a:cs typeface="Arial" panose="020B0604020202020204" pitchFamily="34" charset="0"/>
            </a:endParaRPr>
          </a:p>
        </p:txBody>
      </p:sp>
      <p:sp>
        <p:nvSpPr>
          <p:cNvPr id="8" name="Rounded Rectangle 7"/>
          <p:cNvSpPr/>
          <p:nvPr/>
        </p:nvSpPr>
        <p:spPr>
          <a:xfrm>
            <a:off x="1706880" y="5969292"/>
            <a:ext cx="3881120" cy="1076960"/>
          </a:xfrm>
          <a:prstGeom prst="roundRect">
            <a:avLst/>
          </a:prstGeom>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2"/>
                </a:solidFill>
                <a:latin typeface="Arial" panose="020B0604020202020204" pitchFamily="34" charset="0"/>
                <a:cs typeface="Arial" panose="020B0604020202020204" pitchFamily="34" charset="0"/>
              </a:rPr>
              <a:t>PTHH:</a:t>
            </a:r>
            <a:endParaRPr lang="en-US" sz="4000" b="1">
              <a:solidFill>
                <a:schemeClr val="bg2"/>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5829280" y="7663656"/>
            <a:ext cx="2288515" cy="2511423"/>
          </a:xfrm>
          <a:prstGeom prst="rect">
            <a:avLst/>
          </a:prstGeom>
        </p:spPr>
      </p:pic>
    </p:spTree>
    <p:extLst>
      <p:ext uri="{BB962C8B-B14F-4D97-AF65-F5344CB8AC3E}">
        <p14:creationId xmlns:p14="http://schemas.microsoft.com/office/powerpoint/2010/main" val="347962932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 name="Rectangle 2"/>
          <p:cNvSpPr/>
          <p:nvPr/>
        </p:nvSpPr>
        <p:spPr>
          <a:xfrm>
            <a:off x="965200" y="1591108"/>
            <a:ext cx="16179800"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fr-FR" sz="4000" dirty="0">
                <a:latin typeface="+mn-lt"/>
                <a:ea typeface="Times New Roman" panose="02020603050405020304"/>
              </a:rPr>
              <a:t>Khi </a:t>
            </a:r>
            <a:r>
              <a:rPr lang="fr-FR" sz="4000" dirty="0" err="1">
                <a:latin typeface="+mn-lt"/>
                <a:ea typeface="Times New Roman" panose="02020603050405020304"/>
              </a:rPr>
              <a:t>cho</a:t>
            </a:r>
            <a:r>
              <a:rPr lang="fr-FR" sz="4000" dirty="0">
                <a:latin typeface="+mn-lt"/>
                <a:ea typeface="Times New Roman" panose="02020603050405020304"/>
              </a:rPr>
              <a:t> Na</a:t>
            </a:r>
            <a:r>
              <a:rPr lang="fr-FR" sz="4000" baseline="-25000" dirty="0">
                <a:latin typeface="+mn-lt"/>
                <a:ea typeface="Times New Roman" panose="02020603050405020304"/>
              </a:rPr>
              <a:t>2</a:t>
            </a:r>
            <a:r>
              <a:rPr lang="fr-FR" sz="4000" dirty="0">
                <a:latin typeface="+mn-lt"/>
                <a:ea typeface="Times New Roman" panose="02020603050405020304"/>
              </a:rPr>
              <a:t>CO</a:t>
            </a:r>
            <a:r>
              <a:rPr lang="fr-FR" sz="4000" baseline="-25000" dirty="0">
                <a:latin typeface="+mn-lt"/>
                <a:ea typeface="Times New Roman" panose="02020603050405020304"/>
              </a:rPr>
              <a:t>3 </a:t>
            </a:r>
            <a:r>
              <a:rPr lang="fr-FR" sz="4000" dirty="0" err="1">
                <a:latin typeface="+mn-lt"/>
                <a:ea typeface="Times New Roman" panose="02020603050405020304"/>
              </a:rPr>
              <a:t>vào</a:t>
            </a:r>
            <a:r>
              <a:rPr lang="fr-FR" sz="4000" dirty="0">
                <a:latin typeface="+mn-lt"/>
                <a:ea typeface="Times New Roman" panose="02020603050405020304"/>
              </a:rPr>
              <a:t> </a:t>
            </a:r>
            <a:r>
              <a:rPr lang="fr-FR" sz="4000" dirty="0" err="1">
                <a:latin typeface="+mn-lt"/>
                <a:ea typeface="Times New Roman" panose="02020603050405020304"/>
              </a:rPr>
              <a:t>ống</a:t>
            </a:r>
            <a:r>
              <a:rPr lang="fr-FR" sz="4000" dirty="0">
                <a:latin typeface="+mn-lt"/>
                <a:ea typeface="Times New Roman" panose="02020603050405020304"/>
              </a:rPr>
              <a:t> </a:t>
            </a:r>
            <a:r>
              <a:rPr lang="fr-FR" sz="4000" dirty="0" err="1">
                <a:latin typeface="+mn-lt"/>
                <a:ea typeface="Times New Roman" panose="02020603050405020304"/>
              </a:rPr>
              <a:t>nghiệm</a:t>
            </a:r>
            <a:r>
              <a:rPr lang="fr-FR" sz="4000" dirty="0">
                <a:latin typeface="+mn-lt"/>
                <a:ea typeface="Times New Roman" panose="02020603050405020304"/>
              </a:rPr>
              <a:t> 2 </a:t>
            </a:r>
            <a:r>
              <a:rPr lang="fr-FR" sz="4000" dirty="0" err="1">
                <a:latin typeface="+mn-lt"/>
                <a:ea typeface="Times New Roman" panose="02020603050405020304"/>
              </a:rPr>
              <a:t>tạo</a:t>
            </a:r>
            <a:r>
              <a:rPr lang="fr-FR" sz="4000" dirty="0">
                <a:latin typeface="+mn-lt"/>
                <a:ea typeface="Times New Roman" panose="02020603050405020304"/>
              </a:rPr>
              <a:t> </a:t>
            </a:r>
            <a:r>
              <a:rPr lang="fr-FR" sz="4000" dirty="0" err="1">
                <a:latin typeface="+mn-lt"/>
                <a:ea typeface="Times New Roman" panose="02020603050405020304"/>
              </a:rPr>
              <a:t>dung</a:t>
            </a:r>
            <a:r>
              <a:rPr lang="fr-FR" sz="4000" dirty="0">
                <a:latin typeface="+mn-lt"/>
                <a:ea typeface="Times New Roman" panose="02020603050405020304"/>
              </a:rPr>
              <a:t> </a:t>
            </a:r>
            <a:r>
              <a:rPr lang="fr-FR" sz="4000" dirty="0" err="1">
                <a:latin typeface="+mn-lt"/>
                <a:ea typeface="Times New Roman" panose="02020603050405020304"/>
              </a:rPr>
              <a:t>dịch</a:t>
            </a:r>
            <a:r>
              <a:rPr lang="fr-FR" sz="4000" dirty="0">
                <a:latin typeface="+mn-lt"/>
                <a:ea typeface="Times New Roman" panose="02020603050405020304"/>
              </a:rPr>
              <a:t> </a:t>
            </a:r>
            <a:r>
              <a:rPr lang="fr-FR" sz="4000" dirty="0" err="1">
                <a:latin typeface="+mn-lt"/>
                <a:ea typeface="Times New Roman" panose="02020603050405020304"/>
              </a:rPr>
              <a:t>không</a:t>
            </a:r>
            <a:r>
              <a:rPr lang="fr-FR" sz="4000" dirty="0">
                <a:latin typeface="+mn-lt"/>
                <a:ea typeface="Times New Roman" panose="02020603050405020304"/>
              </a:rPr>
              <a:t> </a:t>
            </a:r>
            <a:r>
              <a:rPr lang="fr-FR" sz="4000" dirty="0" err="1">
                <a:latin typeface="+mn-lt"/>
                <a:ea typeface="Times New Roman" panose="02020603050405020304"/>
              </a:rPr>
              <a:t>màu</a:t>
            </a:r>
            <a:r>
              <a:rPr lang="fr-FR" sz="4000" dirty="0">
                <a:latin typeface="+mn-lt"/>
                <a:ea typeface="Times New Roman" panose="02020603050405020304"/>
              </a:rPr>
              <a:t> </a:t>
            </a:r>
            <a:r>
              <a:rPr lang="fr-FR" sz="4000" dirty="0" err="1">
                <a:latin typeface="+mn-lt"/>
                <a:ea typeface="Times New Roman" panose="02020603050405020304"/>
              </a:rPr>
              <a:t>và</a:t>
            </a:r>
            <a:r>
              <a:rPr lang="fr-FR" sz="4000" dirty="0">
                <a:latin typeface="+mn-lt"/>
                <a:ea typeface="Times New Roman" panose="02020603050405020304"/>
              </a:rPr>
              <a:t> </a:t>
            </a:r>
            <a:r>
              <a:rPr lang="fr-FR" sz="4000" dirty="0" err="1">
                <a:latin typeface="+mn-lt"/>
                <a:ea typeface="Times New Roman" panose="02020603050405020304"/>
              </a:rPr>
              <a:t>có</a:t>
            </a:r>
            <a:r>
              <a:rPr lang="fr-FR" sz="4000" dirty="0">
                <a:latin typeface="+mn-lt"/>
                <a:ea typeface="Times New Roman" panose="02020603050405020304"/>
              </a:rPr>
              <a:t> </a:t>
            </a:r>
            <a:r>
              <a:rPr lang="fr-FR" sz="4000" dirty="0" err="1">
                <a:latin typeface="+mn-lt"/>
                <a:ea typeface="Times New Roman" panose="02020603050405020304"/>
              </a:rPr>
              <a:t>khí</a:t>
            </a:r>
            <a:r>
              <a:rPr lang="fr-FR" sz="4000" dirty="0">
                <a:latin typeface="+mn-lt"/>
                <a:ea typeface="Times New Roman" panose="02020603050405020304"/>
              </a:rPr>
              <a:t> </a:t>
            </a:r>
            <a:r>
              <a:rPr lang="fr-FR" sz="4000" dirty="0" err="1">
                <a:latin typeface="+mn-lt"/>
                <a:ea typeface="Times New Roman" panose="02020603050405020304"/>
              </a:rPr>
              <a:t>không</a:t>
            </a:r>
            <a:r>
              <a:rPr lang="fr-FR" sz="4000" dirty="0">
                <a:latin typeface="+mn-lt"/>
                <a:ea typeface="Times New Roman" panose="02020603050405020304"/>
              </a:rPr>
              <a:t> </a:t>
            </a:r>
            <a:r>
              <a:rPr lang="fr-FR" sz="4000" dirty="0" err="1">
                <a:latin typeface="+mn-lt"/>
                <a:ea typeface="Times New Roman" panose="02020603050405020304"/>
              </a:rPr>
              <a:t>màu</a:t>
            </a:r>
            <a:r>
              <a:rPr lang="fr-FR" sz="4000" dirty="0">
                <a:latin typeface="+mn-lt"/>
                <a:ea typeface="Times New Roman" panose="02020603050405020304"/>
              </a:rPr>
              <a:t> </a:t>
            </a:r>
            <a:r>
              <a:rPr lang="fr-FR" sz="4000" err="1">
                <a:latin typeface="+mn-lt"/>
                <a:ea typeface="Times New Roman" panose="02020603050405020304"/>
              </a:rPr>
              <a:t>thoát</a:t>
            </a:r>
            <a:r>
              <a:rPr lang="fr-FR" sz="4000">
                <a:latin typeface="+mn-lt"/>
                <a:ea typeface="Times New Roman" panose="02020603050405020304"/>
              </a:rPr>
              <a:t> </a:t>
            </a:r>
            <a:r>
              <a:rPr lang="fr-FR" sz="4000" smtClean="0">
                <a:latin typeface="+mn-lt"/>
                <a:ea typeface="Times New Roman" panose="02020603050405020304"/>
              </a:rPr>
              <a:t>ra</a:t>
            </a:r>
            <a:r>
              <a:rPr lang="vi-VN" sz="4000" smtClean="0">
                <a:latin typeface="+mn-lt"/>
                <a:ea typeface="Times New Roman" panose="02020603050405020304"/>
              </a:rPr>
              <a:t>.</a:t>
            </a:r>
            <a:endParaRPr lang="en-US" sz="4000" dirty="0">
              <a:latin typeface="+mn-lt"/>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494212" y="4720711"/>
            <a:ext cx="6135188" cy="5566289"/>
          </a:xfrm>
          <a:prstGeom prst="rect">
            <a:avLst/>
          </a:prstGeom>
          <a:effectLst>
            <a:outerShdw blurRad="50800" dist="38100" dir="8100000" algn="tr" rotWithShape="0">
              <a:prstClr val="black">
                <a:alpha val="40000"/>
              </a:prstClr>
            </a:outerShdw>
          </a:effectLst>
        </p:spPr>
      </p:pic>
      <p:grpSp>
        <p:nvGrpSpPr>
          <p:cNvPr id="2" name="Group 1"/>
          <p:cNvGrpSpPr/>
          <p:nvPr/>
        </p:nvGrpSpPr>
        <p:grpSpPr>
          <a:xfrm>
            <a:off x="6807200" y="4035958"/>
            <a:ext cx="11226800" cy="5444988"/>
            <a:chOff x="6807200" y="4035958"/>
            <a:chExt cx="11226800" cy="5444988"/>
          </a:xfrm>
        </p:grpSpPr>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Effect>
                        <a14:saturation sat="400000"/>
                      </a14:imgEffect>
                    </a14:imgLayer>
                  </a14:imgProps>
                </a:ext>
                <a:ext uri="{28A0092B-C50C-407E-A947-70E740481C1C}">
                  <a14:useLocalDpi xmlns:a14="http://schemas.microsoft.com/office/drawing/2010/main" val="0"/>
                </a:ext>
              </a:extLst>
            </a:blip>
            <a:srcRect l="4535" t="18369" r="5269" b="25749"/>
            <a:stretch>
              <a:fillRect/>
            </a:stretch>
          </p:blipFill>
          <p:spPr>
            <a:xfrm>
              <a:off x="6807200" y="4035958"/>
              <a:ext cx="11226800" cy="5444988"/>
            </a:xfrm>
            <a:prstGeom prst="rect">
              <a:avLst/>
            </a:prstGeom>
          </p:spPr>
        </p:pic>
        <p:sp>
          <p:nvSpPr>
            <p:cNvPr id="9" name="Rectangle 8"/>
            <p:cNvSpPr/>
            <p:nvPr/>
          </p:nvSpPr>
          <p:spPr>
            <a:xfrm>
              <a:off x="7581900" y="6104455"/>
              <a:ext cx="9677400" cy="1824923"/>
            </a:xfrm>
            <a:prstGeom prst="rect">
              <a:avLst/>
            </a:prstGeom>
          </p:spPr>
          <p:txBody>
            <a:bodyPr wrap="square">
              <a:spAutoFit/>
            </a:bodyPr>
            <a:lstStyle/>
            <a:p>
              <a:pPr algn="ctr">
                <a:lnSpc>
                  <a:spcPct val="150000"/>
                </a:lnSpc>
                <a:spcAft>
                  <a:spcPts val="1000"/>
                </a:spcAft>
              </a:pPr>
              <a:r>
                <a:rPr lang="fr-FR" sz="4000" dirty="0">
                  <a:ea typeface="Times New Roman" panose="02020603050405020304"/>
                </a:rPr>
                <a:t>2CH</a:t>
              </a:r>
              <a:r>
                <a:rPr lang="fr-FR" sz="4000" baseline="-25000" dirty="0">
                  <a:ea typeface="Times New Roman" panose="02020603050405020304"/>
                </a:rPr>
                <a:t>3</a:t>
              </a:r>
              <a:r>
                <a:rPr lang="fr-FR" sz="4000" dirty="0">
                  <a:ea typeface="Times New Roman" panose="02020603050405020304"/>
                </a:rPr>
                <a:t>COOH + Na</a:t>
              </a:r>
              <a:r>
                <a:rPr lang="fr-FR" sz="4000" baseline="-25000" dirty="0">
                  <a:ea typeface="Times New Roman" panose="02020603050405020304"/>
                </a:rPr>
                <a:t>2</a:t>
              </a:r>
              <a:r>
                <a:rPr lang="fr-FR" sz="4000" dirty="0">
                  <a:ea typeface="Times New Roman" panose="02020603050405020304"/>
                </a:rPr>
                <a:t>CO</a:t>
              </a:r>
              <a:r>
                <a:rPr lang="fr-FR" sz="4000" baseline="-25000" dirty="0">
                  <a:ea typeface="Times New Roman" panose="02020603050405020304"/>
                </a:rPr>
                <a:t>3</a:t>
              </a:r>
              <a:r>
                <a:rPr lang="fr-FR" sz="4000" dirty="0">
                  <a:ea typeface="Cardo"/>
                </a:rPr>
                <a:t> → 2CH</a:t>
              </a:r>
              <a:r>
                <a:rPr lang="fr-FR" sz="4000" baseline="-25000" dirty="0">
                  <a:ea typeface="Times New Roman" panose="02020603050405020304"/>
                </a:rPr>
                <a:t>3</a:t>
              </a:r>
              <a:r>
                <a:rPr lang="fr-FR" sz="4000" dirty="0">
                  <a:ea typeface="Times New Roman" panose="02020603050405020304"/>
                </a:rPr>
                <a:t>COONa + CO</a:t>
              </a:r>
              <a:r>
                <a:rPr lang="fr-FR" sz="4000" baseline="-25000" dirty="0">
                  <a:ea typeface="Times New Roman" panose="02020603050405020304"/>
                </a:rPr>
                <a:t>2</a:t>
              </a:r>
              <a:r>
                <a:rPr lang="fr-FR" sz="4000" dirty="0">
                  <a:ea typeface="Times New Roman" panose="02020603050405020304"/>
                </a:rPr>
                <a:t> + H</a:t>
              </a:r>
              <a:r>
                <a:rPr lang="fr-FR" sz="4000" baseline="-25000" dirty="0">
                  <a:ea typeface="Times New Roman" panose="02020603050405020304"/>
                </a:rPr>
                <a:t>2</a:t>
              </a:r>
              <a:r>
                <a:rPr lang="fr-FR" sz="4000" dirty="0">
                  <a:ea typeface="Times New Roman" panose="02020603050405020304"/>
                </a:rPr>
                <a:t>O </a:t>
              </a:r>
              <a:endParaRPr lang="en-US" sz="4000" dirty="0">
                <a:ea typeface="Times New Roman" panose="02020603050405020304"/>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7711176" y="850569"/>
            <a:ext cx="3102131" cy="1002710"/>
          </a:xfrm>
          <a:prstGeom prst="rect">
            <a:avLst/>
          </a:prstGeom>
          <a:solidFill>
            <a:srgbClr val="FDDF78">
              <a:lumMod val="40000"/>
              <a:lumOff val="60000"/>
            </a:srgbClr>
          </a:solidFill>
          <a:ln w="38100">
            <a:solidFill>
              <a:srgbClr val="FDDF78">
                <a:lumMod val="50000"/>
              </a:srgbClr>
            </a:solidFill>
            <a:prstDash val="dash"/>
          </a:ln>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sz="4500" b="1" i="0" u="none" strike="noStrike" kern="0" cap="none" spc="0" normalizeH="0" baseline="0" noProof="0" dirty="0" smtClean="0">
                <a:ln>
                  <a:noFill/>
                </a:ln>
                <a:solidFill>
                  <a:srgbClr val="000000"/>
                </a:solidFill>
                <a:effectLst/>
                <a:uLnTx/>
                <a:uFillTx/>
              </a:rPr>
              <a:t>KẾT LUẬN</a:t>
            </a:r>
            <a:endParaRPr kumimoji="0" lang="en-US" sz="4500" b="1" i="0" u="none" strike="noStrike" kern="0" cap="none" spc="0" normalizeH="0" baseline="0" noProof="0" dirty="0">
              <a:ln>
                <a:noFill/>
              </a:ln>
              <a:solidFill>
                <a:srgbClr val="000000"/>
              </a:solidFill>
              <a:effectLst/>
              <a:uLnTx/>
              <a:uFillTx/>
            </a:endParaRPr>
          </a:p>
        </p:txBody>
      </p:sp>
      <p:grpSp>
        <p:nvGrpSpPr>
          <p:cNvPr id="3" name="Group 2"/>
          <p:cNvGrpSpPr/>
          <p:nvPr/>
        </p:nvGrpSpPr>
        <p:grpSpPr>
          <a:xfrm>
            <a:off x="1827443" y="2465663"/>
            <a:ext cx="14608326" cy="7821338"/>
            <a:chOff x="913721" y="1232831"/>
            <a:chExt cx="7304163" cy="3910669"/>
          </a:xfrm>
        </p:grpSpPr>
        <p:grpSp>
          <p:nvGrpSpPr>
            <p:cNvPr id="4" name="Google Shape;9974;p60"/>
            <p:cNvGrpSpPr/>
            <p:nvPr/>
          </p:nvGrpSpPr>
          <p:grpSpPr>
            <a:xfrm>
              <a:off x="913721" y="1232831"/>
              <a:ext cx="5295900" cy="3384316"/>
              <a:chOff x="1003232" y="1344811"/>
              <a:chExt cx="7137542" cy="3549567"/>
            </a:xfrm>
          </p:grpSpPr>
          <p:grpSp>
            <p:nvGrpSpPr>
              <p:cNvPr id="6" name="Google Shape;9975;p60"/>
              <p:cNvGrpSpPr/>
              <p:nvPr/>
            </p:nvGrpSpPr>
            <p:grpSpPr>
              <a:xfrm>
                <a:off x="1003232" y="1472057"/>
                <a:ext cx="7038958" cy="3422321"/>
                <a:chOff x="719998" y="1516275"/>
                <a:chExt cx="6794361" cy="3303398"/>
              </a:xfrm>
            </p:grpSpPr>
            <p:sp>
              <p:nvSpPr>
                <p:cNvPr id="10"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sp>
              <p:nvSpPr>
                <p:cNvPr id="11"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grpSp>
            <p:nvGrpSpPr>
              <p:cNvPr id="7" name="Google Shape;9978;p60"/>
              <p:cNvGrpSpPr/>
              <p:nvPr/>
            </p:nvGrpSpPr>
            <p:grpSpPr>
              <a:xfrm>
                <a:off x="1136550" y="1344811"/>
                <a:ext cx="7004224" cy="3422313"/>
                <a:chOff x="819248" y="1421033"/>
                <a:chExt cx="6760834" cy="3303390"/>
              </a:xfrm>
            </p:grpSpPr>
            <p:sp>
              <p:nvSpPr>
                <p:cNvPr id="8"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sp>
              <p:nvSpPr>
                <p:cNvPr id="9"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grpSp>
        </p:grpSp>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05414" y="1675382"/>
              <a:ext cx="1412470" cy="3468118"/>
            </a:xfrm>
            <a:prstGeom prst="rect">
              <a:avLst/>
            </a:prstGeom>
            <a:effectLst>
              <a:outerShdw blurRad="50800" dist="38100" dir="8100000" algn="tr" rotWithShape="0">
                <a:prstClr val="black">
                  <a:alpha val="40000"/>
                </a:prstClr>
              </a:outerShdw>
            </a:effectLst>
          </p:spPr>
        </p:pic>
      </p:grpSp>
      <p:sp>
        <p:nvSpPr>
          <p:cNvPr id="12" name="Rectangle 11"/>
          <p:cNvSpPr/>
          <p:nvPr/>
        </p:nvSpPr>
        <p:spPr>
          <a:xfrm>
            <a:off x="2198673" y="2720133"/>
            <a:ext cx="10212456" cy="6017032"/>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fr-FR" sz="4000" dirty="0">
                <a:latin typeface="+mn-lt"/>
                <a:ea typeface="Times New Roman" panose="02020603050405020304"/>
              </a:rPr>
              <a:t>Dung </a:t>
            </a:r>
            <a:r>
              <a:rPr lang="fr-FR" sz="4000" dirty="0" err="1">
                <a:latin typeface="+mn-lt"/>
                <a:ea typeface="Times New Roman" panose="02020603050405020304"/>
              </a:rPr>
              <a:t>dịch</a:t>
            </a:r>
            <a:r>
              <a:rPr lang="fr-FR" sz="4000" dirty="0">
                <a:latin typeface="+mn-lt"/>
                <a:ea typeface="Times New Roman" panose="02020603050405020304"/>
              </a:rPr>
              <a:t> </a:t>
            </a:r>
            <a:r>
              <a:rPr lang="fr-FR" sz="4000" dirty="0" err="1">
                <a:latin typeface="+mn-lt"/>
                <a:ea typeface="Times New Roman" panose="02020603050405020304"/>
              </a:rPr>
              <a:t>carboxylic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a:t>
            </a:r>
            <a:r>
              <a:rPr lang="fr-FR" sz="4000" dirty="0" err="1">
                <a:latin typeface="+mn-lt"/>
                <a:ea typeface="Times New Roman" panose="02020603050405020304"/>
              </a:rPr>
              <a:t>làm</a:t>
            </a:r>
            <a:r>
              <a:rPr lang="fr-FR" sz="4000" dirty="0">
                <a:latin typeface="+mn-lt"/>
                <a:ea typeface="Times New Roman" panose="02020603050405020304"/>
              </a:rPr>
              <a:t> </a:t>
            </a:r>
            <a:r>
              <a:rPr lang="fr-FR" sz="4000" dirty="0" err="1">
                <a:latin typeface="+mn-lt"/>
                <a:ea typeface="Times New Roman" panose="02020603050405020304"/>
              </a:rPr>
              <a:t>quỳ</a:t>
            </a:r>
            <a:r>
              <a:rPr lang="fr-FR" sz="4000" dirty="0">
                <a:latin typeface="+mn-lt"/>
                <a:ea typeface="Times New Roman" panose="02020603050405020304"/>
              </a:rPr>
              <a:t> </a:t>
            </a:r>
            <a:r>
              <a:rPr lang="fr-FR" sz="4000" dirty="0" err="1">
                <a:latin typeface="+mn-lt"/>
                <a:ea typeface="Times New Roman" panose="02020603050405020304"/>
              </a:rPr>
              <a:t>tím</a:t>
            </a:r>
            <a:r>
              <a:rPr lang="fr-FR" sz="4000" dirty="0">
                <a:latin typeface="+mn-lt"/>
                <a:ea typeface="Times New Roman" panose="02020603050405020304"/>
              </a:rPr>
              <a:t> </a:t>
            </a:r>
            <a:r>
              <a:rPr lang="fr-FR" sz="4000" dirty="0" err="1">
                <a:latin typeface="+mn-lt"/>
                <a:ea typeface="Times New Roman" panose="02020603050405020304"/>
              </a:rPr>
              <a:t>chuyển</a:t>
            </a:r>
            <a:r>
              <a:rPr lang="fr-FR" sz="4000" dirty="0">
                <a:latin typeface="+mn-lt"/>
                <a:ea typeface="Times New Roman" panose="02020603050405020304"/>
              </a:rPr>
              <a:t> </a:t>
            </a:r>
            <a:r>
              <a:rPr lang="fr-FR" sz="4000" dirty="0" err="1">
                <a:latin typeface="+mn-lt"/>
                <a:ea typeface="Times New Roman" panose="02020603050405020304"/>
              </a:rPr>
              <a:t>thành</a:t>
            </a:r>
            <a:r>
              <a:rPr lang="fr-FR" sz="4000" dirty="0">
                <a:latin typeface="+mn-lt"/>
                <a:ea typeface="Times New Roman" panose="02020603050405020304"/>
              </a:rPr>
              <a:t> </a:t>
            </a:r>
            <a:r>
              <a:rPr lang="fr-FR" sz="4000" err="1">
                <a:latin typeface="+mn-lt"/>
                <a:ea typeface="Times New Roman" panose="02020603050405020304"/>
              </a:rPr>
              <a:t>màu</a:t>
            </a:r>
            <a:r>
              <a:rPr lang="fr-FR" sz="4000">
                <a:latin typeface="+mn-lt"/>
                <a:ea typeface="Times New Roman" panose="02020603050405020304"/>
              </a:rPr>
              <a:t> </a:t>
            </a:r>
            <a:r>
              <a:rPr lang="fr-FR" sz="4000" smtClean="0">
                <a:latin typeface="+mn-lt"/>
                <a:ea typeface="Times New Roman" panose="02020603050405020304"/>
              </a:rPr>
              <a:t>hồng</a:t>
            </a:r>
            <a:r>
              <a:rPr lang="vi-VN" sz="4000" smtClean="0">
                <a:latin typeface="+mn-lt"/>
                <a:ea typeface="Times New Roman" panose="02020603050405020304"/>
              </a:rPr>
              <a:t>.</a:t>
            </a:r>
            <a:endParaRPr lang="en-US" sz="4000" dirty="0">
              <a:latin typeface="+mn-lt"/>
              <a:ea typeface="Times New Roman" panose="02020603050405020304"/>
            </a:endParaRPr>
          </a:p>
          <a:p>
            <a:pPr marL="571500" indent="-571500" algn="just">
              <a:lnSpc>
                <a:spcPct val="150000"/>
              </a:lnSpc>
              <a:spcAft>
                <a:spcPts val="1000"/>
              </a:spcAft>
              <a:buFont typeface="Arial" panose="020B0604020202020204" pitchFamily="34" charset="0"/>
              <a:buChar char="•"/>
            </a:pPr>
            <a:r>
              <a:rPr lang="fr-FR" sz="4000" dirty="0" err="1">
                <a:latin typeface="+mn-lt"/>
                <a:ea typeface="Times New Roman" panose="02020603050405020304"/>
              </a:rPr>
              <a:t>Tác</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với</a:t>
            </a:r>
            <a:r>
              <a:rPr lang="fr-FR" sz="4000" dirty="0">
                <a:latin typeface="+mn-lt"/>
                <a:ea typeface="Times New Roman" panose="02020603050405020304"/>
              </a:rPr>
              <a:t> base, </a:t>
            </a:r>
            <a:r>
              <a:rPr lang="fr-FR" sz="4000" dirty="0" err="1">
                <a:latin typeface="+mn-lt"/>
                <a:ea typeface="Times New Roman" panose="02020603050405020304"/>
              </a:rPr>
              <a:t>oxide</a:t>
            </a:r>
            <a:r>
              <a:rPr lang="fr-FR" sz="4000" dirty="0">
                <a:latin typeface="+mn-lt"/>
                <a:ea typeface="Times New Roman" panose="02020603050405020304"/>
              </a:rPr>
              <a:t> base </a:t>
            </a:r>
            <a:r>
              <a:rPr lang="fr-FR" sz="4000" dirty="0" err="1">
                <a:latin typeface="+mn-lt"/>
                <a:ea typeface="Times New Roman" panose="02020603050405020304"/>
              </a:rPr>
              <a:t>tạo</a:t>
            </a:r>
            <a:r>
              <a:rPr lang="fr-FR" sz="4000" dirty="0">
                <a:latin typeface="+mn-lt"/>
                <a:ea typeface="Times New Roman" panose="02020603050405020304"/>
              </a:rPr>
              <a:t> </a:t>
            </a:r>
            <a:r>
              <a:rPr lang="fr-FR" sz="4000" dirty="0" err="1">
                <a:latin typeface="+mn-lt"/>
                <a:ea typeface="Times New Roman" panose="02020603050405020304"/>
              </a:rPr>
              <a:t>thành</a:t>
            </a:r>
            <a:r>
              <a:rPr lang="fr-FR" sz="4000" dirty="0">
                <a:latin typeface="+mn-lt"/>
                <a:ea typeface="Times New Roman" panose="02020603050405020304"/>
              </a:rPr>
              <a:t> </a:t>
            </a:r>
            <a:r>
              <a:rPr lang="fr-FR" sz="4000" dirty="0" err="1">
                <a:latin typeface="+mn-lt"/>
                <a:ea typeface="Times New Roman" panose="02020603050405020304"/>
              </a:rPr>
              <a:t>muối</a:t>
            </a:r>
            <a:r>
              <a:rPr lang="fr-FR" sz="4000" dirty="0">
                <a:latin typeface="+mn-lt"/>
                <a:ea typeface="Times New Roman" panose="02020603050405020304"/>
              </a:rPr>
              <a:t> </a:t>
            </a:r>
            <a:r>
              <a:rPr lang="fr-FR" sz="4000" err="1">
                <a:latin typeface="+mn-lt"/>
                <a:ea typeface="Times New Roman" panose="02020603050405020304"/>
              </a:rPr>
              <a:t>và</a:t>
            </a:r>
            <a:r>
              <a:rPr lang="fr-FR" sz="4000">
                <a:latin typeface="+mn-lt"/>
                <a:ea typeface="Times New Roman" panose="02020603050405020304"/>
              </a:rPr>
              <a:t> </a:t>
            </a:r>
            <a:r>
              <a:rPr lang="fr-FR" sz="4000" smtClean="0">
                <a:latin typeface="+mn-lt"/>
                <a:ea typeface="Times New Roman" panose="02020603050405020304"/>
              </a:rPr>
              <a:t>nước</a:t>
            </a:r>
            <a:r>
              <a:rPr lang="vi-VN" sz="4000" smtClean="0">
                <a:latin typeface="+mn-lt"/>
                <a:ea typeface="Times New Roman" panose="02020603050405020304"/>
              </a:rPr>
              <a:t>.</a:t>
            </a:r>
            <a:endParaRPr lang="en-US" sz="4000" dirty="0">
              <a:latin typeface="+mn-lt"/>
              <a:ea typeface="Times New Roman" panose="02020603050405020304"/>
            </a:endParaRPr>
          </a:p>
          <a:p>
            <a:pPr marL="571500" indent="-571500" algn="just">
              <a:lnSpc>
                <a:spcPct val="150000"/>
              </a:lnSpc>
              <a:spcAft>
                <a:spcPts val="1000"/>
              </a:spcAft>
              <a:buFont typeface="Arial" panose="020B0604020202020204" pitchFamily="34" charset="0"/>
              <a:buChar char="•"/>
            </a:pPr>
            <a:r>
              <a:rPr lang="fr-FR" sz="4000" dirty="0" err="1">
                <a:latin typeface="+mn-lt"/>
                <a:ea typeface="Times New Roman" panose="02020603050405020304"/>
              </a:rPr>
              <a:t>Tác</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err="1">
                <a:latin typeface="+mn-lt"/>
                <a:ea typeface="Times New Roman" panose="02020603050405020304"/>
              </a:rPr>
              <a:t>với</a:t>
            </a:r>
            <a:r>
              <a:rPr lang="fr-FR" sz="4000">
                <a:latin typeface="+mn-lt"/>
                <a:ea typeface="Times New Roman" panose="02020603050405020304"/>
              </a:rPr>
              <a:t> </a:t>
            </a:r>
            <a:r>
              <a:rPr lang="fr-FR" sz="4000" smtClean="0">
                <a:latin typeface="+mn-lt"/>
                <a:ea typeface="Times New Roman" panose="02020603050405020304"/>
              </a:rPr>
              <a:t>muối</a:t>
            </a:r>
            <a:r>
              <a:rPr lang="vi-VN" sz="4000" smtClean="0">
                <a:latin typeface="+mn-lt"/>
                <a:ea typeface="Times New Roman" panose="02020603050405020304"/>
              </a:rPr>
              <a:t>.</a:t>
            </a:r>
            <a:endParaRPr lang="en-US" sz="4000" dirty="0">
              <a:latin typeface="+mn-lt"/>
              <a:ea typeface="Times New Roman" panose="02020603050405020304"/>
            </a:endParaRPr>
          </a:p>
          <a:p>
            <a:pPr marL="571500" indent="-571500" algn="just">
              <a:lnSpc>
                <a:spcPct val="150000"/>
              </a:lnSpc>
              <a:buFont typeface="Arial" panose="020B0604020202020204" pitchFamily="34" charset="0"/>
              <a:buChar char="•"/>
            </a:pPr>
            <a:r>
              <a:rPr lang="fr-FR" sz="4000" dirty="0" err="1">
                <a:latin typeface="+mn-lt"/>
                <a:ea typeface="Times New Roman" panose="02020603050405020304"/>
              </a:rPr>
              <a:t>Tác</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với</a:t>
            </a:r>
            <a:r>
              <a:rPr lang="fr-FR" sz="4000" dirty="0">
                <a:latin typeface="+mn-lt"/>
                <a:ea typeface="Times New Roman" panose="02020603050405020304"/>
              </a:rPr>
              <a:t> </a:t>
            </a:r>
            <a:r>
              <a:rPr lang="fr-FR" sz="4000" dirty="0" err="1">
                <a:latin typeface="+mn-lt"/>
                <a:ea typeface="Times New Roman" panose="02020603050405020304"/>
              </a:rPr>
              <a:t>kim</a:t>
            </a:r>
            <a:r>
              <a:rPr lang="fr-FR" sz="4000" dirty="0">
                <a:latin typeface="+mn-lt"/>
                <a:ea typeface="Times New Roman" panose="02020603050405020304"/>
              </a:rPr>
              <a:t> </a:t>
            </a:r>
            <a:r>
              <a:rPr lang="fr-FR" sz="4000" dirty="0" err="1">
                <a:latin typeface="+mn-lt"/>
                <a:ea typeface="Times New Roman" panose="02020603050405020304"/>
              </a:rPr>
              <a:t>loại</a:t>
            </a:r>
            <a:r>
              <a:rPr lang="fr-FR" sz="4000" dirty="0">
                <a:latin typeface="+mn-lt"/>
                <a:ea typeface="Times New Roman" panose="02020603050405020304"/>
              </a:rPr>
              <a:t> ( </a:t>
            </a:r>
            <a:r>
              <a:rPr lang="fr-FR" sz="4000" dirty="0" err="1">
                <a:latin typeface="+mn-lt"/>
                <a:ea typeface="Times New Roman" panose="02020603050405020304"/>
              </a:rPr>
              <a:t>đứng</a:t>
            </a:r>
            <a:r>
              <a:rPr lang="fr-FR" sz="4000" dirty="0">
                <a:latin typeface="+mn-lt"/>
                <a:ea typeface="Times New Roman" panose="02020603050405020304"/>
              </a:rPr>
              <a:t> </a:t>
            </a:r>
            <a:r>
              <a:rPr lang="fr-FR" sz="4000" dirty="0" err="1">
                <a:latin typeface="+mn-lt"/>
                <a:ea typeface="Times New Roman" panose="02020603050405020304"/>
              </a:rPr>
              <a:t>trước</a:t>
            </a:r>
            <a:r>
              <a:rPr lang="fr-FR" sz="4000" dirty="0">
                <a:latin typeface="+mn-lt"/>
                <a:ea typeface="Times New Roman" panose="02020603050405020304"/>
              </a:rPr>
              <a:t> </a:t>
            </a:r>
            <a:r>
              <a:rPr lang="fr-FR" sz="4000">
                <a:latin typeface="+mn-lt"/>
                <a:ea typeface="Times New Roman" panose="02020603050405020304"/>
              </a:rPr>
              <a:t>H</a:t>
            </a:r>
            <a:r>
              <a:rPr lang="fr-FR" sz="4000" baseline="-25000">
                <a:latin typeface="+mn-lt"/>
                <a:ea typeface="Times New Roman" panose="02020603050405020304"/>
              </a:rPr>
              <a:t>2</a:t>
            </a:r>
            <a:r>
              <a:rPr lang="fr-FR" sz="4000" smtClean="0">
                <a:latin typeface="+mn-lt"/>
                <a:ea typeface="Times New Roman" panose="02020603050405020304"/>
              </a:rPr>
              <a:t>…)</a:t>
            </a:r>
            <a:r>
              <a:rPr lang="vi-VN" sz="4000" smtClean="0">
                <a:latin typeface="+mn-lt"/>
                <a:ea typeface="Times New Roman" panose="02020603050405020304"/>
              </a:rPr>
              <a:t>.</a:t>
            </a:r>
            <a:endParaRPr lang="en-US" sz="40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4" name="Group 3"/>
          <p:cNvGrpSpPr/>
          <p:nvPr/>
        </p:nvGrpSpPr>
        <p:grpSpPr>
          <a:xfrm>
            <a:off x="5592395" y="706982"/>
            <a:ext cx="7461415" cy="1015663"/>
            <a:chOff x="7460438" y="569649"/>
            <a:chExt cx="7461415" cy="1015663"/>
          </a:xfrm>
        </p:grpSpPr>
        <p:sp>
          <p:nvSpPr>
            <p:cNvPr id="5" name="Rectangle 4"/>
            <p:cNvSpPr/>
            <p:nvPr/>
          </p:nvSpPr>
          <p:spPr>
            <a:xfrm>
              <a:off x="8280291" y="569649"/>
              <a:ext cx="6641562" cy="1015663"/>
            </a:xfrm>
            <a:prstGeom prst="rect">
              <a:avLst/>
            </a:prstGeom>
          </p:spPr>
          <p:txBody>
            <a:bodyPr wrap="none">
              <a:spAutoFit/>
            </a:bodyPr>
            <a:lstStyle/>
            <a:p>
              <a:pPr algn="ctr">
                <a:lnSpc>
                  <a:spcPct val="150000"/>
                </a:lnSpc>
              </a:pPr>
              <a:r>
                <a:rPr lang="en-US" sz="4000" b="1" dirty="0" err="1" smtClean="0">
                  <a:solidFill>
                    <a:srgbClr val="C00000"/>
                  </a:solidFill>
                </a:rPr>
                <a:t>Đáp</a:t>
              </a:r>
              <a:r>
                <a:rPr lang="en-US" sz="4000" b="1" dirty="0" smtClean="0">
                  <a:solidFill>
                    <a:srgbClr val="C00000"/>
                  </a:solidFill>
                </a:rPr>
                <a:t> </a:t>
              </a:r>
              <a:r>
                <a:rPr lang="en-US" sz="4000" b="1" dirty="0" err="1" smtClean="0">
                  <a:solidFill>
                    <a:srgbClr val="C00000"/>
                  </a:solidFill>
                </a:rPr>
                <a:t>án</a:t>
              </a:r>
              <a:r>
                <a:rPr lang="en-US" sz="4000" b="1" dirty="0" smtClean="0">
                  <a:solidFill>
                    <a:srgbClr val="C00000"/>
                  </a:solidFill>
                </a:rPr>
                <a:t> </a:t>
              </a:r>
              <a:r>
                <a:rPr lang="en-US" sz="4000" b="1" dirty="0" err="1" smtClean="0">
                  <a:solidFill>
                    <a:srgbClr val="C00000"/>
                  </a:solidFill>
                </a:rPr>
                <a:t>Câu</a:t>
              </a:r>
              <a:r>
                <a:rPr lang="en-US" sz="4000" b="1" dirty="0" smtClean="0">
                  <a:solidFill>
                    <a:srgbClr val="C00000"/>
                  </a:solidFill>
                </a:rPr>
                <a:t> </a:t>
              </a:r>
              <a:r>
                <a:rPr lang="en-US" sz="4000" b="1" dirty="0" err="1" smtClean="0">
                  <a:solidFill>
                    <a:srgbClr val="C00000"/>
                  </a:solidFill>
                </a:rPr>
                <a:t>hỏi</a:t>
              </a:r>
              <a:r>
                <a:rPr lang="en-US" sz="4000" b="1" dirty="0" smtClean="0">
                  <a:solidFill>
                    <a:srgbClr val="C00000"/>
                  </a:solidFill>
                </a:rPr>
                <a:t> </a:t>
              </a:r>
              <a:r>
                <a:rPr lang="en-US" sz="4000" b="1" dirty="0" err="1" smtClean="0">
                  <a:solidFill>
                    <a:srgbClr val="C00000"/>
                  </a:solidFill>
                </a:rPr>
                <a:t>Khởi</a:t>
              </a:r>
              <a:r>
                <a:rPr lang="en-US" sz="4000" b="1" dirty="0" smtClean="0">
                  <a:solidFill>
                    <a:srgbClr val="C00000"/>
                  </a:solidFill>
                </a:rPr>
                <a:t> </a:t>
              </a:r>
              <a:r>
                <a:rPr lang="en-US" sz="4000" b="1" dirty="0" err="1" smtClean="0">
                  <a:solidFill>
                    <a:srgbClr val="C00000"/>
                  </a:solidFill>
                </a:rPr>
                <a:t>động</a:t>
              </a:r>
              <a:endParaRPr lang="en-US" sz="4000" b="1" dirty="0">
                <a:solidFill>
                  <a:srgbClr val="C00000"/>
                </a:solidFill>
              </a:endParaRPr>
            </a:p>
          </p:txBody>
        </p:sp>
        <p:grpSp>
          <p:nvGrpSpPr>
            <p:cNvPr id="6" name="Google Shape;1467;p52"/>
            <p:cNvGrpSpPr/>
            <p:nvPr/>
          </p:nvGrpSpPr>
          <p:grpSpPr>
            <a:xfrm>
              <a:off x="7460438" y="569649"/>
              <a:ext cx="846002" cy="986226"/>
              <a:chOff x="4478800" y="4423725"/>
              <a:chExt cx="375300" cy="463975"/>
            </a:xfrm>
          </p:grpSpPr>
          <p:sp>
            <p:nvSpPr>
              <p:cNvPr id="7"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4" name="Group 23"/>
          <p:cNvGrpSpPr/>
          <p:nvPr/>
        </p:nvGrpSpPr>
        <p:grpSpPr>
          <a:xfrm>
            <a:off x="889000" y="2137926"/>
            <a:ext cx="16484600" cy="7814238"/>
            <a:chOff x="889000" y="2137926"/>
            <a:chExt cx="16484600" cy="7814238"/>
          </a:xfrm>
        </p:grpSpPr>
        <p:pic>
          <p:nvPicPr>
            <p:cNvPr id="2" name="Picture 2"/>
            <p:cNvPicPr>
              <a:picLocks noChangeAspect="1"/>
            </p:cNvPicPr>
            <p:nvPr/>
          </p:nvPicPr>
          <p:blipFill>
            <a:blip r:embed="rId3"/>
            <a:srcRect/>
            <a:stretch>
              <a:fillRect/>
            </a:stretch>
          </p:blipFill>
          <p:spPr>
            <a:xfrm>
              <a:off x="1066800" y="5143500"/>
              <a:ext cx="6248400" cy="4808664"/>
            </a:xfrm>
            <a:prstGeom prst="rect">
              <a:avLst/>
            </a:prstGeom>
          </p:spPr>
        </p:pic>
        <p:sp>
          <p:nvSpPr>
            <p:cNvPr id="3" name="Rectangle 2"/>
            <p:cNvSpPr/>
            <p:nvPr/>
          </p:nvSpPr>
          <p:spPr>
            <a:xfrm>
              <a:off x="889000" y="2137926"/>
              <a:ext cx="16484600" cy="2862322"/>
            </a:xfrm>
            <a:prstGeom prst="rect">
              <a:avLst/>
            </a:prstGeom>
          </p:spPr>
          <p:txBody>
            <a:bodyPr wrap="square">
              <a:spAutoFit/>
            </a:bodyPr>
            <a:lstStyle/>
            <a:p>
              <a:pPr algn="just">
                <a:lnSpc>
                  <a:spcPct val="150000"/>
                </a:lnSpc>
              </a:pPr>
              <a:r>
                <a:rPr lang="vi-VN" sz="4000" dirty="0"/>
                <a:t>Do trong nọc ong, kiến và một số côn trùng khác có thành phần formic acid. Nước vôi (có thành phần chính </a:t>
              </a:r>
              <a:r>
                <a:rPr lang="vi-VN" sz="4000"/>
                <a:t>là </a:t>
              </a:r>
              <a:r>
                <a:rPr lang="vi-VN" sz="4000" smtClean="0"/>
                <a:t>Ca(OH)</a:t>
              </a:r>
              <a:r>
                <a:rPr lang="vi-VN" sz="4000" baseline="-25000" smtClean="0"/>
                <a:t>2</a:t>
              </a:r>
              <a:r>
                <a:rPr lang="vi-VN" sz="4000" smtClean="0"/>
                <a:t>) </a:t>
              </a:r>
              <a:r>
                <a:rPr lang="vi-VN" sz="4000" dirty="0"/>
                <a:t>là base, nên trung hoà  acid trong nọc côn trùng làm ta </a:t>
              </a:r>
              <a:r>
                <a:rPr lang="vi-VN" sz="4000"/>
                <a:t>đỡ </a:t>
              </a:r>
              <a:r>
                <a:rPr lang="vi-VN" sz="4000" smtClean="0"/>
                <a:t>đau.</a:t>
              </a:r>
              <a:endParaRPr lang="en-US" sz="4000" dirty="0"/>
            </a:p>
          </p:txBody>
        </p:sp>
        <p:sp>
          <p:nvSpPr>
            <p:cNvPr id="22" name="Rounded Rectangle 21"/>
            <p:cNvSpPr/>
            <p:nvPr/>
          </p:nvSpPr>
          <p:spPr>
            <a:xfrm>
              <a:off x="6806516" y="5531887"/>
              <a:ext cx="10567084" cy="1074337"/>
            </a:xfrm>
            <a:prstGeom prst="roundRect">
              <a:avLst/>
            </a:prstGeom>
            <a:solidFill>
              <a:srgbClr val="CDCBF9"/>
            </a:solidFill>
            <a:ln w="25400" cap="flat" cmpd="sng" algn="ctr">
              <a:noFill/>
              <a:prstDash val="solid"/>
            </a:ln>
            <a:effectLst/>
          </p:spPr>
          <p:txBody>
            <a:bodyPr rtlCol="0" anchor="ctr"/>
            <a:lstStyle/>
            <a:p>
              <a:pPr lvl="0" algn="ctr">
                <a:lnSpc>
                  <a:spcPct val="150000"/>
                </a:lnSpc>
                <a:buClrTx/>
                <a:defRPr/>
              </a:pPr>
              <a:r>
                <a:rPr lang="fr-FR" sz="3800" dirty="0">
                  <a:latin typeface="+mn-lt"/>
                  <a:ea typeface="Times New Roman" panose="02020603050405020304"/>
                </a:rPr>
                <a:t>2 HCOOH +  Ca(OH)</a:t>
              </a:r>
              <a:r>
                <a:rPr lang="fr-FR" sz="3800" baseline="-25000" dirty="0">
                  <a:latin typeface="+mn-lt"/>
                  <a:ea typeface="Times New Roman" panose="02020603050405020304"/>
                </a:rPr>
                <a:t>2</a:t>
              </a:r>
              <a:r>
                <a:rPr lang="fr-FR" sz="3800" dirty="0">
                  <a:latin typeface="+mn-lt"/>
                  <a:ea typeface="Cardo"/>
                </a:rPr>
                <a:t> → (HCOO)</a:t>
              </a:r>
              <a:r>
                <a:rPr lang="fr-FR" sz="3800" baseline="-25000" dirty="0">
                  <a:latin typeface="+mn-lt"/>
                  <a:ea typeface="Times New Roman" panose="02020603050405020304"/>
                </a:rPr>
                <a:t>2</a:t>
              </a:r>
              <a:r>
                <a:rPr lang="fr-FR" sz="3800" dirty="0">
                  <a:latin typeface="+mn-lt"/>
                  <a:ea typeface="Times New Roman" panose="02020603050405020304"/>
                </a:rPr>
                <a:t>Ca + 2H</a:t>
              </a:r>
              <a:r>
                <a:rPr lang="fr-FR" sz="3800" baseline="-25000" dirty="0">
                  <a:latin typeface="+mn-lt"/>
                  <a:ea typeface="Times New Roman" panose="02020603050405020304"/>
                </a:rPr>
                <a:t>2</a:t>
              </a:r>
              <a:r>
                <a:rPr lang="fr-FR" sz="3800" dirty="0">
                  <a:latin typeface="+mn-lt"/>
                  <a:ea typeface="Times New Roman" panose="02020603050405020304"/>
                </a:rPr>
                <a:t>O</a:t>
              </a:r>
              <a:endParaRPr kumimoji="0" lang="en-US" sz="3800" b="0" i="0" u="none" strike="noStrike" kern="0" cap="none" spc="0" normalizeH="0" baseline="0" noProof="0" dirty="0">
                <a:ln>
                  <a:noFill/>
                </a:ln>
                <a:solidFill>
                  <a:srgbClr val="555555">
                    <a:lumMod val="50000"/>
                  </a:srgbClr>
                </a:solidFill>
                <a:effectLst/>
                <a:uLnTx/>
                <a:uFillTx/>
                <a:latin typeface="+mn-lt"/>
                <a:ea typeface="+mn-ea"/>
                <a:cs typeface="+mn-cs"/>
              </a:endParaRPr>
            </a:p>
          </p:txBody>
        </p:sp>
      </p:grpSp>
      <p:pic>
        <p:nvPicPr>
          <p:cNvPr id="2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94577" y="8602132"/>
            <a:ext cx="2319165" cy="17306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1172783" y="421385"/>
            <a:ext cx="16263168" cy="982513"/>
          </a:xfrm>
          <a:prstGeom prst="rect">
            <a:avLst/>
          </a:prstGeom>
        </p:spPr>
        <p:txBody>
          <a:bodyPr wrap="square">
            <a:spAutoFit/>
          </a:bodyPr>
          <a:lstStyle/>
          <a:p>
            <a:pPr algn="just">
              <a:lnSpc>
                <a:spcPct val="150000"/>
              </a:lnSpc>
            </a:pPr>
            <a:r>
              <a:rPr lang="en-US" sz="4400" b="1" dirty="0">
                <a:solidFill>
                  <a:srgbClr val="C00000"/>
                </a:solidFill>
              </a:rPr>
              <a:t>2. </a:t>
            </a:r>
            <a:r>
              <a:rPr lang="en-US" sz="4400" b="1" dirty="0" err="1">
                <a:solidFill>
                  <a:srgbClr val="C00000"/>
                </a:solidFill>
              </a:rPr>
              <a:t>Phản</a:t>
            </a:r>
            <a:r>
              <a:rPr lang="en-US" sz="4400" b="1" dirty="0">
                <a:solidFill>
                  <a:srgbClr val="C00000"/>
                </a:solidFill>
              </a:rPr>
              <a:t> </a:t>
            </a:r>
            <a:r>
              <a:rPr lang="en-US" sz="4400" b="1" dirty="0" err="1">
                <a:solidFill>
                  <a:srgbClr val="C00000"/>
                </a:solidFill>
              </a:rPr>
              <a:t>ứng</a:t>
            </a:r>
            <a:r>
              <a:rPr lang="en-US" sz="4400" b="1" dirty="0">
                <a:solidFill>
                  <a:srgbClr val="C00000"/>
                </a:solidFill>
              </a:rPr>
              <a:t> Ester </a:t>
            </a:r>
            <a:r>
              <a:rPr lang="en-US" sz="4400" b="1" dirty="0" err="1">
                <a:solidFill>
                  <a:srgbClr val="C00000"/>
                </a:solidFill>
              </a:rPr>
              <a:t>hóa</a:t>
            </a:r>
            <a:r>
              <a:rPr lang="en-US" sz="4400" b="1" dirty="0">
                <a:solidFill>
                  <a:srgbClr val="C00000"/>
                </a:solidFill>
              </a:rPr>
              <a:t> </a:t>
            </a:r>
          </a:p>
        </p:txBody>
      </p:sp>
      <p:sp>
        <p:nvSpPr>
          <p:cNvPr id="3" name="Rounded Rectangle 2"/>
          <p:cNvSpPr/>
          <p:nvPr/>
        </p:nvSpPr>
        <p:spPr>
          <a:xfrm>
            <a:off x="1554327" y="1898179"/>
            <a:ext cx="15082127" cy="1202054"/>
          </a:xfrm>
          <a:prstGeom prst="roundRect">
            <a:avLst/>
          </a:prstGeom>
          <a:solidFill>
            <a:srgbClr val="FAE3C2"/>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000" b="1" dirty="0">
                <a:solidFill>
                  <a:srgbClr val="555555">
                    <a:lumMod val="50000"/>
                  </a:srgbClr>
                </a:solidFill>
                <a:ea typeface="+mn-ea"/>
                <a:cs typeface="+mn-cs"/>
              </a:rPr>
              <a:t>Thí nghiệm điều chế ethyl acetate </a:t>
            </a:r>
            <a:endParaRPr kumimoji="0" lang="en-US" sz="4000" b="1" i="0" u="none" strike="noStrike" kern="0" cap="none" spc="0" normalizeH="0" baseline="0" noProof="0" dirty="0">
              <a:ln>
                <a:noFill/>
              </a:ln>
              <a:solidFill>
                <a:srgbClr val="555555">
                  <a:lumMod val="50000"/>
                </a:srgbClr>
              </a:solidFill>
              <a:effectLst/>
              <a:uLnTx/>
              <a:uFillTx/>
              <a:ea typeface="+mn-ea"/>
              <a:cs typeface="+mn-cs"/>
            </a:endParaRPr>
          </a:p>
        </p:txBody>
      </p:sp>
      <p:sp>
        <p:nvSpPr>
          <p:cNvPr id="4" name="Rectangle 3"/>
          <p:cNvSpPr/>
          <p:nvPr/>
        </p:nvSpPr>
        <p:spPr>
          <a:xfrm>
            <a:off x="1172783" y="3172405"/>
            <a:ext cx="15845216" cy="4837222"/>
          </a:xfrm>
          <a:prstGeom prst="rect">
            <a:avLst/>
          </a:prstGeom>
        </p:spPr>
        <p:txBody>
          <a:bodyPr wrap="square">
            <a:spAutoFit/>
          </a:bodyPr>
          <a:lstStyle/>
          <a:p>
            <a:pPr algn="just">
              <a:lnSpc>
                <a:spcPct val="150000"/>
              </a:lnSpc>
              <a:spcAft>
                <a:spcPts val="1000"/>
              </a:spcAft>
            </a:pPr>
            <a:r>
              <a:rPr lang="fr-FR" sz="4000" b="1" i="1" dirty="0" err="1">
                <a:latin typeface="+mn-lt"/>
                <a:ea typeface="Times New Roman" panose="02020603050405020304"/>
              </a:rPr>
              <a:t>Thí</a:t>
            </a:r>
            <a:r>
              <a:rPr lang="fr-FR" sz="4000" b="1" i="1" dirty="0">
                <a:latin typeface="+mn-lt"/>
                <a:ea typeface="Times New Roman" panose="02020603050405020304"/>
              </a:rPr>
              <a:t> </a:t>
            </a:r>
            <a:r>
              <a:rPr lang="fr-FR" sz="4000" b="1" i="1" dirty="0" err="1">
                <a:latin typeface="+mn-lt"/>
                <a:ea typeface="Times New Roman" panose="02020603050405020304"/>
              </a:rPr>
              <a:t>nghiệm</a:t>
            </a:r>
            <a:r>
              <a:rPr lang="fr-FR" sz="4000" b="1" i="1" dirty="0">
                <a:latin typeface="+mn-lt"/>
                <a:ea typeface="Times New Roman" panose="02020603050405020304"/>
              </a:rPr>
              <a:t> 2: </a:t>
            </a:r>
            <a:r>
              <a:rPr lang="fr-FR" sz="4000" b="1" i="1" dirty="0" err="1">
                <a:latin typeface="+mn-lt"/>
                <a:ea typeface="Times New Roman" panose="02020603050405020304"/>
              </a:rPr>
              <a:t>Phản</a:t>
            </a:r>
            <a:r>
              <a:rPr lang="fr-FR" sz="4000" b="1" i="1" dirty="0">
                <a:latin typeface="+mn-lt"/>
                <a:ea typeface="Times New Roman" panose="02020603050405020304"/>
              </a:rPr>
              <a:t> </a:t>
            </a:r>
            <a:r>
              <a:rPr lang="fr-FR" sz="4000" b="1" i="1" err="1">
                <a:latin typeface="+mn-lt"/>
                <a:ea typeface="Times New Roman" panose="02020603050405020304"/>
              </a:rPr>
              <a:t>ứng</a:t>
            </a:r>
            <a:r>
              <a:rPr lang="fr-FR" sz="4000" b="1" i="1">
                <a:latin typeface="+mn-lt"/>
                <a:ea typeface="Times New Roman" panose="02020603050405020304"/>
              </a:rPr>
              <a:t> </a:t>
            </a:r>
            <a:r>
              <a:rPr lang="vi-VN" sz="4000" b="1" i="1" smtClean="0">
                <a:latin typeface="+mn-lt"/>
                <a:ea typeface="Times New Roman" panose="02020603050405020304"/>
              </a:rPr>
              <a:t>ester hóa</a:t>
            </a:r>
            <a:endParaRPr lang="en-US" sz="4000" b="1" i="1" dirty="0">
              <a:latin typeface="+mn-lt"/>
              <a:ea typeface="Times New Roman" panose="02020603050405020304"/>
            </a:endParaRPr>
          </a:p>
          <a:p>
            <a:pPr algn="just">
              <a:lnSpc>
                <a:spcPct val="150000"/>
              </a:lnSpc>
            </a:pPr>
            <a:r>
              <a:rPr lang="fr-FR" sz="4000" i="1" dirty="0" err="1">
                <a:latin typeface="+mn-lt"/>
                <a:ea typeface="Times New Roman" panose="02020603050405020304"/>
              </a:rPr>
              <a:t>D</a:t>
            </a:r>
            <a:r>
              <a:rPr lang="fr-FR" sz="4000" i="1" dirty="0" err="1" smtClean="0">
                <a:latin typeface="+mn-lt"/>
                <a:ea typeface="Times New Roman" panose="02020603050405020304"/>
              </a:rPr>
              <a:t>ụng</a:t>
            </a:r>
            <a:r>
              <a:rPr lang="fr-FR" sz="4000" i="1" dirty="0" smtClean="0">
                <a:latin typeface="+mn-lt"/>
                <a:ea typeface="Times New Roman" panose="02020603050405020304"/>
              </a:rPr>
              <a:t> </a:t>
            </a:r>
            <a:r>
              <a:rPr lang="fr-FR" sz="4000" i="1" dirty="0" err="1">
                <a:latin typeface="+mn-lt"/>
                <a:ea typeface="Times New Roman" panose="02020603050405020304"/>
              </a:rPr>
              <a:t>cụ</a:t>
            </a:r>
            <a:r>
              <a:rPr lang="fr-FR" sz="4000" i="1" dirty="0">
                <a:latin typeface="+mn-lt"/>
                <a:ea typeface="Times New Roman" panose="02020603050405020304"/>
              </a:rPr>
              <a:t> </a:t>
            </a:r>
            <a:r>
              <a:rPr lang="fr-FR" sz="4000" i="1" dirty="0" err="1">
                <a:latin typeface="+mn-lt"/>
                <a:ea typeface="Times New Roman" panose="02020603050405020304"/>
              </a:rPr>
              <a:t>và</a:t>
            </a:r>
            <a:r>
              <a:rPr lang="fr-FR" sz="4000" i="1" dirty="0">
                <a:latin typeface="+mn-lt"/>
                <a:ea typeface="Times New Roman" panose="02020603050405020304"/>
              </a:rPr>
              <a:t> </a:t>
            </a:r>
            <a:r>
              <a:rPr lang="fr-FR" sz="4000" i="1" dirty="0" err="1">
                <a:latin typeface="+mn-lt"/>
                <a:ea typeface="Times New Roman" panose="02020603050405020304"/>
              </a:rPr>
              <a:t>hóa</a:t>
            </a:r>
            <a:r>
              <a:rPr lang="fr-FR" sz="4000" i="1" dirty="0">
                <a:latin typeface="+mn-lt"/>
                <a:ea typeface="Times New Roman" panose="02020603050405020304"/>
              </a:rPr>
              <a:t> </a:t>
            </a:r>
            <a:r>
              <a:rPr lang="fr-FR" sz="4000" i="1" dirty="0" err="1">
                <a:latin typeface="+mn-lt"/>
                <a:ea typeface="Times New Roman" panose="02020603050405020304"/>
              </a:rPr>
              <a:t>chất</a:t>
            </a:r>
            <a:r>
              <a:rPr lang="fr-FR" sz="4000" i="1" dirty="0">
                <a:latin typeface="+mn-lt"/>
                <a:ea typeface="Times New Roman" panose="02020603050405020304"/>
              </a:rPr>
              <a:t>: </a:t>
            </a:r>
            <a:endParaRPr lang="fr-FR" sz="4000" i="1" dirty="0" smtClean="0">
              <a:latin typeface="+mn-lt"/>
              <a:ea typeface="Times New Roman" panose="02020603050405020304"/>
            </a:endParaRPr>
          </a:p>
          <a:p>
            <a:pPr algn="just">
              <a:lnSpc>
                <a:spcPct val="150000"/>
              </a:lnSpc>
            </a:pPr>
            <a:r>
              <a:rPr lang="fr-FR" sz="4000" dirty="0" err="1" smtClean="0">
                <a:latin typeface="+mn-lt"/>
                <a:ea typeface="Times New Roman" panose="02020603050405020304"/>
              </a:rPr>
              <a:t>Giá</a:t>
            </a:r>
            <a:r>
              <a:rPr lang="fr-FR" sz="4000" dirty="0" smtClean="0">
                <a:latin typeface="+mn-lt"/>
                <a:ea typeface="Times New Roman" panose="02020603050405020304"/>
              </a:rPr>
              <a:t> </a:t>
            </a:r>
            <a:r>
              <a:rPr lang="fr-FR" sz="4000" dirty="0" err="1">
                <a:latin typeface="+mn-lt"/>
                <a:ea typeface="Times New Roman" panose="02020603050405020304"/>
              </a:rPr>
              <a:t>đỡ</a:t>
            </a:r>
            <a:r>
              <a:rPr lang="fr-FR" sz="4000" dirty="0">
                <a:latin typeface="+mn-lt"/>
                <a:ea typeface="Times New Roman" panose="02020603050405020304"/>
              </a:rPr>
              <a:t>, </a:t>
            </a:r>
            <a:r>
              <a:rPr lang="fr-FR" sz="4000" dirty="0" err="1">
                <a:latin typeface="+mn-lt"/>
                <a:ea typeface="Times New Roman" panose="02020603050405020304"/>
              </a:rPr>
              <a:t>ống</a:t>
            </a:r>
            <a:r>
              <a:rPr lang="fr-FR" sz="4000" dirty="0">
                <a:latin typeface="+mn-lt"/>
                <a:ea typeface="Times New Roman" panose="02020603050405020304"/>
              </a:rPr>
              <a:t> </a:t>
            </a:r>
            <a:r>
              <a:rPr lang="fr-FR" sz="4000" dirty="0" err="1">
                <a:latin typeface="+mn-lt"/>
                <a:ea typeface="Times New Roman" panose="02020603050405020304"/>
              </a:rPr>
              <a:t>nghiệm</a:t>
            </a:r>
            <a:r>
              <a:rPr lang="fr-FR" sz="4000" dirty="0">
                <a:latin typeface="+mn-lt"/>
                <a:ea typeface="Times New Roman" panose="02020603050405020304"/>
              </a:rPr>
              <a:t>, </a:t>
            </a:r>
            <a:r>
              <a:rPr lang="fr-FR" sz="4000" dirty="0" err="1">
                <a:latin typeface="+mn-lt"/>
                <a:ea typeface="Times New Roman" panose="02020603050405020304"/>
              </a:rPr>
              <a:t>ống</a:t>
            </a:r>
            <a:r>
              <a:rPr lang="fr-FR" sz="4000" dirty="0">
                <a:latin typeface="+mn-lt"/>
                <a:ea typeface="Times New Roman" panose="02020603050405020304"/>
              </a:rPr>
              <a:t> </a:t>
            </a:r>
            <a:r>
              <a:rPr lang="fr-FR" sz="4000" dirty="0" err="1">
                <a:latin typeface="+mn-lt"/>
                <a:ea typeface="Times New Roman" panose="02020603050405020304"/>
              </a:rPr>
              <a:t>dẫn</a:t>
            </a:r>
            <a:r>
              <a:rPr lang="fr-FR" sz="4000" dirty="0">
                <a:latin typeface="+mn-lt"/>
                <a:ea typeface="Times New Roman" panose="02020603050405020304"/>
              </a:rPr>
              <a:t> </a:t>
            </a:r>
            <a:r>
              <a:rPr lang="fr-FR" sz="4000" dirty="0" err="1">
                <a:latin typeface="+mn-lt"/>
                <a:ea typeface="Times New Roman" panose="02020603050405020304"/>
              </a:rPr>
              <a:t>khí</a:t>
            </a:r>
            <a:r>
              <a:rPr lang="fr-FR" sz="4000" dirty="0">
                <a:latin typeface="+mn-lt"/>
                <a:ea typeface="Times New Roman" panose="02020603050405020304"/>
              </a:rPr>
              <a:t>, </a:t>
            </a:r>
            <a:r>
              <a:rPr lang="fr-FR" sz="4000" dirty="0" err="1">
                <a:latin typeface="+mn-lt"/>
                <a:ea typeface="Times New Roman" panose="02020603050405020304"/>
              </a:rPr>
              <a:t>cốc</a:t>
            </a:r>
            <a:r>
              <a:rPr lang="fr-FR" sz="4000" dirty="0">
                <a:latin typeface="+mn-lt"/>
                <a:ea typeface="Times New Roman" panose="02020603050405020304"/>
              </a:rPr>
              <a:t> </a:t>
            </a:r>
            <a:r>
              <a:rPr lang="fr-FR" sz="4000" dirty="0" err="1">
                <a:latin typeface="+mn-lt"/>
                <a:ea typeface="Times New Roman" panose="02020603050405020304"/>
              </a:rPr>
              <a:t>thuỷ</a:t>
            </a:r>
            <a:r>
              <a:rPr lang="fr-FR" sz="4000" dirty="0">
                <a:latin typeface="+mn-lt"/>
                <a:ea typeface="Times New Roman" panose="02020603050405020304"/>
              </a:rPr>
              <a:t> </a:t>
            </a:r>
            <a:r>
              <a:rPr lang="fr-FR" sz="4000" dirty="0" err="1">
                <a:latin typeface="+mn-lt"/>
                <a:ea typeface="Times New Roman" panose="02020603050405020304"/>
              </a:rPr>
              <a:t>tinh</a:t>
            </a:r>
            <a:r>
              <a:rPr lang="fr-FR" sz="4000" dirty="0">
                <a:latin typeface="+mn-lt"/>
                <a:ea typeface="Times New Roman" panose="02020603050405020304"/>
              </a:rPr>
              <a:t> 250 ml, </a:t>
            </a:r>
            <a:r>
              <a:rPr lang="fr-FR" sz="4000" dirty="0" err="1">
                <a:latin typeface="+mn-lt"/>
                <a:ea typeface="Times New Roman" panose="02020603050405020304"/>
              </a:rPr>
              <a:t>đèn</a:t>
            </a:r>
            <a:r>
              <a:rPr lang="fr-FR" sz="4000" dirty="0">
                <a:latin typeface="+mn-lt"/>
                <a:ea typeface="Times New Roman" panose="02020603050405020304"/>
              </a:rPr>
              <a:t> </a:t>
            </a:r>
            <a:r>
              <a:rPr lang="fr-FR" sz="4000" dirty="0" err="1">
                <a:latin typeface="+mn-lt"/>
                <a:ea typeface="Times New Roman" panose="02020603050405020304"/>
              </a:rPr>
              <a:t>cồn</a:t>
            </a:r>
            <a:r>
              <a:rPr lang="fr-FR" sz="4000" dirty="0">
                <a:latin typeface="+mn-lt"/>
                <a:ea typeface="Times New Roman" panose="02020603050405020304"/>
              </a:rPr>
              <a:t>, </a:t>
            </a:r>
            <a:r>
              <a:rPr lang="fr-FR" sz="4000" dirty="0" err="1">
                <a:latin typeface="+mn-lt"/>
                <a:ea typeface="Times New Roman" panose="02020603050405020304"/>
              </a:rPr>
              <a:t>nút</a:t>
            </a:r>
            <a:r>
              <a:rPr lang="fr-FR" sz="4000" dirty="0">
                <a:latin typeface="+mn-lt"/>
                <a:ea typeface="Times New Roman" panose="02020603050405020304"/>
              </a:rPr>
              <a:t> </a:t>
            </a:r>
            <a:r>
              <a:rPr lang="fr-FR" sz="4000" dirty="0" err="1">
                <a:latin typeface="+mn-lt"/>
                <a:ea typeface="Times New Roman" panose="02020603050405020304"/>
              </a:rPr>
              <a:t>cao</a:t>
            </a:r>
            <a:r>
              <a:rPr lang="fr-FR" sz="4000" dirty="0">
                <a:latin typeface="+mn-lt"/>
                <a:ea typeface="Times New Roman" panose="02020603050405020304"/>
              </a:rPr>
              <a:t> su </a:t>
            </a:r>
            <a:r>
              <a:rPr lang="fr-FR" sz="4000" dirty="0" err="1">
                <a:latin typeface="+mn-lt"/>
                <a:ea typeface="Times New Roman" panose="02020603050405020304"/>
              </a:rPr>
              <a:t>có</a:t>
            </a:r>
            <a:r>
              <a:rPr lang="fr-FR" sz="4000" dirty="0">
                <a:latin typeface="+mn-lt"/>
                <a:ea typeface="Times New Roman" panose="02020603050405020304"/>
              </a:rPr>
              <a:t> </a:t>
            </a:r>
            <a:r>
              <a:rPr lang="fr-FR" sz="4000" dirty="0" err="1">
                <a:latin typeface="+mn-lt"/>
                <a:ea typeface="Times New Roman" panose="02020603050405020304"/>
              </a:rPr>
              <a:t>khoan</a:t>
            </a:r>
            <a:r>
              <a:rPr lang="fr-FR" sz="4000" dirty="0">
                <a:latin typeface="+mn-lt"/>
                <a:ea typeface="Times New Roman" panose="02020603050405020304"/>
              </a:rPr>
              <a:t> </a:t>
            </a:r>
            <a:r>
              <a:rPr lang="fr-FR" sz="4000" dirty="0" err="1">
                <a:latin typeface="+mn-lt"/>
                <a:ea typeface="Times New Roman" panose="02020603050405020304"/>
              </a:rPr>
              <a:t>lỗ</a:t>
            </a:r>
            <a:r>
              <a:rPr lang="fr-FR" sz="4000" dirty="0">
                <a:latin typeface="+mn-lt"/>
                <a:ea typeface="Times New Roman" panose="02020603050405020304"/>
              </a:rPr>
              <a:t>, </a:t>
            </a:r>
            <a:r>
              <a:rPr lang="fr-FR" sz="4000" dirty="0" err="1">
                <a:latin typeface="+mn-lt"/>
                <a:ea typeface="Times New Roman" panose="02020603050405020304"/>
              </a:rPr>
              <a:t>cồn</a:t>
            </a:r>
            <a:r>
              <a:rPr lang="fr-FR" sz="4000" dirty="0">
                <a:latin typeface="+mn-lt"/>
                <a:ea typeface="Times New Roman" panose="02020603050405020304"/>
              </a:rPr>
              <a:t> 96</a:t>
            </a:r>
            <a:r>
              <a:rPr lang="fr-FR" sz="4000" baseline="30000" dirty="0">
                <a:latin typeface="+mn-lt"/>
                <a:ea typeface="Times New Roman" panose="02020603050405020304"/>
              </a:rPr>
              <a:t>o</a:t>
            </a:r>
            <a:r>
              <a:rPr lang="fr-FR" sz="4000" dirty="0">
                <a:latin typeface="+mn-lt"/>
                <a:ea typeface="Times New Roman" panose="02020603050405020304"/>
              </a:rPr>
              <a:t>, </a:t>
            </a:r>
            <a:r>
              <a:rPr lang="fr-FR" sz="4000" dirty="0" err="1">
                <a:latin typeface="+mn-lt"/>
                <a:ea typeface="Times New Roman" panose="02020603050405020304"/>
              </a:rPr>
              <a:t>acetic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(CH</a:t>
            </a:r>
            <a:r>
              <a:rPr lang="fr-FR" sz="4000" baseline="-25000" dirty="0">
                <a:latin typeface="+mn-lt"/>
                <a:ea typeface="Times New Roman" panose="02020603050405020304"/>
              </a:rPr>
              <a:t>3</a:t>
            </a:r>
            <a:r>
              <a:rPr lang="fr-FR" sz="4000" dirty="0">
                <a:latin typeface="+mn-lt"/>
                <a:ea typeface="Times New Roman" panose="02020603050405020304"/>
              </a:rPr>
              <a:t>COOH), </a:t>
            </a:r>
            <a:r>
              <a:rPr lang="fr-FR" sz="4000" dirty="0" err="1">
                <a:latin typeface="+mn-lt"/>
                <a:ea typeface="Times New Roman" panose="02020603050405020304"/>
              </a:rPr>
              <a:t>dung</a:t>
            </a:r>
            <a:r>
              <a:rPr lang="fr-FR" sz="4000" dirty="0">
                <a:latin typeface="+mn-lt"/>
                <a:ea typeface="Times New Roman" panose="02020603050405020304"/>
              </a:rPr>
              <a:t> </a:t>
            </a:r>
            <a:r>
              <a:rPr lang="fr-FR" sz="4000" dirty="0" err="1">
                <a:latin typeface="+mn-lt"/>
                <a:ea typeface="Times New Roman" panose="02020603050405020304"/>
              </a:rPr>
              <a:t>dịch</a:t>
            </a:r>
            <a:r>
              <a:rPr lang="fr-FR" sz="4000" dirty="0">
                <a:latin typeface="+mn-lt"/>
                <a:ea typeface="Times New Roman" panose="02020603050405020304"/>
              </a:rPr>
              <a:t> </a:t>
            </a:r>
            <a:r>
              <a:rPr lang="fr-FR" sz="4000" dirty="0" err="1">
                <a:latin typeface="+mn-lt"/>
                <a:ea typeface="Times New Roman" panose="02020603050405020304"/>
              </a:rPr>
              <a:t>NaCl</a:t>
            </a:r>
            <a:r>
              <a:rPr lang="fr-FR" sz="4000" dirty="0">
                <a:latin typeface="+mn-lt"/>
                <a:ea typeface="Times New Roman" panose="02020603050405020304"/>
              </a:rPr>
              <a:t> </a:t>
            </a:r>
            <a:r>
              <a:rPr lang="fr-FR" sz="4000" dirty="0" err="1">
                <a:latin typeface="+mn-lt"/>
                <a:ea typeface="Times New Roman" panose="02020603050405020304"/>
              </a:rPr>
              <a:t>bão</a:t>
            </a:r>
            <a:r>
              <a:rPr lang="fr-FR" sz="4000" dirty="0">
                <a:latin typeface="+mn-lt"/>
                <a:ea typeface="Times New Roman" panose="02020603050405020304"/>
              </a:rPr>
              <a:t> </a:t>
            </a:r>
            <a:r>
              <a:rPr lang="fr-FR" sz="4000" dirty="0" err="1">
                <a:latin typeface="+mn-lt"/>
                <a:ea typeface="Times New Roman" panose="02020603050405020304"/>
              </a:rPr>
              <a:t>hoà</a:t>
            </a:r>
            <a:r>
              <a:rPr lang="fr-FR" sz="4000" dirty="0">
                <a:latin typeface="+mn-lt"/>
                <a:ea typeface="Times New Roman" panose="02020603050405020304"/>
              </a:rPr>
              <a:t>, </a:t>
            </a:r>
            <a:r>
              <a:rPr lang="fr-FR" sz="4000" dirty="0" err="1">
                <a:latin typeface="+mn-lt"/>
                <a:ea typeface="Times New Roman" panose="02020603050405020304"/>
              </a:rPr>
              <a:t>dung</a:t>
            </a:r>
            <a:r>
              <a:rPr lang="fr-FR" sz="4000" dirty="0">
                <a:latin typeface="+mn-lt"/>
                <a:ea typeface="Times New Roman" panose="02020603050405020304"/>
              </a:rPr>
              <a:t> </a:t>
            </a:r>
            <a:r>
              <a:rPr lang="fr-FR" sz="4000" dirty="0" err="1">
                <a:latin typeface="+mn-lt"/>
                <a:ea typeface="Times New Roman" panose="02020603050405020304"/>
              </a:rPr>
              <a:t>dịch</a:t>
            </a:r>
            <a:r>
              <a:rPr lang="fr-FR" sz="4000" dirty="0">
                <a:latin typeface="+mn-lt"/>
                <a:ea typeface="Times New Roman" panose="02020603050405020304"/>
              </a:rPr>
              <a:t> H</a:t>
            </a:r>
            <a:r>
              <a:rPr lang="fr-FR" sz="4000" baseline="-25000" dirty="0">
                <a:latin typeface="+mn-lt"/>
                <a:ea typeface="Times New Roman" panose="02020603050405020304"/>
              </a:rPr>
              <a:t>2</a:t>
            </a:r>
            <a:r>
              <a:rPr lang="fr-FR" sz="4000" dirty="0">
                <a:latin typeface="+mn-lt"/>
                <a:ea typeface="Times New Roman" panose="02020603050405020304"/>
              </a:rPr>
              <a:t>SO</a:t>
            </a:r>
            <a:r>
              <a:rPr lang="fr-FR" sz="4000" baseline="-25000" dirty="0">
                <a:latin typeface="+mn-lt"/>
                <a:ea typeface="Times New Roman" panose="02020603050405020304"/>
              </a:rPr>
              <a:t>4 </a:t>
            </a:r>
            <a:r>
              <a:rPr lang="fr-FR" sz="4000" dirty="0" err="1">
                <a:latin typeface="+mn-lt"/>
                <a:ea typeface="Times New Roman" panose="02020603050405020304"/>
              </a:rPr>
              <a:t>đặc</a:t>
            </a:r>
            <a:r>
              <a:rPr lang="fr-FR" sz="4000" dirty="0">
                <a:latin typeface="+mn-lt"/>
                <a:ea typeface="Times New Roman" panose="02020603050405020304"/>
              </a:rPr>
              <a:t>, </a:t>
            </a:r>
            <a:r>
              <a:rPr lang="fr-FR" sz="4000" dirty="0" err="1">
                <a:latin typeface="+mn-lt"/>
                <a:ea typeface="Times New Roman" panose="02020603050405020304"/>
              </a:rPr>
              <a:t>đá</a:t>
            </a:r>
            <a:r>
              <a:rPr lang="fr-FR" sz="4000" dirty="0">
                <a:latin typeface="+mn-lt"/>
                <a:ea typeface="Times New Roman" panose="02020603050405020304"/>
              </a:rPr>
              <a:t> </a:t>
            </a:r>
            <a:r>
              <a:rPr lang="fr-FR" sz="4000" dirty="0" err="1">
                <a:latin typeface="+mn-lt"/>
                <a:ea typeface="Times New Roman" panose="02020603050405020304"/>
              </a:rPr>
              <a:t>bọt</a:t>
            </a:r>
            <a:r>
              <a:rPr lang="fr-FR" sz="4000" dirty="0">
                <a:latin typeface="+mn-lt"/>
                <a:ea typeface="Times New Roman" panose="02020603050405020304"/>
              </a:rPr>
              <a:t>, </a:t>
            </a:r>
            <a:r>
              <a:rPr lang="fr-FR" sz="4000" err="1">
                <a:latin typeface="+mn-lt"/>
                <a:ea typeface="Times New Roman" panose="02020603050405020304"/>
              </a:rPr>
              <a:t>nước</a:t>
            </a:r>
            <a:r>
              <a:rPr lang="fr-FR" sz="4000">
                <a:latin typeface="+mn-lt"/>
                <a:ea typeface="Times New Roman" panose="02020603050405020304"/>
              </a:rPr>
              <a:t> </a:t>
            </a:r>
            <a:r>
              <a:rPr lang="fr-FR" sz="4000" smtClean="0">
                <a:latin typeface="+mn-lt"/>
                <a:ea typeface="Times New Roman" panose="02020603050405020304"/>
              </a:rPr>
              <a:t>đá</a:t>
            </a:r>
            <a:r>
              <a:rPr lang="vi-VN" sz="4000" smtClean="0">
                <a:latin typeface="+mn-lt"/>
                <a:ea typeface="Times New Roman" panose="02020603050405020304"/>
              </a:rPr>
              <a:t>.</a:t>
            </a:r>
            <a:endParaRPr lang="en-US" sz="4000" dirty="0">
              <a:effectLst/>
              <a:latin typeface="+mn-lt"/>
              <a:ea typeface="Times New Roman" panose="02020603050405020304"/>
            </a:endParaRPr>
          </a:p>
        </p:txBody>
      </p:sp>
      <p:pic>
        <p:nvPicPr>
          <p:cNvPr id="5" name="Picture 5"/>
          <p:cNvPicPr>
            <a:picLocks noChangeAspect="1"/>
          </p:cNvPicPr>
          <p:nvPr/>
        </p:nvPicPr>
        <p:blipFill>
          <a:blip r:embed="rId3"/>
          <a:srcRect/>
          <a:stretch>
            <a:fillRect/>
          </a:stretch>
        </p:blipFill>
        <p:spPr>
          <a:xfrm flipH="1">
            <a:off x="15812506" y="7283229"/>
            <a:ext cx="2067373" cy="3003771"/>
          </a:xfrm>
          <a:prstGeom prst="rect">
            <a:avLst/>
          </a:prstGeom>
        </p:spPr>
      </p:pic>
      <p:grpSp>
        <p:nvGrpSpPr>
          <p:cNvPr id="6" name="Group 5"/>
          <p:cNvGrpSpPr/>
          <p:nvPr/>
        </p:nvGrpSpPr>
        <p:grpSpPr>
          <a:xfrm>
            <a:off x="1071596" y="8017494"/>
            <a:ext cx="3052430" cy="976440"/>
            <a:chOff x="7315200" y="614349"/>
            <a:chExt cx="3052430" cy="976440"/>
          </a:xfrm>
        </p:grpSpPr>
        <p:sp>
          <p:nvSpPr>
            <p:cNvPr id="7" name="Rectangle 6"/>
            <p:cNvSpPr/>
            <p:nvPr/>
          </p:nvSpPr>
          <p:spPr>
            <a:xfrm>
              <a:off x="8586372" y="614349"/>
              <a:ext cx="1781258" cy="901593"/>
            </a:xfrm>
            <a:prstGeom prst="rect">
              <a:avLst/>
            </a:prstGeom>
          </p:spPr>
          <p:txBody>
            <a:bodyPr wrap="none">
              <a:spAutoFit/>
            </a:bodyPr>
            <a:lstStyle/>
            <a:p>
              <a:pPr algn="ctr">
                <a:lnSpc>
                  <a:spcPct val="150000"/>
                </a:lnSpc>
              </a:pPr>
              <a:r>
                <a:rPr lang="en-US" sz="4000" b="1" dirty="0" err="1" smtClean="0">
                  <a:solidFill>
                    <a:srgbClr val="C00000"/>
                  </a:solidFill>
                </a:rPr>
                <a:t>Lưu</a:t>
              </a:r>
              <a:r>
                <a:rPr lang="en-US" sz="4000" b="1" dirty="0" smtClean="0">
                  <a:solidFill>
                    <a:srgbClr val="C00000"/>
                  </a:solidFill>
                </a:rPr>
                <a:t> ý:</a:t>
              </a:r>
              <a:endParaRPr lang="en-US" sz="4000" b="1" dirty="0">
                <a:solidFill>
                  <a:srgbClr val="C00000"/>
                </a:solidFill>
              </a:endParaRPr>
            </a:p>
          </p:txBody>
        </p:sp>
        <p:pic>
          <p:nvPicPr>
            <p:cNvPr id="8"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5200" y="649944"/>
              <a:ext cx="1067625" cy="940845"/>
            </a:xfrm>
            <a:prstGeom prst="rect">
              <a:avLst/>
            </a:prstGeom>
          </p:spPr>
        </p:pic>
      </p:grpSp>
      <p:sp>
        <p:nvSpPr>
          <p:cNvPr id="9" name="Rectangle 8"/>
          <p:cNvSpPr/>
          <p:nvPr/>
        </p:nvSpPr>
        <p:spPr>
          <a:xfrm>
            <a:off x="4124026" y="8017494"/>
            <a:ext cx="11688480" cy="1938992"/>
          </a:xfrm>
          <a:prstGeom prst="rect">
            <a:avLst/>
          </a:prstGeom>
        </p:spPr>
        <p:txBody>
          <a:bodyPr wrap="square">
            <a:spAutoFit/>
          </a:bodyPr>
          <a:lstStyle/>
          <a:p>
            <a:pPr algn="just">
              <a:lnSpc>
                <a:spcPct val="150000"/>
              </a:lnSpc>
            </a:pPr>
            <a:r>
              <a:rPr lang="vi-VN" sz="4000" dirty="0"/>
              <a:t>Cẩn thận với dung </a:t>
            </a:r>
            <a:r>
              <a:rPr lang="vi-VN" sz="4000"/>
              <a:t>dịch </a:t>
            </a:r>
            <a:r>
              <a:rPr lang="vi-VN" sz="4000" smtClean="0"/>
              <a:t>H</a:t>
            </a:r>
            <a:r>
              <a:rPr lang="vi-VN" sz="4000" baseline="-25000" smtClean="0"/>
              <a:t>2</a:t>
            </a:r>
            <a:r>
              <a:rPr lang="vi-VN" sz="4000" smtClean="0"/>
              <a:t>SO</a:t>
            </a:r>
            <a:r>
              <a:rPr lang="vi-VN" sz="4000" baseline="-25000" smtClean="0"/>
              <a:t>4</a:t>
            </a:r>
            <a:r>
              <a:rPr lang="vi-VN" sz="4000" smtClean="0"/>
              <a:t> </a:t>
            </a:r>
            <a:r>
              <a:rPr lang="vi-VN" sz="4000" dirty="0"/>
              <a:t>đặc đeo kính bảo hộ găng tay khi làm </a:t>
            </a:r>
            <a:r>
              <a:rPr lang="vi-VN" sz="4000"/>
              <a:t>thí </a:t>
            </a:r>
            <a:r>
              <a:rPr lang="vi-VN" sz="4000" smtClean="0"/>
              <a:t>nghiệm.</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grpSp>
        <p:nvGrpSpPr>
          <p:cNvPr id="666" name="Google Shape;666;p41"/>
          <p:cNvGrpSpPr/>
          <p:nvPr/>
        </p:nvGrpSpPr>
        <p:grpSpPr>
          <a:xfrm>
            <a:off x="10308723" y="2881050"/>
            <a:ext cx="8169782" cy="6759800"/>
            <a:chOff x="5154361" y="1440525"/>
            <a:chExt cx="4084891" cy="3379900"/>
          </a:xfrm>
        </p:grpSpPr>
        <p:grpSp>
          <p:nvGrpSpPr>
            <p:cNvPr id="667" name="Google Shape;667;p41"/>
            <p:cNvGrpSpPr/>
            <p:nvPr/>
          </p:nvGrpSpPr>
          <p:grpSpPr>
            <a:xfrm>
              <a:off x="5539325" y="1440525"/>
              <a:ext cx="2803527" cy="1805258"/>
              <a:chOff x="5539325" y="1440525"/>
              <a:chExt cx="2803527" cy="1805258"/>
            </a:xfrm>
          </p:grpSpPr>
          <p:sp>
            <p:nvSpPr>
              <p:cNvPr id="668" name="Google Shape;668;p41"/>
              <p:cNvSpPr/>
              <p:nvPr/>
            </p:nvSpPr>
            <p:spPr>
              <a:xfrm>
                <a:off x="6076160" y="1749733"/>
                <a:ext cx="656101" cy="568212"/>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69" name="Google Shape;669;p41"/>
              <p:cNvSpPr/>
              <p:nvPr/>
            </p:nvSpPr>
            <p:spPr>
              <a:xfrm>
                <a:off x="7149830" y="1749733"/>
                <a:ext cx="656187" cy="568212"/>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70" name="Google Shape;670;p41"/>
              <p:cNvSpPr/>
              <p:nvPr/>
            </p:nvSpPr>
            <p:spPr>
              <a:xfrm>
                <a:off x="7686665" y="1440525"/>
                <a:ext cx="656187" cy="568168"/>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71" name="Google Shape;671;p41"/>
              <p:cNvSpPr/>
              <p:nvPr/>
            </p:nvSpPr>
            <p:spPr>
              <a:xfrm>
                <a:off x="6612995" y="2677572"/>
                <a:ext cx="656187" cy="568211"/>
              </a:xfrm>
              <a:custGeom>
                <a:avLst/>
                <a:gdLst/>
                <a:ahLst/>
                <a:cxnLst/>
                <a:rect l="l" t="t" r="r" b="b"/>
                <a:pathLst>
                  <a:path w="15186" h="13150" extrusionOk="0">
                    <a:moveTo>
                      <a:pt x="3797" y="1"/>
                    </a:moveTo>
                    <a:lnTo>
                      <a:pt x="0" y="6576"/>
                    </a:lnTo>
                    <a:lnTo>
                      <a:pt x="3797" y="13150"/>
                    </a:lnTo>
                    <a:lnTo>
                      <a:pt x="11389" y="13150"/>
                    </a:lnTo>
                    <a:lnTo>
                      <a:pt x="15185" y="6576"/>
                    </a:lnTo>
                    <a:lnTo>
                      <a:pt x="11389" y="1"/>
                    </a:lnTo>
                    <a:close/>
                  </a:path>
                </a:pathLst>
              </a:custGeom>
              <a:solidFill>
                <a:srgbClr val="004717">
                  <a:alpha val="58859"/>
                </a:srgbClr>
              </a:solidFill>
              <a:ln>
                <a:noFill/>
              </a:ln>
            </p:spPr>
            <p:txBody>
              <a:bodyPr spcFirstLastPara="1" wrap="square" lIns="91425" tIns="91425" rIns="91425" bIns="91425" anchor="ctr" anchorCtr="0">
                <a:noAutofit/>
              </a:bodyPr>
              <a:lstStyle/>
              <a:p>
                <a:endParaRPr/>
              </a:p>
            </p:txBody>
          </p:sp>
          <p:sp>
            <p:nvSpPr>
              <p:cNvPr id="672" name="Google Shape;672;p41"/>
              <p:cNvSpPr/>
              <p:nvPr/>
            </p:nvSpPr>
            <p:spPr>
              <a:xfrm>
                <a:off x="6612995" y="2059027"/>
                <a:ext cx="656187" cy="568212"/>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73" name="Google Shape;673;p41"/>
              <p:cNvSpPr/>
              <p:nvPr/>
            </p:nvSpPr>
            <p:spPr>
              <a:xfrm>
                <a:off x="5539325" y="1440525"/>
                <a:ext cx="656144" cy="568168"/>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rgbClr val="004717">
                  <a:alpha val="58859"/>
                </a:srgbClr>
              </a:solidFill>
              <a:ln>
                <a:noFill/>
              </a:ln>
            </p:spPr>
            <p:txBody>
              <a:bodyPr spcFirstLastPara="1" wrap="square" lIns="91425" tIns="91425" rIns="91425" bIns="91425" anchor="ctr" anchorCtr="0">
                <a:noAutofit/>
              </a:bodyPr>
              <a:lstStyle/>
              <a:p>
                <a:endParaRPr/>
              </a:p>
            </p:txBody>
          </p:sp>
          <p:sp>
            <p:nvSpPr>
              <p:cNvPr id="674" name="Google Shape;674;p41"/>
              <p:cNvSpPr/>
              <p:nvPr/>
            </p:nvSpPr>
            <p:spPr>
              <a:xfrm>
                <a:off x="6076160" y="2368321"/>
                <a:ext cx="656101" cy="568211"/>
              </a:xfrm>
              <a:custGeom>
                <a:avLst/>
                <a:gdLst/>
                <a:ahLst/>
                <a:cxnLst/>
                <a:rect l="l" t="t" r="r" b="b"/>
                <a:pathLst>
                  <a:path w="15184" h="13150" extrusionOk="0">
                    <a:moveTo>
                      <a:pt x="3796" y="0"/>
                    </a:moveTo>
                    <a:lnTo>
                      <a:pt x="1" y="6575"/>
                    </a:lnTo>
                    <a:lnTo>
                      <a:pt x="3796" y="13149"/>
                    </a:lnTo>
                    <a:lnTo>
                      <a:pt x="11389" y="13149"/>
                    </a:lnTo>
                    <a:lnTo>
                      <a:pt x="15183"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75" name="Google Shape;675;p41"/>
              <p:cNvSpPr/>
              <p:nvPr/>
            </p:nvSpPr>
            <p:spPr>
              <a:xfrm>
                <a:off x="6600815" y="1440525"/>
                <a:ext cx="656187" cy="568168"/>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grpSp>
        <p:pic>
          <p:nvPicPr>
            <p:cNvPr id="676" name="Google Shape;676;p41"/>
            <p:cNvPicPr preferRelativeResize="0"/>
            <p:nvPr/>
          </p:nvPicPr>
          <p:blipFill rotWithShape="1">
            <a:blip r:embed="rId3"/>
            <a:srcRect l="11890" t="11431" r="11890" b="11431"/>
            <a:stretch>
              <a:fillRect/>
            </a:stretch>
          </p:blipFill>
          <p:spPr>
            <a:xfrm rot="-1665671">
              <a:off x="6803977" y="2367422"/>
              <a:ext cx="2067023" cy="2092003"/>
            </a:xfrm>
            <a:prstGeom prst="rect">
              <a:avLst/>
            </a:prstGeom>
            <a:noFill/>
            <a:ln>
              <a:noFill/>
            </a:ln>
            <a:effectLst>
              <a:outerShdw blurRad="57150" dist="19050" dir="5400000" algn="bl" rotWithShape="0">
                <a:schemeClr val="dk1">
                  <a:alpha val="50000"/>
                </a:schemeClr>
              </a:outerShdw>
            </a:effectLst>
          </p:spPr>
        </p:pic>
        <p:sp>
          <p:nvSpPr>
            <p:cNvPr id="677" name="Google Shape;677;p41"/>
            <p:cNvSpPr/>
            <p:nvPr/>
          </p:nvSpPr>
          <p:spPr>
            <a:xfrm>
              <a:off x="5154361" y="4193000"/>
              <a:ext cx="30879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endParaRPr/>
            </a:p>
          </p:txBody>
        </p:sp>
        <p:pic>
          <p:nvPicPr>
            <p:cNvPr id="678" name="Google Shape;678;p41"/>
            <p:cNvPicPr preferRelativeResize="0"/>
            <p:nvPr/>
          </p:nvPicPr>
          <p:blipFill rotWithShape="1">
            <a:blip r:embed="rId4"/>
            <a:srcRect l="7612" t="18446" r="7612" b="18446"/>
            <a:stretch>
              <a:fillRect/>
            </a:stretch>
          </p:blipFill>
          <p:spPr>
            <a:xfrm>
              <a:off x="5400724" y="2380237"/>
              <a:ext cx="2803526" cy="2086987"/>
            </a:xfrm>
            <a:prstGeom prst="rect">
              <a:avLst/>
            </a:prstGeom>
            <a:noFill/>
            <a:ln>
              <a:noFill/>
            </a:ln>
            <a:effectLst>
              <a:outerShdw blurRad="57150" dist="19050" dir="5400000" algn="bl" rotWithShape="0">
                <a:schemeClr val="dk1">
                  <a:alpha val="50000"/>
                </a:schemeClr>
              </a:outerShdw>
            </a:effectLst>
          </p:spPr>
        </p:pic>
      </p:grpSp>
      <p:sp>
        <p:nvSpPr>
          <p:cNvPr id="19" name="TextBox 7"/>
          <p:cNvSpPr txBox="1"/>
          <p:nvPr/>
        </p:nvSpPr>
        <p:spPr>
          <a:xfrm>
            <a:off x="1175149" y="3218386"/>
            <a:ext cx="9626300" cy="3693319"/>
          </a:xfrm>
          <a:prstGeom prst="rect">
            <a:avLst/>
          </a:prstGeom>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lang="en-US" sz="8000" b="1" dirty="0" smtClean="0">
                <a:solidFill>
                  <a:srgbClr val="000000"/>
                </a:solidFill>
                <a:latin typeface="Arial" panose="020B0604020202020204" pitchFamily="34" charset="0"/>
                <a:cs typeface="Arial" panose="020B0604020202020204" pitchFamily="34" charset="0"/>
              </a:rPr>
              <a:t>BÀI 19. </a:t>
            </a:r>
          </a:p>
          <a:p>
            <a:pPr marL="0" marR="0" lvl="0" indent="0" algn="ctr" defTabSz="914400" rtl="0" eaLnBrk="1" fontAlgn="auto" latinLnBrk="0" hangingPunct="1">
              <a:lnSpc>
                <a:spcPct val="150000"/>
              </a:lnSpc>
              <a:spcBef>
                <a:spcPts val="0"/>
              </a:spcBef>
              <a:spcAft>
                <a:spcPts val="0"/>
              </a:spcAft>
              <a:buClrTx/>
              <a:buSzTx/>
              <a:buFontTx/>
              <a:buNone/>
              <a:defRPr/>
            </a:pPr>
            <a:r>
              <a:rPr lang="en-US" sz="8000" b="1" dirty="0" smtClean="0">
                <a:solidFill>
                  <a:srgbClr val="000000"/>
                </a:solidFill>
                <a:latin typeface="Arial" panose="020B0604020202020204" pitchFamily="34" charset="0"/>
                <a:cs typeface="Arial" panose="020B0604020202020204" pitchFamily="34" charset="0"/>
              </a:rPr>
              <a:t>CARBOXYLIC ACID</a:t>
            </a:r>
            <a:endParaRPr kumimoji="0" lang="en-US" sz="8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í nghiệm điều chế etyl axetat CH3COOC2H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6" name="Rectangle 5"/>
          <p:cNvSpPr/>
          <p:nvPr/>
        </p:nvSpPr>
        <p:spPr>
          <a:xfrm>
            <a:off x="2244515" y="4758779"/>
            <a:ext cx="13798970" cy="769441"/>
          </a:xfrm>
          <a:prstGeom prst="rect">
            <a:avLst/>
          </a:prstGeom>
        </p:spPr>
        <p:txBody>
          <a:bodyPr wrap="none">
            <a:spAutoFit/>
          </a:bodyPr>
          <a:lstStyle/>
          <a:p>
            <a:r>
              <a:rPr lang="vi-VN" sz="4400" b="1" smtClean="0">
                <a:solidFill>
                  <a:schemeClr val="bg2"/>
                </a:solidFill>
              </a:rPr>
              <a:t>Video mô phỏng t</a:t>
            </a:r>
            <a:r>
              <a:rPr lang="en-US" sz="4400" b="1" smtClean="0">
                <a:solidFill>
                  <a:schemeClr val="bg2"/>
                </a:solidFill>
              </a:rPr>
              <a:t>hí </a:t>
            </a:r>
            <a:r>
              <a:rPr lang="en-US" sz="4400" b="1">
                <a:solidFill>
                  <a:schemeClr val="bg2"/>
                </a:solidFill>
              </a:rPr>
              <a:t>nghiệm điều chế ethyl acetate </a:t>
            </a:r>
          </a:p>
        </p:txBody>
      </p:sp>
    </p:spTree>
    <p:extLst>
      <p:ext uri="{BB962C8B-B14F-4D97-AF65-F5344CB8AC3E}">
        <p14:creationId xmlns:p14="http://schemas.microsoft.com/office/powerpoint/2010/main" val="8067243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1198184" y="1151724"/>
            <a:ext cx="6899000" cy="1280813"/>
            <a:chOff x="562894" y="759345"/>
            <a:chExt cx="6899000" cy="1280813"/>
          </a:xfrm>
        </p:grpSpPr>
        <p:sp>
          <p:nvSpPr>
            <p:cNvPr id="3" name="Rectangle 2"/>
            <p:cNvSpPr/>
            <p:nvPr/>
          </p:nvSpPr>
          <p:spPr>
            <a:xfrm>
              <a:off x="2337965" y="941345"/>
              <a:ext cx="5123929"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a:t>
              </a:r>
              <a:r>
                <a:rPr lang="en-US" sz="4000" b="1" dirty="0">
                  <a:solidFill>
                    <a:schemeClr val="tx1"/>
                  </a:solidFill>
                  <a:latin typeface="Arial" panose="020B0604020202020204" pitchFamily="34" charset="0"/>
                  <a:cs typeface="Arial" panose="020B0604020202020204" pitchFamily="34" charset="0"/>
                </a:rPr>
                <a:t>8</a:t>
              </a:r>
            </a:p>
          </p:txBody>
        </p:sp>
        <p:pic>
          <p:nvPicPr>
            <p:cNvPr id="4"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5" name="Rectangle 4"/>
          <p:cNvSpPr/>
          <p:nvPr/>
        </p:nvSpPr>
        <p:spPr>
          <a:xfrm>
            <a:off x="1116115" y="2432537"/>
            <a:ext cx="16200816" cy="1938992"/>
          </a:xfrm>
          <a:prstGeom prst="rect">
            <a:avLst/>
          </a:prstGeom>
        </p:spPr>
        <p:txBody>
          <a:bodyPr wrap="square">
            <a:spAutoFit/>
          </a:bodyPr>
          <a:lstStyle/>
          <a:p>
            <a:pPr algn="just">
              <a:lnSpc>
                <a:spcPct val="150000"/>
              </a:lnSpc>
            </a:pPr>
            <a:r>
              <a:rPr lang="vi-VN" sz="4000" dirty="0">
                <a:latin typeface="+mn-lt"/>
                <a:ea typeface="Times New Roman" panose="02020603050405020304"/>
              </a:rPr>
              <a:t>Tiến hành thí nghiệm 2 theo các bước. Quan sát, nêu hiện tượng. Dấu hiệu nào giúp nhận biết có sản phẩm mới được tạo thành? </a:t>
            </a:r>
            <a:r>
              <a:rPr lang="vi-VN" sz="4000">
                <a:latin typeface="+mn-lt"/>
                <a:ea typeface="Times New Roman" panose="02020603050405020304"/>
              </a:rPr>
              <a:t>Giải </a:t>
            </a:r>
            <a:r>
              <a:rPr lang="vi-VN" sz="4000" smtClean="0">
                <a:latin typeface="+mn-lt"/>
                <a:ea typeface="Times New Roman" panose="02020603050405020304"/>
              </a:rPr>
              <a:t>thích.</a:t>
            </a:r>
            <a:endParaRPr lang="en-US" sz="4000" dirty="0">
              <a:latin typeface="+mn-lt"/>
            </a:endParaRPr>
          </a:p>
        </p:txBody>
      </p:sp>
      <p:grpSp>
        <p:nvGrpSpPr>
          <p:cNvPr id="6" name="Group 5"/>
          <p:cNvGrpSpPr/>
          <p:nvPr/>
        </p:nvGrpSpPr>
        <p:grpSpPr>
          <a:xfrm>
            <a:off x="1254853" y="4523929"/>
            <a:ext cx="6899000" cy="1280813"/>
            <a:chOff x="562894" y="759345"/>
            <a:chExt cx="6899000" cy="1280813"/>
          </a:xfrm>
        </p:grpSpPr>
        <p:sp>
          <p:nvSpPr>
            <p:cNvPr id="7" name="Rectangle 6"/>
            <p:cNvSpPr/>
            <p:nvPr/>
          </p:nvSpPr>
          <p:spPr>
            <a:xfrm>
              <a:off x="2337965" y="941345"/>
              <a:ext cx="5123929"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9</a:t>
              </a:r>
              <a:endParaRPr lang="en-US" sz="4000" b="1" dirty="0">
                <a:solidFill>
                  <a:schemeClr val="tx1"/>
                </a:solidFill>
                <a:latin typeface="Arial" panose="020B0604020202020204" pitchFamily="34" charset="0"/>
                <a:cs typeface="Arial" panose="020B0604020202020204" pitchFamily="34" charset="0"/>
              </a:endParaRPr>
            </a:p>
          </p:txBody>
        </p:sp>
        <p:pic>
          <p:nvPicPr>
            <p:cNvPr id="8"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9" name="Rectangle 8"/>
          <p:cNvSpPr/>
          <p:nvPr/>
        </p:nvSpPr>
        <p:spPr>
          <a:xfrm>
            <a:off x="1198184" y="6007942"/>
            <a:ext cx="16200816" cy="1015663"/>
          </a:xfrm>
          <a:prstGeom prst="rect">
            <a:avLst/>
          </a:prstGeom>
        </p:spPr>
        <p:txBody>
          <a:bodyPr wrap="square">
            <a:spAutoFit/>
          </a:bodyPr>
          <a:lstStyle/>
          <a:p>
            <a:pPr algn="just">
              <a:lnSpc>
                <a:spcPct val="150000"/>
              </a:lnSpc>
            </a:pPr>
            <a:r>
              <a:rPr lang="fr-FR" sz="4000" dirty="0" err="1">
                <a:latin typeface="+mn-lt"/>
                <a:ea typeface="Times New Roman" panose="02020603050405020304"/>
              </a:rPr>
              <a:t>Nêu</a:t>
            </a:r>
            <a:r>
              <a:rPr lang="fr-FR" sz="4000" dirty="0">
                <a:latin typeface="+mn-lt"/>
                <a:ea typeface="Times New Roman" panose="02020603050405020304"/>
              </a:rPr>
              <a:t> </a:t>
            </a:r>
            <a:r>
              <a:rPr lang="fr-FR" sz="4000" dirty="0" err="1">
                <a:latin typeface="+mn-lt"/>
                <a:ea typeface="Times New Roman" panose="02020603050405020304"/>
              </a:rPr>
              <a:t>vai</a:t>
            </a:r>
            <a:r>
              <a:rPr lang="fr-FR" sz="4000" dirty="0">
                <a:latin typeface="+mn-lt"/>
                <a:ea typeface="Times New Roman" panose="02020603050405020304"/>
              </a:rPr>
              <a:t> </a:t>
            </a:r>
            <a:r>
              <a:rPr lang="fr-FR" sz="4000" dirty="0" err="1">
                <a:latin typeface="+mn-lt"/>
                <a:ea typeface="Times New Roman" panose="02020603050405020304"/>
              </a:rPr>
              <a:t>trò</a:t>
            </a:r>
            <a:r>
              <a:rPr lang="fr-FR" sz="4000" dirty="0">
                <a:latin typeface="+mn-lt"/>
                <a:ea typeface="Times New Roman" panose="02020603050405020304"/>
              </a:rPr>
              <a:t> </a:t>
            </a:r>
            <a:r>
              <a:rPr lang="fr-FR" sz="4000" dirty="0" err="1">
                <a:latin typeface="+mn-lt"/>
                <a:ea typeface="Times New Roman" panose="02020603050405020304"/>
              </a:rPr>
              <a:t>của</a:t>
            </a:r>
            <a:r>
              <a:rPr lang="fr-FR" sz="4000" dirty="0">
                <a:latin typeface="+mn-lt"/>
                <a:ea typeface="Times New Roman" panose="02020603050405020304"/>
              </a:rPr>
              <a:t> </a:t>
            </a:r>
            <a:r>
              <a:rPr lang="fr-FR" sz="4000" dirty="0" err="1">
                <a:latin typeface="+mn-lt"/>
                <a:ea typeface="Times New Roman" panose="02020603050405020304"/>
              </a:rPr>
              <a:t>dung</a:t>
            </a:r>
            <a:r>
              <a:rPr lang="fr-FR" sz="4000" dirty="0">
                <a:latin typeface="+mn-lt"/>
                <a:ea typeface="Times New Roman" panose="02020603050405020304"/>
              </a:rPr>
              <a:t> </a:t>
            </a:r>
            <a:r>
              <a:rPr lang="fr-FR" sz="4000" dirty="0" err="1">
                <a:latin typeface="+mn-lt"/>
                <a:ea typeface="Times New Roman" panose="02020603050405020304"/>
              </a:rPr>
              <a:t>dịch</a:t>
            </a:r>
            <a:r>
              <a:rPr lang="fr-FR" sz="4000" dirty="0">
                <a:latin typeface="+mn-lt"/>
                <a:ea typeface="Times New Roman" panose="02020603050405020304"/>
              </a:rPr>
              <a:t> H</a:t>
            </a:r>
            <a:r>
              <a:rPr lang="fr-FR" sz="4000" baseline="-25000" dirty="0">
                <a:latin typeface="+mn-lt"/>
                <a:ea typeface="Times New Roman" panose="02020603050405020304"/>
              </a:rPr>
              <a:t>2</a:t>
            </a:r>
            <a:r>
              <a:rPr lang="fr-FR" sz="4000" dirty="0">
                <a:latin typeface="+mn-lt"/>
                <a:ea typeface="Times New Roman" panose="02020603050405020304"/>
              </a:rPr>
              <a:t>SO</a:t>
            </a:r>
            <a:r>
              <a:rPr lang="fr-FR" sz="4000" baseline="-25000" dirty="0">
                <a:latin typeface="+mn-lt"/>
                <a:ea typeface="Times New Roman" panose="02020603050405020304"/>
              </a:rPr>
              <a:t>4</a:t>
            </a:r>
            <a:r>
              <a:rPr lang="fr-FR" sz="4000" dirty="0">
                <a:latin typeface="+mn-lt"/>
                <a:ea typeface="Times New Roman" panose="02020603050405020304"/>
              </a:rPr>
              <a:t> </a:t>
            </a:r>
            <a:r>
              <a:rPr lang="fr-FR" sz="4000" dirty="0" err="1">
                <a:latin typeface="+mn-lt"/>
                <a:ea typeface="Times New Roman" panose="02020603050405020304"/>
              </a:rPr>
              <a:t>đặc</a:t>
            </a:r>
            <a:r>
              <a:rPr lang="fr-FR" sz="4000" dirty="0">
                <a:latin typeface="+mn-lt"/>
                <a:ea typeface="Times New Roman" panose="02020603050405020304"/>
              </a:rPr>
              <a:t>, </a:t>
            </a:r>
            <a:r>
              <a:rPr lang="fr-FR" sz="4000" dirty="0" err="1">
                <a:latin typeface="+mn-lt"/>
                <a:ea typeface="Times New Roman" panose="02020603050405020304"/>
              </a:rPr>
              <a:t>đá</a:t>
            </a:r>
            <a:r>
              <a:rPr lang="fr-FR" sz="4000" dirty="0">
                <a:latin typeface="+mn-lt"/>
                <a:ea typeface="Times New Roman" panose="02020603050405020304"/>
              </a:rPr>
              <a:t> </a:t>
            </a:r>
            <a:r>
              <a:rPr lang="fr-FR" sz="4000" dirty="0" err="1">
                <a:latin typeface="+mn-lt"/>
                <a:ea typeface="Times New Roman" panose="02020603050405020304"/>
              </a:rPr>
              <a:t>bọt</a:t>
            </a:r>
            <a:r>
              <a:rPr lang="fr-FR" sz="4000" dirty="0">
                <a:latin typeface="+mn-lt"/>
                <a:ea typeface="Times New Roman" panose="02020603050405020304"/>
              </a:rPr>
              <a:t>, </a:t>
            </a:r>
            <a:r>
              <a:rPr lang="fr-FR" sz="4000" dirty="0" err="1">
                <a:latin typeface="+mn-lt"/>
                <a:ea typeface="Times New Roman" panose="02020603050405020304"/>
              </a:rPr>
              <a:t>dung</a:t>
            </a:r>
            <a:r>
              <a:rPr lang="fr-FR" sz="4000" dirty="0">
                <a:latin typeface="+mn-lt"/>
                <a:ea typeface="Times New Roman" panose="02020603050405020304"/>
              </a:rPr>
              <a:t> </a:t>
            </a:r>
            <a:r>
              <a:rPr lang="fr-FR" sz="4000" dirty="0" err="1">
                <a:latin typeface="+mn-lt"/>
                <a:ea typeface="Times New Roman" panose="02020603050405020304"/>
              </a:rPr>
              <a:t>dịch</a:t>
            </a:r>
            <a:r>
              <a:rPr lang="fr-FR" sz="4000" dirty="0">
                <a:latin typeface="+mn-lt"/>
                <a:ea typeface="Times New Roman" panose="02020603050405020304"/>
              </a:rPr>
              <a:t> </a:t>
            </a:r>
            <a:r>
              <a:rPr lang="fr-FR" sz="4000" dirty="0" err="1" smtClean="0">
                <a:latin typeface="+mn-lt"/>
                <a:ea typeface="Times New Roman" panose="02020603050405020304"/>
              </a:rPr>
              <a:t>NaCl</a:t>
            </a:r>
            <a:r>
              <a:rPr lang="fr-FR" sz="4000" dirty="0" smtClean="0">
                <a:latin typeface="+mn-lt"/>
                <a:ea typeface="Times New Roman" panose="02020603050405020304"/>
              </a:rPr>
              <a:t> </a:t>
            </a:r>
            <a:r>
              <a:rPr lang="fr-FR" sz="4000" err="1">
                <a:latin typeface="+mn-lt"/>
                <a:ea typeface="Times New Roman" panose="02020603050405020304"/>
              </a:rPr>
              <a:t>bão</a:t>
            </a:r>
            <a:r>
              <a:rPr lang="fr-FR" sz="4000">
                <a:latin typeface="+mn-lt"/>
                <a:ea typeface="Times New Roman" panose="02020603050405020304"/>
              </a:rPr>
              <a:t> </a:t>
            </a:r>
            <a:r>
              <a:rPr lang="fr-FR" sz="4000" smtClean="0">
                <a:latin typeface="+mn-lt"/>
                <a:ea typeface="Times New Roman" panose="02020603050405020304"/>
              </a:rPr>
              <a:t>hòa</a:t>
            </a:r>
            <a:r>
              <a:rPr lang="vi-VN" sz="4000" smtClean="0">
                <a:latin typeface="+mn-lt"/>
                <a:ea typeface="Times New Roman" panose="02020603050405020304"/>
              </a:rPr>
              <a:t>.</a:t>
            </a:r>
            <a:endParaRPr lang="en-US" sz="4000" dirty="0">
              <a:latin typeface="+mn-lt"/>
            </a:endParaRPr>
          </a:p>
        </p:txBody>
      </p:sp>
      <p:grpSp>
        <p:nvGrpSpPr>
          <p:cNvPr id="10" name="Group 9"/>
          <p:cNvGrpSpPr/>
          <p:nvPr/>
        </p:nvGrpSpPr>
        <p:grpSpPr>
          <a:xfrm>
            <a:off x="1198184" y="7302055"/>
            <a:ext cx="7361616" cy="1280813"/>
            <a:chOff x="562894" y="759345"/>
            <a:chExt cx="7361616" cy="1280813"/>
          </a:xfrm>
        </p:grpSpPr>
        <p:sp>
          <p:nvSpPr>
            <p:cNvPr id="11" name="Rectangle 10"/>
            <p:cNvSpPr/>
            <p:nvPr/>
          </p:nvSpPr>
          <p:spPr>
            <a:xfrm>
              <a:off x="2337965" y="941345"/>
              <a:ext cx="5586545"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10</a:t>
              </a:r>
              <a:endParaRPr lang="en-US" sz="4000" b="1" dirty="0">
                <a:solidFill>
                  <a:schemeClr val="tx1"/>
                </a:solidFill>
                <a:latin typeface="Arial" panose="020B0604020202020204" pitchFamily="34" charset="0"/>
                <a:cs typeface="Arial" panose="020B0604020202020204" pitchFamily="34" charset="0"/>
              </a:endParaRPr>
            </a:p>
          </p:txBody>
        </p:sp>
        <p:pic>
          <p:nvPicPr>
            <p:cNvPr id="12"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13" name="Rectangle 12"/>
          <p:cNvSpPr/>
          <p:nvPr/>
        </p:nvSpPr>
        <p:spPr>
          <a:xfrm>
            <a:off x="1116115" y="8596991"/>
            <a:ext cx="16200816" cy="1015663"/>
          </a:xfrm>
          <a:prstGeom prst="rect">
            <a:avLst/>
          </a:prstGeom>
        </p:spPr>
        <p:txBody>
          <a:bodyPr wrap="square">
            <a:spAutoFit/>
          </a:bodyPr>
          <a:lstStyle/>
          <a:p>
            <a:pPr algn="just">
              <a:lnSpc>
                <a:spcPct val="150000"/>
              </a:lnSpc>
            </a:pPr>
            <a:r>
              <a:rPr lang="vi-VN" sz="4000" dirty="0">
                <a:latin typeface="+mn-lt"/>
                <a:ea typeface="Times New Roman" panose="02020603050405020304"/>
              </a:rPr>
              <a:t>Nêu một số biện pháp để nâng cao hiệu suất của </a:t>
            </a:r>
            <a:r>
              <a:rPr lang="vi-VN" sz="4000">
                <a:latin typeface="+mn-lt"/>
                <a:ea typeface="Times New Roman" panose="02020603050405020304"/>
              </a:rPr>
              <a:t>phản </a:t>
            </a:r>
            <a:r>
              <a:rPr lang="vi-VN" sz="4000" smtClean="0">
                <a:latin typeface="+mn-lt"/>
                <a:ea typeface="Times New Roman" panose="02020603050405020304"/>
              </a:rPr>
              <a:t>ứng.</a:t>
            </a:r>
            <a:endParaRPr lang="en-US" sz="4000" dirty="0">
              <a:latin typeface="+mn-lt"/>
            </a:endParaRPr>
          </a:p>
        </p:txBody>
      </p:sp>
      <p:pic>
        <p:nvPicPr>
          <p:cNvPr id="14" name="Imagen 21" descr="Imagen que contiene oscuro, alimentos, tabla, pequeño&#10;&#10;Descripción generada automáticamente"/>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050119" y="253856"/>
            <a:ext cx="2042554" cy="17392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1198184" y="630684"/>
            <a:ext cx="6899000" cy="1280813"/>
            <a:chOff x="562894" y="759345"/>
            <a:chExt cx="6899000" cy="1280813"/>
          </a:xfrm>
        </p:grpSpPr>
        <p:sp>
          <p:nvSpPr>
            <p:cNvPr id="3" name="Rectangle 2"/>
            <p:cNvSpPr/>
            <p:nvPr/>
          </p:nvSpPr>
          <p:spPr>
            <a:xfrm>
              <a:off x="2337965" y="941345"/>
              <a:ext cx="5123929"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a:t>
              </a:r>
              <a:r>
                <a:rPr lang="en-US" sz="4000" b="1" dirty="0">
                  <a:solidFill>
                    <a:schemeClr val="tx1"/>
                  </a:solidFill>
                  <a:latin typeface="Arial" panose="020B0604020202020204" pitchFamily="34" charset="0"/>
                  <a:cs typeface="Arial" panose="020B0604020202020204" pitchFamily="34" charset="0"/>
                </a:rPr>
                <a:t>8</a:t>
              </a:r>
            </a:p>
          </p:txBody>
        </p:sp>
        <p:pic>
          <p:nvPicPr>
            <p:cNvPr id="4" name="Picture 32"/>
            <p:cNvPicPr>
              <a:picLocks noChangeAspect="1"/>
            </p:cNvPicPr>
            <p:nvPr/>
          </p:nvPicPr>
          <p:blipFill>
            <a:blip r:embed="rId3"/>
            <a:srcRect/>
            <a:stretch>
              <a:fillRect/>
            </a:stretch>
          </p:blipFill>
          <p:spPr>
            <a:xfrm>
              <a:off x="562894" y="759345"/>
              <a:ext cx="1634212" cy="1280813"/>
            </a:xfrm>
            <a:prstGeom prst="rect">
              <a:avLst/>
            </a:prstGeom>
          </p:spPr>
        </p:pic>
      </p:grpSp>
      <p:grpSp>
        <p:nvGrpSpPr>
          <p:cNvPr id="5" name="Group 4"/>
          <p:cNvGrpSpPr/>
          <p:nvPr/>
        </p:nvGrpSpPr>
        <p:grpSpPr>
          <a:xfrm>
            <a:off x="1198184" y="2056172"/>
            <a:ext cx="4624024" cy="911952"/>
            <a:chOff x="762277" y="4157875"/>
            <a:chExt cx="4624024" cy="911952"/>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2771" b="21298"/>
            <a:stretch>
              <a:fillRect/>
            </a:stretch>
          </p:blipFill>
          <p:spPr>
            <a:xfrm>
              <a:off x="762277" y="4365796"/>
              <a:ext cx="1337547" cy="704031"/>
            </a:xfrm>
            <a:prstGeom prst="rect">
              <a:avLst/>
            </a:prstGeom>
          </p:spPr>
        </p:pic>
        <p:sp>
          <p:nvSpPr>
            <p:cNvPr id="7" name="Rectangle 6"/>
            <p:cNvSpPr/>
            <p:nvPr/>
          </p:nvSpPr>
          <p:spPr>
            <a:xfrm>
              <a:off x="2099824" y="4157875"/>
              <a:ext cx="3286477" cy="901593"/>
            </a:xfrm>
            <a:prstGeom prst="rect">
              <a:avLst/>
            </a:prstGeom>
          </p:spPr>
          <p:txBody>
            <a:bodyPr wrap="none">
              <a:spAutoFit/>
            </a:bodyPr>
            <a:lstStyle/>
            <a:p>
              <a:pPr algn="just">
                <a:lnSpc>
                  <a:spcPct val="150000"/>
                </a:lnSpc>
              </a:pPr>
              <a:r>
                <a:rPr lang="vi-VN" sz="4000" b="1" dirty="0"/>
                <a:t>Hiện tượng: </a:t>
              </a:r>
              <a:endParaRPr lang="en-US" sz="4000" b="1" dirty="0"/>
            </a:p>
          </p:txBody>
        </p:sp>
      </p:grpSp>
      <p:sp>
        <p:nvSpPr>
          <p:cNvPr id="9" name="Rectangle: Rounded Corners 4"/>
          <p:cNvSpPr/>
          <p:nvPr/>
        </p:nvSpPr>
        <p:spPr>
          <a:xfrm>
            <a:off x="969584" y="3279821"/>
            <a:ext cx="7582156" cy="5197036"/>
          </a:xfrm>
          <a:prstGeom prst="roundRect">
            <a:avLst>
              <a:gd name="adj" fmla="val 9161"/>
            </a:avLst>
          </a:prstGeom>
          <a:solidFill>
            <a:srgbClr val="FFFFFF"/>
          </a:solidFill>
          <a:ln w="3810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rgbClr val="000000"/>
                </a:solidFill>
                <a:latin typeface="Arial" panose="020B0604020202020204" pitchFamily="34" charset="0"/>
                <a:cs typeface="Arial" panose="020B0604020202020204" pitchFamily="34" charset="0"/>
              </a:rPr>
              <a:t>K</a:t>
            </a:r>
            <a:r>
              <a:rPr lang="vi-VN" sz="4000" dirty="0" smtClean="0">
                <a:solidFill>
                  <a:srgbClr val="000000"/>
                </a:solidFill>
                <a:latin typeface="Arial" panose="020B0604020202020204" pitchFamily="34" charset="0"/>
                <a:cs typeface="Arial" panose="020B0604020202020204" pitchFamily="34" charset="0"/>
              </a:rPr>
              <a:t>hi </a:t>
            </a:r>
            <a:r>
              <a:rPr lang="vi-VN" sz="4000" dirty="0">
                <a:solidFill>
                  <a:srgbClr val="000000"/>
                </a:solidFill>
                <a:latin typeface="Arial" panose="020B0604020202020204" pitchFamily="34" charset="0"/>
                <a:cs typeface="Arial" panose="020B0604020202020204" pitchFamily="34" charset="0"/>
              </a:rPr>
              <a:t>cho vào ống nghiệm dung dịch NaCl bão hòa, thấy dung dịch phân thành hai lớp và dung dịch có mùi thơm </a:t>
            </a:r>
            <a:r>
              <a:rPr lang="vi-VN" sz="4000">
                <a:solidFill>
                  <a:srgbClr val="000000"/>
                </a:solidFill>
                <a:latin typeface="Arial" panose="020B0604020202020204" pitchFamily="34" charset="0"/>
                <a:cs typeface="Arial" panose="020B0604020202020204" pitchFamily="34" charset="0"/>
              </a:rPr>
              <a:t>là </a:t>
            </a:r>
            <a:r>
              <a:rPr lang="vi-VN" sz="4000" smtClean="0">
                <a:solidFill>
                  <a:srgbClr val="000000"/>
                </a:solidFill>
                <a:latin typeface="Arial" panose="020B0604020202020204" pitchFamily="34" charset="0"/>
                <a:cs typeface="Arial" panose="020B0604020202020204" pitchFamily="34" charset="0"/>
              </a:rPr>
              <a:t>CH</a:t>
            </a:r>
            <a:r>
              <a:rPr lang="vi-VN" sz="4000" baseline="-25000" smtClean="0">
                <a:solidFill>
                  <a:srgbClr val="000000"/>
                </a:solidFill>
                <a:latin typeface="Arial" panose="020B0604020202020204" pitchFamily="34" charset="0"/>
                <a:cs typeface="Arial" panose="020B0604020202020204" pitchFamily="34" charset="0"/>
              </a:rPr>
              <a:t>3</a:t>
            </a:r>
            <a:r>
              <a:rPr lang="vi-VN" sz="4000" smtClean="0">
                <a:solidFill>
                  <a:srgbClr val="000000"/>
                </a:solidFill>
                <a:latin typeface="Arial" panose="020B0604020202020204" pitchFamily="34" charset="0"/>
                <a:cs typeface="Arial" panose="020B0604020202020204" pitchFamily="34" charset="0"/>
              </a:rPr>
              <a:t>COOC</a:t>
            </a:r>
            <a:r>
              <a:rPr lang="vi-VN" sz="4000" baseline="-25000" smtClean="0">
                <a:solidFill>
                  <a:srgbClr val="000000"/>
                </a:solidFill>
                <a:latin typeface="Arial" panose="020B0604020202020204" pitchFamily="34" charset="0"/>
                <a:cs typeface="Arial" panose="020B0604020202020204" pitchFamily="34" charset="0"/>
              </a:rPr>
              <a:t>2</a:t>
            </a:r>
            <a:r>
              <a:rPr lang="vi-VN" sz="4000" smtClean="0">
                <a:solidFill>
                  <a:srgbClr val="000000"/>
                </a:solidFill>
                <a:latin typeface="Arial" panose="020B0604020202020204" pitchFamily="34" charset="0"/>
                <a:cs typeface="Arial" panose="020B0604020202020204" pitchFamily="34" charset="0"/>
              </a:rPr>
              <a:t>H</a:t>
            </a:r>
            <a:r>
              <a:rPr lang="vi-VN" sz="4000" baseline="-25000" smtClean="0">
                <a:solidFill>
                  <a:srgbClr val="000000"/>
                </a:solidFill>
                <a:latin typeface="Arial" panose="020B0604020202020204" pitchFamily="34" charset="0"/>
                <a:cs typeface="Arial" panose="020B0604020202020204" pitchFamily="34" charset="0"/>
              </a:rPr>
              <a:t>5</a:t>
            </a:r>
            <a:r>
              <a:rPr lang="vi-VN" sz="4000" smtClean="0">
                <a:solidFill>
                  <a:srgbClr val="000000"/>
                </a:solidFill>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sp>
        <p:nvSpPr>
          <p:cNvPr id="10" name="Rectangle: Rounded Corners 4"/>
          <p:cNvSpPr/>
          <p:nvPr/>
        </p:nvSpPr>
        <p:spPr>
          <a:xfrm>
            <a:off x="9115750" y="3279821"/>
            <a:ext cx="8339130" cy="5197036"/>
          </a:xfrm>
          <a:prstGeom prst="roundRect">
            <a:avLst>
              <a:gd name="adj" fmla="val 9161"/>
            </a:avLst>
          </a:prstGeom>
          <a:solidFill>
            <a:srgbClr val="FFFFFF"/>
          </a:solidFill>
          <a:ln w="3810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000000"/>
                </a:solidFill>
                <a:latin typeface="Arial" panose="020B0604020202020204" pitchFamily="34" charset="0"/>
                <a:cs typeface="Arial" panose="020B0604020202020204" pitchFamily="34" charset="0"/>
              </a:rPr>
              <a:t>Dấu hiệu giúp nhận biết có sản phẩm mới được tạo thành: Sau phản ứng ống nghiệm có chất lỏng không màu, mùi thơm, không tan trong nước, nổi trên </a:t>
            </a:r>
            <a:r>
              <a:rPr lang="vi-VN" sz="4000">
                <a:solidFill>
                  <a:srgbClr val="000000"/>
                </a:solidFill>
                <a:latin typeface="Arial" panose="020B0604020202020204" pitchFamily="34" charset="0"/>
                <a:cs typeface="Arial" panose="020B0604020202020204" pitchFamily="34" charset="0"/>
              </a:rPr>
              <a:t>mặt </a:t>
            </a:r>
            <a:r>
              <a:rPr lang="vi-VN" sz="4000" smtClean="0">
                <a:solidFill>
                  <a:srgbClr val="000000"/>
                </a:solidFill>
                <a:latin typeface="Arial" panose="020B0604020202020204" pitchFamily="34" charset="0"/>
                <a:cs typeface="Arial" panose="020B0604020202020204" pitchFamily="34" charset="0"/>
              </a:rPr>
              <a:t>nước.</a:t>
            </a:r>
            <a:endParaRPr lang="en-US" sz="4000" dirty="0">
              <a:solidFill>
                <a:srgbClr val="000000"/>
              </a:solidFill>
              <a:latin typeface="Arial" panose="020B0604020202020204" pitchFamily="34" charset="0"/>
              <a:cs typeface="Arial" panose="020B0604020202020204" pitchFamily="34" charset="0"/>
            </a:endParaRPr>
          </a:p>
        </p:txBody>
      </p:sp>
      <p:grpSp>
        <p:nvGrpSpPr>
          <p:cNvPr id="13" name="Group 12"/>
          <p:cNvGrpSpPr/>
          <p:nvPr/>
        </p:nvGrpSpPr>
        <p:grpSpPr>
          <a:xfrm>
            <a:off x="2973255" y="8546985"/>
            <a:ext cx="11896205" cy="1631215"/>
            <a:chOff x="2973255" y="8501896"/>
            <a:chExt cx="11896205" cy="1631215"/>
          </a:xfrm>
        </p:grpSpPr>
        <p:sp>
          <p:nvSpPr>
            <p:cNvPr id="11" name="Rectangle 10"/>
            <p:cNvSpPr/>
            <p:nvPr/>
          </p:nvSpPr>
          <p:spPr>
            <a:xfrm>
              <a:off x="2973255" y="8963561"/>
              <a:ext cx="11896205" cy="1015663"/>
            </a:xfrm>
            <a:prstGeom prst="rect">
              <a:avLst/>
            </a:prstGeom>
          </p:spPr>
          <p:txBody>
            <a:bodyPr wrap="none">
              <a:spAutoFit/>
            </a:bodyPr>
            <a:lstStyle/>
            <a:p>
              <a:pPr algn="just">
                <a:lnSpc>
                  <a:spcPct val="150000"/>
                </a:lnSpc>
                <a:spcAft>
                  <a:spcPts val="1000"/>
                </a:spcAft>
              </a:pPr>
              <a:r>
                <a:rPr lang="fr-FR" sz="4000" dirty="0">
                  <a:latin typeface="+mn-lt"/>
                  <a:ea typeface="Times New Roman" panose="02020603050405020304"/>
                </a:rPr>
                <a:t>CH</a:t>
              </a:r>
              <a:r>
                <a:rPr lang="fr-FR" sz="4000" baseline="-25000" dirty="0">
                  <a:latin typeface="+mn-lt"/>
                  <a:ea typeface="Times New Roman" panose="02020603050405020304"/>
                </a:rPr>
                <a:t>3</a:t>
              </a:r>
              <a:r>
                <a:rPr lang="fr-FR" sz="4000" dirty="0">
                  <a:latin typeface="+mn-lt"/>
                  <a:ea typeface="Times New Roman" panose="02020603050405020304"/>
                </a:rPr>
                <a:t>COOH + C</a:t>
              </a:r>
              <a:r>
                <a:rPr lang="fr-FR" sz="4000" baseline="-25000" dirty="0">
                  <a:latin typeface="+mn-lt"/>
                  <a:ea typeface="Times New Roman" panose="02020603050405020304"/>
                </a:rPr>
                <a:t>2</a:t>
              </a:r>
              <a:r>
                <a:rPr lang="fr-FR" sz="4000" dirty="0">
                  <a:latin typeface="+mn-lt"/>
                  <a:ea typeface="Times New Roman" panose="02020603050405020304"/>
                </a:rPr>
                <a:t>H</a:t>
              </a:r>
              <a:r>
                <a:rPr lang="fr-FR" sz="4000" baseline="-25000" dirty="0">
                  <a:latin typeface="+mn-lt"/>
                  <a:ea typeface="Times New Roman" panose="02020603050405020304"/>
                </a:rPr>
                <a:t>5</a:t>
              </a:r>
              <a:r>
                <a:rPr lang="fr-FR" sz="4000" dirty="0">
                  <a:latin typeface="+mn-lt"/>
                  <a:ea typeface="Times New Roman" panose="02020603050405020304"/>
                </a:rPr>
                <a:t>OH </a:t>
              </a:r>
              <a:r>
                <a:rPr lang="fr-FR" sz="4000" dirty="0" smtClean="0">
                  <a:latin typeface="+mn-lt"/>
                  <a:ea typeface="Times New Roman" panose="02020603050405020304"/>
                </a:rPr>
                <a:t>             CH</a:t>
              </a:r>
              <a:r>
                <a:rPr lang="fr-FR" sz="4000" baseline="-25000" dirty="0" smtClean="0">
                  <a:latin typeface="+mn-lt"/>
                  <a:ea typeface="Times New Roman" panose="02020603050405020304"/>
                </a:rPr>
                <a:t>3</a:t>
              </a:r>
              <a:r>
                <a:rPr lang="fr-FR" sz="4000" dirty="0" smtClean="0">
                  <a:latin typeface="+mn-lt"/>
                  <a:ea typeface="Times New Roman" panose="02020603050405020304"/>
                </a:rPr>
                <a:t>COOC</a:t>
              </a:r>
              <a:r>
                <a:rPr lang="fr-FR" sz="4000" baseline="-25000" dirty="0" smtClean="0">
                  <a:latin typeface="+mn-lt"/>
                  <a:ea typeface="Times New Roman" panose="02020603050405020304"/>
                </a:rPr>
                <a:t>2</a:t>
              </a:r>
              <a:r>
                <a:rPr lang="fr-FR" sz="4000" dirty="0" smtClean="0">
                  <a:latin typeface="+mn-lt"/>
                  <a:ea typeface="Times New Roman" panose="02020603050405020304"/>
                </a:rPr>
                <a:t>H</a:t>
              </a:r>
              <a:r>
                <a:rPr lang="fr-FR" sz="4000" baseline="-25000" dirty="0" smtClean="0">
                  <a:latin typeface="+mn-lt"/>
                  <a:ea typeface="Times New Roman" panose="02020603050405020304"/>
                </a:rPr>
                <a:t>5</a:t>
              </a:r>
              <a:r>
                <a:rPr lang="fr-FR" sz="4000" dirty="0" smtClean="0">
                  <a:latin typeface="+mn-lt"/>
                  <a:ea typeface="Times New Roman" panose="02020603050405020304"/>
                </a:rPr>
                <a:t> </a:t>
              </a:r>
              <a:r>
                <a:rPr lang="fr-FR" sz="4000" dirty="0">
                  <a:latin typeface="+mn-lt"/>
                  <a:ea typeface="Times New Roman" panose="02020603050405020304"/>
                </a:rPr>
                <a:t>+ H</a:t>
              </a:r>
              <a:r>
                <a:rPr lang="fr-FR" sz="4000" baseline="-25000" dirty="0">
                  <a:latin typeface="+mn-lt"/>
                  <a:ea typeface="Times New Roman" panose="02020603050405020304"/>
                </a:rPr>
                <a:t>2</a:t>
              </a:r>
              <a:r>
                <a:rPr lang="fr-FR" sz="4000" dirty="0">
                  <a:latin typeface="+mn-lt"/>
                  <a:ea typeface="Times New Roman" panose="02020603050405020304"/>
                </a:rPr>
                <a:t>O</a:t>
              </a:r>
              <a:endParaRPr lang="en-US" sz="4000" dirty="0">
                <a:effectLst/>
                <a:latin typeface="+mn-lt"/>
                <a:ea typeface="Times New Roman" panose="02020603050405020304"/>
              </a:endParaRPr>
            </a:p>
          </p:txBody>
        </p:sp>
        <mc:AlternateContent xmlns:mc="http://schemas.openxmlformats.org/markup-compatibility/2006" xmlns:a14="http://schemas.microsoft.com/office/drawing/2010/main">
          <mc:Choice Requires="a14">
            <p:sp>
              <p:nvSpPr>
                <p:cNvPr id="8" name="Rectangle 7"/>
                <p:cNvSpPr/>
                <p:nvPr/>
              </p:nvSpPr>
              <p:spPr>
                <a:xfrm>
                  <a:off x="8256752" y="8809672"/>
                  <a:ext cx="1329210" cy="1323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8000" b="1" i="1">
                            <a:solidFill>
                              <a:schemeClr val="accent5">
                                <a:lumMod val="75000"/>
                              </a:schemeClr>
                            </a:solidFill>
                            <a:latin typeface="Cambria Math" panose="02040503050406030204" pitchFamily="18" charset="0"/>
                          </a:rPr>
                          <m:t>⇋</m:t>
                        </m:r>
                      </m:oMath>
                    </m:oMathPara>
                  </a14:m>
                  <a:endParaRPr lang="en-US" sz="8000" dirty="0"/>
                </a:p>
              </p:txBody>
            </p:sp>
          </mc:Choice>
          <mc:Fallback xmlns="">
            <p:sp>
              <p:nvSpPr>
                <p:cNvPr id="8" name="Rectangle 7"/>
                <p:cNvSpPr>
                  <a:spLocks noRot="1" noChangeAspect="1" noMove="1" noResize="1" noEditPoints="1" noAdjustHandles="1" noChangeArrowheads="1" noChangeShapeType="1" noTextEdit="1"/>
                </p:cNvSpPr>
                <p:nvPr/>
              </p:nvSpPr>
              <p:spPr>
                <a:xfrm>
                  <a:off x="8256752" y="8809672"/>
                  <a:ext cx="1329210" cy="1323439"/>
                </a:xfrm>
                <a:prstGeom prst="rect">
                  <a:avLst/>
                </a:prstGeom>
                <a:blipFill rotWithShape="1">
                  <a:blip r:embed="rId5"/>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912747" y="8501896"/>
                  <a:ext cx="2017219" cy="923330"/>
                </a:xfrm>
                <a:prstGeom prst="rect">
                  <a:avLst/>
                </a:prstGeom>
              </p:spPr>
              <p:txBody>
                <a:bodyPr wrap="none">
                  <a:spAutoFit/>
                </a:bodyPr>
                <a:lstStyle/>
                <a:p>
                  <a:pPr algn="just">
                    <a:lnSpc>
                      <a:spcPct val="150000"/>
                    </a:lnSpc>
                  </a:pPr>
                  <a:r>
                    <a:rPr lang="fr-FR" sz="3600" dirty="0" smtClean="0">
                      <a:latin typeface="+mn-lt"/>
                      <a:ea typeface="Times New Roman" panose="02020603050405020304"/>
                    </a:rPr>
                    <a:t>H</a:t>
                  </a:r>
                  <a:r>
                    <a:rPr lang="fr-FR" sz="3600" baseline="-25000" dirty="0" smtClean="0">
                      <a:latin typeface="+mn-lt"/>
                      <a:ea typeface="Times New Roman" panose="02020603050405020304"/>
                    </a:rPr>
                    <a:t>2</a:t>
                  </a:r>
                  <a:r>
                    <a:rPr lang="fr-FR" sz="3600" dirty="0" smtClean="0">
                      <a:latin typeface="+mn-lt"/>
                      <a:ea typeface="Times New Roman" panose="02020603050405020304"/>
                    </a:rPr>
                    <a:t>SO</a:t>
                  </a:r>
                  <a:r>
                    <a:rPr lang="fr-FR" sz="3600" baseline="-25000" dirty="0" smtClean="0">
                      <a:latin typeface="+mn-lt"/>
                      <a:ea typeface="Times New Roman" panose="02020603050405020304"/>
                    </a:rPr>
                    <a:t>4d,</a:t>
                  </a:r>
                  <a14:m>
                    <m:oMath xmlns:m="http://schemas.openxmlformats.org/officeDocument/2006/math">
                      <m:sSup>
                        <m:sSupPr>
                          <m:ctrlPr>
                            <a:rPr lang="fr-FR" sz="3600" i="1" baseline="-25000" smtClean="0">
                              <a:latin typeface="Cambria Math" panose="02040503050406030204" pitchFamily="18" charset="0"/>
                            </a:rPr>
                          </m:ctrlPr>
                        </m:sSupPr>
                        <m:e>
                          <m:r>
                            <a:rPr lang="en-US" sz="3600" b="0" i="1" baseline="-25000" smtClean="0">
                              <a:latin typeface="Cambria Math" panose="02040503050406030204"/>
                            </a:rPr>
                            <m:t>𝑡</m:t>
                          </m:r>
                        </m:e>
                        <m:sup>
                          <m:r>
                            <a:rPr lang="fr-FR" sz="3600" i="1" baseline="-25000" smtClean="0">
                              <a:latin typeface="Cambria Math" panose="02040503050406030204"/>
                              <a:ea typeface="Cambria Math" panose="02040503050406030204"/>
                            </a:rPr>
                            <m:t>°</m:t>
                          </m:r>
                        </m:sup>
                      </m:sSup>
                    </m:oMath>
                  </a14:m>
                  <a:endParaRPr lang="en-US" sz="3600" dirty="0">
                    <a:latin typeface="+mn-lt"/>
                  </a:endParaRPr>
                </a:p>
              </p:txBody>
            </p:sp>
          </mc:Choice>
          <mc:Fallback xmlns="">
            <p:sp>
              <p:nvSpPr>
                <p:cNvPr id="12" name="Rectangle 11"/>
                <p:cNvSpPr>
                  <a:spLocks noRot="1" noChangeAspect="1" noMove="1" noResize="1" noEditPoints="1" noAdjustHandles="1" noChangeArrowheads="1" noChangeShapeType="1" noTextEdit="1"/>
                </p:cNvSpPr>
                <p:nvPr/>
              </p:nvSpPr>
              <p:spPr>
                <a:xfrm>
                  <a:off x="7912747" y="8501896"/>
                  <a:ext cx="2017219" cy="923330"/>
                </a:xfrm>
                <a:prstGeom prst="rect">
                  <a:avLst/>
                </a:prstGeom>
                <a:blipFill rotWithShape="1">
                  <a:blip r:embed="rId6"/>
                </a:blipFill>
              </p:spPr>
              <p:txBody>
                <a:bodyPr/>
                <a:lstStyle/>
                <a:p>
                  <a:r>
                    <a:rPr lang="en-US" alt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1198184" y="630684"/>
            <a:ext cx="6899000" cy="1280813"/>
            <a:chOff x="562894" y="759345"/>
            <a:chExt cx="6899000" cy="1280813"/>
          </a:xfrm>
        </p:grpSpPr>
        <p:sp>
          <p:nvSpPr>
            <p:cNvPr id="3" name="Rectangle 2"/>
            <p:cNvSpPr/>
            <p:nvPr/>
          </p:nvSpPr>
          <p:spPr>
            <a:xfrm>
              <a:off x="2337965" y="941345"/>
              <a:ext cx="5123929"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9</a:t>
              </a:r>
              <a:endParaRPr lang="en-US" sz="4000" b="1" dirty="0">
                <a:solidFill>
                  <a:schemeClr val="tx1"/>
                </a:solidFill>
                <a:latin typeface="Arial" panose="020B0604020202020204" pitchFamily="34" charset="0"/>
                <a:cs typeface="Arial" panose="020B0604020202020204" pitchFamily="34" charset="0"/>
              </a:endParaRPr>
            </a:p>
          </p:txBody>
        </p:sp>
        <p:pic>
          <p:nvPicPr>
            <p:cNvPr id="4"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5" name="Rectangle: Rounded Corners 4"/>
          <p:cNvSpPr/>
          <p:nvPr/>
        </p:nvSpPr>
        <p:spPr>
          <a:xfrm>
            <a:off x="1539482" y="3351021"/>
            <a:ext cx="7582156" cy="2918276"/>
          </a:xfrm>
          <a:prstGeom prst="roundRect">
            <a:avLst>
              <a:gd name="adj" fmla="val 9161"/>
            </a:avLst>
          </a:prstGeom>
          <a:solidFill>
            <a:schemeClr val="bg2"/>
          </a:solidFill>
          <a:ln w="3810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dirty="0" err="1" smtClean="0">
                <a:solidFill>
                  <a:srgbClr val="000000"/>
                </a:solidFill>
                <a:latin typeface="Arial" panose="020B0604020202020204" pitchFamily="34" charset="0"/>
                <a:cs typeface="Arial" panose="020B0604020202020204" pitchFamily="34" charset="0"/>
              </a:rPr>
              <a:t>Làm</a:t>
            </a:r>
            <a:r>
              <a:rPr lang="fr-FR" sz="4000" dirty="0" smtClean="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chất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xúc</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tác</a:t>
            </a:r>
            <a:r>
              <a:rPr lang="fr-FR" sz="4000" dirty="0">
                <a:solidFill>
                  <a:srgbClr val="000000"/>
                </a:solidFill>
                <a:latin typeface="Arial" panose="020B0604020202020204" pitchFamily="34" charset="0"/>
                <a:cs typeface="Arial" panose="020B0604020202020204" pitchFamily="34" charset="0"/>
              </a:rPr>
              <a:t> </a:t>
            </a:r>
            <a:r>
              <a:rPr lang="fr-FR" sz="4000" err="1">
                <a:solidFill>
                  <a:srgbClr val="000000"/>
                </a:solidFill>
                <a:latin typeface="Arial" panose="020B0604020202020204" pitchFamily="34" charset="0"/>
                <a:cs typeface="Arial" panose="020B0604020202020204" pitchFamily="34" charset="0"/>
              </a:rPr>
              <a:t>cho</a:t>
            </a:r>
            <a:r>
              <a:rPr lang="fr-FR" sz="4000">
                <a:solidFill>
                  <a:srgbClr val="000000"/>
                </a:solidFill>
                <a:latin typeface="Arial" panose="020B0604020202020204" pitchFamily="34" charset="0"/>
                <a:cs typeface="Arial" panose="020B0604020202020204" pitchFamily="34" charset="0"/>
              </a:rPr>
              <a:t> </a:t>
            </a:r>
            <a:endParaRPr lang="vi-VN" sz="4000" smtClean="0">
              <a:solidFill>
                <a:srgbClr val="000000"/>
              </a:solidFill>
              <a:latin typeface="Arial" panose="020B0604020202020204" pitchFamily="34" charset="0"/>
              <a:cs typeface="Arial" panose="020B0604020202020204" pitchFamily="34" charset="0"/>
            </a:endParaRPr>
          </a:p>
          <a:p>
            <a:pPr algn="ctr">
              <a:lnSpc>
                <a:spcPct val="150000"/>
              </a:lnSpc>
            </a:pPr>
            <a:r>
              <a:rPr lang="fr-FR" sz="4000" smtClean="0">
                <a:solidFill>
                  <a:srgbClr val="000000"/>
                </a:solidFill>
                <a:latin typeface="Arial" panose="020B0604020202020204" pitchFamily="34" charset="0"/>
                <a:cs typeface="Arial" panose="020B0604020202020204" pitchFamily="34" charset="0"/>
              </a:rPr>
              <a:t>phản ứng</a:t>
            </a:r>
            <a:r>
              <a:rPr lang="vi-VN" sz="4000" smtClean="0">
                <a:solidFill>
                  <a:srgbClr val="000000"/>
                </a:solidFill>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sp>
        <p:nvSpPr>
          <p:cNvPr id="6" name="Rectangle: Rounded Corners 4"/>
          <p:cNvSpPr/>
          <p:nvPr/>
        </p:nvSpPr>
        <p:spPr>
          <a:xfrm>
            <a:off x="9466270" y="3351020"/>
            <a:ext cx="7582156" cy="2918276"/>
          </a:xfrm>
          <a:prstGeom prst="roundRect">
            <a:avLst>
              <a:gd name="adj" fmla="val 9161"/>
            </a:avLst>
          </a:prstGeom>
          <a:solidFill>
            <a:schemeClr val="bg2"/>
          </a:solidFill>
          <a:ln w="3810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rgbClr val="000000"/>
                </a:solidFill>
                <a:latin typeface="Arial" panose="020B0604020202020204" pitchFamily="34" charset="0"/>
                <a:cs typeface="Arial" panose="020B0604020202020204" pitchFamily="34" charset="0"/>
              </a:rPr>
              <a:t>L</a:t>
            </a:r>
            <a:r>
              <a:rPr lang="vi-VN" sz="4000" dirty="0" smtClean="0">
                <a:solidFill>
                  <a:srgbClr val="000000"/>
                </a:solidFill>
                <a:latin typeface="Arial" panose="020B0604020202020204" pitchFamily="34" charset="0"/>
                <a:cs typeface="Arial" panose="020B0604020202020204" pitchFamily="34" charset="0"/>
              </a:rPr>
              <a:t>àm </a:t>
            </a:r>
            <a:r>
              <a:rPr lang="vi-VN" sz="4000" dirty="0">
                <a:solidFill>
                  <a:srgbClr val="000000"/>
                </a:solidFill>
                <a:latin typeface="Arial" panose="020B0604020202020204" pitchFamily="34" charset="0"/>
                <a:cs typeface="Arial" panose="020B0604020202020204" pitchFamily="34" charset="0"/>
              </a:rPr>
              <a:t>chất hút nước làm cân bằng phản ứng chuyển dịch sang phải tạo </a:t>
            </a:r>
            <a:r>
              <a:rPr lang="vi-VN" sz="4000">
                <a:solidFill>
                  <a:srgbClr val="000000"/>
                </a:solidFill>
                <a:latin typeface="Arial" panose="020B0604020202020204" pitchFamily="34" charset="0"/>
                <a:cs typeface="Arial" panose="020B0604020202020204" pitchFamily="34" charset="0"/>
              </a:rPr>
              <a:t>ra </a:t>
            </a:r>
            <a:r>
              <a:rPr lang="vi-VN" sz="4000" smtClean="0">
                <a:solidFill>
                  <a:srgbClr val="000000"/>
                </a:solidFill>
                <a:latin typeface="Arial" panose="020B0604020202020204" pitchFamily="34" charset="0"/>
                <a:cs typeface="Arial" panose="020B0604020202020204" pitchFamily="34" charset="0"/>
              </a:rPr>
              <a:t>ester. </a:t>
            </a:r>
            <a:endParaRPr lang="en-US" sz="4000" dirty="0">
              <a:solidFill>
                <a:srgbClr val="000000"/>
              </a:solidFill>
              <a:latin typeface="Arial" panose="020B0604020202020204" pitchFamily="34" charset="0"/>
              <a:cs typeface="Arial" panose="020B0604020202020204" pitchFamily="34" charset="0"/>
            </a:endParaRPr>
          </a:p>
        </p:txBody>
      </p:sp>
      <p:cxnSp>
        <p:nvCxnSpPr>
          <p:cNvPr id="7" name="Elbow Connector 6"/>
          <p:cNvCxnSpPr/>
          <p:nvPr/>
        </p:nvCxnSpPr>
        <p:spPr>
          <a:xfrm rot="10800000" flipV="1">
            <a:off x="5330560" y="2345180"/>
            <a:ext cx="409317" cy="1005840"/>
          </a:xfrm>
          <a:prstGeom prst="bentConnector2">
            <a:avLst/>
          </a:prstGeom>
          <a:ln w="38100">
            <a:solidFill>
              <a:schemeClr val="accent5">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a:off x="12885229" y="2371550"/>
            <a:ext cx="372119" cy="1005840"/>
          </a:xfrm>
          <a:prstGeom prst="bentConnector2">
            <a:avLst/>
          </a:prstGeom>
          <a:ln w="38100">
            <a:solidFill>
              <a:schemeClr val="accent5">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807366" y="1894384"/>
            <a:ext cx="6858000" cy="901593"/>
          </a:xfrm>
          <a:prstGeom prst="rect">
            <a:avLst/>
          </a:prstGeom>
        </p:spPr>
        <p:txBody>
          <a:bodyPr wrap="square">
            <a:spAutoFit/>
          </a:bodyPr>
          <a:lstStyle/>
          <a:p>
            <a:pPr lvl="0" algn="ctr">
              <a:lnSpc>
                <a:spcPct val="150000"/>
              </a:lnSpc>
            </a:pPr>
            <a:r>
              <a:rPr lang="fr-FR" sz="4000" b="1" dirty="0">
                <a:ea typeface="Times New Roman" panose="02020603050405020304"/>
              </a:rPr>
              <a:t>Dung </a:t>
            </a:r>
            <a:r>
              <a:rPr lang="fr-FR" sz="4000" b="1" dirty="0" err="1">
                <a:ea typeface="Times New Roman" panose="02020603050405020304"/>
              </a:rPr>
              <a:t>dịch</a:t>
            </a:r>
            <a:r>
              <a:rPr lang="fr-FR" sz="4000" b="1" dirty="0">
                <a:ea typeface="Times New Roman" panose="02020603050405020304"/>
              </a:rPr>
              <a:t> H</a:t>
            </a:r>
            <a:r>
              <a:rPr lang="fr-FR" sz="4000" b="1" baseline="-25000" dirty="0">
                <a:ea typeface="Times New Roman" panose="02020603050405020304"/>
              </a:rPr>
              <a:t>2</a:t>
            </a:r>
            <a:r>
              <a:rPr lang="fr-FR" sz="4000" b="1" dirty="0">
                <a:ea typeface="Times New Roman" panose="02020603050405020304"/>
              </a:rPr>
              <a:t>SO</a:t>
            </a:r>
            <a:r>
              <a:rPr lang="fr-FR" sz="4000" b="1" baseline="-25000" dirty="0">
                <a:ea typeface="Times New Roman" panose="02020603050405020304"/>
              </a:rPr>
              <a:t>4</a:t>
            </a:r>
            <a:r>
              <a:rPr lang="fr-FR" sz="4000" b="1" dirty="0">
                <a:ea typeface="Times New Roman" panose="02020603050405020304"/>
              </a:rPr>
              <a:t> </a:t>
            </a:r>
            <a:r>
              <a:rPr lang="fr-FR" sz="4000" b="1" dirty="0" err="1">
                <a:ea typeface="Times New Roman" panose="02020603050405020304"/>
              </a:rPr>
              <a:t>đặc</a:t>
            </a:r>
            <a:r>
              <a:rPr lang="fr-FR" sz="4000" b="1" dirty="0">
                <a:ea typeface="Times New Roman" panose="02020603050405020304"/>
              </a:rPr>
              <a:t> </a:t>
            </a:r>
            <a:r>
              <a:rPr lang="fr-FR" sz="4000" b="1" dirty="0" err="1">
                <a:ea typeface="Times New Roman" panose="02020603050405020304"/>
              </a:rPr>
              <a:t>nóng</a:t>
            </a:r>
            <a:endParaRPr lang="en-US" sz="4000" b="1" dirty="0"/>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22771" b="21298"/>
          <a:stretch>
            <a:fillRect/>
          </a:stretch>
        </p:blipFill>
        <p:spPr>
          <a:xfrm>
            <a:off x="776841" y="7547366"/>
            <a:ext cx="1337547" cy="704031"/>
          </a:xfrm>
          <a:prstGeom prst="rect">
            <a:avLst/>
          </a:prstGeom>
        </p:spPr>
      </p:pic>
      <p:sp>
        <p:nvSpPr>
          <p:cNvPr id="16" name="Rectangle 15"/>
          <p:cNvSpPr/>
          <p:nvPr/>
        </p:nvSpPr>
        <p:spPr>
          <a:xfrm>
            <a:off x="2143180" y="6939576"/>
            <a:ext cx="15253317" cy="1938992"/>
          </a:xfrm>
          <a:prstGeom prst="rect">
            <a:avLst/>
          </a:prstGeom>
        </p:spPr>
        <p:txBody>
          <a:bodyPr wrap="square">
            <a:spAutoFit/>
          </a:bodyPr>
          <a:lstStyle/>
          <a:p>
            <a:pPr algn="just">
              <a:lnSpc>
                <a:spcPct val="150000"/>
              </a:lnSpc>
              <a:spcAft>
                <a:spcPts val="1000"/>
              </a:spcAft>
            </a:pPr>
            <a:r>
              <a:rPr lang="fr-FR" sz="4000" dirty="0" err="1" smtClean="0">
                <a:latin typeface="+mn-lt"/>
                <a:ea typeface="Times New Roman" panose="02020603050405020304"/>
              </a:rPr>
              <a:t>Phản</a:t>
            </a:r>
            <a:r>
              <a:rPr lang="fr-FR" sz="4000" dirty="0" smtClean="0">
                <a:latin typeface="+mn-lt"/>
                <a:ea typeface="Times New Roman" panose="02020603050405020304"/>
              </a:rPr>
              <a:t> </a:t>
            </a:r>
            <a:r>
              <a:rPr lang="fr-FR" sz="4000" dirty="0" err="1">
                <a:latin typeface="+mn-lt"/>
                <a:ea typeface="Times New Roman" panose="02020603050405020304"/>
              </a:rPr>
              <a:t>ứng</a:t>
            </a:r>
            <a:r>
              <a:rPr lang="fr-FR" sz="4000" dirty="0">
                <a:latin typeface="+mn-lt"/>
                <a:ea typeface="Times New Roman" panose="02020603050405020304"/>
              </a:rPr>
              <a:t> </a:t>
            </a:r>
            <a:r>
              <a:rPr lang="fr-FR" sz="4000" dirty="0" err="1">
                <a:latin typeface="+mn-lt"/>
                <a:ea typeface="Times New Roman" panose="02020603050405020304"/>
              </a:rPr>
              <a:t>xảy</a:t>
            </a:r>
            <a:r>
              <a:rPr lang="fr-FR" sz="4000" dirty="0">
                <a:latin typeface="+mn-lt"/>
                <a:ea typeface="Times New Roman" panose="02020603050405020304"/>
              </a:rPr>
              <a:t> ra </a:t>
            </a:r>
            <a:r>
              <a:rPr lang="fr-FR" sz="4000" dirty="0" err="1">
                <a:latin typeface="+mn-lt"/>
                <a:ea typeface="Times New Roman" panose="02020603050405020304"/>
              </a:rPr>
              <a:t>nhanh</a:t>
            </a:r>
            <a:r>
              <a:rPr lang="fr-FR" sz="4000" dirty="0">
                <a:latin typeface="+mn-lt"/>
                <a:ea typeface="Times New Roman" panose="02020603050405020304"/>
              </a:rPr>
              <a:t> </a:t>
            </a:r>
            <a:r>
              <a:rPr lang="fr-FR" sz="4000" dirty="0" err="1">
                <a:latin typeface="+mn-lt"/>
                <a:ea typeface="Times New Roman" panose="02020603050405020304"/>
              </a:rPr>
              <a:t>hơn</a:t>
            </a:r>
            <a:r>
              <a:rPr lang="fr-FR" sz="4000" dirty="0">
                <a:latin typeface="+mn-lt"/>
                <a:ea typeface="Times New Roman" panose="02020603050405020304"/>
              </a:rPr>
              <a:t>, </a:t>
            </a:r>
            <a:r>
              <a:rPr lang="fr-FR" sz="4000" dirty="0" err="1">
                <a:latin typeface="+mn-lt"/>
                <a:ea typeface="Times New Roman" panose="02020603050405020304"/>
              </a:rPr>
              <a:t>cho</a:t>
            </a:r>
            <a:r>
              <a:rPr lang="fr-FR" sz="4000" dirty="0">
                <a:latin typeface="+mn-lt"/>
                <a:ea typeface="Times New Roman" panose="02020603050405020304"/>
              </a:rPr>
              <a:t> </a:t>
            </a:r>
            <a:r>
              <a:rPr lang="fr-FR" sz="4000" dirty="0" err="1">
                <a:latin typeface="+mn-lt"/>
                <a:ea typeface="Times New Roman" panose="02020603050405020304"/>
              </a:rPr>
              <a:t>quá</a:t>
            </a:r>
            <a:r>
              <a:rPr lang="fr-FR" sz="4000" dirty="0">
                <a:latin typeface="+mn-lt"/>
                <a:ea typeface="Times New Roman" panose="02020603050405020304"/>
              </a:rPr>
              <a:t> </a:t>
            </a:r>
            <a:r>
              <a:rPr lang="fr-FR" sz="4000" dirty="0" err="1">
                <a:latin typeface="+mn-lt"/>
                <a:ea typeface="Times New Roman" panose="02020603050405020304"/>
              </a:rPr>
              <a:t>dư</a:t>
            </a:r>
            <a:r>
              <a:rPr lang="fr-FR" sz="4000" dirty="0">
                <a:latin typeface="+mn-lt"/>
                <a:ea typeface="Times New Roman" panose="02020603050405020304"/>
              </a:rPr>
              <a:t> H</a:t>
            </a:r>
            <a:r>
              <a:rPr lang="fr-FR" sz="4000" baseline="-25000" dirty="0">
                <a:latin typeface="+mn-lt"/>
                <a:ea typeface="Times New Roman" panose="02020603050405020304"/>
              </a:rPr>
              <a:t>2</a:t>
            </a:r>
            <a:r>
              <a:rPr lang="fr-FR" sz="4000" dirty="0">
                <a:latin typeface="+mn-lt"/>
                <a:ea typeface="Times New Roman" panose="02020603050405020304"/>
              </a:rPr>
              <a:t>SO</a:t>
            </a:r>
            <a:r>
              <a:rPr lang="fr-FR" sz="4000" baseline="-25000" dirty="0">
                <a:latin typeface="+mn-lt"/>
                <a:ea typeface="Times New Roman" panose="02020603050405020304"/>
              </a:rPr>
              <a:t>4</a:t>
            </a:r>
            <a:r>
              <a:rPr lang="fr-FR" sz="4000" dirty="0">
                <a:latin typeface="+mn-lt"/>
                <a:ea typeface="Times New Roman" panose="02020603050405020304"/>
              </a:rPr>
              <a:t> </a:t>
            </a:r>
            <a:r>
              <a:rPr lang="fr-FR" sz="4000" dirty="0" err="1">
                <a:latin typeface="+mn-lt"/>
                <a:ea typeface="Times New Roman" panose="02020603050405020304"/>
              </a:rPr>
              <a:t>đặc</a:t>
            </a:r>
            <a:r>
              <a:rPr lang="fr-FR" sz="4000" dirty="0">
                <a:latin typeface="+mn-lt"/>
                <a:ea typeface="Times New Roman" panose="02020603050405020304"/>
              </a:rPr>
              <a:t> </a:t>
            </a:r>
            <a:r>
              <a:rPr lang="fr-FR" sz="4000" dirty="0" err="1">
                <a:latin typeface="+mn-lt"/>
                <a:ea typeface="Times New Roman" panose="02020603050405020304"/>
              </a:rPr>
              <a:t>sẽ</a:t>
            </a:r>
            <a:r>
              <a:rPr lang="fr-FR" sz="4000" dirty="0">
                <a:latin typeface="+mn-lt"/>
                <a:ea typeface="Times New Roman" panose="02020603050405020304"/>
              </a:rPr>
              <a:t> </a:t>
            </a:r>
            <a:r>
              <a:rPr lang="fr-FR" sz="4000" dirty="0" err="1">
                <a:latin typeface="+mn-lt"/>
                <a:ea typeface="Times New Roman" panose="02020603050405020304"/>
              </a:rPr>
              <a:t>làm</a:t>
            </a:r>
            <a:r>
              <a:rPr lang="fr-FR" sz="4000" dirty="0">
                <a:latin typeface="+mn-lt"/>
                <a:ea typeface="Times New Roman" panose="02020603050405020304"/>
              </a:rPr>
              <a:t> </a:t>
            </a:r>
            <a:r>
              <a:rPr lang="fr-FR" sz="4000" dirty="0" err="1">
                <a:latin typeface="+mn-lt"/>
                <a:ea typeface="Times New Roman" panose="02020603050405020304"/>
              </a:rPr>
              <a:t>nhanh</a:t>
            </a:r>
            <a:r>
              <a:rPr lang="fr-FR" sz="4000" dirty="0">
                <a:latin typeface="+mn-lt"/>
                <a:ea typeface="Times New Roman" panose="02020603050405020304"/>
              </a:rPr>
              <a:t> </a:t>
            </a:r>
            <a:r>
              <a:rPr lang="fr-FR" sz="4000" dirty="0" err="1">
                <a:latin typeface="+mn-lt"/>
                <a:ea typeface="Times New Roman" panose="02020603050405020304"/>
              </a:rPr>
              <a:t>quá</a:t>
            </a:r>
            <a:r>
              <a:rPr lang="fr-FR" sz="4000" dirty="0">
                <a:latin typeface="+mn-lt"/>
                <a:ea typeface="Times New Roman" panose="02020603050405020304"/>
              </a:rPr>
              <a:t> </a:t>
            </a:r>
            <a:r>
              <a:rPr lang="fr-FR" sz="4000" dirty="0" err="1">
                <a:latin typeface="+mn-lt"/>
                <a:ea typeface="Times New Roman" panose="02020603050405020304"/>
              </a:rPr>
              <a:t>trình</a:t>
            </a:r>
            <a:r>
              <a:rPr lang="fr-FR" sz="4000" dirty="0">
                <a:latin typeface="+mn-lt"/>
                <a:ea typeface="Times New Roman" panose="02020603050405020304"/>
              </a:rPr>
              <a:t> </a:t>
            </a:r>
            <a:r>
              <a:rPr lang="fr-FR" sz="4000" dirty="0" err="1">
                <a:latin typeface="+mn-lt"/>
                <a:ea typeface="Times New Roman" panose="02020603050405020304"/>
              </a:rPr>
              <a:t>oxi</a:t>
            </a:r>
            <a:r>
              <a:rPr lang="fr-FR" sz="4000" dirty="0">
                <a:latin typeface="+mn-lt"/>
                <a:ea typeface="Times New Roman" panose="02020603050405020304"/>
              </a:rPr>
              <a:t> </a:t>
            </a:r>
            <a:r>
              <a:rPr lang="fr-FR" sz="4000" dirty="0" err="1">
                <a:latin typeface="+mn-lt"/>
                <a:ea typeface="Times New Roman" panose="02020603050405020304"/>
              </a:rPr>
              <a:t>hóa</a:t>
            </a:r>
            <a:r>
              <a:rPr lang="fr-FR" sz="4000" dirty="0">
                <a:latin typeface="+mn-lt"/>
                <a:ea typeface="Times New Roman" panose="02020603050405020304"/>
              </a:rPr>
              <a:t> </a:t>
            </a:r>
            <a:r>
              <a:rPr lang="fr-FR" sz="4000" dirty="0" err="1">
                <a:latin typeface="+mn-lt"/>
                <a:ea typeface="Times New Roman" panose="02020603050405020304"/>
              </a:rPr>
              <a:t>hợp</a:t>
            </a:r>
            <a:r>
              <a:rPr lang="fr-FR" sz="4000" dirty="0">
                <a:latin typeface="+mn-lt"/>
                <a:ea typeface="Times New Roman" panose="02020603050405020304"/>
              </a:rPr>
              <a:t> </a:t>
            </a:r>
            <a:r>
              <a:rPr lang="fr-FR" sz="4000" dirty="0" err="1">
                <a:latin typeface="+mn-lt"/>
                <a:ea typeface="Times New Roman" panose="02020603050405020304"/>
              </a:rPr>
              <a:t>chất</a:t>
            </a:r>
            <a:r>
              <a:rPr lang="fr-FR" sz="4000" dirty="0">
                <a:latin typeface="+mn-lt"/>
                <a:ea typeface="Times New Roman" panose="02020603050405020304"/>
              </a:rPr>
              <a:t> </a:t>
            </a:r>
            <a:r>
              <a:rPr lang="fr-FR" sz="4000" err="1">
                <a:latin typeface="+mn-lt"/>
                <a:ea typeface="Times New Roman" panose="02020603050405020304"/>
              </a:rPr>
              <a:t>hữu</a:t>
            </a:r>
            <a:r>
              <a:rPr lang="fr-FR" sz="4000">
                <a:latin typeface="+mn-lt"/>
                <a:ea typeface="Times New Roman" panose="02020603050405020304"/>
              </a:rPr>
              <a:t> </a:t>
            </a:r>
            <a:r>
              <a:rPr lang="fr-FR" sz="4000" smtClean="0">
                <a:latin typeface="+mn-lt"/>
                <a:ea typeface="Times New Roman" panose="02020603050405020304"/>
              </a:rPr>
              <a:t>cơ</a:t>
            </a:r>
            <a:r>
              <a:rPr lang="vi-VN" sz="4000" smtClean="0">
                <a:latin typeface="+mn-lt"/>
                <a:ea typeface="Times New Roman" panose="02020603050405020304"/>
              </a:rPr>
              <a:t>.</a:t>
            </a:r>
            <a:endParaRPr lang="en-US" sz="4000" dirty="0">
              <a:effectLst/>
              <a:latin typeface="+mn-lt"/>
              <a:ea typeface="Times New Roman" panose="02020603050405020304"/>
            </a:endParaRPr>
          </a:p>
        </p:txBody>
      </p:sp>
      <p:grpSp>
        <p:nvGrpSpPr>
          <p:cNvPr id="17" name="Google Shape;14588;p39"/>
          <p:cNvGrpSpPr/>
          <p:nvPr/>
        </p:nvGrpSpPr>
        <p:grpSpPr>
          <a:xfrm>
            <a:off x="16827125" y="8803598"/>
            <a:ext cx="940548" cy="1097260"/>
            <a:chOff x="9873" y="1240062"/>
            <a:chExt cx="545434" cy="640998"/>
          </a:xfrm>
        </p:grpSpPr>
        <p:cxnSp>
          <p:nvCxnSpPr>
            <p:cNvPr id="18" name="Google Shape;14589;p39"/>
            <p:cNvCxnSpPr>
              <a:stCxn id="23" idx="6"/>
              <a:endCxn id="25" idx="1"/>
            </p:cNvCxnSpPr>
            <p:nvPr/>
          </p:nvCxnSpPr>
          <p:spPr>
            <a:xfrm rot="10800000">
              <a:off x="204158" y="1404420"/>
              <a:ext cx="135900" cy="103200"/>
            </a:xfrm>
            <a:prstGeom prst="straightConnector1">
              <a:avLst/>
            </a:prstGeom>
            <a:noFill/>
            <a:ln w="19050" cap="flat" cmpd="sng">
              <a:solidFill>
                <a:schemeClr val="dk1"/>
              </a:solidFill>
              <a:prstDash val="solid"/>
              <a:round/>
              <a:headEnd type="none" w="med" len="med"/>
              <a:tailEnd type="none" w="med" len="med"/>
            </a:ln>
          </p:spPr>
        </p:cxnSp>
        <p:grpSp>
          <p:nvGrpSpPr>
            <p:cNvPr id="19" name="Google Shape;14592;p39"/>
            <p:cNvGrpSpPr/>
            <p:nvPr/>
          </p:nvGrpSpPr>
          <p:grpSpPr>
            <a:xfrm rot="10800000">
              <a:off x="9873" y="1628460"/>
              <a:ext cx="252600" cy="252600"/>
              <a:chOff x="6804422" y="-316297"/>
              <a:chExt cx="252600" cy="252600"/>
            </a:xfrm>
          </p:grpSpPr>
          <p:sp>
            <p:nvSpPr>
              <p:cNvPr id="27" name="Google Shape;14593;p39"/>
              <p:cNvSpPr/>
              <p:nvPr/>
            </p:nvSpPr>
            <p:spPr>
              <a:xfrm rot="1373652">
                <a:off x="6834328" y="-286390"/>
                <a:ext cx="192787" cy="192787"/>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 name="Google Shape;14594;p39"/>
              <p:cNvSpPr/>
              <p:nvPr/>
            </p:nvSpPr>
            <p:spPr>
              <a:xfrm rot="2758097" flipH="1">
                <a:off x="6891981" y="-273424"/>
                <a:ext cx="48653" cy="71704"/>
              </a:xfrm>
              <a:custGeom>
                <a:avLst/>
                <a:gdLst/>
                <a:ahLst/>
                <a:cxnLst/>
                <a:rect l="l" t="t" r="r" b="b"/>
                <a:pathLst>
                  <a:path w="1946" h="2868" fill="none" extrusionOk="0">
                    <a:moveTo>
                      <a:pt x="1547" y="2868"/>
                    </a:moveTo>
                    <a:cubicBezTo>
                      <a:pt x="1946" y="1597"/>
                      <a:pt x="1345" y="424"/>
                      <a:pt x="1" y="0"/>
                    </a:cubicBezTo>
                  </a:path>
                </a:pathLst>
              </a:custGeom>
              <a:noFill/>
              <a:ln w="182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0" name="Google Shape;14595;p39"/>
            <p:cNvGrpSpPr/>
            <p:nvPr/>
          </p:nvGrpSpPr>
          <p:grpSpPr>
            <a:xfrm rot="10800000">
              <a:off x="39879" y="1240062"/>
              <a:ext cx="192600" cy="192600"/>
              <a:chOff x="7291941" y="112804"/>
              <a:chExt cx="192600" cy="192600"/>
            </a:xfrm>
          </p:grpSpPr>
          <p:sp>
            <p:nvSpPr>
              <p:cNvPr id="25" name="Google Shape;14591;p39"/>
              <p:cNvSpPr/>
              <p:nvPr/>
            </p:nvSpPr>
            <p:spPr>
              <a:xfrm>
                <a:off x="7291941" y="112804"/>
                <a:ext cx="192600" cy="1926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 name="Google Shape;14596;p39"/>
              <p:cNvSpPr/>
              <p:nvPr/>
            </p:nvSpPr>
            <p:spPr>
              <a:xfrm rot="-10113112" flipH="1">
                <a:off x="7402007" y="197900"/>
                <a:ext cx="48655" cy="71707"/>
              </a:xfrm>
              <a:custGeom>
                <a:avLst/>
                <a:gdLst/>
                <a:ahLst/>
                <a:cxnLst/>
                <a:rect l="l" t="t" r="r" b="b"/>
                <a:pathLst>
                  <a:path w="1946" h="2868" fill="none" extrusionOk="0">
                    <a:moveTo>
                      <a:pt x="1547" y="2868"/>
                    </a:moveTo>
                    <a:cubicBezTo>
                      <a:pt x="1946" y="1597"/>
                      <a:pt x="1345" y="424"/>
                      <a:pt x="1" y="0"/>
                    </a:cubicBezTo>
                  </a:path>
                </a:pathLst>
              </a:custGeom>
              <a:noFill/>
              <a:ln w="182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1" name="Google Shape;14597;p39"/>
            <p:cNvGrpSpPr/>
            <p:nvPr/>
          </p:nvGrpSpPr>
          <p:grpSpPr>
            <a:xfrm rot="10800000">
              <a:off x="295808" y="1422120"/>
              <a:ext cx="259500" cy="259500"/>
              <a:chOff x="6969112" y="-17269"/>
              <a:chExt cx="259500" cy="259500"/>
            </a:xfrm>
          </p:grpSpPr>
          <p:sp>
            <p:nvSpPr>
              <p:cNvPr id="23" name="Google Shape;14590;p39"/>
              <p:cNvSpPr/>
              <p:nvPr/>
            </p:nvSpPr>
            <p:spPr>
              <a:xfrm rot="1641813">
                <a:off x="7002590" y="16208"/>
                <a:ext cx="192544" cy="192544"/>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14598;p39"/>
              <p:cNvSpPr/>
              <p:nvPr/>
            </p:nvSpPr>
            <p:spPr>
              <a:xfrm rot="-10113112" flipH="1">
                <a:off x="7106007" y="104550"/>
                <a:ext cx="48655" cy="71707"/>
              </a:xfrm>
              <a:custGeom>
                <a:avLst/>
                <a:gdLst/>
                <a:ahLst/>
                <a:cxnLst/>
                <a:rect l="l" t="t" r="r" b="b"/>
                <a:pathLst>
                  <a:path w="1946" h="2868" fill="none" extrusionOk="0">
                    <a:moveTo>
                      <a:pt x="1547" y="2868"/>
                    </a:moveTo>
                    <a:cubicBezTo>
                      <a:pt x="1946" y="1597"/>
                      <a:pt x="1345" y="424"/>
                      <a:pt x="1" y="0"/>
                    </a:cubicBezTo>
                  </a:path>
                </a:pathLst>
              </a:custGeom>
              <a:noFill/>
              <a:ln w="182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cxnSp>
          <p:nvCxnSpPr>
            <p:cNvPr id="22" name="Google Shape;14599;p39"/>
            <p:cNvCxnSpPr>
              <a:stCxn id="27" idx="3"/>
              <a:endCxn id="23" idx="7"/>
            </p:cNvCxnSpPr>
            <p:nvPr/>
          </p:nvCxnSpPr>
          <p:spPr>
            <a:xfrm rot="10800000" flipH="1">
              <a:off x="225481" y="1581086"/>
              <a:ext cx="108300" cy="137400"/>
            </a:xfrm>
            <a:prstGeom prst="straightConnector1">
              <a:avLst/>
            </a:prstGeom>
            <a:noFill/>
            <a:ln w="19050" cap="flat" cmpd="sng">
              <a:solidFill>
                <a:schemeClr val="dk1"/>
              </a:solidFill>
              <a:prstDash val="solid"/>
              <a:round/>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443534" y="636167"/>
            <a:ext cx="8134775" cy="4303662"/>
            <a:chOff x="780625" y="5983338"/>
            <a:chExt cx="8134775" cy="4303662"/>
          </a:xfrm>
        </p:grpSpPr>
        <p:grpSp>
          <p:nvGrpSpPr>
            <p:cNvPr id="3" name="Group 2"/>
            <p:cNvGrpSpPr/>
            <p:nvPr/>
          </p:nvGrpSpPr>
          <p:grpSpPr>
            <a:xfrm>
              <a:off x="780625" y="5983338"/>
              <a:ext cx="8134775" cy="4303662"/>
              <a:chOff x="380575" y="6235349"/>
              <a:chExt cx="8134775" cy="4303662"/>
            </a:xfrm>
          </p:grpSpPr>
          <p:sp>
            <p:nvSpPr>
              <p:cNvPr id="5" name="Rounded Rectangle 4"/>
              <p:cNvSpPr/>
              <p:nvPr/>
            </p:nvSpPr>
            <p:spPr>
              <a:xfrm>
                <a:off x="1295400" y="6235349"/>
                <a:ext cx="7219950" cy="4303662"/>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endParaRPr lang="en-US" sz="4000" dirty="0">
                  <a:solidFill>
                    <a:schemeClr val="tx1"/>
                  </a:solidFill>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3"/>
              <a:srcRect/>
              <a:stretch>
                <a:fillRect/>
              </a:stretch>
            </p:blipFill>
            <p:spPr>
              <a:xfrm flipH="1">
                <a:off x="380575" y="6956019"/>
                <a:ext cx="1829650" cy="2092024"/>
              </a:xfrm>
              <a:prstGeom prst="rect">
                <a:avLst/>
              </a:prstGeom>
            </p:spPr>
          </p:pic>
        </p:grpSp>
        <p:sp>
          <p:nvSpPr>
            <p:cNvPr id="4" name="Rectangle 3"/>
            <p:cNvSpPr/>
            <p:nvPr/>
          </p:nvSpPr>
          <p:spPr>
            <a:xfrm>
              <a:off x="2744050" y="6704008"/>
              <a:ext cx="5808133"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Đá bọt giúp cho hỗn hợp phản ứng sôi đều không bị sôi mạnh </a:t>
              </a:r>
              <a:r>
                <a:rPr lang="vi-VN" sz="4000">
                  <a:latin typeface="Arial" panose="020B0604020202020204" pitchFamily="34" charset="0"/>
                  <a:cs typeface="Arial" panose="020B0604020202020204" pitchFamily="34" charset="0"/>
                </a:rPr>
                <a:t>cục </a:t>
              </a:r>
              <a:r>
                <a:rPr lang="vi-VN" sz="4000" smtClean="0">
                  <a:latin typeface="Arial" panose="020B0604020202020204" pitchFamily="34" charset="0"/>
                  <a:cs typeface="Arial" panose="020B0604020202020204" pitchFamily="34" charset="0"/>
                </a:rPr>
                <a:t>bộ. </a:t>
              </a:r>
              <a:endParaRPr lang="en-US" sz="4000" dirty="0">
                <a:latin typeface="Arial" panose="020B0604020202020204" pitchFamily="34" charset="0"/>
                <a:cs typeface="Arial" panose="020B0604020202020204" pitchFamily="34" charset="0"/>
              </a:endParaRPr>
            </a:p>
          </p:txBody>
        </p:sp>
      </p:grpSp>
      <p:grpSp>
        <p:nvGrpSpPr>
          <p:cNvPr id="7" name="Group 6"/>
          <p:cNvGrpSpPr/>
          <p:nvPr/>
        </p:nvGrpSpPr>
        <p:grpSpPr>
          <a:xfrm>
            <a:off x="8963025" y="2533550"/>
            <a:ext cx="8461374" cy="4040100"/>
            <a:chOff x="8963025" y="7029350"/>
            <a:chExt cx="8461374" cy="4040100"/>
          </a:xfrm>
        </p:grpSpPr>
        <p:grpSp>
          <p:nvGrpSpPr>
            <p:cNvPr id="8" name="Group 7"/>
            <p:cNvGrpSpPr/>
            <p:nvPr/>
          </p:nvGrpSpPr>
          <p:grpSpPr>
            <a:xfrm>
              <a:off x="8963025" y="7029350"/>
              <a:ext cx="8461374" cy="4040100"/>
              <a:chOff x="133350" y="6235349"/>
              <a:chExt cx="8461374" cy="4040100"/>
            </a:xfrm>
          </p:grpSpPr>
          <p:sp>
            <p:nvSpPr>
              <p:cNvPr id="10" name="Rounded Rectangle 9"/>
              <p:cNvSpPr/>
              <p:nvPr/>
            </p:nvSpPr>
            <p:spPr>
              <a:xfrm>
                <a:off x="1295399" y="6235349"/>
                <a:ext cx="7299325" cy="4040100"/>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endParaRPr lang="en-US" sz="4000" dirty="0">
                  <a:solidFill>
                    <a:schemeClr val="tx1"/>
                  </a:solidFill>
                  <a:latin typeface="Arial" panose="020B0604020202020204" pitchFamily="34" charset="0"/>
                  <a:cs typeface="Arial" panose="020B0604020202020204" pitchFamily="34" charset="0"/>
                </a:endParaRPr>
              </a:p>
            </p:txBody>
          </p:sp>
          <p:pic>
            <p:nvPicPr>
              <p:cNvPr id="11" name="Picture 4"/>
              <p:cNvPicPr>
                <a:picLocks noChangeAspect="1"/>
              </p:cNvPicPr>
              <p:nvPr/>
            </p:nvPicPr>
            <p:blipFill>
              <a:blip r:embed="rId3"/>
              <a:srcRect/>
              <a:stretch>
                <a:fillRect/>
              </a:stretch>
            </p:blipFill>
            <p:spPr>
              <a:xfrm flipH="1">
                <a:off x="133350" y="6905148"/>
                <a:ext cx="1829650" cy="2092024"/>
              </a:xfrm>
              <a:prstGeom prst="rect">
                <a:avLst/>
              </a:prstGeom>
            </p:spPr>
          </p:pic>
        </p:grpSp>
        <p:sp>
          <p:nvSpPr>
            <p:cNvPr id="9" name="Rectangle 8"/>
            <p:cNvSpPr/>
            <p:nvPr/>
          </p:nvSpPr>
          <p:spPr>
            <a:xfrm>
              <a:off x="11308292" y="7283798"/>
              <a:ext cx="5887508"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Dung dịch NaCl bão hòa giúp cho Ethyl Acetate tách lớp nổi lên trên bề mặt </a:t>
              </a:r>
              <a:r>
                <a:rPr lang="vi-VN" sz="4000">
                  <a:latin typeface="Arial" panose="020B0604020202020204" pitchFamily="34" charset="0"/>
                  <a:cs typeface="Arial" panose="020B0604020202020204" pitchFamily="34" charset="0"/>
                </a:rPr>
                <a:t>tốt </a:t>
              </a:r>
              <a:r>
                <a:rPr lang="vi-VN" sz="4000" smtClean="0">
                  <a:latin typeface="Arial" panose="020B0604020202020204" pitchFamily="34" charset="0"/>
                  <a:cs typeface="Arial" panose="020B0604020202020204" pitchFamily="34" charset="0"/>
                </a:rPr>
                <a:t>hơn. </a:t>
              </a:r>
              <a:endParaRPr lang="en-US" sz="4000" dirty="0">
                <a:latin typeface="Arial" panose="020B0604020202020204" pitchFamily="34" charset="0"/>
                <a:cs typeface="Arial" panose="020B0604020202020204" pitchFamily="34" charset="0"/>
              </a:endParaRPr>
            </a:p>
          </p:txBody>
        </p:sp>
      </p:grpSp>
      <p:pic>
        <p:nvPicPr>
          <p:cNvPr id="16"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22217" y="6043612"/>
            <a:ext cx="4032383" cy="4281488"/>
          </a:xfrm>
          <a:prstGeom prst="rect">
            <a:avLst/>
          </a:prstGeom>
        </p:spPr>
      </p:pic>
      <p:pic>
        <p:nvPicPr>
          <p:cNvPr id="17"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31126" y="8358568"/>
            <a:ext cx="2819400" cy="19665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1198184" y="630684"/>
            <a:ext cx="7183816" cy="1280813"/>
            <a:chOff x="562894" y="759345"/>
            <a:chExt cx="7183816" cy="1280813"/>
          </a:xfrm>
        </p:grpSpPr>
        <p:sp>
          <p:nvSpPr>
            <p:cNvPr id="3" name="Rectangle 2"/>
            <p:cNvSpPr/>
            <p:nvPr/>
          </p:nvSpPr>
          <p:spPr>
            <a:xfrm>
              <a:off x="2337965" y="941345"/>
              <a:ext cx="5408745"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10</a:t>
              </a:r>
              <a:endParaRPr lang="en-US" sz="4000" b="1" dirty="0">
                <a:solidFill>
                  <a:schemeClr val="tx1"/>
                </a:solidFill>
                <a:latin typeface="Arial" panose="020B0604020202020204" pitchFamily="34" charset="0"/>
                <a:cs typeface="Arial" panose="020B0604020202020204" pitchFamily="34" charset="0"/>
              </a:endParaRPr>
            </a:p>
          </p:txBody>
        </p:sp>
        <p:pic>
          <p:nvPicPr>
            <p:cNvPr id="4"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5" name="Rectangle 4"/>
          <p:cNvSpPr/>
          <p:nvPr/>
        </p:nvSpPr>
        <p:spPr>
          <a:xfrm>
            <a:off x="2832396" y="1993081"/>
            <a:ext cx="12481302" cy="1015663"/>
          </a:xfrm>
          <a:prstGeom prst="rect">
            <a:avLst/>
          </a:prstGeom>
        </p:spPr>
        <p:txBody>
          <a:bodyPr wrap="none">
            <a:spAutoFit/>
          </a:bodyPr>
          <a:lstStyle/>
          <a:p>
            <a:pPr>
              <a:lnSpc>
                <a:spcPct val="150000"/>
              </a:lnSpc>
            </a:pPr>
            <a:r>
              <a:rPr lang="vi-VN" sz="4000" dirty="0"/>
              <a:t>Một số biện pháp cải thiện tốc độ phản ứng ester hóa </a:t>
            </a:r>
            <a:endParaRPr lang="en-US" sz="4000" dirty="0"/>
          </a:p>
        </p:txBody>
      </p:sp>
      <p:sp>
        <p:nvSpPr>
          <p:cNvPr id="6" name="Rectangle: Rounded Corners 4"/>
          <p:cNvSpPr/>
          <p:nvPr/>
        </p:nvSpPr>
        <p:spPr>
          <a:xfrm>
            <a:off x="1524000" y="3422360"/>
            <a:ext cx="7027740" cy="5197036"/>
          </a:xfrm>
          <a:prstGeom prst="roundRect">
            <a:avLst>
              <a:gd name="adj" fmla="val 9161"/>
            </a:avLst>
          </a:prstGeom>
          <a:solidFill>
            <a:schemeClr val="bg2"/>
          </a:solidFill>
          <a:ln w="38100">
            <a:solidFill>
              <a:schemeClr val="accent3">
                <a:lumMod val="75000"/>
                <a:lumOff val="2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000000"/>
                </a:solidFill>
                <a:latin typeface="Arial" panose="020B0604020202020204" pitchFamily="34" charset="0"/>
                <a:cs typeface="Arial" panose="020B0604020202020204" pitchFamily="34" charset="0"/>
              </a:rPr>
              <a:t>Tăng nồng độ các chất tham gia phản ứng bằng cách lấy dư các chất phản ứng (thường lấy dư acid vì dễ xử lý sau phản </a:t>
            </a:r>
            <a:r>
              <a:rPr lang="vi-VN" sz="4000">
                <a:solidFill>
                  <a:srgbClr val="000000"/>
                </a:solidFill>
                <a:latin typeface="Arial" panose="020B0604020202020204" pitchFamily="34" charset="0"/>
                <a:cs typeface="Arial" panose="020B0604020202020204" pitchFamily="34" charset="0"/>
              </a:rPr>
              <a:t>ứng</a:t>
            </a:r>
            <a:r>
              <a:rPr lang="vi-VN" sz="4000" smtClean="0">
                <a:solidFill>
                  <a:srgbClr val="000000"/>
                </a:solidFill>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sp>
        <p:nvSpPr>
          <p:cNvPr id="7" name="Rectangle: Rounded Corners 4"/>
          <p:cNvSpPr/>
          <p:nvPr/>
        </p:nvSpPr>
        <p:spPr>
          <a:xfrm>
            <a:off x="9699515" y="3422360"/>
            <a:ext cx="7145766" cy="5197036"/>
          </a:xfrm>
          <a:prstGeom prst="roundRect">
            <a:avLst>
              <a:gd name="adj" fmla="val 9161"/>
            </a:avLst>
          </a:prstGeom>
          <a:solidFill>
            <a:schemeClr val="bg2"/>
          </a:solidFill>
          <a:ln w="38100">
            <a:solidFill>
              <a:schemeClr val="accent3">
                <a:lumMod val="75000"/>
                <a:lumOff val="2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000000"/>
                </a:solidFill>
                <a:latin typeface="Arial" panose="020B0604020202020204" pitchFamily="34" charset="0"/>
                <a:cs typeface="Arial" panose="020B0604020202020204" pitchFamily="34" charset="0"/>
              </a:rPr>
              <a:t>Chưng cất tách lấy sản phẩm trong quá trình thực hiện </a:t>
            </a:r>
            <a:r>
              <a:rPr lang="vi-VN" sz="4000">
                <a:solidFill>
                  <a:srgbClr val="000000"/>
                </a:solidFill>
                <a:latin typeface="Arial" panose="020B0604020202020204" pitchFamily="34" charset="0"/>
                <a:cs typeface="Arial" panose="020B0604020202020204" pitchFamily="34" charset="0"/>
              </a:rPr>
              <a:t>phản </a:t>
            </a:r>
            <a:r>
              <a:rPr lang="vi-VN" sz="4000" smtClean="0">
                <a:solidFill>
                  <a:srgbClr val="000000"/>
                </a:solidFill>
                <a:latin typeface="Arial" panose="020B0604020202020204" pitchFamily="34" charset="0"/>
                <a:cs typeface="Arial" panose="020B0604020202020204" pitchFamily="34" charset="0"/>
              </a:rPr>
              <a:t>ứng.</a:t>
            </a:r>
            <a:endParaRPr lang="en-US" sz="4000" dirty="0">
              <a:solidFill>
                <a:srgbClr val="000000"/>
              </a:solidFill>
              <a:latin typeface="Arial" panose="020B0604020202020204" pitchFamily="34" charset="0"/>
              <a:cs typeface="Arial" panose="020B0604020202020204" pitchFamily="34" charset="0"/>
            </a:endParaRPr>
          </a:p>
        </p:txBody>
      </p:sp>
      <p:pic>
        <p:nvPicPr>
          <p:cNvPr id="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13698" y="8619396"/>
            <a:ext cx="2390828" cy="1667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7690856" y="416174"/>
            <a:ext cx="3102131" cy="1002710"/>
          </a:xfrm>
          <a:prstGeom prst="rect">
            <a:avLst/>
          </a:prstGeom>
          <a:solidFill>
            <a:srgbClr val="FDDF78">
              <a:lumMod val="40000"/>
              <a:lumOff val="60000"/>
            </a:srgbClr>
          </a:solidFill>
          <a:ln w="38100">
            <a:solidFill>
              <a:srgbClr val="FDDF78">
                <a:lumMod val="50000"/>
              </a:srgbClr>
            </a:solidFill>
            <a:prstDash val="dash"/>
          </a:ln>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sz="4500" b="1" i="0" u="none" strike="noStrike" kern="0" cap="none" spc="0" normalizeH="0" baseline="0" noProof="0" dirty="0" smtClean="0">
                <a:ln>
                  <a:noFill/>
                </a:ln>
                <a:solidFill>
                  <a:srgbClr val="000000"/>
                </a:solidFill>
                <a:effectLst/>
                <a:uLnTx/>
                <a:uFillTx/>
              </a:rPr>
              <a:t>KẾT LUẬN</a:t>
            </a:r>
            <a:endParaRPr kumimoji="0" lang="en-US" sz="4500" b="1" i="0" u="none" strike="noStrike" kern="0" cap="none" spc="0" normalizeH="0" baseline="0" noProof="0" dirty="0">
              <a:ln>
                <a:noFill/>
              </a:ln>
              <a:solidFill>
                <a:srgbClr val="000000"/>
              </a:solidFill>
              <a:effectLst/>
              <a:uLnTx/>
              <a:uFillTx/>
            </a:endParaRPr>
          </a:p>
        </p:txBody>
      </p:sp>
      <p:grpSp>
        <p:nvGrpSpPr>
          <p:cNvPr id="3" name="Group 2"/>
          <p:cNvGrpSpPr/>
          <p:nvPr/>
        </p:nvGrpSpPr>
        <p:grpSpPr>
          <a:xfrm>
            <a:off x="2935775" y="4033924"/>
            <a:ext cx="12066816" cy="5870964"/>
            <a:chOff x="3722912" y="3063271"/>
            <a:chExt cx="12583888" cy="6267830"/>
          </a:xfrm>
        </p:grpSpPr>
        <p:grpSp>
          <p:nvGrpSpPr>
            <p:cNvPr id="4" name="Group 5"/>
            <p:cNvGrpSpPr/>
            <p:nvPr/>
          </p:nvGrpSpPr>
          <p:grpSpPr>
            <a:xfrm>
              <a:off x="3722912" y="3450043"/>
              <a:ext cx="12583888" cy="5881058"/>
              <a:chOff x="0" y="-1"/>
              <a:chExt cx="3227868" cy="2612960"/>
            </a:xfrm>
            <a:solidFill>
              <a:srgbClr val="FCF4E9"/>
            </a:solidFill>
          </p:grpSpPr>
          <p:sp>
            <p:nvSpPr>
              <p:cNvPr id="45" name="Freeform 6"/>
              <p:cNvSpPr/>
              <p:nvPr/>
            </p:nvSpPr>
            <p:spPr>
              <a:xfrm>
                <a:off x="0" y="-1"/>
                <a:ext cx="3227868" cy="2612960"/>
              </a:xfrm>
              <a:custGeom>
                <a:avLst/>
                <a:gdLst/>
                <a:ahLst/>
                <a:cxnLst/>
                <a:rect l="l" t="t" r="r" b="b"/>
                <a:pathLst>
                  <a:path w="2781104" h="2548711">
                    <a:moveTo>
                      <a:pt x="2656644" y="2548711"/>
                    </a:moveTo>
                    <a:lnTo>
                      <a:pt x="124460" y="2548711"/>
                    </a:lnTo>
                    <a:cubicBezTo>
                      <a:pt x="55880" y="2548711"/>
                      <a:pt x="0" y="2492831"/>
                      <a:pt x="0" y="2424251"/>
                    </a:cubicBezTo>
                    <a:lnTo>
                      <a:pt x="0" y="124460"/>
                    </a:lnTo>
                    <a:cubicBezTo>
                      <a:pt x="0" y="55880"/>
                      <a:pt x="55880" y="0"/>
                      <a:pt x="124460" y="0"/>
                    </a:cubicBezTo>
                    <a:lnTo>
                      <a:pt x="2656644" y="0"/>
                    </a:lnTo>
                    <a:cubicBezTo>
                      <a:pt x="2725224" y="0"/>
                      <a:pt x="2781104" y="55880"/>
                      <a:pt x="2781104" y="124460"/>
                    </a:cubicBezTo>
                    <a:lnTo>
                      <a:pt x="2781104" y="2424251"/>
                    </a:lnTo>
                    <a:cubicBezTo>
                      <a:pt x="2781104" y="2492831"/>
                      <a:pt x="2725224" y="2548711"/>
                      <a:pt x="2656644" y="2548711"/>
                    </a:cubicBezTo>
                    <a:close/>
                  </a:path>
                </a:pathLst>
              </a:custGeom>
              <a:solidFill>
                <a:srgbClr val="F1FCB2"/>
              </a:solidFill>
              <a:effectLst>
                <a:outerShdw blurRad="50800" dist="38100" dir="2700000" algn="tl" rotWithShape="0">
                  <a:prstClr val="black">
                    <a:alpha val="40000"/>
                  </a:prstClr>
                </a:outerShdw>
              </a:effectLst>
            </p:spPr>
          </p:sp>
        </p:grpSp>
        <p:grpSp>
          <p:nvGrpSpPr>
            <p:cNvPr id="5" name="Google Shape;9378;p56"/>
            <p:cNvGrpSpPr/>
            <p:nvPr/>
          </p:nvGrpSpPr>
          <p:grpSpPr>
            <a:xfrm rot="15521149" flipH="1">
              <a:off x="4870363" y="3184276"/>
              <a:ext cx="1231210" cy="989200"/>
              <a:chOff x="6795987" y="1681196"/>
              <a:chExt cx="545643" cy="633804"/>
            </a:xfrm>
          </p:grpSpPr>
          <p:sp>
            <p:nvSpPr>
              <p:cNvPr id="26" name="Google Shape;9379;p56"/>
              <p:cNvSpPr/>
              <p:nvPr/>
            </p:nvSpPr>
            <p:spPr>
              <a:xfrm rot="10228520" flipH="1">
                <a:off x="6809076" y="1739909"/>
                <a:ext cx="490307" cy="575091"/>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nvGrpSpPr>
              <p:cNvPr id="27" name="Google Shape;9380;p56"/>
              <p:cNvGrpSpPr/>
              <p:nvPr/>
            </p:nvGrpSpPr>
            <p:grpSpPr>
              <a:xfrm rot="10164887" flipH="1">
                <a:off x="6795987" y="1681196"/>
                <a:ext cx="545643" cy="575122"/>
                <a:chOff x="6735392" y="2834318"/>
                <a:chExt cx="464258" cy="489340"/>
              </a:xfrm>
            </p:grpSpPr>
            <p:sp>
              <p:nvSpPr>
                <p:cNvPr id="28" name="Google Shape;9381;p56"/>
                <p:cNvSpPr/>
                <p:nvPr/>
              </p:nvSpPr>
              <p:spPr>
                <a:xfrm rot="-64006">
                  <a:off x="6735392" y="2834318"/>
                  <a:ext cx="457088" cy="489340"/>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9" name="Google Shape;9382;p56"/>
                <p:cNvSpPr/>
                <p:nvPr/>
              </p:nvSpPr>
              <p:spPr>
                <a:xfrm>
                  <a:off x="6851325" y="2839375"/>
                  <a:ext cx="64650" cy="23625"/>
                </a:xfrm>
                <a:custGeom>
                  <a:avLst/>
                  <a:gdLst/>
                  <a:ahLst/>
                  <a:cxnLst/>
                  <a:rect l="l" t="t" r="r" b="b"/>
                  <a:pathLst>
                    <a:path w="2586" h="945" extrusionOk="0">
                      <a:moveTo>
                        <a:pt x="1" y="1"/>
                      </a:moveTo>
                      <a:lnTo>
                        <a:pt x="1" y="1"/>
                      </a:lnTo>
                      <a:cubicBezTo>
                        <a:pt x="182" y="544"/>
                        <a:pt x="686" y="918"/>
                        <a:pt x="1267" y="944"/>
                      </a:cubicBezTo>
                      <a:cubicBezTo>
                        <a:pt x="1278" y="944"/>
                        <a:pt x="1288" y="945"/>
                        <a:pt x="1299" y="945"/>
                      </a:cubicBezTo>
                      <a:cubicBezTo>
                        <a:pt x="1867" y="945"/>
                        <a:pt x="2370" y="599"/>
                        <a:pt x="2586" y="78"/>
                      </a:cubicBezTo>
                      <a:lnTo>
                        <a:pt x="1"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0" name="Google Shape;9383;p56"/>
                <p:cNvSpPr/>
                <p:nvPr/>
              </p:nvSpPr>
              <p:spPr>
                <a:xfrm>
                  <a:off x="7005450" y="2843575"/>
                  <a:ext cx="64650" cy="23300"/>
                </a:xfrm>
                <a:custGeom>
                  <a:avLst/>
                  <a:gdLst/>
                  <a:ahLst/>
                  <a:cxnLst/>
                  <a:rect l="l" t="t" r="r" b="b"/>
                  <a:pathLst>
                    <a:path w="2586" h="932" extrusionOk="0">
                      <a:moveTo>
                        <a:pt x="1" y="1"/>
                      </a:moveTo>
                      <a:lnTo>
                        <a:pt x="1" y="1"/>
                      </a:lnTo>
                      <a:cubicBezTo>
                        <a:pt x="181" y="544"/>
                        <a:pt x="686" y="905"/>
                        <a:pt x="1267" y="931"/>
                      </a:cubicBezTo>
                      <a:cubicBezTo>
                        <a:pt x="1278" y="932"/>
                        <a:pt x="1288" y="932"/>
                        <a:pt x="1299" y="932"/>
                      </a:cubicBezTo>
                      <a:cubicBezTo>
                        <a:pt x="1855" y="932"/>
                        <a:pt x="2370" y="598"/>
                        <a:pt x="2585" y="65"/>
                      </a:cubicBezTo>
                      <a:lnTo>
                        <a:pt x="1"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1" name="Google Shape;9384;p56"/>
                <p:cNvSpPr/>
                <p:nvPr/>
              </p:nvSpPr>
              <p:spPr>
                <a:xfrm>
                  <a:off x="7159250" y="2847775"/>
                  <a:ext cx="40400" cy="23300"/>
                </a:xfrm>
                <a:custGeom>
                  <a:avLst/>
                  <a:gdLst/>
                  <a:ahLst/>
                  <a:cxnLst/>
                  <a:rect l="l" t="t" r="r" b="b"/>
                  <a:pathLst>
                    <a:path w="1616" h="932" extrusionOk="0">
                      <a:moveTo>
                        <a:pt x="0" y="1"/>
                      </a:moveTo>
                      <a:lnTo>
                        <a:pt x="0" y="1"/>
                      </a:lnTo>
                      <a:cubicBezTo>
                        <a:pt x="168" y="505"/>
                        <a:pt x="621" y="867"/>
                        <a:pt x="1164" y="931"/>
                      </a:cubicBezTo>
                      <a:lnTo>
                        <a:pt x="1616" y="40"/>
                      </a:lnTo>
                      <a:lnTo>
                        <a:pt x="0"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2" name="Google Shape;9385;p56"/>
                <p:cNvSpPr/>
                <p:nvPr/>
              </p:nvSpPr>
              <p:spPr>
                <a:xfrm>
                  <a:off x="6758150" y="2883650"/>
                  <a:ext cx="81575" cy="69500"/>
                </a:xfrm>
                <a:custGeom>
                  <a:avLst/>
                  <a:gdLst/>
                  <a:ahLst/>
                  <a:cxnLst/>
                  <a:rect l="l" t="t" r="r" b="b"/>
                  <a:pathLst>
                    <a:path w="3263" h="2780" extrusionOk="0">
                      <a:moveTo>
                        <a:pt x="1860" y="0"/>
                      </a:moveTo>
                      <a:cubicBezTo>
                        <a:pt x="641" y="0"/>
                        <a:pt x="0" y="1456"/>
                        <a:pt x="846" y="2340"/>
                      </a:cubicBezTo>
                      <a:cubicBezTo>
                        <a:pt x="1133" y="2644"/>
                        <a:pt x="1494" y="2780"/>
                        <a:pt x="1848" y="2780"/>
                      </a:cubicBezTo>
                      <a:cubicBezTo>
                        <a:pt x="2548" y="2780"/>
                        <a:pt x="3220" y="2250"/>
                        <a:pt x="3237" y="1435"/>
                      </a:cubicBezTo>
                      <a:cubicBezTo>
                        <a:pt x="3263" y="659"/>
                        <a:pt x="2655" y="26"/>
                        <a:pt x="1893" y="0"/>
                      </a:cubicBezTo>
                      <a:cubicBezTo>
                        <a:pt x="1882" y="0"/>
                        <a:pt x="1871" y="0"/>
                        <a:pt x="1860"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3" name="Google Shape;9386;p56"/>
                <p:cNvSpPr/>
                <p:nvPr/>
              </p:nvSpPr>
              <p:spPr>
                <a:xfrm>
                  <a:off x="6912250" y="2887850"/>
                  <a:ext cx="81275" cy="69525"/>
                </a:xfrm>
                <a:custGeom>
                  <a:avLst/>
                  <a:gdLst/>
                  <a:ahLst/>
                  <a:cxnLst/>
                  <a:rect l="l" t="t" r="r" b="b"/>
                  <a:pathLst>
                    <a:path w="3251" h="2781" extrusionOk="0">
                      <a:moveTo>
                        <a:pt x="1849" y="0"/>
                      </a:moveTo>
                      <a:cubicBezTo>
                        <a:pt x="641" y="0"/>
                        <a:pt x="1" y="1456"/>
                        <a:pt x="834" y="2340"/>
                      </a:cubicBezTo>
                      <a:cubicBezTo>
                        <a:pt x="1120" y="2644"/>
                        <a:pt x="1482" y="2780"/>
                        <a:pt x="1837" y="2780"/>
                      </a:cubicBezTo>
                      <a:cubicBezTo>
                        <a:pt x="2537" y="2780"/>
                        <a:pt x="3212" y="2250"/>
                        <a:pt x="3237" y="1435"/>
                      </a:cubicBezTo>
                      <a:cubicBezTo>
                        <a:pt x="3250" y="659"/>
                        <a:pt x="2643" y="26"/>
                        <a:pt x="1880" y="0"/>
                      </a:cubicBezTo>
                      <a:cubicBezTo>
                        <a:pt x="1870" y="0"/>
                        <a:pt x="1859" y="0"/>
                        <a:pt x="184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4" name="Google Shape;9387;p56"/>
                <p:cNvSpPr/>
                <p:nvPr/>
              </p:nvSpPr>
              <p:spPr>
                <a:xfrm>
                  <a:off x="7077175" y="2892175"/>
                  <a:ext cx="81175" cy="69375"/>
                </a:xfrm>
                <a:custGeom>
                  <a:avLst/>
                  <a:gdLst/>
                  <a:ahLst/>
                  <a:cxnLst/>
                  <a:rect l="l" t="t" r="r" b="b"/>
                  <a:pathLst>
                    <a:path w="3247" h="2775" extrusionOk="0">
                      <a:moveTo>
                        <a:pt x="1417" y="1"/>
                      </a:moveTo>
                      <a:cubicBezTo>
                        <a:pt x="717" y="1"/>
                        <a:pt x="44" y="528"/>
                        <a:pt x="27" y="1352"/>
                      </a:cubicBezTo>
                      <a:cubicBezTo>
                        <a:pt x="1" y="2115"/>
                        <a:pt x="608" y="2748"/>
                        <a:pt x="1371" y="2774"/>
                      </a:cubicBezTo>
                      <a:cubicBezTo>
                        <a:pt x="1386" y="2775"/>
                        <a:pt x="1402" y="2775"/>
                        <a:pt x="1418" y="2775"/>
                      </a:cubicBezTo>
                      <a:cubicBezTo>
                        <a:pt x="2615" y="2775"/>
                        <a:pt x="3247" y="1315"/>
                        <a:pt x="2417" y="435"/>
                      </a:cubicBezTo>
                      <a:cubicBezTo>
                        <a:pt x="2131" y="135"/>
                        <a:pt x="1770" y="1"/>
                        <a:pt x="1417"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5" name="Google Shape;9388;p56"/>
                <p:cNvSpPr/>
                <p:nvPr/>
              </p:nvSpPr>
              <p:spPr>
                <a:xfrm>
                  <a:off x="6832875" y="2978300"/>
                  <a:ext cx="81175" cy="69200"/>
                </a:xfrm>
                <a:custGeom>
                  <a:avLst/>
                  <a:gdLst/>
                  <a:ahLst/>
                  <a:cxnLst/>
                  <a:rect l="l" t="t" r="r" b="b"/>
                  <a:pathLst>
                    <a:path w="3247" h="2768" extrusionOk="0">
                      <a:moveTo>
                        <a:pt x="1829" y="0"/>
                      </a:moveTo>
                      <a:cubicBezTo>
                        <a:pt x="632" y="0"/>
                        <a:pt x="0" y="1447"/>
                        <a:pt x="842" y="2327"/>
                      </a:cubicBezTo>
                      <a:cubicBezTo>
                        <a:pt x="1125" y="2632"/>
                        <a:pt x="1483" y="2768"/>
                        <a:pt x="1836" y="2768"/>
                      </a:cubicBezTo>
                      <a:cubicBezTo>
                        <a:pt x="2533" y="2768"/>
                        <a:pt x="3207" y="2238"/>
                        <a:pt x="3233" y="1423"/>
                      </a:cubicBezTo>
                      <a:cubicBezTo>
                        <a:pt x="3246" y="660"/>
                        <a:pt x="2652" y="14"/>
                        <a:pt x="1876" y="1"/>
                      </a:cubicBezTo>
                      <a:cubicBezTo>
                        <a:pt x="1860" y="1"/>
                        <a:pt x="1844" y="0"/>
                        <a:pt x="182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6" name="Google Shape;9389;p56"/>
                <p:cNvSpPr/>
                <p:nvPr/>
              </p:nvSpPr>
              <p:spPr>
                <a:xfrm>
                  <a:off x="6986675" y="2982500"/>
                  <a:ext cx="81475" cy="69375"/>
                </a:xfrm>
                <a:custGeom>
                  <a:avLst/>
                  <a:gdLst/>
                  <a:ahLst/>
                  <a:cxnLst/>
                  <a:rect l="l" t="t" r="r" b="b"/>
                  <a:pathLst>
                    <a:path w="3259" h="2775" extrusionOk="0">
                      <a:moveTo>
                        <a:pt x="1841" y="0"/>
                      </a:moveTo>
                      <a:cubicBezTo>
                        <a:pt x="631" y="0"/>
                        <a:pt x="0" y="1447"/>
                        <a:pt x="842" y="2340"/>
                      </a:cubicBezTo>
                      <a:cubicBezTo>
                        <a:pt x="1124" y="2640"/>
                        <a:pt x="1482" y="2775"/>
                        <a:pt x="1834" y="2775"/>
                      </a:cubicBezTo>
                      <a:cubicBezTo>
                        <a:pt x="2531" y="2775"/>
                        <a:pt x="3207" y="2247"/>
                        <a:pt x="3233" y="1423"/>
                      </a:cubicBezTo>
                      <a:cubicBezTo>
                        <a:pt x="3259" y="660"/>
                        <a:pt x="2651" y="14"/>
                        <a:pt x="1889" y="1"/>
                      </a:cubicBezTo>
                      <a:cubicBezTo>
                        <a:pt x="1873" y="1"/>
                        <a:pt x="1857" y="0"/>
                        <a:pt x="184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7" name="Google Shape;9390;p56"/>
                <p:cNvSpPr/>
                <p:nvPr/>
              </p:nvSpPr>
              <p:spPr>
                <a:xfrm>
                  <a:off x="6753375" y="3068450"/>
                  <a:ext cx="81175" cy="69375"/>
                </a:xfrm>
                <a:custGeom>
                  <a:avLst/>
                  <a:gdLst/>
                  <a:ahLst/>
                  <a:cxnLst/>
                  <a:rect l="l" t="t" r="r" b="b"/>
                  <a:pathLst>
                    <a:path w="3247" h="2775" extrusionOk="0">
                      <a:moveTo>
                        <a:pt x="1829" y="0"/>
                      </a:moveTo>
                      <a:cubicBezTo>
                        <a:pt x="632" y="0"/>
                        <a:pt x="1" y="1447"/>
                        <a:pt x="830" y="2340"/>
                      </a:cubicBezTo>
                      <a:cubicBezTo>
                        <a:pt x="1116" y="2640"/>
                        <a:pt x="1477" y="2774"/>
                        <a:pt x="1831" y="2774"/>
                      </a:cubicBezTo>
                      <a:cubicBezTo>
                        <a:pt x="2531" y="2774"/>
                        <a:pt x="3204" y="2247"/>
                        <a:pt x="3221" y="1423"/>
                      </a:cubicBezTo>
                      <a:cubicBezTo>
                        <a:pt x="3247" y="660"/>
                        <a:pt x="2639" y="27"/>
                        <a:pt x="1877" y="1"/>
                      </a:cubicBezTo>
                      <a:cubicBezTo>
                        <a:pt x="1861" y="0"/>
                        <a:pt x="1845" y="0"/>
                        <a:pt x="182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8" name="Google Shape;9391;p56"/>
                <p:cNvSpPr/>
                <p:nvPr/>
              </p:nvSpPr>
              <p:spPr>
                <a:xfrm>
                  <a:off x="6907154" y="3073107"/>
                  <a:ext cx="81175" cy="69200"/>
                </a:xfrm>
                <a:custGeom>
                  <a:avLst/>
                  <a:gdLst/>
                  <a:ahLst/>
                  <a:cxnLst/>
                  <a:rect l="l" t="t" r="r" b="b"/>
                  <a:pathLst>
                    <a:path w="3247" h="2768" extrusionOk="0">
                      <a:moveTo>
                        <a:pt x="1842" y="0"/>
                      </a:moveTo>
                      <a:cubicBezTo>
                        <a:pt x="632" y="0"/>
                        <a:pt x="1" y="1447"/>
                        <a:pt x="843" y="2327"/>
                      </a:cubicBezTo>
                      <a:cubicBezTo>
                        <a:pt x="1125" y="2631"/>
                        <a:pt x="1484" y="2768"/>
                        <a:pt x="1837" y="2768"/>
                      </a:cubicBezTo>
                      <a:cubicBezTo>
                        <a:pt x="2533" y="2768"/>
                        <a:pt x="3208" y="2237"/>
                        <a:pt x="3234" y="1422"/>
                      </a:cubicBezTo>
                      <a:cubicBezTo>
                        <a:pt x="3247" y="647"/>
                        <a:pt x="2652" y="14"/>
                        <a:pt x="1890" y="1"/>
                      </a:cubicBezTo>
                      <a:cubicBezTo>
                        <a:pt x="1873" y="0"/>
                        <a:pt x="1858" y="0"/>
                        <a:pt x="1842"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9" name="Google Shape;9392;p56"/>
                <p:cNvSpPr/>
                <p:nvPr/>
              </p:nvSpPr>
              <p:spPr>
                <a:xfrm rot="518288">
                  <a:off x="7101683" y="3086752"/>
                  <a:ext cx="38477" cy="60128"/>
                </a:xfrm>
                <a:custGeom>
                  <a:avLst/>
                  <a:gdLst/>
                  <a:ahLst/>
                  <a:cxnLst/>
                  <a:rect l="l" t="t" r="r" b="b"/>
                  <a:pathLst>
                    <a:path w="1539" h="2405" extrusionOk="0">
                      <a:moveTo>
                        <a:pt x="479" y="1"/>
                      </a:moveTo>
                      <a:cubicBezTo>
                        <a:pt x="195" y="246"/>
                        <a:pt x="40" y="595"/>
                        <a:pt x="27" y="970"/>
                      </a:cubicBezTo>
                      <a:cubicBezTo>
                        <a:pt x="1" y="1745"/>
                        <a:pt x="608" y="2379"/>
                        <a:pt x="1371" y="2405"/>
                      </a:cubicBezTo>
                      <a:lnTo>
                        <a:pt x="1539" y="2405"/>
                      </a:lnTo>
                      <a:lnTo>
                        <a:pt x="479"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0" name="Google Shape;9393;p56"/>
                <p:cNvSpPr/>
                <p:nvPr/>
              </p:nvSpPr>
              <p:spPr>
                <a:xfrm>
                  <a:off x="6827600" y="3162800"/>
                  <a:ext cx="81275" cy="69525"/>
                </a:xfrm>
                <a:custGeom>
                  <a:avLst/>
                  <a:gdLst/>
                  <a:ahLst/>
                  <a:cxnLst/>
                  <a:rect l="l" t="t" r="r" b="b"/>
                  <a:pathLst>
                    <a:path w="3251" h="2781" extrusionOk="0">
                      <a:moveTo>
                        <a:pt x="1861" y="0"/>
                      </a:moveTo>
                      <a:cubicBezTo>
                        <a:pt x="641" y="0"/>
                        <a:pt x="1" y="1456"/>
                        <a:pt x="846" y="2340"/>
                      </a:cubicBezTo>
                      <a:cubicBezTo>
                        <a:pt x="1129" y="2644"/>
                        <a:pt x="1487" y="2780"/>
                        <a:pt x="1840" y="2780"/>
                      </a:cubicBezTo>
                      <a:cubicBezTo>
                        <a:pt x="2537" y="2780"/>
                        <a:pt x="3212" y="2250"/>
                        <a:pt x="3237" y="1435"/>
                      </a:cubicBezTo>
                      <a:cubicBezTo>
                        <a:pt x="3250" y="660"/>
                        <a:pt x="2656" y="27"/>
                        <a:pt x="1893" y="1"/>
                      </a:cubicBezTo>
                      <a:cubicBezTo>
                        <a:pt x="1882" y="0"/>
                        <a:pt x="1872" y="0"/>
                        <a:pt x="186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1" name="Google Shape;9394;p56"/>
                <p:cNvSpPr/>
                <p:nvPr/>
              </p:nvSpPr>
              <p:spPr>
                <a:xfrm>
                  <a:off x="6981400" y="3167000"/>
                  <a:ext cx="81575" cy="69525"/>
                </a:xfrm>
                <a:custGeom>
                  <a:avLst/>
                  <a:gdLst/>
                  <a:ahLst/>
                  <a:cxnLst/>
                  <a:rect l="l" t="t" r="r" b="b"/>
                  <a:pathLst>
                    <a:path w="3263" h="2781" extrusionOk="0">
                      <a:moveTo>
                        <a:pt x="1861" y="0"/>
                      </a:moveTo>
                      <a:cubicBezTo>
                        <a:pt x="654" y="0"/>
                        <a:pt x="1" y="1456"/>
                        <a:pt x="846" y="2340"/>
                      </a:cubicBezTo>
                      <a:cubicBezTo>
                        <a:pt x="1133" y="2644"/>
                        <a:pt x="1495" y="2780"/>
                        <a:pt x="1849" y="2780"/>
                      </a:cubicBezTo>
                      <a:cubicBezTo>
                        <a:pt x="2548" y="2780"/>
                        <a:pt x="3220" y="2250"/>
                        <a:pt x="3237" y="1435"/>
                      </a:cubicBezTo>
                      <a:cubicBezTo>
                        <a:pt x="3263" y="660"/>
                        <a:pt x="2656" y="27"/>
                        <a:pt x="1893" y="1"/>
                      </a:cubicBezTo>
                      <a:cubicBezTo>
                        <a:pt x="1882" y="0"/>
                        <a:pt x="1872" y="0"/>
                        <a:pt x="186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2" name="Google Shape;9395;p56"/>
                <p:cNvSpPr/>
                <p:nvPr/>
              </p:nvSpPr>
              <p:spPr>
                <a:xfrm>
                  <a:off x="6759575" y="3253250"/>
                  <a:ext cx="79500" cy="55950"/>
                </a:xfrm>
                <a:custGeom>
                  <a:avLst/>
                  <a:gdLst/>
                  <a:ahLst/>
                  <a:cxnLst/>
                  <a:rect l="l" t="t" r="r" b="b"/>
                  <a:pathLst>
                    <a:path w="3180" h="2238" extrusionOk="0">
                      <a:moveTo>
                        <a:pt x="1387" y="1"/>
                      </a:moveTo>
                      <a:cubicBezTo>
                        <a:pt x="634" y="1"/>
                        <a:pt x="26" y="599"/>
                        <a:pt x="0" y="1346"/>
                      </a:cubicBezTo>
                      <a:cubicBezTo>
                        <a:pt x="0" y="1643"/>
                        <a:pt x="78" y="1927"/>
                        <a:pt x="259" y="2173"/>
                      </a:cubicBezTo>
                      <a:lnTo>
                        <a:pt x="2482" y="2237"/>
                      </a:lnTo>
                      <a:cubicBezTo>
                        <a:pt x="3180" y="1333"/>
                        <a:pt x="2572" y="27"/>
                        <a:pt x="1435" y="1"/>
                      </a:cubicBezTo>
                      <a:cubicBezTo>
                        <a:pt x="1419" y="1"/>
                        <a:pt x="1403" y="1"/>
                        <a:pt x="1387"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3" name="Google Shape;9396;p56"/>
                <p:cNvSpPr/>
                <p:nvPr/>
              </p:nvSpPr>
              <p:spPr>
                <a:xfrm>
                  <a:off x="6903925" y="3257450"/>
                  <a:ext cx="89275" cy="55950"/>
                </a:xfrm>
                <a:custGeom>
                  <a:avLst/>
                  <a:gdLst/>
                  <a:ahLst/>
                  <a:cxnLst/>
                  <a:rect l="l" t="t" r="r" b="b"/>
                  <a:pathLst>
                    <a:path w="3571" h="2238" extrusionOk="0">
                      <a:moveTo>
                        <a:pt x="1762" y="1"/>
                      </a:moveTo>
                      <a:cubicBezTo>
                        <a:pt x="655" y="1"/>
                        <a:pt x="0" y="1256"/>
                        <a:pt x="637" y="2173"/>
                      </a:cubicBezTo>
                      <a:lnTo>
                        <a:pt x="2873" y="2237"/>
                      </a:lnTo>
                      <a:cubicBezTo>
                        <a:pt x="3570" y="1333"/>
                        <a:pt x="2950" y="27"/>
                        <a:pt x="1813" y="1"/>
                      </a:cubicBezTo>
                      <a:cubicBezTo>
                        <a:pt x="1796" y="1"/>
                        <a:pt x="1779" y="1"/>
                        <a:pt x="1762"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4" name="Google Shape;9397;p56"/>
                <p:cNvSpPr/>
                <p:nvPr/>
              </p:nvSpPr>
              <p:spPr>
                <a:xfrm>
                  <a:off x="7057700" y="3261650"/>
                  <a:ext cx="89300" cy="55950"/>
                </a:xfrm>
                <a:custGeom>
                  <a:avLst/>
                  <a:gdLst/>
                  <a:ahLst/>
                  <a:cxnLst/>
                  <a:rect l="l" t="t" r="r" b="b"/>
                  <a:pathLst>
                    <a:path w="3572" h="2238" extrusionOk="0">
                      <a:moveTo>
                        <a:pt x="1763" y="1"/>
                      </a:moveTo>
                      <a:cubicBezTo>
                        <a:pt x="656" y="1"/>
                        <a:pt x="1" y="1256"/>
                        <a:pt x="638" y="2173"/>
                      </a:cubicBezTo>
                      <a:lnTo>
                        <a:pt x="2873" y="2237"/>
                      </a:lnTo>
                      <a:cubicBezTo>
                        <a:pt x="3571" y="1333"/>
                        <a:pt x="2951" y="27"/>
                        <a:pt x="1814" y="1"/>
                      </a:cubicBezTo>
                      <a:cubicBezTo>
                        <a:pt x="1797" y="1"/>
                        <a:pt x="1780" y="1"/>
                        <a:pt x="1763"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grpSp>
        </p:grpSp>
        <p:grpSp>
          <p:nvGrpSpPr>
            <p:cNvPr id="6" name="Google Shape;9378;p56"/>
            <p:cNvGrpSpPr/>
            <p:nvPr/>
          </p:nvGrpSpPr>
          <p:grpSpPr>
            <a:xfrm rot="15521149" flipH="1">
              <a:off x="14010958" y="3184277"/>
              <a:ext cx="1231210" cy="989200"/>
              <a:chOff x="6795987" y="1681196"/>
              <a:chExt cx="545643" cy="633804"/>
            </a:xfrm>
          </p:grpSpPr>
          <p:sp>
            <p:nvSpPr>
              <p:cNvPr id="7" name="Google Shape;9379;p56"/>
              <p:cNvSpPr/>
              <p:nvPr/>
            </p:nvSpPr>
            <p:spPr>
              <a:xfrm rot="10228520" flipH="1">
                <a:off x="6809076" y="1739909"/>
                <a:ext cx="490307" cy="575091"/>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nvGrpSpPr>
              <p:cNvPr id="8" name="Google Shape;9380;p56"/>
              <p:cNvGrpSpPr/>
              <p:nvPr/>
            </p:nvGrpSpPr>
            <p:grpSpPr>
              <a:xfrm rot="10164887" flipH="1">
                <a:off x="6795987" y="1681196"/>
                <a:ext cx="545643" cy="575122"/>
                <a:chOff x="6735392" y="2834318"/>
                <a:chExt cx="464258" cy="489340"/>
              </a:xfrm>
            </p:grpSpPr>
            <p:sp>
              <p:nvSpPr>
                <p:cNvPr id="9" name="Google Shape;9381;p56"/>
                <p:cNvSpPr/>
                <p:nvPr/>
              </p:nvSpPr>
              <p:spPr>
                <a:xfrm rot="-64006">
                  <a:off x="6735392" y="2834318"/>
                  <a:ext cx="457088" cy="489340"/>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0" name="Google Shape;9382;p56"/>
                <p:cNvSpPr/>
                <p:nvPr/>
              </p:nvSpPr>
              <p:spPr>
                <a:xfrm>
                  <a:off x="6851325" y="2839375"/>
                  <a:ext cx="64650" cy="23625"/>
                </a:xfrm>
                <a:custGeom>
                  <a:avLst/>
                  <a:gdLst/>
                  <a:ahLst/>
                  <a:cxnLst/>
                  <a:rect l="l" t="t" r="r" b="b"/>
                  <a:pathLst>
                    <a:path w="2586" h="945" extrusionOk="0">
                      <a:moveTo>
                        <a:pt x="1" y="1"/>
                      </a:moveTo>
                      <a:lnTo>
                        <a:pt x="1" y="1"/>
                      </a:lnTo>
                      <a:cubicBezTo>
                        <a:pt x="182" y="544"/>
                        <a:pt x="686" y="918"/>
                        <a:pt x="1267" y="944"/>
                      </a:cubicBezTo>
                      <a:cubicBezTo>
                        <a:pt x="1278" y="944"/>
                        <a:pt x="1288" y="945"/>
                        <a:pt x="1299" y="945"/>
                      </a:cubicBezTo>
                      <a:cubicBezTo>
                        <a:pt x="1867" y="945"/>
                        <a:pt x="2370" y="599"/>
                        <a:pt x="2586" y="78"/>
                      </a:cubicBezTo>
                      <a:lnTo>
                        <a:pt x="1"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1" name="Google Shape;9383;p56"/>
                <p:cNvSpPr/>
                <p:nvPr/>
              </p:nvSpPr>
              <p:spPr>
                <a:xfrm>
                  <a:off x="7005450" y="2843575"/>
                  <a:ext cx="64650" cy="23300"/>
                </a:xfrm>
                <a:custGeom>
                  <a:avLst/>
                  <a:gdLst/>
                  <a:ahLst/>
                  <a:cxnLst/>
                  <a:rect l="l" t="t" r="r" b="b"/>
                  <a:pathLst>
                    <a:path w="2586" h="932" extrusionOk="0">
                      <a:moveTo>
                        <a:pt x="1" y="1"/>
                      </a:moveTo>
                      <a:lnTo>
                        <a:pt x="1" y="1"/>
                      </a:lnTo>
                      <a:cubicBezTo>
                        <a:pt x="181" y="544"/>
                        <a:pt x="686" y="905"/>
                        <a:pt x="1267" y="931"/>
                      </a:cubicBezTo>
                      <a:cubicBezTo>
                        <a:pt x="1278" y="932"/>
                        <a:pt x="1288" y="932"/>
                        <a:pt x="1299" y="932"/>
                      </a:cubicBezTo>
                      <a:cubicBezTo>
                        <a:pt x="1855" y="932"/>
                        <a:pt x="2370" y="598"/>
                        <a:pt x="2585" y="65"/>
                      </a:cubicBezTo>
                      <a:lnTo>
                        <a:pt x="1"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2" name="Google Shape;9384;p56"/>
                <p:cNvSpPr/>
                <p:nvPr/>
              </p:nvSpPr>
              <p:spPr>
                <a:xfrm>
                  <a:off x="7159250" y="2847775"/>
                  <a:ext cx="40400" cy="23300"/>
                </a:xfrm>
                <a:custGeom>
                  <a:avLst/>
                  <a:gdLst/>
                  <a:ahLst/>
                  <a:cxnLst/>
                  <a:rect l="l" t="t" r="r" b="b"/>
                  <a:pathLst>
                    <a:path w="1616" h="932" extrusionOk="0">
                      <a:moveTo>
                        <a:pt x="0" y="1"/>
                      </a:moveTo>
                      <a:lnTo>
                        <a:pt x="0" y="1"/>
                      </a:lnTo>
                      <a:cubicBezTo>
                        <a:pt x="168" y="505"/>
                        <a:pt x="621" y="867"/>
                        <a:pt x="1164" y="931"/>
                      </a:cubicBezTo>
                      <a:lnTo>
                        <a:pt x="1616" y="40"/>
                      </a:lnTo>
                      <a:lnTo>
                        <a:pt x="0"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3" name="Google Shape;9385;p56"/>
                <p:cNvSpPr/>
                <p:nvPr/>
              </p:nvSpPr>
              <p:spPr>
                <a:xfrm>
                  <a:off x="6758150" y="2883650"/>
                  <a:ext cx="81575" cy="69500"/>
                </a:xfrm>
                <a:custGeom>
                  <a:avLst/>
                  <a:gdLst/>
                  <a:ahLst/>
                  <a:cxnLst/>
                  <a:rect l="l" t="t" r="r" b="b"/>
                  <a:pathLst>
                    <a:path w="3263" h="2780" extrusionOk="0">
                      <a:moveTo>
                        <a:pt x="1860" y="0"/>
                      </a:moveTo>
                      <a:cubicBezTo>
                        <a:pt x="641" y="0"/>
                        <a:pt x="0" y="1456"/>
                        <a:pt x="846" y="2340"/>
                      </a:cubicBezTo>
                      <a:cubicBezTo>
                        <a:pt x="1133" y="2644"/>
                        <a:pt x="1494" y="2780"/>
                        <a:pt x="1848" y="2780"/>
                      </a:cubicBezTo>
                      <a:cubicBezTo>
                        <a:pt x="2548" y="2780"/>
                        <a:pt x="3220" y="2250"/>
                        <a:pt x="3237" y="1435"/>
                      </a:cubicBezTo>
                      <a:cubicBezTo>
                        <a:pt x="3263" y="659"/>
                        <a:pt x="2655" y="26"/>
                        <a:pt x="1893" y="0"/>
                      </a:cubicBezTo>
                      <a:cubicBezTo>
                        <a:pt x="1882" y="0"/>
                        <a:pt x="1871" y="0"/>
                        <a:pt x="1860"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4" name="Google Shape;9386;p56"/>
                <p:cNvSpPr/>
                <p:nvPr/>
              </p:nvSpPr>
              <p:spPr>
                <a:xfrm>
                  <a:off x="6912250" y="2887850"/>
                  <a:ext cx="81275" cy="69525"/>
                </a:xfrm>
                <a:custGeom>
                  <a:avLst/>
                  <a:gdLst/>
                  <a:ahLst/>
                  <a:cxnLst/>
                  <a:rect l="l" t="t" r="r" b="b"/>
                  <a:pathLst>
                    <a:path w="3251" h="2781" extrusionOk="0">
                      <a:moveTo>
                        <a:pt x="1849" y="0"/>
                      </a:moveTo>
                      <a:cubicBezTo>
                        <a:pt x="641" y="0"/>
                        <a:pt x="1" y="1456"/>
                        <a:pt x="834" y="2340"/>
                      </a:cubicBezTo>
                      <a:cubicBezTo>
                        <a:pt x="1120" y="2644"/>
                        <a:pt x="1482" y="2780"/>
                        <a:pt x="1837" y="2780"/>
                      </a:cubicBezTo>
                      <a:cubicBezTo>
                        <a:pt x="2537" y="2780"/>
                        <a:pt x="3212" y="2250"/>
                        <a:pt x="3237" y="1435"/>
                      </a:cubicBezTo>
                      <a:cubicBezTo>
                        <a:pt x="3250" y="659"/>
                        <a:pt x="2643" y="26"/>
                        <a:pt x="1880" y="0"/>
                      </a:cubicBezTo>
                      <a:cubicBezTo>
                        <a:pt x="1870" y="0"/>
                        <a:pt x="1859" y="0"/>
                        <a:pt x="184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5" name="Google Shape;9387;p56"/>
                <p:cNvSpPr/>
                <p:nvPr/>
              </p:nvSpPr>
              <p:spPr>
                <a:xfrm>
                  <a:off x="7077175" y="2892175"/>
                  <a:ext cx="81175" cy="69375"/>
                </a:xfrm>
                <a:custGeom>
                  <a:avLst/>
                  <a:gdLst/>
                  <a:ahLst/>
                  <a:cxnLst/>
                  <a:rect l="l" t="t" r="r" b="b"/>
                  <a:pathLst>
                    <a:path w="3247" h="2775" extrusionOk="0">
                      <a:moveTo>
                        <a:pt x="1417" y="1"/>
                      </a:moveTo>
                      <a:cubicBezTo>
                        <a:pt x="717" y="1"/>
                        <a:pt x="44" y="528"/>
                        <a:pt x="27" y="1352"/>
                      </a:cubicBezTo>
                      <a:cubicBezTo>
                        <a:pt x="1" y="2115"/>
                        <a:pt x="608" y="2748"/>
                        <a:pt x="1371" y="2774"/>
                      </a:cubicBezTo>
                      <a:cubicBezTo>
                        <a:pt x="1386" y="2775"/>
                        <a:pt x="1402" y="2775"/>
                        <a:pt x="1418" y="2775"/>
                      </a:cubicBezTo>
                      <a:cubicBezTo>
                        <a:pt x="2615" y="2775"/>
                        <a:pt x="3247" y="1315"/>
                        <a:pt x="2417" y="435"/>
                      </a:cubicBezTo>
                      <a:cubicBezTo>
                        <a:pt x="2131" y="135"/>
                        <a:pt x="1770" y="1"/>
                        <a:pt x="1417"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6" name="Google Shape;9388;p56"/>
                <p:cNvSpPr/>
                <p:nvPr/>
              </p:nvSpPr>
              <p:spPr>
                <a:xfrm>
                  <a:off x="6832875" y="2978300"/>
                  <a:ext cx="81175" cy="69200"/>
                </a:xfrm>
                <a:custGeom>
                  <a:avLst/>
                  <a:gdLst/>
                  <a:ahLst/>
                  <a:cxnLst/>
                  <a:rect l="l" t="t" r="r" b="b"/>
                  <a:pathLst>
                    <a:path w="3247" h="2768" extrusionOk="0">
                      <a:moveTo>
                        <a:pt x="1829" y="0"/>
                      </a:moveTo>
                      <a:cubicBezTo>
                        <a:pt x="632" y="0"/>
                        <a:pt x="0" y="1447"/>
                        <a:pt x="842" y="2327"/>
                      </a:cubicBezTo>
                      <a:cubicBezTo>
                        <a:pt x="1125" y="2632"/>
                        <a:pt x="1483" y="2768"/>
                        <a:pt x="1836" y="2768"/>
                      </a:cubicBezTo>
                      <a:cubicBezTo>
                        <a:pt x="2533" y="2768"/>
                        <a:pt x="3207" y="2238"/>
                        <a:pt x="3233" y="1423"/>
                      </a:cubicBezTo>
                      <a:cubicBezTo>
                        <a:pt x="3246" y="660"/>
                        <a:pt x="2652" y="14"/>
                        <a:pt x="1876" y="1"/>
                      </a:cubicBezTo>
                      <a:cubicBezTo>
                        <a:pt x="1860" y="1"/>
                        <a:pt x="1844" y="0"/>
                        <a:pt x="182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7" name="Google Shape;9389;p56"/>
                <p:cNvSpPr/>
                <p:nvPr/>
              </p:nvSpPr>
              <p:spPr>
                <a:xfrm>
                  <a:off x="6986675" y="2982500"/>
                  <a:ext cx="81475" cy="69375"/>
                </a:xfrm>
                <a:custGeom>
                  <a:avLst/>
                  <a:gdLst/>
                  <a:ahLst/>
                  <a:cxnLst/>
                  <a:rect l="l" t="t" r="r" b="b"/>
                  <a:pathLst>
                    <a:path w="3259" h="2775" extrusionOk="0">
                      <a:moveTo>
                        <a:pt x="1841" y="0"/>
                      </a:moveTo>
                      <a:cubicBezTo>
                        <a:pt x="631" y="0"/>
                        <a:pt x="0" y="1447"/>
                        <a:pt x="842" y="2340"/>
                      </a:cubicBezTo>
                      <a:cubicBezTo>
                        <a:pt x="1124" y="2640"/>
                        <a:pt x="1482" y="2775"/>
                        <a:pt x="1834" y="2775"/>
                      </a:cubicBezTo>
                      <a:cubicBezTo>
                        <a:pt x="2531" y="2775"/>
                        <a:pt x="3207" y="2247"/>
                        <a:pt x="3233" y="1423"/>
                      </a:cubicBezTo>
                      <a:cubicBezTo>
                        <a:pt x="3259" y="660"/>
                        <a:pt x="2651" y="14"/>
                        <a:pt x="1889" y="1"/>
                      </a:cubicBezTo>
                      <a:cubicBezTo>
                        <a:pt x="1873" y="1"/>
                        <a:pt x="1857" y="0"/>
                        <a:pt x="184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8" name="Google Shape;9390;p56"/>
                <p:cNvSpPr/>
                <p:nvPr/>
              </p:nvSpPr>
              <p:spPr>
                <a:xfrm>
                  <a:off x="6753375" y="3068450"/>
                  <a:ext cx="81175" cy="69375"/>
                </a:xfrm>
                <a:custGeom>
                  <a:avLst/>
                  <a:gdLst/>
                  <a:ahLst/>
                  <a:cxnLst/>
                  <a:rect l="l" t="t" r="r" b="b"/>
                  <a:pathLst>
                    <a:path w="3247" h="2775" extrusionOk="0">
                      <a:moveTo>
                        <a:pt x="1829" y="0"/>
                      </a:moveTo>
                      <a:cubicBezTo>
                        <a:pt x="632" y="0"/>
                        <a:pt x="1" y="1447"/>
                        <a:pt x="830" y="2340"/>
                      </a:cubicBezTo>
                      <a:cubicBezTo>
                        <a:pt x="1116" y="2640"/>
                        <a:pt x="1477" y="2774"/>
                        <a:pt x="1831" y="2774"/>
                      </a:cubicBezTo>
                      <a:cubicBezTo>
                        <a:pt x="2531" y="2774"/>
                        <a:pt x="3204" y="2247"/>
                        <a:pt x="3221" y="1423"/>
                      </a:cubicBezTo>
                      <a:cubicBezTo>
                        <a:pt x="3247" y="660"/>
                        <a:pt x="2639" y="27"/>
                        <a:pt x="1877" y="1"/>
                      </a:cubicBezTo>
                      <a:cubicBezTo>
                        <a:pt x="1861" y="0"/>
                        <a:pt x="1845" y="0"/>
                        <a:pt x="182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9" name="Google Shape;9391;p56"/>
                <p:cNvSpPr/>
                <p:nvPr/>
              </p:nvSpPr>
              <p:spPr>
                <a:xfrm>
                  <a:off x="6907154" y="3073107"/>
                  <a:ext cx="81175" cy="69200"/>
                </a:xfrm>
                <a:custGeom>
                  <a:avLst/>
                  <a:gdLst/>
                  <a:ahLst/>
                  <a:cxnLst/>
                  <a:rect l="l" t="t" r="r" b="b"/>
                  <a:pathLst>
                    <a:path w="3247" h="2768" extrusionOk="0">
                      <a:moveTo>
                        <a:pt x="1842" y="0"/>
                      </a:moveTo>
                      <a:cubicBezTo>
                        <a:pt x="632" y="0"/>
                        <a:pt x="1" y="1447"/>
                        <a:pt x="843" y="2327"/>
                      </a:cubicBezTo>
                      <a:cubicBezTo>
                        <a:pt x="1125" y="2631"/>
                        <a:pt x="1484" y="2768"/>
                        <a:pt x="1837" y="2768"/>
                      </a:cubicBezTo>
                      <a:cubicBezTo>
                        <a:pt x="2533" y="2768"/>
                        <a:pt x="3208" y="2237"/>
                        <a:pt x="3234" y="1422"/>
                      </a:cubicBezTo>
                      <a:cubicBezTo>
                        <a:pt x="3247" y="647"/>
                        <a:pt x="2652" y="14"/>
                        <a:pt x="1890" y="1"/>
                      </a:cubicBezTo>
                      <a:cubicBezTo>
                        <a:pt x="1873" y="0"/>
                        <a:pt x="1858" y="0"/>
                        <a:pt x="1842"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0" name="Google Shape;9392;p56"/>
                <p:cNvSpPr/>
                <p:nvPr/>
              </p:nvSpPr>
              <p:spPr>
                <a:xfrm rot="518288">
                  <a:off x="7101683" y="3086752"/>
                  <a:ext cx="38477" cy="60128"/>
                </a:xfrm>
                <a:custGeom>
                  <a:avLst/>
                  <a:gdLst/>
                  <a:ahLst/>
                  <a:cxnLst/>
                  <a:rect l="l" t="t" r="r" b="b"/>
                  <a:pathLst>
                    <a:path w="1539" h="2405" extrusionOk="0">
                      <a:moveTo>
                        <a:pt x="479" y="1"/>
                      </a:moveTo>
                      <a:cubicBezTo>
                        <a:pt x="195" y="246"/>
                        <a:pt x="40" y="595"/>
                        <a:pt x="27" y="970"/>
                      </a:cubicBezTo>
                      <a:cubicBezTo>
                        <a:pt x="1" y="1745"/>
                        <a:pt x="608" y="2379"/>
                        <a:pt x="1371" y="2405"/>
                      </a:cubicBezTo>
                      <a:lnTo>
                        <a:pt x="1539" y="2405"/>
                      </a:lnTo>
                      <a:lnTo>
                        <a:pt x="479"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1" name="Google Shape;9393;p56"/>
                <p:cNvSpPr/>
                <p:nvPr/>
              </p:nvSpPr>
              <p:spPr>
                <a:xfrm>
                  <a:off x="6827600" y="3162800"/>
                  <a:ext cx="81275" cy="69525"/>
                </a:xfrm>
                <a:custGeom>
                  <a:avLst/>
                  <a:gdLst/>
                  <a:ahLst/>
                  <a:cxnLst/>
                  <a:rect l="l" t="t" r="r" b="b"/>
                  <a:pathLst>
                    <a:path w="3251" h="2781" extrusionOk="0">
                      <a:moveTo>
                        <a:pt x="1861" y="0"/>
                      </a:moveTo>
                      <a:cubicBezTo>
                        <a:pt x="641" y="0"/>
                        <a:pt x="1" y="1456"/>
                        <a:pt x="846" y="2340"/>
                      </a:cubicBezTo>
                      <a:cubicBezTo>
                        <a:pt x="1129" y="2644"/>
                        <a:pt x="1487" y="2780"/>
                        <a:pt x="1840" y="2780"/>
                      </a:cubicBezTo>
                      <a:cubicBezTo>
                        <a:pt x="2537" y="2780"/>
                        <a:pt x="3212" y="2250"/>
                        <a:pt x="3237" y="1435"/>
                      </a:cubicBezTo>
                      <a:cubicBezTo>
                        <a:pt x="3250" y="660"/>
                        <a:pt x="2656" y="27"/>
                        <a:pt x="1893" y="1"/>
                      </a:cubicBezTo>
                      <a:cubicBezTo>
                        <a:pt x="1882" y="0"/>
                        <a:pt x="1872" y="0"/>
                        <a:pt x="186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2" name="Google Shape;9394;p56"/>
                <p:cNvSpPr/>
                <p:nvPr/>
              </p:nvSpPr>
              <p:spPr>
                <a:xfrm>
                  <a:off x="6981400" y="3167000"/>
                  <a:ext cx="81575" cy="69525"/>
                </a:xfrm>
                <a:custGeom>
                  <a:avLst/>
                  <a:gdLst/>
                  <a:ahLst/>
                  <a:cxnLst/>
                  <a:rect l="l" t="t" r="r" b="b"/>
                  <a:pathLst>
                    <a:path w="3263" h="2781" extrusionOk="0">
                      <a:moveTo>
                        <a:pt x="1861" y="0"/>
                      </a:moveTo>
                      <a:cubicBezTo>
                        <a:pt x="654" y="0"/>
                        <a:pt x="1" y="1456"/>
                        <a:pt x="846" y="2340"/>
                      </a:cubicBezTo>
                      <a:cubicBezTo>
                        <a:pt x="1133" y="2644"/>
                        <a:pt x="1495" y="2780"/>
                        <a:pt x="1849" y="2780"/>
                      </a:cubicBezTo>
                      <a:cubicBezTo>
                        <a:pt x="2548" y="2780"/>
                        <a:pt x="3220" y="2250"/>
                        <a:pt x="3237" y="1435"/>
                      </a:cubicBezTo>
                      <a:cubicBezTo>
                        <a:pt x="3263" y="660"/>
                        <a:pt x="2656" y="27"/>
                        <a:pt x="1893" y="1"/>
                      </a:cubicBezTo>
                      <a:cubicBezTo>
                        <a:pt x="1882" y="0"/>
                        <a:pt x="1872" y="0"/>
                        <a:pt x="186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3" name="Google Shape;9395;p56"/>
                <p:cNvSpPr/>
                <p:nvPr/>
              </p:nvSpPr>
              <p:spPr>
                <a:xfrm>
                  <a:off x="6759575" y="3253250"/>
                  <a:ext cx="79500" cy="55950"/>
                </a:xfrm>
                <a:custGeom>
                  <a:avLst/>
                  <a:gdLst/>
                  <a:ahLst/>
                  <a:cxnLst/>
                  <a:rect l="l" t="t" r="r" b="b"/>
                  <a:pathLst>
                    <a:path w="3180" h="2238" extrusionOk="0">
                      <a:moveTo>
                        <a:pt x="1387" y="1"/>
                      </a:moveTo>
                      <a:cubicBezTo>
                        <a:pt x="634" y="1"/>
                        <a:pt x="26" y="599"/>
                        <a:pt x="0" y="1346"/>
                      </a:cubicBezTo>
                      <a:cubicBezTo>
                        <a:pt x="0" y="1643"/>
                        <a:pt x="78" y="1927"/>
                        <a:pt x="259" y="2173"/>
                      </a:cubicBezTo>
                      <a:lnTo>
                        <a:pt x="2482" y="2237"/>
                      </a:lnTo>
                      <a:cubicBezTo>
                        <a:pt x="3180" y="1333"/>
                        <a:pt x="2572" y="27"/>
                        <a:pt x="1435" y="1"/>
                      </a:cubicBezTo>
                      <a:cubicBezTo>
                        <a:pt x="1419" y="1"/>
                        <a:pt x="1403" y="1"/>
                        <a:pt x="1387"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4" name="Google Shape;9396;p56"/>
                <p:cNvSpPr/>
                <p:nvPr/>
              </p:nvSpPr>
              <p:spPr>
                <a:xfrm>
                  <a:off x="6903925" y="3257450"/>
                  <a:ext cx="89275" cy="55950"/>
                </a:xfrm>
                <a:custGeom>
                  <a:avLst/>
                  <a:gdLst/>
                  <a:ahLst/>
                  <a:cxnLst/>
                  <a:rect l="l" t="t" r="r" b="b"/>
                  <a:pathLst>
                    <a:path w="3571" h="2238" extrusionOk="0">
                      <a:moveTo>
                        <a:pt x="1762" y="1"/>
                      </a:moveTo>
                      <a:cubicBezTo>
                        <a:pt x="655" y="1"/>
                        <a:pt x="0" y="1256"/>
                        <a:pt x="637" y="2173"/>
                      </a:cubicBezTo>
                      <a:lnTo>
                        <a:pt x="2873" y="2237"/>
                      </a:lnTo>
                      <a:cubicBezTo>
                        <a:pt x="3570" y="1333"/>
                        <a:pt x="2950" y="27"/>
                        <a:pt x="1813" y="1"/>
                      </a:cubicBezTo>
                      <a:cubicBezTo>
                        <a:pt x="1796" y="1"/>
                        <a:pt x="1779" y="1"/>
                        <a:pt x="1762"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5" name="Google Shape;9397;p56"/>
                <p:cNvSpPr/>
                <p:nvPr/>
              </p:nvSpPr>
              <p:spPr>
                <a:xfrm>
                  <a:off x="7057700" y="3261650"/>
                  <a:ext cx="89300" cy="55950"/>
                </a:xfrm>
                <a:custGeom>
                  <a:avLst/>
                  <a:gdLst/>
                  <a:ahLst/>
                  <a:cxnLst/>
                  <a:rect l="l" t="t" r="r" b="b"/>
                  <a:pathLst>
                    <a:path w="3572" h="2238" extrusionOk="0">
                      <a:moveTo>
                        <a:pt x="1763" y="1"/>
                      </a:moveTo>
                      <a:cubicBezTo>
                        <a:pt x="656" y="1"/>
                        <a:pt x="1" y="1256"/>
                        <a:pt x="638" y="2173"/>
                      </a:cubicBezTo>
                      <a:lnTo>
                        <a:pt x="2873" y="2237"/>
                      </a:lnTo>
                      <a:cubicBezTo>
                        <a:pt x="3571" y="1333"/>
                        <a:pt x="2951" y="27"/>
                        <a:pt x="1814" y="1"/>
                      </a:cubicBezTo>
                      <a:cubicBezTo>
                        <a:pt x="1797" y="1"/>
                        <a:pt x="1780" y="1"/>
                        <a:pt x="1763"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grpSp>
        </p:grpSp>
      </p:grpSp>
      <p:pic>
        <p:nvPicPr>
          <p:cNvPr id="46" name="Picture 22"/>
          <p:cNvPicPr>
            <a:picLocks noChangeAspect="1"/>
          </p:cNvPicPr>
          <p:nvPr/>
        </p:nvPicPr>
        <p:blipFill>
          <a:blip r:embed="rId3"/>
          <a:srcRect/>
          <a:stretch>
            <a:fillRect/>
          </a:stretch>
        </p:blipFill>
        <p:spPr>
          <a:xfrm>
            <a:off x="587468" y="416174"/>
            <a:ext cx="2264588" cy="1774871"/>
          </a:xfrm>
          <a:prstGeom prst="rect">
            <a:avLst/>
          </a:prstGeom>
        </p:spPr>
      </p:pic>
      <p:sp>
        <p:nvSpPr>
          <p:cNvPr id="47" name="Rectangle 46"/>
          <p:cNvSpPr/>
          <p:nvPr/>
        </p:nvSpPr>
        <p:spPr>
          <a:xfrm>
            <a:off x="3541102" y="5321370"/>
            <a:ext cx="11023600" cy="3913892"/>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fr-FR" sz="4000" dirty="0" err="1">
                <a:latin typeface="+mn-lt"/>
                <a:ea typeface="Times New Roman" panose="02020603050405020304"/>
              </a:rPr>
              <a:t>Carboxylic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a:t>
            </a:r>
            <a:r>
              <a:rPr lang="fr-FR" sz="4000" dirty="0" err="1">
                <a:latin typeface="+mn-lt"/>
                <a:ea typeface="Times New Roman" panose="02020603050405020304"/>
              </a:rPr>
              <a:t>tác</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với</a:t>
            </a:r>
            <a:r>
              <a:rPr lang="fr-FR" sz="4000" dirty="0">
                <a:latin typeface="+mn-lt"/>
                <a:ea typeface="Times New Roman" panose="02020603050405020304"/>
              </a:rPr>
              <a:t> </a:t>
            </a:r>
            <a:r>
              <a:rPr lang="fr-FR" sz="4000" dirty="0" err="1">
                <a:latin typeface="+mn-lt"/>
                <a:ea typeface="Times New Roman" panose="02020603050405020304"/>
              </a:rPr>
              <a:t>alcohol</a:t>
            </a:r>
            <a:r>
              <a:rPr lang="fr-FR" sz="4000" dirty="0">
                <a:latin typeface="+mn-lt"/>
                <a:ea typeface="Times New Roman" panose="02020603050405020304"/>
              </a:rPr>
              <a:t> </a:t>
            </a:r>
            <a:r>
              <a:rPr lang="fr-FR" sz="4000" dirty="0" err="1">
                <a:latin typeface="+mn-lt"/>
                <a:ea typeface="Times New Roman" panose="02020603050405020304"/>
              </a:rPr>
              <a:t>tạo</a:t>
            </a:r>
            <a:r>
              <a:rPr lang="fr-FR" sz="4000" dirty="0">
                <a:latin typeface="+mn-lt"/>
                <a:ea typeface="Times New Roman" panose="02020603050405020304"/>
              </a:rPr>
              <a:t> </a:t>
            </a:r>
            <a:r>
              <a:rPr lang="fr-FR" sz="4000" dirty="0" err="1">
                <a:latin typeface="+mn-lt"/>
                <a:ea typeface="Times New Roman" panose="02020603050405020304"/>
              </a:rPr>
              <a:t>thành</a:t>
            </a:r>
            <a:r>
              <a:rPr lang="fr-FR" sz="4000" dirty="0">
                <a:latin typeface="+mn-lt"/>
                <a:ea typeface="Times New Roman" panose="02020603050405020304"/>
              </a:rPr>
              <a:t> ester (</a:t>
            </a:r>
            <a:r>
              <a:rPr lang="fr-FR" sz="4000" dirty="0" err="1">
                <a:latin typeface="+mn-lt"/>
                <a:ea typeface="Times New Roman" panose="02020603050405020304"/>
              </a:rPr>
              <a:t>phản</a:t>
            </a:r>
            <a:r>
              <a:rPr lang="fr-FR" sz="4000" dirty="0">
                <a:latin typeface="+mn-lt"/>
                <a:ea typeface="Times New Roman" panose="02020603050405020304"/>
              </a:rPr>
              <a:t> </a:t>
            </a:r>
            <a:r>
              <a:rPr lang="fr-FR" sz="4000" dirty="0" err="1">
                <a:latin typeface="+mn-lt"/>
                <a:ea typeface="Times New Roman" panose="02020603050405020304"/>
              </a:rPr>
              <a:t>ứng</a:t>
            </a:r>
            <a:r>
              <a:rPr lang="fr-FR" sz="4000" dirty="0">
                <a:latin typeface="+mn-lt"/>
                <a:ea typeface="Times New Roman" panose="02020603050405020304"/>
              </a:rPr>
              <a:t> ester </a:t>
            </a:r>
            <a:r>
              <a:rPr lang="fr-FR" sz="4000" err="1">
                <a:latin typeface="+mn-lt"/>
                <a:ea typeface="Times New Roman" panose="02020603050405020304"/>
              </a:rPr>
              <a:t>hóa</a:t>
            </a:r>
            <a:r>
              <a:rPr lang="fr-FR" sz="4000" smtClean="0">
                <a:latin typeface="+mn-lt"/>
                <a:ea typeface="Times New Roman" panose="02020603050405020304"/>
              </a:rPr>
              <a:t>)</a:t>
            </a:r>
            <a:r>
              <a:rPr lang="vi-VN" sz="4000" smtClean="0">
                <a:latin typeface="+mn-lt"/>
                <a:ea typeface="Times New Roman" panose="02020603050405020304"/>
              </a:rPr>
              <a:t>.</a:t>
            </a:r>
            <a:endParaRPr lang="en-US" sz="4000" dirty="0">
              <a:latin typeface="+mn-lt"/>
              <a:ea typeface="Times New Roman" panose="02020603050405020304"/>
            </a:endParaRPr>
          </a:p>
          <a:p>
            <a:pPr marL="571500" indent="-571500" algn="just">
              <a:lnSpc>
                <a:spcPct val="150000"/>
              </a:lnSpc>
              <a:buFont typeface="Arial" panose="020B0604020202020204" pitchFamily="34" charset="0"/>
              <a:buChar char="•"/>
            </a:pPr>
            <a:r>
              <a:rPr lang="fr-FR" sz="4000" dirty="0" err="1">
                <a:latin typeface="+mn-lt"/>
                <a:ea typeface="Times New Roman" panose="02020603050405020304"/>
              </a:rPr>
              <a:t>Phản</a:t>
            </a:r>
            <a:r>
              <a:rPr lang="fr-FR" sz="4000" dirty="0">
                <a:latin typeface="+mn-lt"/>
                <a:ea typeface="Times New Roman" panose="02020603050405020304"/>
              </a:rPr>
              <a:t> </a:t>
            </a:r>
            <a:r>
              <a:rPr lang="fr-FR" sz="4000" dirty="0" err="1">
                <a:latin typeface="+mn-lt"/>
                <a:ea typeface="Times New Roman" panose="02020603050405020304"/>
              </a:rPr>
              <a:t>ứng</a:t>
            </a:r>
            <a:r>
              <a:rPr lang="fr-FR" sz="4000" dirty="0">
                <a:latin typeface="+mn-lt"/>
                <a:ea typeface="Times New Roman" panose="02020603050405020304"/>
              </a:rPr>
              <a:t> ester </a:t>
            </a:r>
            <a:r>
              <a:rPr lang="fr-FR" sz="4000" dirty="0" err="1">
                <a:latin typeface="+mn-lt"/>
                <a:ea typeface="Times New Roman" panose="02020603050405020304"/>
              </a:rPr>
              <a:t>hóa</a:t>
            </a:r>
            <a:r>
              <a:rPr lang="fr-FR" sz="4000" dirty="0">
                <a:latin typeface="+mn-lt"/>
                <a:ea typeface="Times New Roman" panose="02020603050405020304"/>
              </a:rPr>
              <a:t> là </a:t>
            </a:r>
            <a:r>
              <a:rPr lang="fr-FR" sz="4000" dirty="0" err="1">
                <a:latin typeface="+mn-lt"/>
                <a:ea typeface="Times New Roman" panose="02020603050405020304"/>
              </a:rPr>
              <a:t>phản</a:t>
            </a:r>
            <a:r>
              <a:rPr lang="fr-FR" sz="4000" dirty="0">
                <a:latin typeface="+mn-lt"/>
                <a:ea typeface="Times New Roman" panose="02020603050405020304"/>
              </a:rPr>
              <a:t> </a:t>
            </a:r>
            <a:r>
              <a:rPr lang="fr-FR" sz="4000" dirty="0" err="1">
                <a:latin typeface="+mn-lt"/>
                <a:ea typeface="Times New Roman" panose="02020603050405020304"/>
              </a:rPr>
              <a:t>ứng</a:t>
            </a:r>
            <a:r>
              <a:rPr lang="fr-FR" sz="4000" dirty="0">
                <a:latin typeface="+mn-lt"/>
                <a:ea typeface="Times New Roman" panose="02020603050405020304"/>
              </a:rPr>
              <a:t> </a:t>
            </a:r>
            <a:r>
              <a:rPr lang="fr-FR" sz="4000" dirty="0" err="1">
                <a:latin typeface="+mn-lt"/>
                <a:ea typeface="Times New Roman" panose="02020603050405020304"/>
              </a:rPr>
              <a:t>thuận</a:t>
            </a:r>
            <a:r>
              <a:rPr lang="fr-FR" sz="4000" dirty="0">
                <a:latin typeface="+mn-lt"/>
                <a:ea typeface="Times New Roman" panose="02020603050405020304"/>
              </a:rPr>
              <a:t> </a:t>
            </a:r>
            <a:r>
              <a:rPr lang="fr-FR" sz="4000" dirty="0" err="1">
                <a:latin typeface="+mn-lt"/>
                <a:ea typeface="Times New Roman" panose="02020603050405020304"/>
              </a:rPr>
              <a:t>nghịch</a:t>
            </a:r>
            <a:r>
              <a:rPr lang="fr-FR" sz="4000" dirty="0">
                <a:latin typeface="+mn-lt"/>
                <a:ea typeface="Times New Roman" panose="02020603050405020304"/>
              </a:rPr>
              <a:t>, </a:t>
            </a:r>
            <a:r>
              <a:rPr lang="fr-FR" sz="4000" dirty="0" err="1">
                <a:latin typeface="+mn-lt"/>
                <a:ea typeface="Times New Roman" panose="02020603050405020304"/>
              </a:rPr>
              <a:t>xúc</a:t>
            </a:r>
            <a:r>
              <a:rPr lang="fr-FR" sz="4000" dirty="0">
                <a:latin typeface="+mn-lt"/>
                <a:ea typeface="Times New Roman" panose="02020603050405020304"/>
              </a:rPr>
              <a:t> </a:t>
            </a:r>
            <a:r>
              <a:rPr lang="fr-FR" sz="4000" dirty="0" err="1">
                <a:latin typeface="+mn-lt"/>
                <a:ea typeface="Times New Roman" panose="02020603050405020304"/>
              </a:rPr>
              <a:t>tác</a:t>
            </a:r>
            <a:r>
              <a:rPr lang="fr-FR" sz="4000" dirty="0">
                <a:latin typeface="+mn-lt"/>
                <a:ea typeface="Times New Roman" panose="02020603050405020304"/>
              </a:rPr>
              <a:t> </a:t>
            </a:r>
            <a:r>
              <a:rPr lang="fr-FR" sz="4000">
                <a:latin typeface="+mn-lt"/>
                <a:ea typeface="Times New Roman" panose="02020603050405020304"/>
              </a:rPr>
              <a:t>H</a:t>
            </a:r>
            <a:r>
              <a:rPr lang="fr-FR" sz="4000" baseline="-25000">
                <a:latin typeface="+mn-lt"/>
                <a:ea typeface="Times New Roman" panose="02020603050405020304"/>
              </a:rPr>
              <a:t>2</a:t>
            </a:r>
            <a:r>
              <a:rPr lang="fr-FR" sz="4000">
                <a:latin typeface="+mn-lt"/>
                <a:ea typeface="Times New Roman" panose="02020603050405020304"/>
              </a:rPr>
              <a:t>SO</a:t>
            </a:r>
            <a:r>
              <a:rPr lang="fr-FR" sz="4000" baseline="-25000">
                <a:latin typeface="+mn-lt"/>
                <a:ea typeface="Times New Roman" panose="02020603050405020304"/>
              </a:rPr>
              <a:t>4</a:t>
            </a:r>
            <a:r>
              <a:rPr lang="fr-FR" sz="4000">
                <a:latin typeface="+mn-lt"/>
                <a:ea typeface="Times New Roman" panose="02020603050405020304"/>
              </a:rPr>
              <a:t> </a:t>
            </a:r>
            <a:r>
              <a:rPr lang="fr-FR" sz="4000" smtClean="0">
                <a:latin typeface="+mn-lt"/>
                <a:ea typeface="Times New Roman" panose="02020603050405020304"/>
              </a:rPr>
              <a:t>đặc</a:t>
            </a:r>
            <a:r>
              <a:rPr lang="vi-VN" sz="4000" smtClean="0">
                <a:latin typeface="+mn-lt"/>
                <a:ea typeface="Times New Roman" panose="02020603050405020304"/>
              </a:rPr>
              <a:t>.</a:t>
            </a:r>
            <a:endParaRPr lang="en-US" sz="4000" dirty="0">
              <a:latin typeface="+mn-lt"/>
            </a:endParaRPr>
          </a:p>
        </p:txBody>
      </p:sp>
      <p:grpSp>
        <p:nvGrpSpPr>
          <p:cNvPr id="52" name="Group 51"/>
          <p:cNvGrpSpPr/>
          <p:nvPr/>
        </p:nvGrpSpPr>
        <p:grpSpPr>
          <a:xfrm>
            <a:off x="2781249" y="1603348"/>
            <a:ext cx="12921344" cy="2724893"/>
            <a:chOff x="2781249" y="1603348"/>
            <a:chExt cx="12921344" cy="2724893"/>
          </a:xfrm>
        </p:grpSpPr>
        <p:sp>
          <p:nvSpPr>
            <p:cNvPr id="48" name="Rectangle 47"/>
            <p:cNvSpPr/>
            <p:nvPr/>
          </p:nvSpPr>
          <p:spPr>
            <a:xfrm>
              <a:off x="2781249" y="1603348"/>
              <a:ext cx="12921344" cy="2067233"/>
            </a:xfrm>
            <a:prstGeom prst="rect">
              <a:avLst/>
            </a:prstGeom>
          </p:spPr>
          <p:txBody>
            <a:bodyPr wrap="square">
              <a:spAutoFit/>
            </a:bodyPr>
            <a:lstStyle/>
            <a:p>
              <a:pPr algn="ctr">
                <a:lnSpc>
                  <a:spcPct val="150000"/>
                </a:lnSpc>
                <a:spcAft>
                  <a:spcPts val="1000"/>
                </a:spcAft>
              </a:pPr>
              <a:r>
                <a:rPr lang="fr-FR" sz="4000" dirty="0" err="1" smtClean="0">
                  <a:latin typeface="+mn-lt"/>
                  <a:ea typeface="Times New Roman" panose="02020603050405020304"/>
                </a:rPr>
                <a:t>Phương</a:t>
              </a:r>
              <a:r>
                <a:rPr lang="fr-FR" sz="4000" dirty="0" smtClean="0">
                  <a:latin typeface="+mn-lt"/>
                  <a:ea typeface="Times New Roman" panose="02020603050405020304"/>
                </a:rPr>
                <a:t> </a:t>
              </a:r>
              <a:r>
                <a:rPr lang="fr-FR" sz="4000" dirty="0" err="1" smtClean="0">
                  <a:latin typeface="+mn-lt"/>
                  <a:ea typeface="Times New Roman" panose="02020603050405020304"/>
                </a:rPr>
                <a:t>trình</a:t>
              </a:r>
              <a:r>
                <a:rPr lang="fr-FR" sz="4000" dirty="0" smtClean="0">
                  <a:latin typeface="+mn-lt"/>
                  <a:ea typeface="Times New Roman" panose="02020603050405020304"/>
                </a:rPr>
                <a:t> </a:t>
              </a:r>
              <a:r>
                <a:rPr lang="fr-FR" sz="4000" dirty="0" err="1">
                  <a:latin typeface="+mn-lt"/>
                  <a:ea typeface="Times New Roman" panose="02020603050405020304"/>
                </a:rPr>
                <a:t>tổng</a:t>
              </a:r>
              <a:r>
                <a:rPr lang="fr-FR" sz="4000" dirty="0">
                  <a:latin typeface="+mn-lt"/>
                  <a:ea typeface="Times New Roman" panose="02020603050405020304"/>
                </a:rPr>
                <a:t> </a:t>
              </a:r>
              <a:r>
                <a:rPr lang="fr-FR" sz="4000" dirty="0" err="1">
                  <a:latin typeface="+mn-lt"/>
                  <a:ea typeface="Times New Roman" panose="02020603050405020304"/>
                </a:rPr>
                <a:t>quát</a:t>
              </a:r>
              <a:r>
                <a:rPr lang="fr-FR" sz="4000" dirty="0">
                  <a:latin typeface="+mn-lt"/>
                  <a:ea typeface="Times New Roman" panose="02020603050405020304"/>
                </a:rPr>
                <a:t> </a:t>
              </a:r>
              <a:r>
                <a:rPr lang="fr-FR" sz="4000" dirty="0" err="1">
                  <a:latin typeface="+mn-lt"/>
                  <a:ea typeface="Times New Roman" panose="02020603050405020304"/>
                </a:rPr>
                <a:t>của</a:t>
              </a:r>
              <a:r>
                <a:rPr lang="fr-FR" sz="4000" dirty="0">
                  <a:latin typeface="+mn-lt"/>
                  <a:ea typeface="Times New Roman" panose="02020603050405020304"/>
                </a:rPr>
                <a:t> </a:t>
              </a:r>
              <a:r>
                <a:rPr lang="fr-FR" sz="4000" dirty="0" err="1">
                  <a:latin typeface="+mn-lt"/>
                  <a:ea typeface="Times New Roman" panose="02020603050405020304"/>
                </a:rPr>
                <a:t>phản</a:t>
              </a:r>
              <a:r>
                <a:rPr lang="fr-FR" sz="4000" dirty="0">
                  <a:latin typeface="+mn-lt"/>
                  <a:ea typeface="Times New Roman" panose="02020603050405020304"/>
                </a:rPr>
                <a:t> </a:t>
              </a:r>
              <a:r>
                <a:rPr lang="fr-FR" sz="4000" dirty="0" err="1">
                  <a:latin typeface="+mn-lt"/>
                  <a:ea typeface="Times New Roman" panose="02020603050405020304"/>
                </a:rPr>
                <a:t>ứng</a:t>
              </a:r>
              <a:r>
                <a:rPr lang="fr-FR" sz="4000" dirty="0">
                  <a:latin typeface="+mn-lt"/>
                  <a:ea typeface="Times New Roman" panose="02020603050405020304"/>
                </a:rPr>
                <a:t> ester </a:t>
              </a:r>
              <a:r>
                <a:rPr lang="fr-FR" sz="4000" dirty="0" err="1" smtClean="0">
                  <a:latin typeface="+mn-lt"/>
                  <a:ea typeface="Times New Roman" panose="02020603050405020304"/>
                </a:rPr>
                <a:t>hóa</a:t>
              </a:r>
              <a:r>
                <a:rPr lang="fr-FR" sz="4000" dirty="0" smtClean="0">
                  <a:latin typeface="+mn-lt"/>
                  <a:ea typeface="Times New Roman" panose="02020603050405020304"/>
                </a:rPr>
                <a:t>: </a:t>
              </a:r>
              <a:endParaRPr lang="en-US" sz="4000" dirty="0">
                <a:latin typeface="+mn-lt"/>
                <a:ea typeface="Times New Roman" panose="02020603050405020304"/>
              </a:endParaRPr>
            </a:p>
            <a:p>
              <a:pPr algn="ctr">
                <a:lnSpc>
                  <a:spcPct val="150000"/>
                </a:lnSpc>
                <a:spcAft>
                  <a:spcPts val="1000"/>
                </a:spcAft>
              </a:pPr>
              <a:r>
                <a:rPr lang="fr-FR" sz="4000" dirty="0">
                  <a:latin typeface="+mn-lt"/>
                  <a:ea typeface="Times New Roman" panose="02020603050405020304"/>
                </a:rPr>
                <a:t>RCOOH + R’OH   </a:t>
              </a:r>
              <a:r>
                <a:rPr lang="fr-FR" sz="4000" dirty="0" smtClean="0">
                  <a:latin typeface="+mn-lt"/>
                  <a:ea typeface="Times New Roman" panose="02020603050405020304"/>
                </a:rPr>
                <a:t>                RCOOR</a:t>
              </a:r>
              <a:r>
                <a:rPr lang="fr-FR" sz="4000" dirty="0">
                  <a:latin typeface="+mn-lt"/>
                  <a:ea typeface="Times New Roman" panose="02020603050405020304"/>
                </a:rPr>
                <a:t>’+ H</a:t>
              </a:r>
              <a:r>
                <a:rPr lang="fr-FR" sz="4000" baseline="-25000" dirty="0">
                  <a:latin typeface="+mn-lt"/>
                  <a:ea typeface="Times New Roman" panose="02020603050405020304"/>
                </a:rPr>
                <a:t>2</a:t>
              </a:r>
              <a:r>
                <a:rPr lang="fr-FR" sz="4000" dirty="0">
                  <a:latin typeface="+mn-lt"/>
                  <a:ea typeface="Times New Roman" panose="02020603050405020304"/>
                </a:rPr>
                <a:t>O</a:t>
              </a:r>
              <a:endParaRPr lang="en-US" sz="4000" dirty="0">
                <a:effectLst/>
                <a:latin typeface="+mn-lt"/>
                <a:ea typeface="Times New Roman" panose="02020603050405020304"/>
              </a:endParaRPr>
            </a:p>
          </p:txBody>
        </p:sp>
        <mc:AlternateContent xmlns:mc="http://schemas.openxmlformats.org/markup-compatibility/2006" xmlns:a14="http://schemas.microsoft.com/office/drawing/2010/main">
          <mc:Choice Requires="a14">
            <p:sp>
              <p:nvSpPr>
                <p:cNvPr id="49" name="Rectangle 48"/>
                <p:cNvSpPr/>
                <p:nvPr/>
              </p:nvSpPr>
              <p:spPr>
                <a:xfrm>
                  <a:off x="8698678" y="2907617"/>
                  <a:ext cx="1329210" cy="1323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8000" b="1" i="1">
                            <a:solidFill>
                              <a:schemeClr val="accent5">
                                <a:lumMod val="75000"/>
                              </a:schemeClr>
                            </a:solidFill>
                            <a:latin typeface="Cambria Math" panose="02040503050406030204" pitchFamily="18" charset="0"/>
                          </a:rPr>
                          <m:t>⇋</m:t>
                        </m:r>
                      </m:oMath>
                    </m:oMathPara>
                  </a14:m>
                  <a:endParaRPr lang="en-US" sz="8000" dirty="0"/>
                </a:p>
              </p:txBody>
            </p:sp>
          </mc:Choice>
          <mc:Fallback xmlns="">
            <p:sp>
              <p:nvSpPr>
                <p:cNvPr id="49" name="Rectangle 48"/>
                <p:cNvSpPr>
                  <a:spLocks noRot="1" noChangeAspect="1" noMove="1" noResize="1" noEditPoints="1" noAdjustHandles="1" noChangeArrowheads="1" noChangeShapeType="1" noTextEdit="1"/>
                </p:cNvSpPr>
                <p:nvPr/>
              </p:nvSpPr>
              <p:spPr>
                <a:xfrm>
                  <a:off x="8698678" y="2907617"/>
                  <a:ext cx="1329210" cy="1323439"/>
                </a:xfrm>
                <a:prstGeom prst="rect">
                  <a:avLst/>
                </a:prstGeom>
                <a:blipFill rotWithShape="1">
                  <a:blip r:embed="rId4"/>
                </a:blipFill>
              </p:spPr>
              <p:txBody>
                <a:bodyPr/>
                <a:lstStyle/>
                <a:p>
                  <a:r>
                    <a:rPr lang="en-US" altLang="en-US">
                      <a:noFill/>
                    </a:rPr>
                    <a:t> </a:t>
                  </a:r>
                </a:p>
              </p:txBody>
            </p:sp>
          </mc:Fallback>
        </mc:AlternateContent>
        <p:sp>
          <p:nvSpPr>
            <p:cNvPr id="50" name="Rectangle 49"/>
            <p:cNvSpPr/>
            <p:nvPr/>
          </p:nvSpPr>
          <p:spPr>
            <a:xfrm>
              <a:off x="8599291" y="2599841"/>
              <a:ext cx="1527982" cy="820674"/>
            </a:xfrm>
            <a:prstGeom prst="rect">
              <a:avLst/>
            </a:prstGeom>
          </p:spPr>
          <p:txBody>
            <a:bodyPr wrap="none">
              <a:spAutoFit/>
            </a:bodyPr>
            <a:lstStyle/>
            <a:p>
              <a:pPr algn="just">
                <a:lnSpc>
                  <a:spcPct val="150000"/>
                </a:lnSpc>
              </a:pPr>
              <a:r>
                <a:rPr lang="fr-FR" sz="3600" dirty="0" smtClean="0">
                  <a:latin typeface="+mn-lt"/>
                  <a:ea typeface="Times New Roman" panose="02020603050405020304"/>
                </a:rPr>
                <a:t>H</a:t>
              </a:r>
              <a:r>
                <a:rPr lang="fr-FR" sz="3600" baseline="-25000" dirty="0" smtClean="0">
                  <a:latin typeface="+mn-lt"/>
                  <a:ea typeface="Times New Roman" panose="02020603050405020304"/>
                </a:rPr>
                <a:t>2</a:t>
              </a:r>
              <a:r>
                <a:rPr lang="fr-FR" sz="3600" dirty="0" smtClean="0">
                  <a:latin typeface="+mn-lt"/>
                  <a:ea typeface="Times New Roman" panose="02020603050405020304"/>
                </a:rPr>
                <a:t>SO</a:t>
              </a:r>
              <a:r>
                <a:rPr lang="fr-FR" sz="3600" baseline="-25000" dirty="0" smtClean="0">
                  <a:latin typeface="+mn-lt"/>
                  <a:ea typeface="Times New Roman" panose="02020603050405020304"/>
                </a:rPr>
                <a:t>4</a:t>
              </a:r>
              <a:endParaRPr lang="en-US" sz="3600" dirty="0">
                <a:latin typeface="+mn-lt"/>
              </a:endParaRPr>
            </a:p>
          </p:txBody>
        </p:sp>
        <mc:AlternateContent xmlns:mc="http://schemas.openxmlformats.org/markup-compatibility/2006" xmlns:a14="http://schemas.microsoft.com/office/drawing/2010/main">
          <mc:Choice Requires="a14">
            <p:sp>
              <p:nvSpPr>
                <p:cNvPr id="51" name="TextBox 50"/>
                <p:cNvSpPr txBox="1"/>
                <p:nvPr/>
              </p:nvSpPr>
              <p:spPr>
                <a:xfrm>
                  <a:off x="9084295" y="3795275"/>
                  <a:ext cx="557973"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a:rPr>
                              <m:t>𝑡</m:t>
                            </m:r>
                          </m:e>
                          <m:sup>
                            <m:r>
                              <a:rPr lang="en-US" i="1" smtClean="0">
                                <a:latin typeface="Cambria Math" panose="02040503050406030204"/>
                                <a:ea typeface="Cambria Math" panose="02040503050406030204"/>
                              </a:rPr>
                              <m:t>°</m:t>
                            </m:r>
                          </m:sup>
                        </m:sSup>
                      </m:oMath>
                    </m:oMathPara>
                  </a14:m>
                  <a:endParaRPr lang="en-US" dirty="0"/>
                </a:p>
              </p:txBody>
            </p:sp>
          </mc:Choice>
          <mc:Fallback xmlns="">
            <p:sp>
              <p:nvSpPr>
                <p:cNvPr id="51" name="TextBox 50"/>
                <p:cNvSpPr txBox="1">
                  <a:spLocks noRot="1" noChangeAspect="1" noMove="1" noResize="1" noEditPoints="1" noAdjustHandles="1" noChangeArrowheads="1" noChangeShapeType="1" noTextEdit="1"/>
                </p:cNvSpPr>
                <p:nvPr/>
              </p:nvSpPr>
              <p:spPr>
                <a:xfrm>
                  <a:off x="9084295" y="3795275"/>
                  <a:ext cx="557973" cy="532966"/>
                </a:xfrm>
                <a:prstGeom prst="rect">
                  <a:avLst/>
                </a:prstGeom>
                <a:blipFill rotWithShape="1">
                  <a:blip r:embed="rId5"/>
                </a:blipFill>
              </p:spPr>
              <p:txBody>
                <a:bodyPr/>
                <a:lstStyle/>
                <a:p>
                  <a:r>
                    <a:rPr lang="en-US" altLang="en-US">
                      <a:noFill/>
                    </a:rPr>
                    <a:t> </a:t>
                  </a:r>
                </a:p>
              </p:txBody>
            </p:sp>
          </mc:Fallback>
        </mc:AlternateContent>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anim calcmode="lin" valueType="num">
                                      <p:cBhvr>
                                        <p:cTn id="20" dur="500" fill="hold"/>
                                        <p:tgtEl>
                                          <p:spTgt spid="47"/>
                                        </p:tgtEl>
                                        <p:attrNameLst>
                                          <p:attrName>ppt_x</p:attrName>
                                        </p:attrNameLst>
                                      </p:cBhvr>
                                      <p:tavLst>
                                        <p:tav tm="0">
                                          <p:val>
                                            <p:strVal val="#ppt_x"/>
                                          </p:val>
                                        </p:tav>
                                        <p:tav tm="100000">
                                          <p:val>
                                            <p:strVal val="#ppt_x"/>
                                          </p:val>
                                        </p:tav>
                                      </p:tavLst>
                                    </p:anim>
                                    <p:anim calcmode="lin" valueType="num">
                                      <p:cBhvr>
                                        <p:cTn id="21" dur="500" fill="hold"/>
                                        <p:tgtEl>
                                          <p:spTgt spid="4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anim calcmode="lin" valueType="num">
                                      <p:cBhvr>
                                        <p:cTn id="25" dur="500" fill="hold"/>
                                        <p:tgtEl>
                                          <p:spTgt spid="52"/>
                                        </p:tgtEl>
                                        <p:attrNameLst>
                                          <p:attrName>ppt_x</p:attrName>
                                        </p:attrNameLst>
                                      </p:cBhvr>
                                      <p:tavLst>
                                        <p:tav tm="0">
                                          <p:val>
                                            <p:strVal val="#ppt_x"/>
                                          </p:val>
                                        </p:tav>
                                        <p:tav tm="100000">
                                          <p:val>
                                            <p:strVal val="#ppt_x"/>
                                          </p:val>
                                        </p:tav>
                                      </p:tavLst>
                                    </p:anim>
                                    <p:anim calcmode="lin" valueType="num">
                                      <p:cBhvr>
                                        <p:cTn id="26"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42"/>
          <p:cNvSpPr txBox="1">
            <a:spLocks noGrp="1"/>
          </p:cNvSpPr>
          <p:nvPr>
            <p:ph type="title" idx="2"/>
          </p:nvPr>
        </p:nvSpPr>
        <p:spPr>
          <a:xfrm>
            <a:off x="7858666" y="2065270"/>
            <a:ext cx="2326200" cy="1831800"/>
          </a:xfrm>
          <a:prstGeom prst="rect">
            <a:avLst/>
          </a:prstGeom>
        </p:spPr>
        <p:txBody>
          <a:bodyPr spcFirstLastPara="1" wrap="square" lIns="182850" tIns="182850" rIns="182850" bIns="182850" anchor="ctr" anchorCtr="0">
            <a:noAutofit/>
          </a:bodyPr>
          <a:lstStyle/>
          <a:p>
            <a:r>
              <a:rPr lang="en-GB" dirty="0">
                <a:latin typeface="+mj-lt"/>
              </a:rPr>
              <a:t>4</a:t>
            </a:r>
            <a:endParaRPr dirty="0">
              <a:latin typeface="+mj-lt"/>
            </a:endParaRPr>
          </a:p>
        </p:txBody>
      </p:sp>
      <p:grpSp>
        <p:nvGrpSpPr>
          <p:cNvPr id="686" name="Google Shape;686;p42"/>
          <p:cNvGrpSpPr/>
          <p:nvPr/>
        </p:nvGrpSpPr>
        <p:grpSpPr>
          <a:xfrm>
            <a:off x="626351" y="2762250"/>
            <a:ext cx="6536450" cy="6445740"/>
            <a:chOff x="313175" y="1381125"/>
            <a:chExt cx="3268225" cy="3222870"/>
          </a:xfrm>
        </p:grpSpPr>
        <p:grpSp>
          <p:nvGrpSpPr>
            <p:cNvPr id="687" name="Google Shape;687;p42"/>
            <p:cNvGrpSpPr/>
            <p:nvPr/>
          </p:nvGrpSpPr>
          <p:grpSpPr>
            <a:xfrm>
              <a:off x="475100" y="1381125"/>
              <a:ext cx="2079270" cy="2507147"/>
              <a:chOff x="-2353825" y="1381125"/>
              <a:chExt cx="2079270" cy="2507147"/>
            </a:xfrm>
          </p:grpSpPr>
          <p:sp>
            <p:nvSpPr>
              <p:cNvPr id="688" name="Google Shape;688;p42"/>
              <p:cNvSpPr/>
              <p:nvPr/>
            </p:nvSpPr>
            <p:spPr>
              <a:xfrm>
                <a:off x="-876451" y="1664810"/>
                <a:ext cx="601895" cy="521273"/>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89" name="Google Shape;689;p42"/>
              <p:cNvSpPr/>
              <p:nvPr/>
            </p:nvSpPr>
            <p:spPr>
              <a:xfrm>
                <a:off x="-1861407" y="2232220"/>
                <a:ext cx="601935" cy="521312"/>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90" name="Google Shape;690;p42"/>
              <p:cNvSpPr/>
              <p:nvPr/>
            </p:nvSpPr>
            <p:spPr>
              <a:xfrm>
                <a:off x="-876451" y="2799669"/>
                <a:ext cx="601895" cy="521273"/>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1" name="Google Shape;691;p42"/>
              <p:cNvSpPr/>
              <p:nvPr/>
            </p:nvSpPr>
            <p:spPr>
              <a:xfrm>
                <a:off x="-1368909" y="1381125"/>
                <a:ext cx="601935" cy="521273"/>
              </a:xfrm>
              <a:custGeom>
                <a:avLst/>
                <a:gdLst/>
                <a:ahLst/>
                <a:cxnLst/>
                <a:rect l="l" t="t" r="r" b="b"/>
                <a:pathLst>
                  <a:path w="15186" h="13151" extrusionOk="0">
                    <a:moveTo>
                      <a:pt x="3796" y="0"/>
                    </a:moveTo>
                    <a:lnTo>
                      <a:pt x="0" y="6575"/>
                    </a:lnTo>
                    <a:lnTo>
                      <a:pt x="3796" y="13150"/>
                    </a:lnTo>
                    <a:lnTo>
                      <a:pt x="11389" y="13150"/>
                    </a:lnTo>
                    <a:lnTo>
                      <a:pt x="15185" y="6575"/>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92" name="Google Shape;692;p42"/>
              <p:cNvSpPr/>
              <p:nvPr/>
            </p:nvSpPr>
            <p:spPr>
              <a:xfrm>
                <a:off x="-2353825" y="1948535"/>
                <a:ext cx="601895" cy="521273"/>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3" name="Google Shape;693;p42"/>
              <p:cNvSpPr/>
              <p:nvPr/>
            </p:nvSpPr>
            <p:spPr>
              <a:xfrm>
                <a:off x="-1368909" y="1948535"/>
                <a:ext cx="601935" cy="521273"/>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4" name="Google Shape;694;p42"/>
              <p:cNvSpPr/>
              <p:nvPr/>
            </p:nvSpPr>
            <p:spPr>
              <a:xfrm>
                <a:off x="-1368909" y="3083315"/>
                <a:ext cx="601935" cy="521233"/>
              </a:xfrm>
              <a:custGeom>
                <a:avLst/>
                <a:gdLst/>
                <a:ahLst/>
                <a:cxnLst/>
                <a:rect l="l" t="t" r="r" b="b"/>
                <a:pathLst>
                  <a:path w="15186" h="13150" extrusionOk="0">
                    <a:moveTo>
                      <a:pt x="3796" y="1"/>
                    </a:moveTo>
                    <a:lnTo>
                      <a:pt x="0" y="6577"/>
                    </a:lnTo>
                    <a:lnTo>
                      <a:pt x="3796" y="13150"/>
                    </a:lnTo>
                    <a:lnTo>
                      <a:pt x="11389" y="13150"/>
                    </a:lnTo>
                    <a:lnTo>
                      <a:pt x="15185" y="6577"/>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5" name="Google Shape;695;p42"/>
              <p:cNvSpPr/>
              <p:nvPr/>
            </p:nvSpPr>
            <p:spPr>
              <a:xfrm>
                <a:off x="-2256673" y="3342504"/>
                <a:ext cx="370611" cy="320905"/>
              </a:xfrm>
              <a:custGeom>
                <a:avLst/>
                <a:gdLst/>
                <a:ahLst/>
                <a:cxnLst/>
                <a:rect l="l" t="t" r="r" b="b"/>
                <a:pathLst>
                  <a:path w="9350" h="8096" extrusionOk="0">
                    <a:moveTo>
                      <a:pt x="2338" y="1"/>
                    </a:moveTo>
                    <a:lnTo>
                      <a:pt x="0" y="4048"/>
                    </a:lnTo>
                    <a:lnTo>
                      <a:pt x="2338" y="8096"/>
                    </a:lnTo>
                    <a:lnTo>
                      <a:pt x="7013" y="8096"/>
                    </a:lnTo>
                    <a:lnTo>
                      <a:pt x="9349" y="4048"/>
                    </a:lnTo>
                    <a:lnTo>
                      <a:pt x="7013" y="1"/>
                    </a:lnTo>
                    <a:close/>
                  </a:path>
                </a:pathLst>
              </a:custGeom>
              <a:solidFill>
                <a:srgbClr val="004717">
                  <a:alpha val="58859"/>
                </a:srgbClr>
              </a:solidFill>
              <a:ln>
                <a:noFill/>
              </a:ln>
            </p:spPr>
            <p:txBody>
              <a:bodyPr spcFirstLastPara="1" wrap="square" lIns="91425" tIns="91425" rIns="91425" bIns="91425" anchor="ctr" anchorCtr="0">
                <a:noAutofit/>
              </a:bodyPr>
              <a:lstStyle/>
              <a:p>
                <a:endParaRPr/>
              </a:p>
            </p:txBody>
          </p:sp>
          <p:sp>
            <p:nvSpPr>
              <p:cNvPr id="696" name="Google Shape;696;p42"/>
              <p:cNvSpPr/>
              <p:nvPr/>
            </p:nvSpPr>
            <p:spPr>
              <a:xfrm>
                <a:off x="-1828309" y="1581730"/>
                <a:ext cx="370611" cy="320905"/>
              </a:xfrm>
              <a:custGeom>
                <a:avLst/>
                <a:gdLst/>
                <a:ahLst/>
                <a:cxnLst/>
                <a:rect l="l" t="t" r="r" b="b"/>
                <a:pathLst>
                  <a:path w="9350" h="8096" extrusionOk="0">
                    <a:moveTo>
                      <a:pt x="2340" y="0"/>
                    </a:moveTo>
                    <a:lnTo>
                      <a:pt x="0" y="4048"/>
                    </a:lnTo>
                    <a:lnTo>
                      <a:pt x="2340" y="8096"/>
                    </a:lnTo>
                    <a:lnTo>
                      <a:pt x="7013" y="8096"/>
                    </a:lnTo>
                    <a:lnTo>
                      <a:pt x="9350" y="4048"/>
                    </a:lnTo>
                    <a:lnTo>
                      <a:pt x="7013"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7" name="Google Shape;697;p42"/>
              <p:cNvSpPr/>
              <p:nvPr/>
            </p:nvSpPr>
            <p:spPr>
              <a:xfrm>
                <a:off x="-876451" y="2232220"/>
                <a:ext cx="601895" cy="521312"/>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8" name="Google Shape;698;p42"/>
              <p:cNvSpPr/>
              <p:nvPr/>
            </p:nvSpPr>
            <p:spPr>
              <a:xfrm>
                <a:off x="-876451" y="3367079"/>
                <a:ext cx="601895" cy="521193"/>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699" name="Google Shape;699;p42"/>
            <p:cNvGrpSpPr/>
            <p:nvPr/>
          </p:nvGrpSpPr>
          <p:grpSpPr>
            <a:xfrm>
              <a:off x="313175" y="1628700"/>
              <a:ext cx="3268225" cy="2975295"/>
              <a:chOff x="313175" y="1628700"/>
              <a:chExt cx="3268225" cy="2975295"/>
            </a:xfrm>
          </p:grpSpPr>
          <p:pic>
            <p:nvPicPr>
              <p:cNvPr id="700" name="Google Shape;700;p42"/>
              <p:cNvPicPr preferRelativeResize="0"/>
              <p:nvPr/>
            </p:nvPicPr>
            <p:blipFill rotWithShape="1">
              <a:blip r:embed="rId3"/>
              <a:srcRect l="18116" t="10280" r="18116" b="10272"/>
              <a:stretch>
                <a:fillRect/>
              </a:stretch>
            </p:blipFill>
            <p:spPr>
              <a:xfrm flipH="1">
                <a:off x="2281150" y="2573000"/>
                <a:ext cx="1300250" cy="1620000"/>
              </a:xfrm>
              <a:prstGeom prst="rect">
                <a:avLst/>
              </a:prstGeom>
              <a:noFill/>
              <a:ln>
                <a:noFill/>
              </a:ln>
              <a:effectLst>
                <a:outerShdw blurRad="57150" dist="19050" dir="5400000" algn="bl" rotWithShape="0">
                  <a:schemeClr val="dk1">
                    <a:alpha val="50000"/>
                  </a:schemeClr>
                </a:outerShdw>
              </a:effectLst>
            </p:spPr>
          </p:pic>
          <p:sp>
            <p:nvSpPr>
              <p:cNvPr id="701" name="Google Shape;701;p42"/>
              <p:cNvSpPr/>
              <p:nvPr/>
            </p:nvSpPr>
            <p:spPr>
              <a:xfrm>
                <a:off x="313175" y="4192995"/>
                <a:ext cx="27042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endParaRPr/>
              </a:p>
            </p:txBody>
          </p:sp>
          <p:pic>
            <p:nvPicPr>
              <p:cNvPr id="702" name="Google Shape;702;p42"/>
              <p:cNvPicPr preferRelativeResize="0"/>
              <p:nvPr/>
            </p:nvPicPr>
            <p:blipFill rotWithShape="1">
              <a:blip r:embed="rId4"/>
              <a:srcRect l="16325" t="10721" r="16325" b="13509"/>
              <a:stretch>
                <a:fillRect/>
              </a:stretch>
            </p:blipFill>
            <p:spPr>
              <a:xfrm>
                <a:off x="407975" y="1628700"/>
                <a:ext cx="2514599" cy="2828925"/>
              </a:xfrm>
              <a:prstGeom prst="rect">
                <a:avLst/>
              </a:prstGeom>
              <a:noFill/>
              <a:ln>
                <a:noFill/>
              </a:ln>
              <a:effectLst>
                <a:outerShdw blurRad="57150" dist="19050" dir="5400000" algn="bl" rotWithShape="0">
                  <a:schemeClr val="dk1">
                    <a:alpha val="50000"/>
                  </a:schemeClr>
                </a:outerShdw>
              </a:effectLst>
            </p:spPr>
          </p:pic>
        </p:grpSp>
      </p:grpSp>
      <p:sp>
        <p:nvSpPr>
          <p:cNvPr id="24" name="TextBox 4"/>
          <p:cNvSpPr txBox="1"/>
          <p:nvPr/>
        </p:nvSpPr>
        <p:spPr>
          <a:xfrm>
            <a:off x="7858666" y="4139388"/>
            <a:ext cx="9464134" cy="4501232"/>
          </a:xfrm>
          <a:prstGeom prst="rect">
            <a:avLst/>
          </a:prstGeom>
        </p:spPr>
        <p:txBody>
          <a:bodyPr wrap="square" lIns="0" tIns="0" rIns="0" bIns="0" rtlCol="0" anchor="ctr">
            <a:spAutoFit/>
          </a:bodyPr>
          <a:lstStyle/>
          <a:p>
            <a:pPr lvl="0" algn="just">
              <a:lnSpc>
                <a:spcPct val="150000"/>
              </a:lnSpc>
              <a:spcAft>
                <a:spcPts val="800"/>
              </a:spcAft>
            </a:pPr>
            <a:r>
              <a:rPr lang="en-US" sz="6500" b="1" dirty="0" smtClean="0">
                <a:latin typeface="Arial" panose="020B0604020202020204" pitchFamily="34" charset="0"/>
                <a:ea typeface="Arial" panose="020B0604020202020204" pitchFamily="34" charset="0"/>
                <a:cs typeface="Arial" panose="020B0604020202020204" pitchFamily="34" charset="0"/>
              </a:rPr>
              <a:t>ỨNG DỤNG CỦA MỘT SỐ CARBOXYLIC ACID THÔNG DỤNG</a:t>
            </a:r>
            <a:endParaRPr lang="vi-VN" sz="6500" b="1" dirty="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ounded Rectangle 1"/>
          <p:cNvSpPr/>
          <p:nvPr/>
        </p:nvSpPr>
        <p:spPr>
          <a:xfrm>
            <a:off x="1554327" y="750940"/>
            <a:ext cx="15082127" cy="1202054"/>
          </a:xfrm>
          <a:prstGeom prst="roundRect">
            <a:avLst/>
          </a:prstGeom>
          <a:solidFill>
            <a:srgbClr val="FAE3C2"/>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000" b="1" dirty="0">
                <a:solidFill>
                  <a:srgbClr val="555555">
                    <a:lumMod val="50000"/>
                  </a:srgbClr>
                </a:solidFill>
                <a:ea typeface="+mn-ea"/>
                <a:cs typeface="+mn-cs"/>
              </a:rPr>
              <a:t>Tìm hiểu ứng dụng của một số carboxylic acid</a:t>
            </a:r>
            <a:endParaRPr kumimoji="0" lang="en-US" sz="4000" b="1"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3" name="Group 2"/>
          <p:cNvGrpSpPr/>
          <p:nvPr/>
        </p:nvGrpSpPr>
        <p:grpSpPr>
          <a:xfrm>
            <a:off x="918494" y="2544296"/>
            <a:ext cx="6226886" cy="1280813"/>
            <a:chOff x="562894" y="759345"/>
            <a:chExt cx="6226886" cy="1280813"/>
          </a:xfrm>
        </p:grpSpPr>
        <p:sp>
          <p:nvSpPr>
            <p:cNvPr id="4" name="Rectangle 3"/>
            <p:cNvSpPr/>
            <p:nvPr/>
          </p:nvSpPr>
          <p:spPr>
            <a:xfrm>
              <a:off x="2337965" y="941345"/>
              <a:ext cx="4451815" cy="90159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nhóm</a:t>
              </a:r>
              <a:endParaRPr lang="en-US" sz="4000" b="1" dirty="0">
                <a:solidFill>
                  <a:schemeClr val="tx1"/>
                </a:solidFill>
                <a:latin typeface="Arial" panose="020B0604020202020204" pitchFamily="34" charset="0"/>
                <a:cs typeface="Arial" panose="020B0604020202020204" pitchFamily="34" charset="0"/>
              </a:endParaRPr>
            </a:p>
          </p:txBody>
        </p:sp>
        <p:pic>
          <p:nvPicPr>
            <p:cNvPr id="5"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6" name="Rectangle 5"/>
          <p:cNvSpPr/>
          <p:nvPr/>
        </p:nvSpPr>
        <p:spPr>
          <a:xfrm>
            <a:off x="918494" y="4069090"/>
            <a:ext cx="9478877" cy="1015663"/>
          </a:xfrm>
          <a:prstGeom prst="rect">
            <a:avLst/>
          </a:prstGeom>
        </p:spPr>
        <p:txBody>
          <a:bodyPr wrap="none">
            <a:spAutoFit/>
          </a:bodyPr>
          <a:lstStyle/>
          <a:p>
            <a:pPr algn="just">
              <a:lnSpc>
                <a:spcPct val="150000"/>
              </a:lnSpc>
            </a:pPr>
            <a:r>
              <a:rPr lang="en-US" sz="4000" dirty="0" err="1" smtClean="0"/>
              <a:t>Tóm</a:t>
            </a:r>
            <a:r>
              <a:rPr lang="en-US" sz="4000" dirty="0" smtClean="0"/>
              <a:t> </a:t>
            </a:r>
            <a:r>
              <a:rPr lang="en-US" sz="4000" dirty="0" err="1"/>
              <a:t>tắt</a:t>
            </a:r>
            <a:r>
              <a:rPr lang="en-US" sz="4000" dirty="0"/>
              <a:t> </a:t>
            </a:r>
            <a:r>
              <a:rPr lang="en-US" sz="4000" dirty="0" err="1"/>
              <a:t>ứng</a:t>
            </a:r>
            <a:r>
              <a:rPr lang="en-US" sz="4000" dirty="0"/>
              <a:t> </a:t>
            </a:r>
            <a:r>
              <a:rPr lang="en-US" sz="4000" dirty="0" err="1"/>
              <a:t>dụng</a:t>
            </a:r>
            <a:r>
              <a:rPr lang="en-US" sz="4000" dirty="0"/>
              <a:t> </a:t>
            </a:r>
            <a:r>
              <a:rPr lang="en-US" sz="4000" dirty="0" err="1"/>
              <a:t>của</a:t>
            </a:r>
            <a:r>
              <a:rPr lang="en-US" sz="4000" dirty="0"/>
              <a:t> </a:t>
            </a:r>
            <a:r>
              <a:rPr lang="en-US" sz="4000" dirty="0" err="1"/>
              <a:t>hợp</a:t>
            </a:r>
            <a:r>
              <a:rPr lang="en-US" sz="4000" dirty="0"/>
              <a:t> </a:t>
            </a:r>
            <a:r>
              <a:rPr lang="en-US" sz="4000" dirty="0" err="1"/>
              <a:t>chất</a:t>
            </a:r>
            <a:r>
              <a:rPr lang="en-US" sz="4000" dirty="0"/>
              <a:t> carbonyl</a:t>
            </a: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24669" y="5676900"/>
            <a:ext cx="4056074" cy="3898900"/>
          </a:xfrm>
          <a:prstGeom prst="rect">
            <a:avLst/>
          </a:prstGeom>
        </p:spPr>
      </p:pic>
      <p:sp>
        <p:nvSpPr>
          <p:cNvPr id="8" name="Rectangle 7"/>
          <p:cNvSpPr/>
          <p:nvPr/>
        </p:nvSpPr>
        <p:spPr>
          <a:xfrm>
            <a:off x="4919472" y="5805259"/>
            <a:ext cx="11925808" cy="3785652"/>
          </a:xfrm>
          <a:prstGeom prst="rect">
            <a:avLst/>
          </a:prstGeom>
        </p:spPr>
        <p:txBody>
          <a:bodyPr wrap="square">
            <a:spAutoFit/>
          </a:bodyPr>
          <a:lstStyle/>
          <a:p>
            <a:pPr algn="just">
              <a:lnSpc>
                <a:spcPct val="150000"/>
              </a:lnSpc>
            </a:pPr>
            <a:r>
              <a:rPr lang="vi-VN" sz="4000" dirty="0"/>
              <a:t>Đọc thông tin về những ứng dụng một số hợp chất carbonyl thường gặp. Trình bày các ứng dụng của formaldehyde, acetaldehyde và acetone dưới dạng sơ đồ </a:t>
            </a:r>
            <a:r>
              <a:rPr lang="vi-VN" sz="4000"/>
              <a:t>tư </a:t>
            </a:r>
            <a:r>
              <a:rPr lang="vi-VN" sz="4000" smtClean="0"/>
              <a:t>duy.</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338" y="113785"/>
            <a:ext cx="13967461" cy="101732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8" name="Google Shape;648;p40"/>
          <p:cNvSpPr txBox="1">
            <a:spLocks noGrp="1"/>
          </p:cNvSpPr>
          <p:nvPr>
            <p:ph type="title" idx="7"/>
          </p:nvPr>
        </p:nvSpPr>
        <p:spPr>
          <a:xfrm>
            <a:off x="3290200" y="2607202"/>
            <a:ext cx="1469400" cy="969600"/>
          </a:xfrm>
          <a:prstGeom prst="rect">
            <a:avLst/>
          </a:prstGeom>
        </p:spPr>
        <p:txBody>
          <a:bodyPr spcFirstLastPara="1" wrap="square" lIns="182850" tIns="182850" rIns="182850" bIns="182850" anchor="ctr" anchorCtr="0">
            <a:noAutofit/>
          </a:bodyPr>
          <a:lstStyle/>
          <a:p>
            <a:r>
              <a:rPr lang="en-GB" dirty="0">
                <a:latin typeface="+mj-lt"/>
              </a:rPr>
              <a:t>1</a:t>
            </a:r>
            <a:endParaRPr dirty="0">
              <a:latin typeface="+mj-lt"/>
            </a:endParaRPr>
          </a:p>
        </p:txBody>
      </p:sp>
      <p:sp>
        <p:nvSpPr>
          <p:cNvPr id="22" name="TextBox 21"/>
          <p:cNvSpPr txBox="1"/>
          <p:nvPr/>
        </p:nvSpPr>
        <p:spPr>
          <a:xfrm>
            <a:off x="556013" y="635921"/>
            <a:ext cx="17531574" cy="1092607"/>
          </a:xfrm>
          <a:prstGeom prst="rect">
            <a:avLst/>
          </a:prstGeom>
          <a:noFill/>
        </p:spPr>
        <p:txBody>
          <a:bodyPr wrap="square" rtlCol="0">
            <a:spAutoFit/>
          </a:bodyPr>
          <a:lstStyle/>
          <a:p>
            <a:pPr algn="ctr"/>
            <a:r>
              <a:rPr lang="en-US" sz="6500" b="1" dirty="0">
                <a:latin typeface="Arial" panose="020B0604020202020204" pitchFamily="34" charset="0"/>
                <a:cs typeface="Arial" panose="020B0604020202020204" pitchFamily="34" charset="0"/>
              </a:rPr>
              <a:t>NỘI DUNG BÀI HỌC</a:t>
            </a:r>
            <a:endParaRPr lang="en-US" sz="6500" dirty="0">
              <a:latin typeface="Arial" panose="020B0604020202020204" pitchFamily="34" charset="0"/>
              <a:cs typeface="Arial" panose="020B0604020202020204" pitchFamily="34" charset="0"/>
            </a:endParaRPr>
          </a:p>
        </p:txBody>
      </p:sp>
      <p:sp>
        <p:nvSpPr>
          <p:cNvPr id="40" name="TextBox 39"/>
          <p:cNvSpPr txBox="1"/>
          <p:nvPr/>
        </p:nvSpPr>
        <p:spPr>
          <a:xfrm>
            <a:off x="1688592" y="3711037"/>
            <a:ext cx="4585208" cy="2169825"/>
          </a:xfrm>
          <a:prstGeom prst="rect">
            <a:avLst/>
          </a:prstGeom>
          <a:noFill/>
        </p:spPr>
        <p:txBody>
          <a:bodyPr wrap="square">
            <a:spAutoFit/>
          </a:bodyPr>
          <a:lstStyle/>
          <a:p>
            <a:pPr lvl="0" algn="ctr">
              <a:lnSpc>
                <a:spcPct val="150000"/>
              </a:lnSpc>
              <a:spcAft>
                <a:spcPts val="800"/>
              </a:spcAft>
            </a:pPr>
            <a:r>
              <a:rPr lang="en-US" sz="4500" dirty="0" err="1" smtClean="0">
                <a:latin typeface="Arial" panose="020B0604020202020204" pitchFamily="34" charset="0"/>
                <a:ea typeface="Arial" panose="020B0604020202020204" pitchFamily="34" charset="0"/>
                <a:cs typeface="Arial" panose="020B0604020202020204" pitchFamily="34" charset="0"/>
              </a:rPr>
              <a:t>Khái</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niệm</a:t>
            </a:r>
            <a:r>
              <a:rPr lang="en-US" sz="4500" dirty="0" smtClean="0">
                <a:latin typeface="Arial" panose="020B0604020202020204" pitchFamily="34" charset="0"/>
                <a:ea typeface="Arial" panose="020B0604020202020204" pitchFamily="34" charset="0"/>
                <a:cs typeface="Arial" panose="020B0604020202020204" pitchFamily="34" charset="0"/>
              </a:rPr>
              <a:t> – </a:t>
            </a:r>
            <a:r>
              <a:rPr lang="en-US" sz="4500" dirty="0" err="1" smtClean="0">
                <a:latin typeface="Arial" panose="020B0604020202020204" pitchFamily="34" charset="0"/>
                <a:ea typeface="Arial" panose="020B0604020202020204" pitchFamily="34" charset="0"/>
                <a:cs typeface="Arial" panose="020B0604020202020204" pitchFamily="34" charset="0"/>
              </a:rPr>
              <a:t>Cấu</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trúc</a:t>
            </a:r>
            <a:r>
              <a:rPr lang="en-US" sz="4500" dirty="0" smtClean="0">
                <a:latin typeface="Arial" panose="020B0604020202020204" pitchFamily="34" charset="0"/>
                <a:ea typeface="Arial" panose="020B0604020202020204" pitchFamily="34" charset="0"/>
                <a:cs typeface="Arial" panose="020B0604020202020204" pitchFamily="34" charset="0"/>
              </a:rPr>
              <a:t> – </a:t>
            </a:r>
            <a:r>
              <a:rPr lang="en-US" sz="4500" dirty="0" err="1" smtClean="0">
                <a:latin typeface="Arial" panose="020B0604020202020204" pitchFamily="34" charset="0"/>
                <a:ea typeface="Arial" panose="020B0604020202020204" pitchFamily="34" charset="0"/>
                <a:cs typeface="Arial" panose="020B0604020202020204" pitchFamily="34" charset="0"/>
              </a:rPr>
              <a:t>Danh</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pháp</a:t>
            </a:r>
            <a:endParaRPr lang="vi-VN" sz="4500" dirty="0">
              <a:ea typeface="Arial" panose="020B0604020202020204" pitchFamily="34" charset="0"/>
              <a:cs typeface="Arial" panose="020B0604020202020204" pitchFamily="34" charset="0"/>
            </a:endParaRPr>
          </a:p>
        </p:txBody>
      </p:sp>
      <p:sp>
        <p:nvSpPr>
          <p:cNvPr id="41" name="Google Shape;648;p40"/>
          <p:cNvSpPr txBox="1">
            <a:spLocks noGrp="1"/>
          </p:cNvSpPr>
          <p:nvPr>
            <p:ph type="title" idx="7"/>
          </p:nvPr>
        </p:nvSpPr>
        <p:spPr>
          <a:xfrm>
            <a:off x="8804453" y="2607202"/>
            <a:ext cx="1469400" cy="969600"/>
          </a:xfrm>
          <a:prstGeom prst="rect">
            <a:avLst/>
          </a:prstGeom>
        </p:spPr>
        <p:txBody>
          <a:bodyPr spcFirstLastPara="1" wrap="square" lIns="182850" tIns="182850" rIns="182850" bIns="182850" anchor="ctr" anchorCtr="0">
            <a:noAutofit/>
          </a:bodyPr>
          <a:lstStyle/>
          <a:p>
            <a:r>
              <a:rPr lang="en-GB" dirty="0">
                <a:latin typeface="+mj-lt"/>
              </a:rPr>
              <a:t>2</a:t>
            </a:r>
            <a:endParaRPr dirty="0">
              <a:latin typeface="+mj-lt"/>
            </a:endParaRPr>
          </a:p>
        </p:txBody>
      </p:sp>
      <p:sp>
        <p:nvSpPr>
          <p:cNvPr id="42" name="TextBox 41"/>
          <p:cNvSpPr txBox="1"/>
          <p:nvPr/>
        </p:nvSpPr>
        <p:spPr>
          <a:xfrm>
            <a:off x="7482245" y="3711037"/>
            <a:ext cx="3970122" cy="1002710"/>
          </a:xfrm>
          <a:prstGeom prst="rect">
            <a:avLst/>
          </a:prstGeom>
          <a:noFill/>
        </p:spPr>
        <p:txBody>
          <a:bodyPr wrap="square">
            <a:spAutoFit/>
          </a:bodyPr>
          <a:lstStyle/>
          <a:p>
            <a:pPr lvl="0" algn="ctr">
              <a:lnSpc>
                <a:spcPct val="150000"/>
              </a:lnSpc>
              <a:spcAft>
                <a:spcPts val="800"/>
              </a:spcAft>
            </a:pPr>
            <a:r>
              <a:rPr lang="en-US" sz="4500" dirty="0" err="1" smtClean="0">
                <a:latin typeface="Arial" panose="020B0604020202020204" pitchFamily="34" charset="0"/>
                <a:ea typeface="Arial" panose="020B0604020202020204" pitchFamily="34" charset="0"/>
                <a:cs typeface="Arial" panose="020B0604020202020204" pitchFamily="34" charset="0"/>
              </a:rPr>
              <a:t>Tính</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chất</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vật</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lí</a:t>
            </a:r>
            <a:endParaRPr lang="vi-VN" sz="4500" dirty="0">
              <a:ea typeface="Arial" panose="020B0604020202020204" pitchFamily="34" charset="0"/>
              <a:cs typeface="Arial" panose="020B0604020202020204" pitchFamily="34" charset="0"/>
            </a:endParaRPr>
          </a:p>
        </p:txBody>
      </p:sp>
      <p:sp>
        <p:nvSpPr>
          <p:cNvPr id="43" name="Google Shape;648;p40"/>
          <p:cNvSpPr txBox="1">
            <a:spLocks noGrp="1"/>
          </p:cNvSpPr>
          <p:nvPr>
            <p:ph type="title" idx="7"/>
          </p:nvPr>
        </p:nvSpPr>
        <p:spPr>
          <a:xfrm>
            <a:off x="14237600" y="2607202"/>
            <a:ext cx="1469400" cy="969600"/>
          </a:xfrm>
          <a:prstGeom prst="rect">
            <a:avLst/>
          </a:prstGeom>
        </p:spPr>
        <p:txBody>
          <a:bodyPr spcFirstLastPara="1" wrap="square" lIns="182850" tIns="182850" rIns="182850" bIns="182850" anchor="ctr" anchorCtr="0">
            <a:noAutofit/>
          </a:bodyPr>
          <a:lstStyle/>
          <a:p>
            <a:r>
              <a:rPr lang="en-GB" dirty="0">
                <a:latin typeface="+mj-lt"/>
              </a:rPr>
              <a:t>3</a:t>
            </a:r>
            <a:endParaRPr dirty="0">
              <a:latin typeface="+mj-lt"/>
            </a:endParaRPr>
          </a:p>
        </p:txBody>
      </p:sp>
      <p:sp>
        <p:nvSpPr>
          <p:cNvPr id="44" name="TextBox 43"/>
          <p:cNvSpPr txBox="1"/>
          <p:nvPr/>
        </p:nvSpPr>
        <p:spPr>
          <a:xfrm>
            <a:off x="12309653" y="3731786"/>
            <a:ext cx="5190947" cy="1131079"/>
          </a:xfrm>
          <a:prstGeom prst="rect">
            <a:avLst/>
          </a:prstGeom>
          <a:noFill/>
        </p:spPr>
        <p:txBody>
          <a:bodyPr wrap="square">
            <a:spAutoFit/>
          </a:bodyPr>
          <a:lstStyle/>
          <a:p>
            <a:pPr lvl="0" algn="ctr">
              <a:lnSpc>
                <a:spcPct val="150000"/>
              </a:lnSpc>
              <a:spcAft>
                <a:spcPts val="800"/>
              </a:spcAft>
            </a:pPr>
            <a:r>
              <a:rPr lang="en-US" sz="4500" dirty="0" err="1" smtClean="0">
                <a:latin typeface="Arial" panose="020B0604020202020204" pitchFamily="34" charset="0"/>
                <a:ea typeface="Arial" panose="020B0604020202020204" pitchFamily="34" charset="0"/>
                <a:cs typeface="Arial" panose="020B0604020202020204" pitchFamily="34" charset="0"/>
              </a:rPr>
              <a:t>Tính</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chất</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hóa</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học</a:t>
            </a:r>
            <a:endParaRPr lang="vi-VN" sz="4500" dirty="0">
              <a:ea typeface="Arial" panose="020B0604020202020204" pitchFamily="34" charset="0"/>
              <a:cs typeface="Arial" panose="020B0604020202020204" pitchFamily="34" charset="0"/>
            </a:endParaRPr>
          </a:p>
        </p:txBody>
      </p:sp>
      <p:sp>
        <p:nvSpPr>
          <p:cNvPr id="45" name="Google Shape;648;p40"/>
          <p:cNvSpPr txBox="1">
            <a:spLocks noGrp="1"/>
          </p:cNvSpPr>
          <p:nvPr>
            <p:ph type="title" idx="7"/>
          </p:nvPr>
        </p:nvSpPr>
        <p:spPr>
          <a:xfrm>
            <a:off x="5393959" y="6551437"/>
            <a:ext cx="1469400" cy="969600"/>
          </a:xfrm>
          <a:prstGeom prst="rect">
            <a:avLst/>
          </a:prstGeom>
        </p:spPr>
        <p:txBody>
          <a:bodyPr spcFirstLastPara="1" wrap="square" lIns="182850" tIns="182850" rIns="182850" bIns="182850" anchor="ctr" anchorCtr="0">
            <a:noAutofit/>
          </a:bodyPr>
          <a:lstStyle/>
          <a:p>
            <a:r>
              <a:rPr lang="en-GB" dirty="0">
                <a:latin typeface="+mj-lt"/>
              </a:rPr>
              <a:t>4</a:t>
            </a:r>
            <a:endParaRPr dirty="0">
              <a:latin typeface="+mj-lt"/>
            </a:endParaRPr>
          </a:p>
        </p:txBody>
      </p:sp>
      <p:sp>
        <p:nvSpPr>
          <p:cNvPr id="46" name="TextBox 45"/>
          <p:cNvSpPr txBox="1"/>
          <p:nvPr/>
        </p:nvSpPr>
        <p:spPr>
          <a:xfrm>
            <a:off x="2351445" y="7655272"/>
            <a:ext cx="7137400" cy="2169825"/>
          </a:xfrm>
          <a:prstGeom prst="rect">
            <a:avLst/>
          </a:prstGeom>
          <a:noFill/>
        </p:spPr>
        <p:txBody>
          <a:bodyPr wrap="square">
            <a:spAutoFit/>
          </a:bodyPr>
          <a:lstStyle/>
          <a:p>
            <a:pPr lvl="0" algn="ctr">
              <a:lnSpc>
                <a:spcPct val="150000"/>
              </a:lnSpc>
              <a:spcAft>
                <a:spcPts val="800"/>
              </a:spcAft>
            </a:pPr>
            <a:r>
              <a:rPr lang="en-US" sz="4500" dirty="0" err="1" smtClean="0">
                <a:latin typeface="Arial" panose="020B0604020202020204" pitchFamily="34" charset="0"/>
                <a:ea typeface="Arial" panose="020B0604020202020204" pitchFamily="34" charset="0"/>
                <a:cs typeface="Arial" panose="020B0604020202020204" pitchFamily="34" charset="0"/>
              </a:rPr>
              <a:t>Ứng</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dụng</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của</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một</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số</a:t>
            </a:r>
            <a:r>
              <a:rPr lang="en-US" sz="4500" dirty="0" smtClean="0">
                <a:latin typeface="Arial" panose="020B0604020202020204" pitchFamily="34" charset="0"/>
                <a:ea typeface="Arial" panose="020B0604020202020204" pitchFamily="34" charset="0"/>
                <a:cs typeface="Arial" panose="020B0604020202020204" pitchFamily="34" charset="0"/>
              </a:rPr>
              <a:t> Carboxylic acid </a:t>
            </a:r>
            <a:r>
              <a:rPr lang="en-US" sz="4500" dirty="0" err="1" smtClean="0">
                <a:latin typeface="Arial" panose="020B0604020202020204" pitchFamily="34" charset="0"/>
                <a:ea typeface="Arial" panose="020B0604020202020204" pitchFamily="34" charset="0"/>
                <a:cs typeface="Arial" panose="020B0604020202020204" pitchFamily="34" charset="0"/>
              </a:rPr>
              <a:t>thông</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dụng</a:t>
            </a:r>
            <a:endParaRPr lang="vi-VN" sz="4500" dirty="0">
              <a:ea typeface="Arial" panose="020B0604020202020204" pitchFamily="34" charset="0"/>
              <a:cs typeface="Arial" panose="020B0604020202020204" pitchFamily="34" charset="0"/>
            </a:endParaRPr>
          </a:p>
        </p:txBody>
      </p:sp>
      <p:sp>
        <p:nvSpPr>
          <p:cNvPr id="47" name="Google Shape;648;p40"/>
          <p:cNvSpPr txBox="1">
            <a:spLocks noGrp="1"/>
          </p:cNvSpPr>
          <p:nvPr>
            <p:ph type="title" idx="7"/>
          </p:nvPr>
        </p:nvSpPr>
        <p:spPr>
          <a:xfrm>
            <a:off x="12309653" y="6417202"/>
            <a:ext cx="1469400" cy="969600"/>
          </a:xfrm>
          <a:prstGeom prst="rect">
            <a:avLst/>
          </a:prstGeom>
        </p:spPr>
        <p:txBody>
          <a:bodyPr spcFirstLastPara="1" wrap="square" lIns="182850" tIns="182850" rIns="182850" bIns="182850" anchor="ctr" anchorCtr="0">
            <a:noAutofit/>
          </a:bodyPr>
          <a:lstStyle/>
          <a:p>
            <a:r>
              <a:rPr lang="en-GB" dirty="0">
                <a:latin typeface="+mj-lt"/>
              </a:rPr>
              <a:t>5</a:t>
            </a:r>
            <a:endParaRPr dirty="0">
              <a:latin typeface="+mj-lt"/>
            </a:endParaRPr>
          </a:p>
        </p:txBody>
      </p:sp>
      <p:sp>
        <p:nvSpPr>
          <p:cNvPr id="48" name="TextBox 47"/>
          <p:cNvSpPr txBox="1"/>
          <p:nvPr/>
        </p:nvSpPr>
        <p:spPr>
          <a:xfrm>
            <a:off x="10987445" y="7521037"/>
            <a:ext cx="3970122" cy="1002710"/>
          </a:xfrm>
          <a:prstGeom prst="rect">
            <a:avLst/>
          </a:prstGeom>
          <a:noFill/>
        </p:spPr>
        <p:txBody>
          <a:bodyPr wrap="square">
            <a:spAutoFit/>
          </a:bodyPr>
          <a:lstStyle/>
          <a:p>
            <a:pPr lvl="0" algn="ctr">
              <a:lnSpc>
                <a:spcPct val="150000"/>
              </a:lnSpc>
              <a:spcAft>
                <a:spcPts val="800"/>
              </a:spcAft>
            </a:pPr>
            <a:r>
              <a:rPr lang="en-US" sz="4500" dirty="0" err="1" smtClean="0">
                <a:latin typeface="Arial" panose="020B0604020202020204" pitchFamily="34" charset="0"/>
                <a:ea typeface="Arial" panose="020B0604020202020204" pitchFamily="34" charset="0"/>
                <a:cs typeface="Arial" panose="020B0604020202020204" pitchFamily="34" charset="0"/>
              </a:rPr>
              <a:t>Điều</a:t>
            </a:r>
            <a:r>
              <a:rPr lang="en-US" sz="4500" dirty="0" smtClean="0">
                <a:latin typeface="Arial" panose="020B0604020202020204" pitchFamily="34" charset="0"/>
                <a:ea typeface="Arial" panose="020B0604020202020204" pitchFamily="34" charset="0"/>
                <a:cs typeface="Arial" panose="020B0604020202020204" pitchFamily="34" charset="0"/>
              </a:rPr>
              <a:t> </a:t>
            </a:r>
            <a:r>
              <a:rPr lang="en-US" sz="4500" dirty="0" err="1" smtClean="0">
                <a:latin typeface="Arial" panose="020B0604020202020204" pitchFamily="34" charset="0"/>
                <a:ea typeface="Arial" panose="020B0604020202020204" pitchFamily="34" charset="0"/>
                <a:cs typeface="Arial" panose="020B0604020202020204" pitchFamily="34" charset="0"/>
              </a:rPr>
              <a:t>chế</a:t>
            </a:r>
            <a:endParaRPr lang="vi-VN" sz="4500" dirty="0">
              <a:ea typeface="Arial" panose="020B060402020202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8"/>
                                        </p:tgtEl>
                                        <p:attrNameLst>
                                          <p:attrName>style.visibility</p:attrName>
                                        </p:attrNameLst>
                                      </p:cBhvr>
                                      <p:to>
                                        <p:strVal val="visible"/>
                                      </p:to>
                                    </p:set>
                                    <p:anim calcmode="lin" valueType="num">
                                      <p:cBhvr additive="base">
                                        <p:cTn id="11" dur="500" fill="hold"/>
                                        <p:tgtEl>
                                          <p:spTgt spid="648"/>
                                        </p:tgtEl>
                                        <p:attrNameLst>
                                          <p:attrName>ppt_x</p:attrName>
                                        </p:attrNameLst>
                                      </p:cBhvr>
                                      <p:tavLst>
                                        <p:tav tm="0">
                                          <p:val>
                                            <p:strVal val="#ppt_x"/>
                                          </p:val>
                                        </p:tav>
                                        <p:tav tm="100000">
                                          <p:val>
                                            <p:strVal val="#ppt_x"/>
                                          </p:val>
                                        </p:tav>
                                      </p:tavLst>
                                    </p:anim>
                                    <p:anim calcmode="lin" valueType="num">
                                      <p:cBhvr additive="base">
                                        <p:cTn id="12" dur="500" fill="hold"/>
                                        <p:tgtEl>
                                          <p:spTgt spid="6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ppt_x"/>
                                          </p:val>
                                        </p:tav>
                                        <p:tav tm="100000">
                                          <p:val>
                                            <p:strVal val="#ppt_x"/>
                                          </p:val>
                                        </p:tav>
                                      </p:tavLst>
                                    </p:anim>
                                    <p:anim calcmode="lin" valueType="num">
                                      <p:cBhvr additive="base">
                                        <p:cTn id="36" dur="500" fill="hold"/>
                                        <p:tgtEl>
                                          <p:spTgt spid="4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ppt_x"/>
                                          </p:val>
                                        </p:tav>
                                        <p:tav tm="100000">
                                          <p:val>
                                            <p:strVal val="#ppt_x"/>
                                          </p:val>
                                        </p:tav>
                                      </p:tavLst>
                                    </p:anim>
                                    <p:anim calcmode="lin" valueType="num">
                                      <p:cBhvr additive="base">
                                        <p:cTn id="4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0" animBg="1"/>
      <p:bldP spid="22" grpId="0"/>
      <p:bldP spid="40" grpId="0"/>
      <p:bldP spid="41" grpId="0" animBg="1"/>
      <p:bldP spid="42" grpId="0"/>
      <p:bldP spid="43" grpId="0" animBg="1"/>
      <p:bldP spid="44" grpId="0"/>
      <p:bldP spid="45" grpId="0" animBg="1"/>
      <p:bldP spid="46" grpId="0"/>
      <p:bldP spid="47" grpId="0" animBg="1"/>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42"/>
          <p:cNvSpPr txBox="1">
            <a:spLocks noGrp="1"/>
          </p:cNvSpPr>
          <p:nvPr>
            <p:ph type="title" idx="2"/>
          </p:nvPr>
        </p:nvSpPr>
        <p:spPr>
          <a:xfrm>
            <a:off x="8417466" y="2614196"/>
            <a:ext cx="2326200" cy="1831800"/>
          </a:xfrm>
          <a:prstGeom prst="rect">
            <a:avLst/>
          </a:prstGeom>
        </p:spPr>
        <p:txBody>
          <a:bodyPr spcFirstLastPara="1" wrap="square" lIns="182850" tIns="182850" rIns="182850" bIns="182850" anchor="ctr" anchorCtr="0">
            <a:noAutofit/>
          </a:bodyPr>
          <a:lstStyle/>
          <a:p>
            <a:r>
              <a:rPr lang="en-GB" dirty="0">
                <a:latin typeface="+mj-lt"/>
              </a:rPr>
              <a:t>5</a:t>
            </a:r>
            <a:endParaRPr dirty="0">
              <a:latin typeface="+mj-lt"/>
            </a:endParaRPr>
          </a:p>
        </p:txBody>
      </p:sp>
      <p:grpSp>
        <p:nvGrpSpPr>
          <p:cNvPr id="686" name="Google Shape;686;p42"/>
          <p:cNvGrpSpPr/>
          <p:nvPr/>
        </p:nvGrpSpPr>
        <p:grpSpPr>
          <a:xfrm>
            <a:off x="626351" y="2762250"/>
            <a:ext cx="6536450" cy="6445740"/>
            <a:chOff x="313175" y="1381125"/>
            <a:chExt cx="3268225" cy="3222870"/>
          </a:xfrm>
        </p:grpSpPr>
        <p:grpSp>
          <p:nvGrpSpPr>
            <p:cNvPr id="687" name="Google Shape;687;p42"/>
            <p:cNvGrpSpPr/>
            <p:nvPr/>
          </p:nvGrpSpPr>
          <p:grpSpPr>
            <a:xfrm>
              <a:off x="475100" y="1381125"/>
              <a:ext cx="2079270" cy="2507147"/>
              <a:chOff x="-2353825" y="1381125"/>
              <a:chExt cx="2079270" cy="2507147"/>
            </a:xfrm>
          </p:grpSpPr>
          <p:sp>
            <p:nvSpPr>
              <p:cNvPr id="688" name="Google Shape;688;p42"/>
              <p:cNvSpPr/>
              <p:nvPr/>
            </p:nvSpPr>
            <p:spPr>
              <a:xfrm>
                <a:off x="-876451" y="1664810"/>
                <a:ext cx="601895" cy="521273"/>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89" name="Google Shape;689;p42"/>
              <p:cNvSpPr/>
              <p:nvPr/>
            </p:nvSpPr>
            <p:spPr>
              <a:xfrm>
                <a:off x="-1861407" y="2232220"/>
                <a:ext cx="601935" cy="521312"/>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90" name="Google Shape;690;p42"/>
              <p:cNvSpPr/>
              <p:nvPr/>
            </p:nvSpPr>
            <p:spPr>
              <a:xfrm>
                <a:off x="-876451" y="2799669"/>
                <a:ext cx="601895" cy="521273"/>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1" name="Google Shape;691;p42"/>
              <p:cNvSpPr/>
              <p:nvPr/>
            </p:nvSpPr>
            <p:spPr>
              <a:xfrm>
                <a:off x="-1368909" y="1381125"/>
                <a:ext cx="601935" cy="521273"/>
              </a:xfrm>
              <a:custGeom>
                <a:avLst/>
                <a:gdLst/>
                <a:ahLst/>
                <a:cxnLst/>
                <a:rect l="l" t="t" r="r" b="b"/>
                <a:pathLst>
                  <a:path w="15186" h="13151" extrusionOk="0">
                    <a:moveTo>
                      <a:pt x="3796" y="0"/>
                    </a:moveTo>
                    <a:lnTo>
                      <a:pt x="0" y="6575"/>
                    </a:lnTo>
                    <a:lnTo>
                      <a:pt x="3796" y="13150"/>
                    </a:lnTo>
                    <a:lnTo>
                      <a:pt x="11389" y="13150"/>
                    </a:lnTo>
                    <a:lnTo>
                      <a:pt x="15185" y="6575"/>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92" name="Google Shape;692;p42"/>
              <p:cNvSpPr/>
              <p:nvPr/>
            </p:nvSpPr>
            <p:spPr>
              <a:xfrm>
                <a:off x="-2353825" y="1948535"/>
                <a:ext cx="601895" cy="521273"/>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3" name="Google Shape;693;p42"/>
              <p:cNvSpPr/>
              <p:nvPr/>
            </p:nvSpPr>
            <p:spPr>
              <a:xfrm>
                <a:off x="-1368909" y="1948535"/>
                <a:ext cx="601935" cy="521273"/>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4" name="Google Shape;694;p42"/>
              <p:cNvSpPr/>
              <p:nvPr/>
            </p:nvSpPr>
            <p:spPr>
              <a:xfrm>
                <a:off x="-1368909" y="3083315"/>
                <a:ext cx="601935" cy="521233"/>
              </a:xfrm>
              <a:custGeom>
                <a:avLst/>
                <a:gdLst/>
                <a:ahLst/>
                <a:cxnLst/>
                <a:rect l="l" t="t" r="r" b="b"/>
                <a:pathLst>
                  <a:path w="15186" h="13150" extrusionOk="0">
                    <a:moveTo>
                      <a:pt x="3796" y="1"/>
                    </a:moveTo>
                    <a:lnTo>
                      <a:pt x="0" y="6577"/>
                    </a:lnTo>
                    <a:lnTo>
                      <a:pt x="3796" y="13150"/>
                    </a:lnTo>
                    <a:lnTo>
                      <a:pt x="11389" y="13150"/>
                    </a:lnTo>
                    <a:lnTo>
                      <a:pt x="15185" y="6577"/>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5" name="Google Shape;695;p42"/>
              <p:cNvSpPr/>
              <p:nvPr/>
            </p:nvSpPr>
            <p:spPr>
              <a:xfrm>
                <a:off x="-2256673" y="3342504"/>
                <a:ext cx="370611" cy="320905"/>
              </a:xfrm>
              <a:custGeom>
                <a:avLst/>
                <a:gdLst/>
                <a:ahLst/>
                <a:cxnLst/>
                <a:rect l="l" t="t" r="r" b="b"/>
                <a:pathLst>
                  <a:path w="9350" h="8096" extrusionOk="0">
                    <a:moveTo>
                      <a:pt x="2338" y="1"/>
                    </a:moveTo>
                    <a:lnTo>
                      <a:pt x="0" y="4048"/>
                    </a:lnTo>
                    <a:lnTo>
                      <a:pt x="2338" y="8096"/>
                    </a:lnTo>
                    <a:lnTo>
                      <a:pt x="7013" y="8096"/>
                    </a:lnTo>
                    <a:lnTo>
                      <a:pt x="9349" y="4048"/>
                    </a:lnTo>
                    <a:lnTo>
                      <a:pt x="7013" y="1"/>
                    </a:lnTo>
                    <a:close/>
                  </a:path>
                </a:pathLst>
              </a:custGeom>
              <a:solidFill>
                <a:srgbClr val="004717">
                  <a:alpha val="58859"/>
                </a:srgbClr>
              </a:solidFill>
              <a:ln>
                <a:noFill/>
              </a:ln>
            </p:spPr>
            <p:txBody>
              <a:bodyPr spcFirstLastPara="1" wrap="square" lIns="91425" tIns="91425" rIns="91425" bIns="91425" anchor="ctr" anchorCtr="0">
                <a:noAutofit/>
              </a:bodyPr>
              <a:lstStyle/>
              <a:p>
                <a:endParaRPr/>
              </a:p>
            </p:txBody>
          </p:sp>
          <p:sp>
            <p:nvSpPr>
              <p:cNvPr id="696" name="Google Shape;696;p42"/>
              <p:cNvSpPr/>
              <p:nvPr/>
            </p:nvSpPr>
            <p:spPr>
              <a:xfrm>
                <a:off x="-1828309" y="1581730"/>
                <a:ext cx="370611" cy="320905"/>
              </a:xfrm>
              <a:custGeom>
                <a:avLst/>
                <a:gdLst/>
                <a:ahLst/>
                <a:cxnLst/>
                <a:rect l="l" t="t" r="r" b="b"/>
                <a:pathLst>
                  <a:path w="9350" h="8096" extrusionOk="0">
                    <a:moveTo>
                      <a:pt x="2340" y="0"/>
                    </a:moveTo>
                    <a:lnTo>
                      <a:pt x="0" y="4048"/>
                    </a:lnTo>
                    <a:lnTo>
                      <a:pt x="2340" y="8096"/>
                    </a:lnTo>
                    <a:lnTo>
                      <a:pt x="7013" y="8096"/>
                    </a:lnTo>
                    <a:lnTo>
                      <a:pt x="9350" y="4048"/>
                    </a:lnTo>
                    <a:lnTo>
                      <a:pt x="7013"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7" name="Google Shape;697;p42"/>
              <p:cNvSpPr/>
              <p:nvPr/>
            </p:nvSpPr>
            <p:spPr>
              <a:xfrm>
                <a:off x="-876451" y="2232220"/>
                <a:ext cx="601895" cy="521312"/>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8" name="Google Shape;698;p42"/>
              <p:cNvSpPr/>
              <p:nvPr/>
            </p:nvSpPr>
            <p:spPr>
              <a:xfrm>
                <a:off x="-876451" y="3367079"/>
                <a:ext cx="601895" cy="521193"/>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699" name="Google Shape;699;p42"/>
            <p:cNvGrpSpPr/>
            <p:nvPr/>
          </p:nvGrpSpPr>
          <p:grpSpPr>
            <a:xfrm>
              <a:off x="313175" y="1628700"/>
              <a:ext cx="3268225" cy="2975295"/>
              <a:chOff x="313175" y="1628700"/>
              <a:chExt cx="3268225" cy="2975295"/>
            </a:xfrm>
          </p:grpSpPr>
          <p:pic>
            <p:nvPicPr>
              <p:cNvPr id="700" name="Google Shape;700;p42"/>
              <p:cNvPicPr preferRelativeResize="0"/>
              <p:nvPr/>
            </p:nvPicPr>
            <p:blipFill rotWithShape="1">
              <a:blip r:embed="rId3"/>
              <a:srcRect l="18116" t="10280" r="18116" b="10272"/>
              <a:stretch>
                <a:fillRect/>
              </a:stretch>
            </p:blipFill>
            <p:spPr>
              <a:xfrm flipH="1">
                <a:off x="2281150" y="2573000"/>
                <a:ext cx="1300250" cy="1620000"/>
              </a:xfrm>
              <a:prstGeom prst="rect">
                <a:avLst/>
              </a:prstGeom>
              <a:noFill/>
              <a:ln>
                <a:noFill/>
              </a:ln>
              <a:effectLst>
                <a:outerShdw blurRad="57150" dist="19050" dir="5400000" algn="bl" rotWithShape="0">
                  <a:schemeClr val="dk1">
                    <a:alpha val="50000"/>
                  </a:schemeClr>
                </a:outerShdw>
              </a:effectLst>
            </p:spPr>
          </p:pic>
          <p:sp>
            <p:nvSpPr>
              <p:cNvPr id="701" name="Google Shape;701;p42"/>
              <p:cNvSpPr/>
              <p:nvPr/>
            </p:nvSpPr>
            <p:spPr>
              <a:xfrm>
                <a:off x="313175" y="4192995"/>
                <a:ext cx="27042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endParaRPr/>
              </a:p>
            </p:txBody>
          </p:sp>
          <p:pic>
            <p:nvPicPr>
              <p:cNvPr id="702" name="Google Shape;702;p42"/>
              <p:cNvPicPr preferRelativeResize="0"/>
              <p:nvPr/>
            </p:nvPicPr>
            <p:blipFill rotWithShape="1">
              <a:blip r:embed="rId4"/>
              <a:srcRect l="16325" t="10721" r="16325" b="13509"/>
              <a:stretch>
                <a:fillRect/>
              </a:stretch>
            </p:blipFill>
            <p:spPr>
              <a:xfrm>
                <a:off x="407975" y="1628700"/>
                <a:ext cx="2514599" cy="2828925"/>
              </a:xfrm>
              <a:prstGeom prst="rect">
                <a:avLst/>
              </a:prstGeom>
              <a:noFill/>
              <a:ln>
                <a:noFill/>
              </a:ln>
              <a:effectLst>
                <a:outerShdw blurRad="57150" dist="19050" dir="5400000" algn="bl" rotWithShape="0">
                  <a:schemeClr val="dk1">
                    <a:alpha val="50000"/>
                  </a:schemeClr>
                </a:outerShdw>
              </a:effectLst>
            </p:spPr>
          </p:pic>
        </p:grpSp>
      </p:grpSp>
      <p:sp>
        <p:nvSpPr>
          <p:cNvPr id="24" name="TextBox 4"/>
          <p:cNvSpPr txBox="1"/>
          <p:nvPr/>
        </p:nvSpPr>
        <p:spPr>
          <a:xfrm>
            <a:off x="8417466" y="5278264"/>
            <a:ext cx="8549734" cy="1315040"/>
          </a:xfrm>
          <a:prstGeom prst="rect">
            <a:avLst/>
          </a:prstGeom>
        </p:spPr>
        <p:txBody>
          <a:bodyPr wrap="square" lIns="0" tIns="0" rIns="0" bIns="0" rtlCol="0" anchor="ctr">
            <a:spAutoFit/>
          </a:bodyPr>
          <a:lstStyle/>
          <a:p>
            <a:pPr lvl="0" algn="just">
              <a:lnSpc>
                <a:spcPct val="150000"/>
              </a:lnSpc>
              <a:spcAft>
                <a:spcPts val="800"/>
              </a:spcAft>
            </a:pPr>
            <a:r>
              <a:rPr lang="en-US" sz="6500" b="1" dirty="0" smtClean="0">
                <a:latin typeface="Arial" panose="020B0604020202020204" pitchFamily="34" charset="0"/>
                <a:ea typeface="Arial" panose="020B0604020202020204" pitchFamily="34" charset="0"/>
                <a:cs typeface="Arial" panose="020B0604020202020204" pitchFamily="34" charset="0"/>
              </a:rPr>
              <a:t>ĐIỀU CHẾ</a:t>
            </a:r>
            <a:endParaRPr lang="vi-VN" sz="6500" b="1" dirty="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ounded Rectangle 1"/>
          <p:cNvSpPr/>
          <p:nvPr/>
        </p:nvSpPr>
        <p:spPr>
          <a:xfrm>
            <a:off x="1554327" y="750940"/>
            <a:ext cx="15082127" cy="1202054"/>
          </a:xfrm>
          <a:prstGeom prst="roundRect">
            <a:avLst/>
          </a:prstGeom>
          <a:solidFill>
            <a:srgbClr val="B4DDF6"/>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000" b="1" dirty="0">
                <a:solidFill>
                  <a:srgbClr val="555555">
                    <a:lumMod val="50000"/>
                  </a:srgbClr>
                </a:solidFill>
                <a:ea typeface="+mn-ea"/>
                <a:cs typeface="+mn-cs"/>
              </a:rPr>
              <a:t>Tìm hiểu phương pháp điều chế carboxylic acid</a:t>
            </a:r>
            <a:endParaRPr kumimoji="0" lang="en-US" sz="4000" b="1"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6" name="Group 5"/>
          <p:cNvGrpSpPr/>
          <p:nvPr/>
        </p:nvGrpSpPr>
        <p:grpSpPr>
          <a:xfrm>
            <a:off x="1198184" y="2484884"/>
            <a:ext cx="15647096" cy="4371241"/>
            <a:chOff x="1198184" y="2484884"/>
            <a:chExt cx="15647096" cy="4371241"/>
          </a:xfrm>
        </p:grpSpPr>
        <p:grpSp>
          <p:nvGrpSpPr>
            <p:cNvPr id="3" name="Group 2"/>
            <p:cNvGrpSpPr/>
            <p:nvPr/>
          </p:nvGrpSpPr>
          <p:grpSpPr>
            <a:xfrm>
              <a:off x="1198184" y="2484884"/>
              <a:ext cx="7183816" cy="1280813"/>
              <a:chOff x="562894" y="759345"/>
              <a:chExt cx="7183816" cy="1280813"/>
            </a:xfrm>
          </p:grpSpPr>
          <p:sp>
            <p:nvSpPr>
              <p:cNvPr id="4" name="Rectangle 3"/>
              <p:cNvSpPr/>
              <p:nvPr/>
            </p:nvSpPr>
            <p:spPr>
              <a:xfrm>
                <a:off x="2337965" y="941345"/>
                <a:ext cx="5408745"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12</a:t>
                </a:r>
                <a:endParaRPr lang="en-US" sz="4000" b="1" dirty="0">
                  <a:solidFill>
                    <a:schemeClr val="tx1"/>
                  </a:solidFill>
                  <a:latin typeface="Arial" panose="020B0604020202020204" pitchFamily="34" charset="0"/>
                  <a:cs typeface="Arial" panose="020B0604020202020204" pitchFamily="34" charset="0"/>
                </a:endParaRPr>
              </a:p>
            </p:txBody>
          </p:sp>
          <p:pic>
            <p:nvPicPr>
              <p:cNvPr id="5"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7" name="Rectangle 6"/>
            <p:cNvSpPr/>
            <p:nvPr/>
          </p:nvSpPr>
          <p:spPr>
            <a:xfrm>
              <a:off x="1198184" y="3993803"/>
              <a:ext cx="15647096" cy="2862322"/>
            </a:xfrm>
            <a:prstGeom prst="rect">
              <a:avLst/>
            </a:prstGeom>
          </p:spPr>
          <p:txBody>
            <a:bodyPr wrap="square">
              <a:spAutoFit/>
            </a:bodyPr>
            <a:lstStyle/>
            <a:p>
              <a:pPr algn="just">
                <a:lnSpc>
                  <a:spcPct val="150000"/>
                </a:lnSpc>
              </a:pPr>
              <a:r>
                <a:rPr lang="vi-VN" sz="4000" dirty="0"/>
                <a:t>Phương pháp điều chế acetic acid bằng cách lên men giấm cần thực hiện trong những điều kiện nào? Giải thích. Nêu ứng dụng trong thực tiễn của </a:t>
              </a:r>
              <a:r>
                <a:rPr lang="vi-VN" sz="4000"/>
                <a:t>phương </a:t>
              </a:r>
              <a:r>
                <a:rPr lang="vi-VN" sz="4000" smtClean="0"/>
                <a:t>pháp.</a:t>
              </a:r>
              <a:endParaRPr lang="en-US" sz="4000" dirty="0"/>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92200" y="6440378"/>
            <a:ext cx="4140200" cy="3846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7488837" y="611786"/>
            <a:ext cx="2644309" cy="986226"/>
            <a:chOff x="7460438" y="569649"/>
            <a:chExt cx="2644309" cy="986226"/>
          </a:xfrm>
        </p:grpSpPr>
        <p:sp>
          <p:nvSpPr>
            <p:cNvPr id="3" name="Rectangle 2"/>
            <p:cNvSpPr/>
            <p:nvPr/>
          </p:nvSpPr>
          <p:spPr>
            <a:xfrm>
              <a:off x="8328299" y="591534"/>
              <a:ext cx="1776448" cy="901593"/>
            </a:xfrm>
            <a:prstGeom prst="rect">
              <a:avLst/>
            </a:prstGeom>
          </p:spPr>
          <p:txBody>
            <a:bodyPr wrap="none">
              <a:spAutoFit/>
            </a:bodyPr>
            <a:lstStyle/>
            <a:p>
              <a:pPr algn="ctr">
                <a:lnSpc>
                  <a:spcPct val="150000"/>
                </a:lnSpc>
              </a:pPr>
              <a:r>
                <a:rPr lang="en-US" sz="4000" b="1" dirty="0" err="1" smtClean="0">
                  <a:solidFill>
                    <a:srgbClr val="C00000"/>
                  </a:solidFill>
                </a:rPr>
                <a:t>Trả</a:t>
              </a:r>
              <a:r>
                <a:rPr lang="en-US" sz="4000" b="1" dirty="0" smtClean="0">
                  <a:solidFill>
                    <a:srgbClr val="C00000"/>
                  </a:solidFill>
                </a:rPr>
                <a:t> </a:t>
              </a:r>
              <a:r>
                <a:rPr lang="en-US" sz="4000" b="1" dirty="0" err="1" smtClean="0">
                  <a:solidFill>
                    <a:srgbClr val="C00000"/>
                  </a:solidFill>
                </a:rPr>
                <a:t>lời</a:t>
              </a:r>
              <a:endParaRPr lang="en-US" sz="4000" b="1" dirty="0">
                <a:solidFill>
                  <a:srgbClr val="C00000"/>
                </a:solidFill>
              </a:endParaRPr>
            </a:p>
          </p:txBody>
        </p:sp>
        <p:grpSp>
          <p:nvGrpSpPr>
            <p:cNvPr id="4" name="Google Shape;1467;p52"/>
            <p:cNvGrpSpPr/>
            <p:nvPr/>
          </p:nvGrpSpPr>
          <p:grpSpPr>
            <a:xfrm>
              <a:off x="7460438" y="569649"/>
              <a:ext cx="846002" cy="986226"/>
              <a:chOff x="4478800" y="4423725"/>
              <a:chExt cx="375300" cy="463975"/>
            </a:xfrm>
          </p:grpSpPr>
          <p:sp>
            <p:nvSpPr>
              <p:cNvPr id="5"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6" name="Group 25"/>
          <p:cNvGrpSpPr/>
          <p:nvPr/>
        </p:nvGrpSpPr>
        <p:grpSpPr>
          <a:xfrm>
            <a:off x="3352800" y="1846881"/>
            <a:ext cx="11251522" cy="2067233"/>
            <a:chOff x="3352800" y="1846881"/>
            <a:chExt cx="11251522" cy="2067233"/>
          </a:xfrm>
        </p:grpSpPr>
        <p:sp>
          <p:nvSpPr>
            <p:cNvPr id="20" name="Rectangle 19"/>
            <p:cNvSpPr/>
            <p:nvPr/>
          </p:nvSpPr>
          <p:spPr>
            <a:xfrm>
              <a:off x="3352800" y="1846881"/>
              <a:ext cx="11251522" cy="2067233"/>
            </a:xfrm>
            <a:prstGeom prst="rect">
              <a:avLst/>
            </a:prstGeom>
          </p:spPr>
          <p:txBody>
            <a:bodyPr wrap="square">
              <a:spAutoFit/>
            </a:bodyPr>
            <a:lstStyle/>
            <a:p>
              <a:pPr algn="ctr">
                <a:lnSpc>
                  <a:spcPct val="150000"/>
                </a:lnSpc>
                <a:spcAft>
                  <a:spcPts val="1000"/>
                </a:spcAft>
              </a:pPr>
              <a:r>
                <a:rPr lang="fr-FR" sz="4000" dirty="0" err="1">
                  <a:latin typeface="+mn-lt"/>
                  <a:ea typeface="Times New Roman" panose="02020603050405020304"/>
                </a:rPr>
                <a:t>Phương</a:t>
              </a:r>
              <a:r>
                <a:rPr lang="fr-FR" sz="4000" dirty="0">
                  <a:latin typeface="+mn-lt"/>
                  <a:ea typeface="Times New Roman" panose="02020603050405020304"/>
                </a:rPr>
                <a:t> </a:t>
              </a:r>
              <a:r>
                <a:rPr lang="fr-FR" sz="4000" dirty="0" err="1">
                  <a:latin typeface="+mn-lt"/>
                  <a:ea typeface="Times New Roman" panose="02020603050405020304"/>
                </a:rPr>
                <a:t>trình</a:t>
              </a:r>
              <a:r>
                <a:rPr lang="fr-FR" sz="4000" dirty="0">
                  <a:latin typeface="+mn-lt"/>
                  <a:ea typeface="Times New Roman" panose="02020603050405020304"/>
                </a:rPr>
                <a:t> </a:t>
              </a:r>
              <a:r>
                <a:rPr lang="fr-FR" sz="4000" dirty="0" err="1">
                  <a:latin typeface="+mn-lt"/>
                  <a:ea typeface="Times New Roman" panose="02020603050405020304"/>
                </a:rPr>
                <a:t>hoá</a:t>
              </a:r>
              <a:r>
                <a:rPr lang="fr-FR" sz="4000" dirty="0">
                  <a:latin typeface="+mn-lt"/>
                  <a:ea typeface="Times New Roman" panose="02020603050405020304"/>
                </a:rPr>
                <a:t> </a:t>
              </a:r>
              <a:r>
                <a:rPr lang="fr-FR" sz="4000" dirty="0" err="1">
                  <a:latin typeface="+mn-lt"/>
                  <a:ea typeface="Times New Roman" panose="02020603050405020304"/>
                </a:rPr>
                <a:t>học</a:t>
              </a:r>
              <a:r>
                <a:rPr lang="fr-FR" sz="4000" dirty="0">
                  <a:latin typeface="+mn-lt"/>
                  <a:ea typeface="Times New Roman" panose="02020603050405020304"/>
                </a:rPr>
                <a:t> </a:t>
              </a:r>
              <a:r>
                <a:rPr lang="fr-FR" sz="4000" dirty="0" err="1">
                  <a:latin typeface="+mn-lt"/>
                  <a:ea typeface="Times New Roman" panose="02020603050405020304"/>
                </a:rPr>
                <a:t>của</a:t>
              </a:r>
              <a:r>
                <a:rPr lang="fr-FR" sz="4000" dirty="0">
                  <a:latin typeface="+mn-lt"/>
                  <a:ea typeface="Times New Roman" panose="02020603050405020304"/>
                </a:rPr>
                <a:t> </a:t>
              </a:r>
              <a:r>
                <a:rPr lang="fr-FR" sz="4000" dirty="0" err="1">
                  <a:latin typeface="+mn-lt"/>
                  <a:ea typeface="Times New Roman" panose="02020603050405020304"/>
                </a:rPr>
                <a:t>phản</a:t>
              </a:r>
              <a:r>
                <a:rPr lang="fr-FR" sz="4000" dirty="0">
                  <a:latin typeface="+mn-lt"/>
                  <a:ea typeface="Times New Roman" panose="02020603050405020304"/>
                </a:rPr>
                <a:t> </a:t>
              </a:r>
              <a:r>
                <a:rPr lang="fr-FR" sz="4000" dirty="0" err="1">
                  <a:latin typeface="+mn-lt"/>
                  <a:ea typeface="Times New Roman" panose="02020603050405020304"/>
                </a:rPr>
                <a:t>ứng</a:t>
              </a:r>
              <a:r>
                <a:rPr lang="fr-FR" sz="4000" dirty="0">
                  <a:latin typeface="+mn-lt"/>
                  <a:ea typeface="Times New Roman" panose="02020603050405020304"/>
                </a:rPr>
                <a:t>:</a:t>
              </a:r>
              <a:endParaRPr lang="en-US" sz="4000" dirty="0">
                <a:latin typeface="+mn-lt"/>
                <a:ea typeface="Times New Roman" panose="02020603050405020304"/>
              </a:endParaRPr>
            </a:p>
            <a:p>
              <a:pPr algn="ctr">
                <a:lnSpc>
                  <a:spcPct val="150000"/>
                </a:lnSpc>
                <a:spcAft>
                  <a:spcPts val="1000"/>
                </a:spcAft>
              </a:pPr>
              <a:r>
                <a:rPr lang="fr-FR" sz="4000" dirty="0">
                  <a:latin typeface="+mn-lt"/>
                  <a:ea typeface="Times New Roman" panose="02020603050405020304"/>
                </a:rPr>
                <a:t>C</a:t>
              </a:r>
              <a:r>
                <a:rPr lang="fr-FR" sz="4000" baseline="-25000" dirty="0">
                  <a:latin typeface="+mn-lt"/>
                  <a:ea typeface="Times New Roman" panose="02020603050405020304"/>
                </a:rPr>
                <a:t>2</a:t>
              </a:r>
              <a:r>
                <a:rPr lang="fr-FR" sz="4000" dirty="0">
                  <a:latin typeface="+mn-lt"/>
                  <a:ea typeface="Times New Roman" panose="02020603050405020304"/>
                </a:rPr>
                <a:t>H</a:t>
              </a:r>
              <a:r>
                <a:rPr lang="fr-FR" sz="4000" baseline="-25000" dirty="0">
                  <a:latin typeface="+mn-lt"/>
                  <a:ea typeface="Times New Roman" panose="02020603050405020304"/>
                </a:rPr>
                <a:t>5</a:t>
              </a:r>
              <a:r>
                <a:rPr lang="fr-FR" sz="4000" dirty="0">
                  <a:latin typeface="+mn-lt"/>
                  <a:ea typeface="Times New Roman" panose="02020603050405020304"/>
                </a:rPr>
                <a:t>OH </a:t>
              </a:r>
              <a:r>
                <a:rPr lang="fr-FR" sz="4000" dirty="0" smtClean="0">
                  <a:latin typeface="+mn-lt"/>
                  <a:ea typeface="Times New Roman" panose="02020603050405020304"/>
                </a:rPr>
                <a:t>+ O</a:t>
              </a:r>
              <a:r>
                <a:rPr lang="fr-FR" sz="4000" baseline="-25000" dirty="0" smtClean="0">
                  <a:latin typeface="+mn-lt"/>
                  <a:ea typeface="Times New Roman" panose="02020603050405020304"/>
                </a:rPr>
                <a:t>2                                     </a:t>
              </a:r>
              <a:r>
                <a:rPr lang="fr-FR" sz="4000" dirty="0" smtClean="0">
                  <a:latin typeface="+mn-lt"/>
                  <a:ea typeface="Times New Roman" panose="02020603050405020304"/>
                </a:rPr>
                <a:t>CH</a:t>
              </a:r>
              <a:r>
                <a:rPr lang="fr-FR" sz="4000" baseline="-25000" dirty="0" smtClean="0">
                  <a:latin typeface="+mn-lt"/>
                  <a:ea typeface="Times New Roman" panose="02020603050405020304"/>
                </a:rPr>
                <a:t>3</a:t>
              </a:r>
              <a:r>
                <a:rPr lang="fr-FR" sz="4000" dirty="0" smtClean="0">
                  <a:latin typeface="+mn-lt"/>
                  <a:ea typeface="Times New Roman" panose="02020603050405020304"/>
                </a:rPr>
                <a:t>COOH + H</a:t>
              </a:r>
              <a:r>
                <a:rPr lang="fr-FR" sz="4000" baseline="-25000" dirty="0" smtClean="0">
                  <a:latin typeface="+mn-lt"/>
                  <a:ea typeface="Times New Roman" panose="02020603050405020304"/>
                </a:rPr>
                <a:t>2</a:t>
              </a:r>
              <a:r>
                <a:rPr lang="fr-FR" sz="4000" dirty="0" smtClean="0">
                  <a:latin typeface="+mn-lt"/>
                  <a:ea typeface="Times New Roman" panose="02020603050405020304"/>
                </a:rPr>
                <a:t>O</a:t>
              </a:r>
              <a:endParaRPr lang="en-US" sz="4000" dirty="0">
                <a:effectLst/>
                <a:latin typeface="+mn-lt"/>
                <a:ea typeface="Times New Roman" panose="02020603050405020304"/>
              </a:endParaRPr>
            </a:p>
          </p:txBody>
        </p:sp>
        <p:grpSp>
          <p:nvGrpSpPr>
            <p:cNvPr id="25" name="Group 24"/>
            <p:cNvGrpSpPr/>
            <p:nvPr/>
          </p:nvGrpSpPr>
          <p:grpSpPr>
            <a:xfrm>
              <a:off x="7380095" y="2880497"/>
              <a:ext cx="2627302" cy="646331"/>
              <a:chOff x="6617620" y="5187641"/>
              <a:chExt cx="2627302" cy="646331"/>
            </a:xfrm>
          </p:grpSpPr>
          <p:cxnSp>
            <p:nvCxnSpPr>
              <p:cNvPr id="21" name="Straight Arrow Connector 20"/>
              <p:cNvCxnSpPr/>
              <p:nvPr/>
            </p:nvCxnSpPr>
            <p:spPr>
              <a:xfrm>
                <a:off x="6617620" y="5833972"/>
                <a:ext cx="262730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796713" y="5187641"/>
                <a:ext cx="2210862" cy="646331"/>
              </a:xfrm>
              <a:prstGeom prst="rect">
                <a:avLst/>
              </a:prstGeom>
            </p:spPr>
            <p:txBody>
              <a:bodyPr wrap="none">
                <a:spAutoFit/>
              </a:bodyPr>
              <a:lstStyle/>
              <a:p>
                <a:r>
                  <a:rPr lang="fr-FR" sz="3600" dirty="0">
                    <a:ea typeface="Times New Roman" panose="02020603050405020304"/>
                  </a:rPr>
                  <a:t>m</a:t>
                </a:r>
                <a:r>
                  <a:rPr lang="fr-FR" sz="3600" dirty="0" smtClean="0">
                    <a:ea typeface="Times New Roman" panose="02020603050405020304"/>
                  </a:rPr>
                  <a:t>en </a:t>
                </a:r>
                <a:r>
                  <a:rPr lang="fr-FR" sz="3600" dirty="0" err="1" smtClean="0">
                    <a:ea typeface="Times New Roman" panose="02020603050405020304"/>
                  </a:rPr>
                  <a:t>giấm</a:t>
                </a:r>
                <a:endParaRPr lang="en-US" sz="3600" dirty="0"/>
              </a:p>
            </p:txBody>
          </p:sp>
        </p:grpSp>
      </p:grpSp>
      <p:sp>
        <p:nvSpPr>
          <p:cNvPr id="28" name="Rectangle 27"/>
          <p:cNvSpPr/>
          <p:nvPr/>
        </p:nvSpPr>
        <p:spPr>
          <a:xfrm>
            <a:off x="787400" y="4146203"/>
            <a:ext cx="16611600" cy="2862322"/>
          </a:xfrm>
          <a:prstGeom prst="rect">
            <a:avLst/>
          </a:prstGeom>
        </p:spPr>
        <p:txBody>
          <a:bodyPr wrap="square">
            <a:spAutoFit/>
          </a:bodyPr>
          <a:lstStyle/>
          <a:p>
            <a:pPr algn="just">
              <a:lnSpc>
                <a:spcPct val="150000"/>
              </a:lnSpc>
            </a:pPr>
            <a:r>
              <a:rPr lang="fr-FR" sz="4000" dirty="0" smtClean="0">
                <a:latin typeface="+mn-lt"/>
                <a:ea typeface="Times New Roman" panose="02020603050405020304"/>
              </a:rPr>
              <a:t>→ </a:t>
            </a:r>
            <a:r>
              <a:rPr lang="fr-FR" sz="4000" i="1" dirty="0" err="1" smtClean="0">
                <a:latin typeface="+mn-lt"/>
                <a:ea typeface="Times New Roman" panose="02020603050405020304"/>
              </a:rPr>
              <a:t>Điều</a:t>
            </a:r>
            <a:r>
              <a:rPr lang="fr-FR" sz="4000" i="1" dirty="0" smtClean="0">
                <a:latin typeface="+mn-lt"/>
                <a:ea typeface="Times New Roman" panose="02020603050405020304"/>
              </a:rPr>
              <a:t> </a:t>
            </a:r>
            <a:r>
              <a:rPr lang="fr-FR" sz="4000" i="1" dirty="0" err="1">
                <a:latin typeface="+mn-lt"/>
                <a:ea typeface="Times New Roman" panose="02020603050405020304"/>
              </a:rPr>
              <a:t>kiện</a:t>
            </a:r>
            <a:r>
              <a:rPr lang="fr-FR" sz="4000" i="1" dirty="0">
                <a:latin typeface="+mn-lt"/>
                <a:ea typeface="Times New Roman" panose="02020603050405020304"/>
              </a:rPr>
              <a:t> </a:t>
            </a:r>
            <a:r>
              <a:rPr lang="fr-FR" sz="4000" i="1" dirty="0" err="1">
                <a:latin typeface="+mn-lt"/>
                <a:ea typeface="Times New Roman" panose="02020603050405020304"/>
              </a:rPr>
              <a:t>của</a:t>
            </a:r>
            <a:r>
              <a:rPr lang="fr-FR" sz="4000" i="1" dirty="0">
                <a:latin typeface="+mn-lt"/>
                <a:ea typeface="Times New Roman" panose="02020603050405020304"/>
              </a:rPr>
              <a:t> </a:t>
            </a:r>
            <a:r>
              <a:rPr lang="fr-FR" sz="4000" i="1" dirty="0" err="1">
                <a:latin typeface="+mn-lt"/>
                <a:ea typeface="Times New Roman" panose="02020603050405020304"/>
              </a:rPr>
              <a:t>phương</a:t>
            </a:r>
            <a:r>
              <a:rPr lang="fr-FR" sz="4000" i="1" dirty="0">
                <a:latin typeface="+mn-lt"/>
                <a:ea typeface="Times New Roman" panose="02020603050405020304"/>
              </a:rPr>
              <a:t> </a:t>
            </a:r>
            <a:r>
              <a:rPr lang="fr-FR" sz="4000" i="1" dirty="0" err="1">
                <a:latin typeface="+mn-lt"/>
                <a:ea typeface="Times New Roman" panose="02020603050405020304"/>
              </a:rPr>
              <a:t>pháp</a:t>
            </a:r>
            <a:r>
              <a:rPr lang="fr-FR" sz="4000" i="1" dirty="0">
                <a:latin typeface="+mn-lt"/>
                <a:ea typeface="Times New Roman" panose="02020603050405020304"/>
              </a:rPr>
              <a:t>: </a:t>
            </a:r>
            <a:endParaRPr lang="fr-FR" sz="4000" i="1" dirty="0" smtClean="0">
              <a:latin typeface="+mn-lt"/>
              <a:ea typeface="Times New Roman" panose="02020603050405020304"/>
            </a:endParaRPr>
          </a:p>
          <a:p>
            <a:pPr algn="just">
              <a:lnSpc>
                <a:spcPct val="150000"/>
              </a:lnSpc>
            </a:pPr>
            <a:r>
              <a:rPr lang="fr-FR" sz="4000" dirty="0" smtClean="0">
                <a:latin typeface="+mn-lt"/>
                <a:ea typeface="Times New Roman" panose="02020603050405020304"/>
              </a:rPr>
              <a:t>C</a:t>
            </a:r>
            <a:r>
              <a:rPr lang="fr-FR" sz="4000" baseline="-25000" dirty="0" smtClean="0">
                <a:latin typeface="+mn-lt"/>
                <a:ea typeface="Times New Roman" panose="02020603050405020304"/>
              </a:rPr>
              <a:t>2</a:t>
            </a:r>
            <a:r>
              <a:rPr lang="fr-FR" sz="4000" dirty="0" smtClean="0">
                <a:latin typeface="+mn-lt"/>
                <a:ea typeface="Times New Roman" panose="02020603050405020304"/>
              </a:rPr>
              <a:t>H</a:t>
            </a:r>
            <a:r>
              <a:rPr lang="fr-FR" sz="4000" baseline="-25000" dirty="0" smtClean="0">
                <a:latin typeface="+mn-lt"/>
                <a:ea typeface="Times New Roman" panose="02020603050405020304"/>
              </a:rPr>
              <a:t>5</a:t>
            </a:r>
            <a:r>
              <a:rPr lang="fr-FR" sz="4000" dirty="0" smtClean="0">
                <a:latin typeface="+mn-lt"/>
                <a:ea typeface="Times New Roman" panose="02020603050405020304"/>
              </a:rPr>
              <a:t>OH </a:t>
            </a:r>
            <a:r>
              <a:rPr lang="fr-FR" sz="4000" dirty="0" err="1">
                <a:latin typeface="+mn-lt"/>
                <a:ea typeface="Times New Roman" panose="02020603050405020304"/>
              </a:rPr>
              <a:t>cần</a:t>
            </a:r>
            <a:r>
              <a:rPr lang="fr-FR" sz="4000" dirty="0">
                <a:latin typeface="+mn-lt"/>
                <a:ea typeface="Times New Roman" panose="02020603050405020304"/>
              </a:rPr>
              <a:t> </a:t>
            </a:r>
            <a:r>
              <a:rPr lang="fr-FR" sz="4000" dirty="0" err="1">
                <a:latin typeface="+mn-lt"/>
                <a:ea typeface="Times New Roman" panose="02020603050405020304"/>
              </a:rPr>
              <a:t>sử</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ở </a:t>
            </a:r>
            <a:r>
              <a:rPr lang="fr-FR" sz="4000" dirty="0" err="1">
                <a:latin typeface="+mn-lt"/>
                <a:ea typeface="Times New Roman" panose="02020603050405020304"/>
              </a:rPr>
              <a:t>nông</a:t>
            </a:r>
            <a:r>
              <a:rPr lang="fr-FR" sz="4000" dirty="0">
                <a:latin typeface="+mn-lt"/>
                <a:ea typeface="Times New Roman" panose="02020603050405020304"/>
              </a:rPr>
              <a:t> </a:t>
            </a:r>
            <a:r>
              <a:rPr lang="fr-FR" sz="4000" dirty="0" err="1">
                <a:latin typeface="+mn-lt"/>
                <a:ea typeface="Times New Roman" panose="02020603050405020304"/>
              </a:rPr>
              <a:t>độ</a:t>
            </a:r>
            <a:r>
              <a:rPr lang="fr-FR" sz="4000" dirty="0">
                <a:latin typeface="+mn-lt"/>
                <a:ea typeface="Times New Roman" panose="02020603050405020304"/>
              </a:rPr>
              <a:t> </a:t>
            </a:r>
            <a:r>
              <a:rPr lang="fr-FR" sz="4000" dirty="0" err="1">
                <a:latin typeface="+mn-lt"/>
                <a:ea typeface="Times New Roman" panose="02020603050405020304"/>
              </a:rPr>
              <a:t>loãng</a:t>
            </a:r>
            <a:r>
              <a:rPr lang="fr-FR" sz="4000" dirty="0">
                <a:latin typeface="+mn-lt"/>
                <a:ea typeface="Times New Roman" panose="02020603050405020304"/>
              </a:rPr>
              <a:t> </a:t>
            </a:r>
            <a:r>
              <a:rPr lang="fr-FR" sz="4000" dirty="0" err="1">
                <a:latin typeface="+mn-lt"/>
                <a:ea typeface="Times New Roman" panose="02020603050405020304"/>
              </a:rPr>
              <a:t>vừa</a:t>
            </a:r>
            <a:r>
              <a:rPr lang="fr-FR" sz="4000" dirty="0">
                <a:latin typeface="+mn-lt"/>
                <a:ea typeface="Times New Roman" panose="02020603050405020304"/>
              </a:rPr>
              <a:t> </a:t>
            </a:r>
            <a:r>
              <a:rPr lang="fr-FR" sz="4000" dirty="0" err="1">
                <a:latin typeface="+mn-lt"/>
                <a:ea typeface="Times New Roman" panose="02020603050405020304"/>
              </a:rPr>
              <a:t>phải</a:t>
            </a:r>
            <a:r>
              <a:rPr lang="fr-FR" sz="4000" dirty="0">
                <a:latin typeface="+mn-lt"/>
                <a:ea typeface="Times New Roman" panose="02020603050405020304"/>
              </a:rPr>
              <a:t>, </a:t>
            </a:r>
            <a:r>
              <a:rPr lang="fr-FR" sz="4000" dirty="0" err="1">
                <a:latin typeface="+mn-lt"/>
                <a:ea typeface="Times New Roman" panose="02020603050405020304"/>
              </a:rPr>
              <a:t>quá</a:t>
            </a:r>
            <a:r>
              <a:rPr lang="fr-FR" sz="4000" dirty="0">
                <a:latin typeface="+mn-lt"/>
                <a:ea typeface="Times New Roman" panose="02020603050405020304"/>
              </a:rPr>
              <a:t> </a:t>
            </a:r>
            <a:r>
              <a:rPr lang="fr-FR" sz="4000" dirty="0" err="1">
                <a:latin typeface="+mn-lt"/>
                <a:ea typeface="Times New Roman" panose="02020603050405020304"/>
              </a:rPr>
              <a:t>trình</a:t>
            </a:r>
            <a:r>
              <a:rPr lang="fr-FR" sz="4000" dirty="0">
                <a:latin typeface="+mn-lt"/>
                <a:ea typeface="Times New Roman" panose="02020603050405020304"/>
              </a:rPr>
              <a:t> </a:t>
            </a:r>
            <a:r>
              <a:rPr lang="fr-FR" sz="4000" dirty="0" err="1">
                <a:latin typeface="+mn-lt"/>
                <a:ea typeface="Times New Roman" panose="02020603050405020304"/>
              </a:rPr>
              <a:t>lên</a:t>
            </a:r>
            <a:r>
              <a:rPr lang="fr-FR" sz="4000" dirty="0">
                <a:latin typeface="+mn-lt"/>
                <a:ea typeface="Times New Roman" panose="02020603050405020304"/>
              </a:rPr>
              <a:t> men ở </a:t>
            </a:r>
            <a:r>
              <a:rPr lang="fr-FR" sz="4000" dirty="0" err="1">
                <a:latin typeface="+mn-lt"/>
                <a:ea typeface="Times New Roman" panose="02020603050405020304"/>
              </a:rPr>
              <a:t>điều</a:t>
            </a:r>
            <a:r>
              <a:rPr lang="fr-FR" sz="4000" dirty="0">
                <a:latin typeface="+mn-lt"/>
                <a:ea typeface="Times New Roman" panose="02020603050405020304"/>
              </a:rPr>
              <a:t> </a:t>
            </a:r>
            <a:r>
              <a:rPr lang="fr-FR" sz="4000" dirty="0" err="1">
                <a:latin typeface="+mn-lt"/>
                <a:ea typeface="Times New Roman" panose="02020603050405020304"/>
              </a:rPr>
              <a:t>kiện</a:t>
            </a:r>
            <a:r>
              <a:rPr lang="fr-FR" sz="4000" dirty="0">
                <a:latin typeface="+mn-lt"/>
                <a:ea typeface="Times New Roman" panose="02020603050405020304"/>
              </a:rPr>
              <a:t> </a:t>
            </a:r>
            <a:r>
              <a:rPr lang="fr-FR" sz="4000" dirty="0" err="1">
                <a:latin typeface="+mn-lt"/>
                <a:ea typeface="Times New Roman" panose="02020603050405020304"/>
              </a:rPr>
              <a:t>nhiệt</a:t>
            </a:r>
            <a:r>
              <a:rPr lang="fr-FR" sz="4000" dirty="0">
                <a:latin typeface="+mn-lt"/>
                <a:ea typeface="Times New Roman" panose="02020603050405020304"/>
              </a:rPr>
              <a:t> </a:t>
            </a:r>
            <a:r>
              <a:rPr lang="fr-FR" sz="4000" dirty="0" err="1">
                <a:latin typeface="+mn-lt"/>
                <a:ea typeface="Times New Roman" panose="02020603050405020304"/>
              </a:rPr>
              <a:t>độ</a:t>
            </a:r>
            <a:r>
              <a:rPr lang="fr-FR" sz="4000" dirty="0">
                <a:latin typeface="+mn-lt"/>
                <a:ea typeface="Times New Roman" panose="02020603050405020304"/>
              </a:rPr>
              <a:t> </a:t>
            </a:r>
            <a:r>
              <a:rPr lang="fr-FR" sz="4000" dirty="0" err="1">
                <a:latin typeface="+mn-lt"/>
                <a:ea typeface="Times New Roman" panose="02020603050405020304"/>
              </a:rPr>
              <a:t>thường</a:t>
            </a:r>
            <a:r>
              <a:rPr lang="fr-FR" sz="4000" dirty="0">
                <a:latin typeface="+mn-lt"/>
                <a:ea typeface="Times New Roman" panose="02020603050405020304"/>
              </a:rPr>
              <a:t> 20</a:t>
            </a:r>
            <a:r>
              <a:rPr lang="fr-FR" sz="4000" baseline="30000" dirty="0">
                <a:latin typeface="+mn-lt"/>
                <a:ea typeface="Times New Roman" panose="02020603050405020304"/>
              </a:rPr>
              <a:t>o</a:t>
            </a:r>
            <a:r>
              <a:rPr lang="fr-FR" sz="4000" dirty="0">
                <a:latin typeface="+mn-lt"/>
                <a:ea typeface="Times New Roman" panose="02020603050405020304"/>
              </a:rPr>
              <a:t>C  30</a:t>
            </a:r>
            <a:r>
              <a:rPr lang="fr-FR" sz="4000" baseline="30000" dirty="0">
                <a:latin typeface="+mn-lt"/>
                <a:ea typeface="Times New Roman" panose="02020603050405020304"/>
              </a:rPr>
              <a:t>o</a:t>
            </a:r>
            <a:r>
              <a:rPr lang="fr-FR" sz="4000" dirty="0">
                <a:latin typeface="+mn-lt"/>
                <a:ea typeface="Times New Roman" panose="02020603050405020304"/>
              </a:rPr>
              <a:t>C </a:t>
            </a:r>
            <a:r>
              <a:rPr lang="fr-FR" sz="4000" dirty="0" err="1">
                <a:latin typeface="+mn-lt"/>
                <a:ea typeface="Times New Roman" panose="02020603050405020304"/>
              </a:rPr>
              <a:t>và</a:t>
            </a:r>
            <a:r>
              <a:rPr lang="fr-FR" sz="4000" dirty="0">
                <a:latin typeface="+mn-lt"/>
                <a:ea typeface="Times New Roman" panose="02020603050405020304"/>
              </a:rPr>
              <a:t> </a:t>
            </a:r>
            <a:r>
              <a:rPr lang="fr-FR" sz="4000" dirty="0" err="1">
                <a:latin typeface="+mn-lt"/>
                <a:ea typeface="Times New Roman" panose="02020603050405020304"/>
              </a:rPr>
              <a:t>cần</a:t>
            </a:r>
            <a:r>
              <a:rPr lang="fr-FR" sz="4000" dirty="0">
                <a:latin typeface="+mn-lt"/>
                <a:ea typeface="Times New Roman" panose="02020603050405020304"/>
              </a:rPr>
              <a:t> </a:t>
            </a:r>
            <a:r>
              <a:rPr lang="fr-FR" sz="4000" dirty="0" err="1">
                <a:latin typeface="+mn-lt"/>
                <a:ea typeface="Times New Roman" panose="02020603050405020304"/>
              </a:rPr>
              <a:t>để</a:t>
            </a:r>
            <a:r>
              <a:rPr lang="fr-FR" sz="4000" dirty="0">
                <a:latin typeface="+mn-lt"/>
                <a:ea typeface="Times New Roman" panose="02020603050405020304"/>
              </a:rPr>
              <a:t> </a:t>
            </a:r>
            <a:r>
              <a:rPr lang="fr-FR" sz="4000" dirty="0" err="1">
                <a:latin typeface="+mn-lt"/>
                <a:ea typeface="Times New Roman" panose="02020603050405020304"/>
              </a:rPr>
              <a:t>thoáng</a:t>
            </a:r>
            <a:r>
              <a:rPr lang="fr-FR" sz="4000" dirty="0">
                <a:latin typeface="+mn-lt"/>
                <a:ea typeface="Times New Roman" panose="02020603050405020304"/>
              </a:rPr>
              <a:t> </a:t>
            </a:r>
            <a:r>
              <a:rPr lang="fr-FR" sz="4000" dirty="0" err="1">
                <a:latin typeface="+mn-lt"/>
                <a:ea typeface="Times New Roman" panose="02020603050405020304"/>
              </a:rPr>
              <a:t>khí</a:t>
            </a:r>
            <a:endParaRPr lang="en-US" sz="4000" dirty="0">
              <a:latin typeface="+mn-lt"/>
            </a:endParaRPr>
          </a:p>
        </p:txBody>
      </p:sp>
      <p:sp>
        <p:nvSpPr>
          <p:cNvPr id="31" name="Rounded Rectangular Callout 30"/>
          <p:cNvSpPr/>
          <p:nvPr/>
        </p:nvSpPr>
        <p:spPr>
          <a:xfrm>
            <a:off x="5867400" y="7442200"/>
            <a:ext cx="11537194" cy="2221042"/>
          </a:xfrm>
          <a:prstGeom prst="wedgeRoundRectCallout">
            <a:avLst>
              <a:gd name="adj1" fmla="val -55285"/>
              <a:gd name="adj2" fmla="val -12256"/>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lumMod val="50000"/>
                  </a:schemeClr>
                </a:solidFill>
              </a:rPr>
              <a:t>Trong thực tiễn, phương pháp lên men giấm thường được dùng để điều chế giấm ăn</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2464" flipH="1">
            <a:off x="3043631" y="7482754"/>
            <a:ext cx="1971198" cy="21399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par>
                                <p:cTn id="18" presetID="14" presetClass="entr" presetSubtype="1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7731496" y="1565584"/>
            <a:ext cx="3102131" cy="784830"/>
          </a:xfrm>
          <a:prstGeom prst="rect">
            <a:avLst/>
          </a:prstGeom>
          <a:solidFill>
            <a:srgbClr val="FDDF78">
              <a:lumMod val="40000"/>
              <a:lumOff val="60000"/>
            </a:srgbClr>
          </a:solidFill>
          <a:ln w="38100">
            <a:solidFill>
              <a:srgbClr val="FDDF78">
                <a:lumMod val="50000"/>
              </a:srgbClr>
            </a:solidFill>
            <a:prstDash val="dash"/>
          </a:ln>
        </p:spPr>
        <p:txBody>
          <a:bodyPr wrap="none">
            <a:spAutoFit/>
          </a:bodyPr>
          <a:lstStyle/>
          <a:p>
            <a:pPr marL="0" marR="0" lvl="0" indent="0" algn="ctr" defTabSz="914400" eaLnBrk="1" fontAlgn="auto" latinLnBrk="0" hangingPunct="1">
              <a:spcBef>
                <a:spcPts val="0"/>
              </a:spcBef>
              <a:spcAft>
                <a:spcPts val="0"/>
              </a:spcAft>
              <a:buClrTx/>
              <a:buSzTx/>
              <a:buFontTx/>
              <a:buNone/>
              <a:defRPr/>
            </a:pPr>
            <a:r>
              <a:rPr kumimoji="0" lang="en-US" sz="4500" b="1" i="0" u="none" strike="noStrike" kern="0" cap="none" spc="0" normalizeH="0" baseline="0" noProof="0" dirty="0" smtClean="0">
                <a:ln>
                  <a:noFill/>
                </a:ln>
                <a:solidFill>
                  <a:srgbClr val="000000"/>
                </a:solidFill>
                <a:effectLst/>
                <a:uLnTx/>
                <a:uFillTx/>
              </a:rPr>
              <a:t>KẾT LUẬN</a:t>
            </a:r>
            <a:endParaRPr kumimoji="0" lang="en-US" sz="4500" b="1" i="0" u="none" strike="noStrike" kern="0" cap="none" spc="0" normalizeH="0" baseline="0" noProof="0" dirty="0">
              <a:ln>
                <a:noFill/>
              </a:ln>
              <a:solidFill>
                <a:srgbClr val="000000"/>
              </a:solidFill>
              <a:effectLst/>
              <a:uLnTx/>
              <a:uFillTx/>
            </a:endParaRPr>
          </a:p>
        </p:txBody>
      </p:sp>
      <p:pic>
        <p:nvPicPr>
          <p:cNvPr id="3" name="Picture 22"/>
          <p:cNvPicPr>
            <a:picLocks noChangeAspect="1"/>
          </p:cNvPicPr>
          <p:nvPr/>
        </p:nvPicPr>
        <p:blipFill>
          <a:blip r:embed="rId3"/>
          <a:srcRect/>
          <a:stretch>
            <a:fillRect/>
          </a:stretch>
        </p:blipFill>
        <p:spPr>
          <a:xfrm>
            <a:off x="15637523" y="8229596"/>
            <a:ext cx="2625077" cy="2057404"/>
          </a:xfrm>
          <a:prstGeom prst="rect">
            <a:avLst/>
          </a:prstGeom>
        </p:spPr>
      </p:pic>
      <p:grpSp>
        <p:nvGrpSpPr>
          <p:cNvPr id="4" name="Group 3"/>
          <p:cNvGrpSpPr/>
          <p:nvPr/>
        </p:nvGrpSpPr>
        <p:grpSpPr>
          <a:xfrm>
            <a:off x="1777310" y="3470467"/>
            <a:ext cx="14706602" cy="2169825"/>
            <a:chOff x="2209800" y="4504132"/>
            <a:chExt cx="14706602" cy="2169825"/>
          </a:xfrm>
        </p:grpSpPr>
        <p:pic>
          <p:nvPicPr>
            <p:cNvPr id="5" name="Picture 13"/>
            <p:cNvPicPr>
              <a:picLocks noChangeAspect="1"/>
            </p:cNvPicPr>
            <p:nvPr/>
          </p:nvPicPr>
          <p:blipFill>
            <a:blip r:embed="rId4"/>
            <a:srcRect/>
            <a:stretch>
              <a:fillRect/>
            </a:stretch>
          </p:blipFill>
          <p:spPr>
            <a:xfrm>
              <a:off x="2209800" y="4563542"/>
              <a:ext cx="1116233" cy="1635506"/>
            </a:xfrm>
            <a:prstGeom prst="rect">
              <a:avLst/>
            </a:prstGeom>
          </p:spPr>
        </p:pic>
        <p:sp>
          <p:nvSpPr>
            <p:cNvPr id="6" name="Rectangle 5"/>
            <p:cNvSpPr/>
            <p:nvPr/>
          </p:nvSpPr>
          <p:spPr>
            <a:xfrm>
              <a:off x="3657600" y="4504132"/>
              <a:ext cx="13258802" cy="2169825"/>
            </a:xfrm>
            <a:prstGeom prst="rect">
              <a:avLst/>
            </a:prstGeom>
          </p:spPr>
          <p:txBody>
            <a:bodyPr wrap="square">
              <a:spAutoFit/>
            </a:bodyPr>
            <a:lstStyle/>
            <a:p>
              <a:pPr algn="just">
                <a:lnSpc>
                  <a:spcPct val="150000"/>
                </a:lnSpc>
                <a:spcBef>
                  <a:spcPts val="300"/>
                </a:spcBef>
              </a:pPr>
              <a:r>
                <a:rPr lang="vi-VN" sz="4500" dirty="0">
                  <a:latin typeface="Arial" panose="020B0604020202020204" pitchFamily="34" charset="0"/>
                  <a:ea typeface="Times New Roman" panose="02020603050405020304" pitchFamily="18" charset="0"/>
                  <a:cs typeface="Arial" panose="020B0604020202020204" pitchFamily="34" charset="0"/>
                </a:rPr>
                <a:t>Acetic acid có thể được điều chế bằng phương pháp lên men giấm hoặc </a:t>
              </a:r>
              <a:r>
                <a:rPr lang="vi-VN" sz="4500">
                  <a:latin typeface="Arial" panose="020B0604020202020204" pitchFamily="34" charset="0"/>
                  <a:ea typeface="Times New Roman" panose="02020603050405020304" pitchFamily="18" charset="0"/>
                  <a:cs typeface="Arial" panose="020B0604020202020204" pitchFamily="34" charset="0"/>
                </a:rPr>
                <a:t>từ </a:t>
              </a:r>
              <a:r>
                <a:rPr lang="vi-VN" sz="4500" smtClean="0">
                  <a:latin typeface="Arial" panose="020B0604020202020204" pitchFamily="34" charset="0"/>
                  <a:ea typeface="Times New Roman" panose="02020603050405020304" pitchFamily="18" charset="0"/>
                  <a:cs typeface="Arial" panose="020B0604020202020204" pitchFamily="34" charset="0"/>
                </a:rPr>
                <a:t>butane.</a:t>
              </a:r>
              <a:endParaRPr lang="en-US" sz="4500" dirty="0">
                <a:latin typeface="Arial" panose="020B0604020202020204" pitchFamily="34" charset="0"/>
                <a:ea typeface="Calibri" panose="020F0502020204030204" pitchFamily="34" charset="0"/>
                <a:cs typeface="Arial" panose="020B0604020202020204" pitchFamily="34" charset="0"/>
              </a:endParaRPr>
            </a:p>
          </p:txBody>
        </p:sp>
      </p:grpSp>
      <p:pic>
        <p:nvPicPr>
          <p:cNvPr id="7" name="Picture 8"/>
          <p:cNvPicPr>
            <a:picLocks noChangeAspect="1"/>
          </p:cNvPicPr>
          <p:nvPr/>
        </p:nvPicPr>
        <p:blipFill>
          <a:blip r:embed="rId5"/>
          <a:srcRect/>
          <a:stretch>
            <a:fillRect/>
          </a:stretch>
        </p:blipFill>
        <p:spPr>
          <a:xfrm>
            <a:off x="842031" y="6760345"/>
            <a:ext cx="3683190" cy="3526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9" name="TextBox 8"/>
          <p:cNvSpPr txBox="1"/>
          <p:nvPr/>
        </p:nvSpPr>
        <p:spPr>
          <a:xfrm>
            <a:off x="378213" y="800100"/>
            <a:ext cx="17531574" cy="10926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500" b="1" i="0" u="none" strike="noStrike" kern="0" cap="none" spc="0" normalizeH="0" baseline="0" noProof="0" dirty="0" smtClean="0">
                <a:ln>
                  <a:noFill/>
                </a:ln>
                <a:solidFill>
                  <a:srgbClr val="000000"/>
                </a:solidFill>
                <a:effectLst/>
                <a:uLnTx/>
                <a:uFillTx/>
                <a:latin typeface="Arial" panose="020B0604020202020204"/>
                <a:cs typeface="Arial" panose="020B0604020202020204" pitchFamily="34" charset="0"/>
              </a:rPr>
              <a:t>LUYỆN TẬP</a:t>
            </a:r>
            <a:endParaRPr kumimoji="0" lang="en-US" sz="6500" b="0" i="0" u="none" strike="noStrike" kern="0" cap="none" spc="0" normalizeH="0" baseline="0" noProof="0" dirty="0">
              <a:ln>
                <a:noFill/>
              </a:ln>
              <a:solidFill>
                <a:srgbClr val="000000"/>
              </a:solidFill>
              <a:effectLst/>
              <a:uLnTx/>
              <a:uFillTx/>
              <a:latin typeface="Arial" panose="020B0604020202020204"/>
              <a:cs typeface="Arial" panose="020B0604020202020204" pitchFamily="34" charset="0"/>
            </a:endParaRPr>
          </a:p>
        </p:txBody>
      </p:sp>
      <p:sp>
        <p:nvSpPr>
          <p:cNvPr id="10" name="TextBox 9"/>
          <p:cNvSpPr txBox="1"/>
          <p:nvPr/>
        </p:nvSpPr>
        <p:spPr>
          <a:xfrm>
            <a:off x="2726420" y="2274739"/>
            <a:ext cx="12854208" cy="923330"/>
          </a:xfrm>
          <a:prstGeom prst="rect">
            <a:avLst/>
          </a:prstGeom>
        </p:spPr>
        <p:txBody>
          <a:bodyPr wrap="square" lIns="0" tIns="0" rIns="0" bIns="0" rtlCol="0" anchor="ctr">
            <a:spAutoFit/>
          </a:bodyPr>
          <a:lstStyle/>
          <a:p>
            <a:pPr algn="ctr">
              <a:lnSpc>
                <a:spcPct val="150000"/>
              </a:lnSpc>
            </a:pPr>
            <a:r>
              <a:rPr lang="fr-FR" sz="4000" b="1" dirty="0" err="1">
                <a:latin typeface="+mn-lt"/>
                <a:ea typeface="Times New Roman" panose="02020603050405020304"/>
              </a:rPr>
              <a:t>Câu</a:t>
            </a:r>
            <a:r>
              <a:rPr lang="fr-FR" sz="4000" b="1" dirty="0">
                <a:latin typeface="+mn-lt"/>
                <a:ea typeface="Times New Roman" panose="02020603050405020304"/>
              </a:rPr>
              <a:t> 1: </a:t>
            </a:r>
            <a:r>
              <a:rPr lang="fr-FR" sz="4000" dirty="0" err="1">
                <a:latin typeface="+mn-lt"/>
                <a:ea typeface="Times New Roman" panose="02020603050405020304"/>
              </a:rPr>
              <a:t>Số</a:t>
            </a:r>
            <a:r>
              <a:rPr lang="fr-FR" sz="4000" dirty="0">
                <a:latin typeface="+mn-lt"/>
                <a:ea typeface="Times New Roman" panose="02020603050405020304"/>
              </a:rPr>
              <a:t> </a:t>
            </a:r>
            <a:r>
              <a:rPr lang="fr-FR" sz="4000" dirty="0" err="1">
                <a:latin typeface="+mn-lt"/>
                <a:ea typeface="Times New Roman" panose="02020603050405020304"/>
              </a:rPr>
              <a:t>đồng</a:t>
            </a:r>
            <a:r>
              <a:rPr lang="fr-FR" sz="4000" dirty="0">
                <a:latin typeface="+mn-lt"/>
                <a:ea typeface="Times New Roman" panose="02020603050405020304"/>
              </a:rPr>
              <a:t> </a:t>
            </a:r>
            <a:r>
              <a:rPr lang="fr-FR" sz="4000" dirty="0" err="1">
                <a:latin typeface="+mn-lt"/>
                <a:ea typeface="Times New Roman" panose="02020603050405020304"/>
              </a:rPr>
              <a:t>phân</a:t>
            </a:r>
            <a:r>
              <a:rPr lang="fr-FR" sz="4000" dirty="0">
                <a:latin typeface="+mn-lt"/>
                <a:ea typeface="Times New Roman" panose="02020603050405020304"/>
              </a:rPr>
              <a:t> </a:t>
            </a:r>
            <a:r>
              <a:rPr lang="fr-FR" sz="4000" dirty="0" err="1">
                <a:latin typeface="+mn-lt"/>
                <a:ea typeface="Times New Roman" panose="02020603050405020304"/>
              </a:rPr>
              <a:t>axit</a:t>
            </a:r>
            <a:r>
              <a:rPr lang="fr-FR" sz="4000" dirty="0">
                <a:latin typeface="+mn-lt"/>
                <a:ea typeface="Times New Roman" panose="02020603050405020304"/>
              </a:rPr>
              <a:t> </a:t>
            </a:r>
            <a:r>
              <a:rPr lang="fr-FR" sz="4000" dirty="0" err="1">
                <a:latin typeface="+mn-lt"/>
                <a:ea typeface="Times New Roman" panose="02020603050405020304"/>
              </a:rPr>
              <a:t>ứng</a:t>
            </a:r>
            <a:r>
              <a:rPr lang="fr-FR" sz="4000" dirty="0">
                <a:latin typeface="+mn-lt"/>
                <a:ea typeface="Times New Roman" panose="02020603050405020304"/>
              </a:rPr>
              <a:t> </a:t>
            </a:r>
            <a:r>
              <a:rPr lang="fr-FR" sz="4000" dirty="0" err="1">
                <a:latin typeface="+mn-lt"/>
                <a:ea typeface="Times New Roman" panose="02020603050405020304"/>
              </a:rPr>
              <a:t>với</a:t>
            </a:r>
            <a:r>
              <a:rPr lang="fr-FR" sz="4000" dirty="0">
                <a:latin typeface="+mn-lt"/>
                <a:ea typeface="Times New Roman" panose="02020603050405020304"/>
              </a:rPr>
              <a:t> </a:t>
            </a:r>
            <a:r>
              <a:rPr lang="fr-FR" sz="4000" dirty="0" err="1">
                <a:latin typeface="+mn-lt"/>
                <a:ea typeface="Times New Roman" panose="02020603050405020304"/>
              </a:rPr>
              <a:t>công</a:t>
            </a:r>
            <a:r>
              <a:rPr lang="fr-FR" sz="4000" dirty="0">
                <a:latin typeface="+mn-lt"/>
                <a:ea typeface="Times New Roman" panose="02020603050405020304"/>
              </a:rPr>
              <a:t> </a:t>
            </a:r>
            <a:r>
              <a:rPr lang="fr-FR" sz="4000" dirty="0" err="1">
                <a:latin typeface="+mn-lt"/>
                <a:ea typeface="Times New Roman" panose="02020603050405020304"/>
              </a:rPr>
              <a:t>thức</a:t>
            </a:r>
            <a:r>
              <a:rPr lang="fr-FR" sz="4000" dirty="0">
                <a:latin typeface="+mn-lt"/>
                <a:ea typeface="Times New Roman" panose="02020603050405020304"/>
              </a:rPr>
              <a:t> C</a:t>
            </a:r>
            <a:r>
              <a:rPr lang="fr-FR" sz="4000" baseline="-25000" dirty="0">
                <a:latin typeface="+mn-lt"/>
                <a:ea typeface="Times New Roman" panose="02020603050405020304"/>
              </a:rPr>
              <a:t>4</a:t>
            </a:r>
            <a:r>
              <a:rPr lang="fr-FR" sz="4000" dirty="0">
                <a:latin typeface="+mn-lt"/>
                <a:ea typeface="Times New Roman" panose="02020603050405020304"/>
              </a:rPr>
              <a:t>H</a:t>
            </a:r>
            <a:r>
              <a:rPr lang="fr-FR" sz="4000" baseline="-25000" dirty="0">
                <a:latin typeface="+mn-lt"/>
                <a:ea typeface="Times New Roman" panose="02020603050405020304"/>
              </a:rPr>
              <a:t>8</a:t>
            </a:r>
            <a:r>
              <a:rPr lang="fr-FR" sz="4000" dirty="0">
                <a:latin typeface="+mn-lt"/>
                <a:ea typeface="Times New Roman" panose="02020603050405020304"/>
              </a:rPr>
              <a:t>O</a:t>
            </a:r>
            <a:r>
              <a:rPr lang="fr-FR" sz="4000" baseline="-25000" dirty="0">
                <a:latin typeface="+mn-lt"/>
                <a:ea typeface="Times New Roman" panose="02020603050405020304"/>
              </a:rPr>
              <a:t>2</a:t>
            </a:r>
            <a:r>
              <a:rPr lang="fr-FR" sz="4000" dirty="0">
                <a:latin typeface="+mn-lt"/>
                <a:ea typeface="Times New Roman" panose="02020603050405020304"/>
              </a:rPr>
              <a:t> là</a:t>
            </a:r>
            <a:endParaRPr lang="en-US" sz="4000" dirty="0">
              <a:effectLst/>
              <a:latin typeface="+mn-lt"/>
              <a:ea typeface="Times New Roman" panose="02020603050405020304"/>
            </a:endParaRPr>
          </a:p>
        </p:txBody>
      </p:sp>
      <p:sp>
        <p:nvSpPr>
          <p:cNvPr id="11" name="Plaque 10"/>
          <p:cNvSpPr/>
          <p:nvPr/>
        </p:nvSpPr>
        <p:spPr>
          <a:xfrm>
            <a:off x="13716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fr-FR" sz="3600" b="1" i="0" u="none" strike="noStrike" kern="0" cap="none" spc="0" normalizeH="0" baseline="0" noProof="0" dirty="0">
                <a:ln>
                  <a:noFill/>
                </a:ln>
                <a:solidFill>
                  <a:srgbClr val="000000"/>
                </a:solidFill>
                <a:effectLst/>
                <a:uLnTx/>
                <a:uFillTx/>
                <a:latin typeface="Arial" panose="020B0604020202020204"/>
                <a:ea typeface="Times New Roman" panose="02020603050405020304"/>
                <a:cs typeface="+mn-cs"/>
              </a:rPr>
              <a:t>A.</a:t>
            </a:r>
            <a:r>
              <a:rPr kumimoji="0" lang="fr-FR" sz="3600" b="0" i="0" u="none" strike="noStrike" kern="0" cap="none" spc="0" normalizeH="0" baseline="0" noProof="0" dirty="0">
                <a:ln>
                  <a:noFill/>
                </a:ln>
                <a:solidFill>
                  <a:srgbClr val="000000"/>
                </a:solidFill>
                <a:effectLst/>
                <a:uLnTx/>
                <a:uFillTx/>
                <a:latin typeface="Arial" panose="020B0604020202020204"/>
                <a:ea typeface="Times New Roman" panose="02020603050405020304"/>
                <a:cs typeface="+mn-cs"/>
              </a:rPr>
              <a:t> </a:t>
            </a:r>
            <a:r>
              <a:rPr kumimoji="0" lang="fr-FR" sz="3600" b="0" i="0" u="none" strike="noStrike" kern="0" cap="none" spc="0" normalizeH="0" baseline="0" noProof="0" dirty="0" smtClean="0">
                <a:ln>
                  <a:noFill/>
                </a:ln>
                <a:solidFill>
                  <a:srgbClr val="000000"/>
                </a:solidFill>
                <a:effectLst/>
                <a:uLnTx/>
                <a:uFillTx/>
                <a:latin typeface="Arial" panose="020B0604020202020204"/>
                <a:ea typeface="Times New Roman" panose="02020603050405020304"/>
                <a:cs typeface="+mn-cs"/>
              </a:rPr>
              <a:t>2</a:t>
            </a:r>
            <a:endParaRPr kumimoji="0" lang="en-US" sz="36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12" name="Plaque 11"/>
          <p:cNvSpPr/>
          <p:nvPr/>
        </p:nvSpPr>
        <p:spPr>
          <a:xfrm>
            <a:off x="13716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fr-FR" sz="3600" b="1" i="0" u="none" strike="noStrike" kern="0" cap="none" spc="0" normalizeH="0" baseline="0" noProof="0" dirty="0" smtClean="0">
                <a:ln>
                  <a:noFill/>
                </a:ln>
                <a:solidFill>
                  <a:srgbClr val="000000"/>
                </a:solidFill>
                <a:effectLst/>
                <a:uLnTx/>
                <a:uFillTx/>
                <a:latin typeface="Arial" panose="020B0604020202020204"/>
                <a:ea typeface="Times New Roman" panose="02020603050405020304"/>
                <a:cs typeface="+mn-cs"/>
              </a:rPr>
              <a:t>C.</a:t>
            </a:r>
            <a:r>
              <a:rPr kumimoji="0" lang="fr-FR" sz="3600" b="1" i="0" u="none" strike="noStrike" kern="0" cap="none" spc="0" normalizeH="0" noProof="0" dirty="0" smtClean="0">
                <a:ln>
                  <a:noFill/>
                </a:ln>
                <a:solidFill>
                  <a:srgbClr val="000000"/>
                </a:solidFill>
                <a:effectLst/>
                <a:uLnTx/>
                <a:uFillTx/>
                <a:latin typeface="Arial" panose="020B0604020202020204"/>
                <a:ea typeface="Times New Roman" panose="02020603050405020304"/>
                <a:cs typeface="+mn-cs"/>
              </a:rPr>
              <a:t> </a:t>
            </a:r>
            <a:r>
              <a:rPr kumimoji="0" lang="fr-FR" sz="3600" i="0" u="none" strike="noStrike" kern="0" cap="none" spc="0" normalizeH="0" noProof="0" dirty="0" smtClean="0">
                <a:ln>
                  <a:noFill/>
                </a:ln>
                <a:solidFill>
                  <a:srgbClr val="000000"/>
                </a:solidFill>
                <a:effectLst/>
                <a:uLnTx/>
                <a:uFillTx/>
                <a:latin typeface="Arial" panose="020B0604020202020204"/>
                <a:ea typeface="Times New Roman" panose="02020603050405020304"/>
                <a:cs typeface="+mn-cs"/>
              </a:rPr>
              <a:t>4</a:t>
            </a:r>
            <a:endParaRPr kumimoji="0" lang="en-US" sz="36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13" name="Plaque 12"/>
          <p:cNvSpPr/>
          <p:nvPr/>
        </p:nvSpPr>
        <p:spPr>
          <a:xfrm>
            <a:off x="96774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fr-FR" sz="3600" b="1" i="0" u="none" strike="noStrike" kern="0" cap="none" spc="0" normalizeH="0" baseline="0" noProof="0" dirty="0">
                <a:ln>
                  <a:noFill/>
                </a:ln>
                <a:solidFill>
                  <a:srgbClr val="000000"/>
                </a:solidFill>
                <a:effectLst/>
                <a:uLnTx/>
                <a:uFillTx/>
                <a:latin typeface="Arial" panose="020B0604020202020204"/>
                <a:ea typeface="Times New Roman" panose="02020603050405020304"/>
                <a:cs typeface="+mn-cs"/>
              </a:rPr>
              <a:t>B.</a:t>
            </a:r>
            <a:r>
              <a:rPr kumimoji="0" lang="fr-FR" sz="3600" b="0" i="0" u="none" strike="noStrike" kern="0" cap="none" spc="0" normalizeH="0" baseline="0" noProof="0" dirty="0">
                <a:ln>
                  <a:noFill/>
                </a:ln>
                <a:solidFill>
                  <a:srgbClr val="000000"/>
                </a:solidFill>
                <a:effectLst/>
                <a:uLnTx/>
                <a:uFillTx/>
                <a:latin typeface="Arial" panose="020B0604020202020204"/>
                <a:ea typeface="Times New Roman" panose="02020603050405020304"/>
                <a:cs typeface="+mn-cs"/>
              </a:rPr>
              <a:t> </a:t>
            </a:r>
            <a:r>
              <a:rPr kumimoji="0" lang="fr-FR" sz="3600" b="0" i="0" u="none" strike="noStrike" kern="0" cap="none" spc="0" normalizeH="0" baseline="0" noProof="0" dirty="0" smtClean="0">
                <a:ln>
                  <a:noFill/>
                </a:ln>
                <a:solidFill>
                  <a:srgbClr val="000000"/>
                </a:solidFill>
                <a:effectLst/>
                <a:uLnTx/>
                <a:uFillTx/>
                <a:latin typeface="Arial" panose="020B0604020202020204"/>
                <a:ea typeface="Times New Roman" panose="02020603050405020304"/>
                <a:cs typeface="+mn-cs"/>
              </a:rPr>
              <a:t>3</a:t>
            </a:r>
            <a:endParaRPr kumimoji="0" lang="en-US" sz="36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14" name="Plaque 13"/>
          <p:cNvSpPr/>
          <p:nvPr/>
        </p:nvSpPr>
        <p:spPr>
          <a:xfrm>
            <a:off x="96774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defRPr/>
            </a:pPr>
            <a:r>
              <a:rPr kumimoji="0" lang="fr-FR" sz="3600" b="1" i="0" u="none" strike="noStrike" kern="0" cap="none" spc="0" normalizeH="0" baseline="0" noProof="0" dirty="0">
                <a:ln>
                  <a:noFill/>
                </a:ln>
                <a:solidFill>
                  <a:srgbClr val="000000"/>
                </a:solidFill>
                <a:effectLst/>
                <a:uLnTx/>
                <a:uFillTx/>
                <a:latin typeface="Arial" panose="020B0604020202020204"/>
                <a:ea typeface="Times New Roman" panose="02020603050405020304"/>
                <a:cs typeface="+mn-cs"/>
              </a:rPr>
              <a:t>D</a:t>
            </a:r>
            <a:r>
              <a:rPr kumimoji="0" lang="fr-FR" sz="3600" b="1" i="0" u="none" strike="noStrike" kern="0" cap="none" spc="0" normalizeH="0" baseline="0" noProof="0" dirty="0" smtClean="0">
                <a:ln>
                  <a:noFill/>
                </a:ln>
                <a:solidFill>
                  <a:srgbClr val="000000"/>
                </a:solidFill>
                <a:effectLst/>
                <a:uLnTx/>
                <a:uFillTx/>
                <a:latin typeface="Arial" panose="020B0604020202020204"/>
                <a:ea typeface="Times New Roman" panose="02020603050405020304"/>
                <a:cs typeface="+mn-cs"/>
              </a:rPr>
              <a:t>.</a:t>
            </a:r>
            <a:r>
              <a:rPr lang="fr-FR" sz="3600" dirty="0">
                <a:ea typeface="Times New Roman" panose="02020603050405020304"/>
                <a:cs typeface="+mn-cs"/>
              </a:rPr>
              <a:t> 6</a:t>
            </a:r>
            <a:endParaRPr kumimoji="0" lang="en-US" sz="3600" b="0" i="0" u="none" strike="noStrike" kern="0" cap="none" spc="0" normalizeH="0" baseline="0" noProof="0" dirty="0">
              <a:ln>
                <a:noFill/>
              </a:ln>
              <a:solidFill>
                <a:srgbClr val="000000"/>
              </a:solidFill>
              <a:effectLst/>
              <a:uLnTx/>
              <a:uFillTx/>
              <a:latin typeface="Arial" panose="020B0604020202020204"/>
              <a:ea typeface="Times New Roman" panose="02020603050405020304"/>
              <a:cs typeface="+mn-cs"/>
            </a:endParaRPr>
          </a:p>
        </p:txBody>
      </p:sp>
      <p:sp>
        <p:nvSpPr>
          <p:cNvPr id="15" name="Plaque 14"/>
          <p:cNvSpPr/>
          <p:nvPr/>
        </p:nvSpPr>
        <p:spPr>
          <a:xfrm>
            <a:off x="1371600" y="3814164"/>
            <a:ext cx="7162800" cy="2734872"/>
          </a:xfrm>
          <a:prstGeom prst="plaque">
            <a:avLst/>
          </a:prstGeom>
          <a:solidFill>
            <a:srgbClr val="F6C09C"/>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buClrTx/>
              <a:defRPr/>
            </a:pPr>
            <a:r>
              <a:rPr lang="fr-FR" sz="3600" b="1" dirty="0">
                <a:ea typeface="Times New Roman" panose="02020603050405020304"/>
              </a:rPr>
              <a:t>A.</a:t>
            </a:r>
            <a:r>
              <a:rPr lang="fr-FR" sz="3600" dirty="0">
                <a:ea typeface="Times New Roman" panose="02020603050405020304"/>
              </a:rPr>
              <a:t> 2</a:t>
            </a:r>
            <a:endParaRPr lang="en-US" sz="3600" dirty="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5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5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9" name="TextBox 8"/>
          <p:cNvSpPr txBox="1"/>
          <p:nvPr/>
        </p:nvSpPr>
        <p:spPr>
          <a:xfrm>
            <a:off x="378213" y="368300"/>
            <a:ext cx="17531574" cy="1592744"/>
          </a:xfrm>
          <a:prstGeom prst="rect">
            <a:avLst/>
          </a:prstGeom>
          <a:noFill/>
        </p:spPr>
        <p:txBody>
          <a:bodyPr wrap="square" rtlCol="0">
            <a:spAutoFit/>
          </a:bodyPr>
          <a:lstStyle/>
          <a:p>
            <a:pPr algn="ctr">
              <a:lnSpc>
                <a:spcPct val="150000"/>
              </a:lnSpc>
            </a:pPr>
            <a:r>
              <a:rPr lang="en-US" sz="6500" b="1" dirty="0" smtClean="0">
                <a:latin typeface="+mn-lt"/>
                <a:cs typeface="Arial" panose="020B0604020202020204" pitchFamily="34" charset="0"/>
              </a:rPr>
              <a:t>LUYỆN TẬP</a:t>
            </a:r>
            <a:endParaRPr lang="en-US" sz="6500" dirty="0">
              <a:latin typeface="+mn-lt"/>
              <a:cs typeface="Arial" panose="020B0604020202020204" pitchFamily="34" charset="0"/>
            </a:endParaRPr>
          </a:p>
        </p:txBody>
      </p:sp>
      <p:sp>
        <p:nvSpPr>
          <p:cNvPr id="10" name="TextBox 9"/>
          <p:cNvSpPr txBox="1"/>
          <p:nvPr/>
        </p:nvSpPr>
        <p:spPr>
          <a:xfrm>
            <a:off x="2726420" y="1961044"/>
            <a:ext cx="12854208" cy="4985980"/>
          </a:xfrm>
          <a:prstGeom prst="rect">
            <a:avLst/>
          </a:prstGeom>
        </p:spPr>
        <p:txBody>
          <a:bodyPr wrap="square" lIns="0" tIns="0" rIns="0" bIns="0" rtlCol="0" anchor="ctr">
            <a:spAutoFit/>
          </a:bodyPr>
          <a:lstStyle/>
          <a:p>
            <a:pPr lvl="0" algn="ctr">
              <a:lnSpc>
                <a:spcPct val="150000"/>
              </a:lnSpc>
              <a:buClrTx/>
            </a:pPr>
            <a:r>
              <a:rPr lang="vi-VN" sz="3700" b="1" dirty="0">
                <a:cs typeface="Arial" panose="020B0604020202020204" pitchFamily="34" charset="0"/>
              </a:rPr>
              <a:t>Câu 2: </a:t>
            </a:r>
            <a:r>
              <a:rPr lang="vi-VN" sz="3700" dirty="0">
                <a:cs typeface="Arial" panose="020B0604020202020204" pitchFamily="34" charset="0"/>
              </a:rPr>
              <a:t>Cho các phản ứng sau ở điều kiện thích </a:t>
            </a:r>
            <a:r>
              <a:rPr lang="vi-VN" sz="3700" dirty="0" smtClean="0">
                <a:cs typeface="Arial" panose="020B0604020202020204" pitchFamily="34" charset="0"/>
              </a:rPr>
              <a:t>hợp</a:t>
            </a:r>
            <a:endParaRPr lang="en-US" sz="3700" dirty="0" smtClean="0">
              <a:cs typeface="Arial" panose="020B0604020202020204" pitchFamily="34" charset="0"/>
            </a:endParaRPr>
          </a:p>
          <a:p>
            <a:pPr lvl="0" algn="just">
              <a:lnSpc>
                <a:spcPct val="150000"/>
              </a:lnSpc>
              <a:buClrTx/>
            </a:pPr>
            <a:r>
              <a:rPr lang="en-US" sz="3700" dirty="0">
                <a:solidFill>
                  <a:sysClr val="windowText" lastClr="000000"/>
                </a:solidFill>
                <a:ea typeface="Times New Roman" panose="02020603050405020304"/>
              </a:rPr>
              <a:t>(1) </a:t>
            </a:r>
            <a:r>
              <a:rPr lang="en-US" sz="3700" dirty="0" err="1">
                <a:solidFill>
                  <a:sysClr val="windowText" lastClr="000000"/>
                </a:solidFill>
                <a:ea typeface="Times New Roman" panose="02020603050405020304"/>
              </a:rPr>
              <a:t>Lên</a:t>
            </a:r>
            <a:r>
              <a:rPr lang="en-US" sz="3700" dirty="0">
                <a:solidFill>
                  <a:sysClr val="windowText" lastClr="000000"/>
                </a:solidFill>
                <a:ea typeface="Times New Roman" panose="02020603050405020304"/>
              </a:rPr>
              <a:t> men </a:t>
            </a:r>
            <a:r>
              <a:rPr lang="en-US" sz="3700" dirty="0" err="1">
                <a:solidFill>
                  <a:sysClr val="windowText" lastClr="000000"/>
                </a:solidFill>
                <a:ea typeface="Times New Roman" panose="02020603050405020304"/>
              </a:rPr>
              <a:t>giấm</a:t>
            </a:r>
            <a:r>
              <a:rPr lang="en-US" sz="3700" dirty="0">
                <a:solidFill>
                  <a:sysClr val="windowText" lastClr="000000"/>
                </a:solidFill>
                <a:ea typeface="Times New Roman" panose="02020603050405020304"/>
              </a:rPr>
              <a:t> ethanol.</a:t>
            </a:r>
          </a:p>
          <a:p>
            <a:pPr lvl="0" algn="just">
              <a:lnSpc>
                <a:spcPct val="150000"/>
              </a:lnSpc>
              <a:buClrTx/>
            </a:pPr>
            <a:r>
              <a:rPr lang="en-US" sz="3700" dirty="0">
                <a:solidFill>
                  <a:sysClr val="windowText" lastClr="000000"/>
                </a:solidFill>
                <a:ea typeface="Times New Roman" panose="02020603050405020304"/>
              </a:rPr>
              <a:t>(2) </a:t>
            </a:r>
            <a:r>
              <a:rPr lang="en-US" sz="3700" dirty="0" err="1">
                <a:solidFill>
                  <a:sysClr val="windowText" lastClr="000000"/>
                </a:solidFill>
                <a:ea typeface="Times New Roman" panose="02020603050405020304"/>
              </a:rPr>
              <a:t>Oxi</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hóa</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không</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hoàn</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toàn</a:t>
            </a:r>
            <a:r>
              <a:rPr lang="en-US" sz="3700" dirty="0">
                <a:solidFill>
                  <a:sysClr val="windowText" lastClr="000000"/>
                </a:solidFill>
                <a:ea typeface="Times New Roman" panose="02020603050405020304"/>
              </a:rPr>
              <a:t> acetaldehyde.</a:t>
            </a:r>
          </a:p>
          <a:p>
            <a:pPr lvl="0" algn="just">
              <a:lnSpc>
                <a:spcPct val="150000"/>
              </a:lnSpc>
              <a:buClrTx/>
            </a:pPr>
            <a:r>
              <a:rPr lang="en-US" sz="3700" dirty="0">
                <a:solidFill>
                  <a:sysClr val="windowText" lastClr="000000"/>
                </a:solidFill>
                <a:ea typeface="Times New Roman" panose="02020603050405020304"/>
              </a:rPr>
              <a:t>(3) </a:t>
            </a:r>
            <a:r>
              <a:rPr lang="en-US" sz="3700" dirty="0" err="1">
                <a:solidFill>
                  <a:sysClr val="windowText" lastClr="000000"/>
                </a:solidFill>
                <a:ea typeface="Times New Roman" panose="02020603050405020304"/>
              </a:rPr>
              <a:t>Oxi</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hóa</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không</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hoàn</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toàn</a:t>
            </a:r>
            <a:r>
              <a:rPr lang="en-US" sz="3700" dirty="0">
                <a:solidFill>
                  <a:sysClr val="windowText" lastClr="000000"/>
                </a:solidFill>
                <a:ea typeface="Times New Roman" panose="02020603050405020304"/>
              </a:rPr>
              <a:t> butane.</a:t>
            </a:r>
          </a:p>
          <a:p>
            <a:pPr lvl="0" algn="just">
              <a:lnSpc>
                <a:spcPct val="150000"/>
              </a:lnSpc>
              <a:buClrTx/>
            </a:pPr>
            <a:r>
              <a:rPr lang="en-US" sz="3700" dirty="0">
                <a:solidFill>
                  <a:sysClr val="windowText" lastClr="000000"/>
                </a:solidFill>
                <a:ea typeface="Times New Roman" panose="02020603050405020304"/>
              </a:rPr>
              <a:t>(4) Cho methanol </a:t>
            </a:r>
            <a:r>
              <a:rPr lang="en-US" sz="3700" dirty="0" err="1">
                <a:solidFill>
                  <a:sysClr val="windowText" lastClr="000000"/>
                </a:solidFill>
                <a:ea typeface="Times New Roman" panose="02020603050405020304"/>
              </a:rPr>
              <a:t>tác</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dụng</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với</a:t>
            </a:r>
            <a:r>
              <a:rPr lang="en-US" sz="3700" dirty="0">
                <a:solidFill>
                  <a:sysClr val="windowText" lastClr="000000"/>
                </a:solidFill>
                <a:ea typeface="Times New Roman" panose="02020603050405020304"/>
              </a:rPr>
              <a:t> carbon oxide.</a:t>
            </a:r>
          </a:p>
          <a:p>
            <a:pPr lvl="0" algn="just">
              <a:lnSpc>
                <a:spcPct val="150000"/>
              </a:lnSpc>
              <a:buClrTx/>
            </a:pPr>
            <a:r>
              <a:rPr lang="en-US" sz="3700" dirty="0" err="1">
                <a:solidFill>
                  <a:sysClr val="windowText" lastClr="000000"/>
                </a:solidFill>
                <a:ea typeface="Times New Roman" panose="02020603050405020304"/>
              </a:rPr>
              <a:t>Trong</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những</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phản</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ứng</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trên</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số</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phản</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ứng</a:t>
            </a:r>
            <a:r>
              <a:rPr lang="en-US" sz="3700" dirty="0">
                <a:solidFill>
                  <a:sysClr val="windowText" lastClr="000000"/>
                </a:solidFill>
                <a:ea typeface="Times New Roman" panose="02020603050405020304"/>
              </a:rPr>
              <a:t> </a:t>
            </a:r>
            <a:r>
              <a:rPr lang="en-US" sz="3700" dirty="0" err="1">
                <a:solidFill>
                  <a:sysClr val="windowText" lastClr="000000"/>
                </a:solidFill>
                <a:ea typeface="Times New Roman" panose="02020603050405020304"/>
              </a:rPr>
              <a:t>tạo</a:t>
            </a:r>
            <a:r>
              <a:rPr lang="en-US" sz="3700" dirty="0">
                <a:solidFill>
                  <a:sysClr val="windowText" lastClr="000000"/>
                </a:solidFill>
                <a:ea typeface="Times New Roman" panose="02020603050405020304"/>
              </a:rPr>
              <a:t> acetic acid </a:t>
            </a:r>
            <a:r>
              <a:rPr lang="en-US" sz="3700" dirty="0" err="1" smtClean="0">
                <a:solidFill>
                  <a:sysClr val="windowText" lastClr="000000"/>
                </a:solidFill>
                <a:ea typeface="Times New Roman" panose="02020603050405020304"/>
              </a:rPr>
              <a:t>là</a:t>
            </a:r>
            <a:endParaRPr lang="en-US" sz="3700" dirty="0">
              <a:solidFill>
                <a:sysClr val="windowText" lastClr="000000"/>
              </a:solidFill>
              <a:ea typeface="Times New Roman" panose="02020603050405020304"/>
            </a:endParaRPr>
          </a:p>
        </p:txBody>
      </p:sp>
      <p:sp>
        <p:nvSpPr>
          <p:cNvPr id="21" name="Plaque 20"/>
          <p:cNvSpPr/>
          <p:nvPr/>
        </p:nvSpPr>
        <p:spPr>
          <a:xfrm>
            <a:off x="368671" y="7551821"/>
            <a:ext cx="4221366" cy="2151074"/>
          </a:xfrm>
          <a:prstGeom prst="plaque">
            <a:avLst/>
          </a:prstGeom>
          <a:solidFill>
            <a:srgbClr val="B4DDF6"/>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 1</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Plaque 21"/>
          <p:cNvSpPr/>
          <p:nvPr/>
        </p:nvSpPr>
        <p:spPr>
          <a:xfrm>
            <a:off x="9282355" y="7551819"/>
            <a:ext cx="4221366" cy="2151074"/>
          </a:xfrm>
          <a:prstGeom prst="plaque">
            <a:avLst/>
          </a:prstGeom>
          <a:solidFill>
            <a:srgbClr val="B4DDF6"/>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3</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Plaque 22"/>
          <p:cNvSpPr/>
          <p:nvPr/>
        </p:nvSpPr>
        <p:spPr>
          <a:xfrm>
            <a:off x="4825513" y="7551821"/>
            <a:ext cx="4221366" cy="2151074"/>
          </a:xfrm>
          <a:prstGeom prst="plaque">
            <a:avLst/>
          </a:prstGeom>
          <a:solidFill>
            <a:srgbClr val="B4DDF6"/>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2</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Plaque 23"/>
          <p:cNvSpPr/>
          <p:nvPr/>
        </p:nvSpPr>
        <p:spPr>
          <a:xfrm>
            <a:off x="13739197" y="7551819"/>
            <a:ext cx="4221366" cy="2151074"/>
          </a:xfrm>
          <a:prstGeom prst="plaque">
            <a:avLst/>
          </a:prstGeom>
          <a:solidFill>
            <a:srgbClr val="B4DDF6"/>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4</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Plaque 24"/>
          <p:cNvSpPr/>
          <p:nvPr/>
        </p:nvSpPr>
        <p:spPr>
          <a:xfrm>
            <a:off x="13739197" y="7551819"/>
            <a:ext cx="4221366" cy="2151074"/>
          </a:xfrm>
          <a:prstGeom prst="plaque">
            <a:avLst/>
          </a:prstGeom>
          <a:solidFill>
            <a:srgbClr val="F6C09C"/>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buClrTx/>
              <a:defRPr/>
            </a:pPr>
            <a:r>
              <a:rPr lang="en-US" sz="3600" dirty="0">
                <a:latin typeface="Arial" panose="020B0604020202020204" pitchFamily="34" charset="0"/>
                <a:cs typeface="Arial" panose="020B0604020202020204" pitchFamily="34" charset="0"/>
              </a:rPr>
              <a:t>D. 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5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5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animBg="1"/>
      <p:bldP spid="22" grpId="0" animBg="1"/>
      <p:bldP spid="23" grpId="0" animBg="1"/>
      <p:bldP spid="24"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TextBox 1"/>
          <p:cNvSpPr txBox="1"/>
          <p:nvPr/>
        </p:nvSpPr>
        <p:spPr>
          <a:xfrm>
            <a:off x="387737" y="672702"/>
            <a:ext cx="17531574" cy="1407373"/>
          </a:xfrm>
          <a:prstGeom prst="rect">
            <a:avLst/>
          </a:prstGeom>
          <a:noFill/>
        </p:spPr>
        <p:txBody>
          <a:bodyPr wrap="square" rtlCol="0">
            <a:spAutoFit/>
          </a:bodyPr>
          <a:lstStyle/>
          <a:p>
            <a:pPr algn="ctr">
              <a:lnSpc>
                <a:spcPct val="150000"/>
              </a:lnSpc>
            </a:pPr>
            <a:r>
              <a:rPr lang="en-US" sz="6500" b="1" dirty="0" smtClean="0">
                <a:latin typeface="+mn-lt"/>
                <a:cs typeface="Arial" panose="020B0604020202020204" pitchFamily="34" charset="0"/>
              </a:rPr>
              <a:t>LUYỆN TẬP</a:t>
            </a:r>
            <a:endParaRPr lang="en-US" sz="6500" dirty="0">
              <a:latin typeface="+mn-lt"/>
              <a:cs typeface="Arial" panose="020B0604020202020204" pitchFamily="34" charset="0"/>
            </a:endParaRPr>
          </a:p>
        </p:txBody>
      </p:sp>
      <p:sp>
        <p:nvSpPr>
          <p:cNvPr id="3" name="TextBox 2"/>
          <p:cNvSpPr txBox="1"/>
          <p:nvPr/>
        </p:nvSpPr>
        <p:spPr>
          <a:xfrm>
            <a:off x="2726420" y="2274739"/>
            <a:ext cx="12854208" cy="923330"/>
          </a:xfrm>
          <a:prstGeom prst="rect">
            <a:avLst/>
          </a:prstGeom>
        </p:spPr>
        <p:txBody>
          <a:bodyPr wrap="square" lIns="0" tIns="0" rIns="0" bIns="0" rtlCol="0" anchor="ctr">
            <a:spAutoFit/>
          </a:bodyPr>
          <a:lstStyle/>
          <a:p>
            <a:pPr lvl="0" algn="ctr">
              <a:lnSpc>
                <a:spcPct val="150000"/>
              </a:lnSpc>
              <a:buClrTx/>
            </a:pPr>
            <a:r>
              <a:rPr kumimoji="0" lang="en-US" sz="4000" b="1" i="0" u="none" strike="noStrike" kern="0" cap="none" spc="0" normalizeH="0" baseline="0" noProof="0" dirty="0" err="1">
                <a:ln>
                  <a:noFill/>
                </a:ln>
                <a:solidFill>
                  <a:srgbClr val="000000"/>
                </a:solidFill>
                <a:effectLst/>
                <a:uLnTx/>
                <a:uFillTx/>
                <a:latin typeface="Arial" panose="020B0604020202020204"/>
                <a:cs typeface="Arial" panose="020B0604020202020204" pitchFamily="34" charset="0"/>
              </a:rPr>
              <a:t>Câu</a:t>
            </a:r>
            <a:r>
              <a:rPr kumimoji="0" lang="en-US" sz="4000" b="1" i="0" u="none" strike="noStrike" kern="0" cap="none" spc="0" normalizeH="0" baseline="0" noProof="0" dirty="0">
                <a:ln>
                  <a:noFill/>
                </a:ln>
                <a:solidFill>
                  <a:srgbClr val="000000"/>
                </a:solidFill>
                <a:effectLst/>
                <a:uLnTx/>
                <a:uFillTx/>
                <a:latin typeface="Arial" panose="020B0604020202020204"/>
                <a:cs typeface="Arial" panose="020B0604020202020204" pitchFamily="34" charset="0"/>
              </a:rPr>
              <a:t> </a:t>
            </a:r>
            <a:r>
              <a:rPr kumimoji="0" lang="en-US" sz="4000" b="1" i="0" u="none" strike="noStrike" kern="0" cap="none" spc="0" normalizeH="0" baseline="0" noProof="0" dirty="0" smtClean="0">
                <a:ln>
                  <a:noFill/>
                </a:ln>
                <a:solidFill>
                  <a:srgbClr val="000000"/>
                </a:solidFill>
                <a:effectLst/>
                <a:uLnTx/>
                <a:uFillTx/>
                <a:latin typeface="Arial" panose="020B0604020202020204"/>
                <a:cs typeface="Arial" panose="020B0604020202020204" pitchFamily="34" charset="0"/>
              </a:rPr>
              <a:t>3. </a:t>
            </a:r>
            <a:r>
              <a:rPr lang="fr-FR" sz="4000" dirty="0" err="1">
                <a:latin typeface="+mn-lt"/>
                <a:ea typeface="Times New Roman" panose="02020603050405020304"/>
              </a:rPr>
              <a:t>Ethanedioic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(COOH)</a:t>
            </a:r>
            <a:r>
              <a:rPr lang="fr-FR" sz="4000" baseline="-25000" dirty="0">
                <a:latin typeface="+mn-lt"/>
                <a:ea typeface="Times New Roman" panose="02020603050405020304"/>
              </a:rPr>
              <a:t>2</a:t>
            </a:r>
            <a:r>
              <a:rPr lang="fr-FR" sz="4000" dirty="0">
                <a:latin typeface="+mn-lt"/>
                <a:ea typeface="Times New Roman" panose="02020603050405020304"/>
              </a:rPr>
              <a:t> </a:t>
            </a:r>
            <a:r>
              <a:rPr lang="fr-FR" sz="4000" dirty="0" err="1">
                <a:latin typeface="+mn-lt"/>
                <a:ea typeface="Times New Roman" panose="02020603050405020304"/>
              </a:rPr>
              <a:t>có</a:t>
            </a:r>
            <a:r>
              <a:rPr lang="fr-FR" sz="4000" dirty="0">
                <a:latin typeface="+mn-lt"/>
                <a:ea typeface="Times New Roman" panose="02020603050405020304"/>
              </a:rPr>
              <a:t> </a:t>
            </a:r>
            <a:r>
              <a:rPr lang="fr-FR" sz="4000" dirty="0" err="1">
                <a:latin typeface="+mn-lt"/>
                <a:ea typeface="Times New Roman" panose="02020603050405020304"/>
              </a:rPr>
              <a:t>vị</a:t>
            </a:r>
            <a:r>
              <a:rPr lang="fr-FR" sz="4000" dirty="0">
                <a:latin typeface="+mn-lt"/>
                <a:ea typeface="Times New Roman" panose="02020603050405020304"/>
              </a:rPr>
              <a:t> </a:t>
            </a:r>
            <a:r>
              <a:rPr lang="fr-FR" sz="4000" dirty="0" err="1">
                <a:latin typeface="+mn-lt"/>
                <a:ea typeface="Times New Roman" panose="02020603050405020304"/>
              </a:rPr>
              <a:t>chua</a:t>
            </a:r>
            <a:r>
              <a:rPr lang="fr-FR" sz="4000" dirty="0">
                <a:latin typeface="+mn-lt"/>
                <a:ea typeface="Times New Roman" panose="02020603050405020304"/>
              </a:rPr>
              <a:t> </a:t>
            </a:r>
            <a:r>
              <a:rPr lang="fr-FR" sz="4000" dirty="0" err="1">
                <a:latin typeface="+mn-lt"/>
                <a:ea typeface="Times New Roman" panose="02020603050405020304"/>
              </a:rPr>
              <a:t>của</a:t>
            </a:r>
            <a:endParaRPr kumimoji="0" lang="en-US" sz="4000" b="0" i="0" u="none" strike="noStrike" kern="0" cap="none" spc="0" normalizeH="0" baseline="0" noProof="0" dirty="0">
              <a:ln>
                <a:noFill/>
              </a:ln>
              <a:solidFill>
                <a:srgbClr val="000000"/>
              </a:solidFill>
              <a:effectLst/>
              <a:uLnTx/>
              <a:uFillTx/>
              <a:latin typeface="+mn-lt"/>
              <a:cs typeface="Arial" panose="020B0604020202020204" pitchFamily="34" charset="0"/>
            </a:endParaRPr>
          </a:p>
        </p:txBody>
      </p:sp>
      <p:sp>
        <p:nvSpPr>
          <p:cNvPr id="4" name="Plaque 3"/>
          <p:cNvSpPr/>
          <p:nvPr/>
        </p:nvSpPr>
        <p:spPr>
          <a:xfrm>
            <a:off x="13716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pPr>
            <a:r>
              <a:rPr lang="fr-FR" sz="4000" dirty="0"/>
              <a:t>A. </a:t>
            </a:r>
            <a:r>
              <a:rPr lang="fr-FR" sz="4000" dirty="0" err="1"/>
              <a:t>giấm</a:t>
            </a:r>
            <a:r>
              <a:rPr lang="fr-FR" sz="4000" dirty="0"/>
              <a:t>. </a:t>
            </a:r>
            <a:endParaRPr kumimoji="0" lang="en-US" sz="40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5" name="Plaque 4"/>
          <p:cNvSpPr/>
          <p:nvPr/>
        </p:nvSpPr>
        <p:spPr>
          <a:xfrm>
            <a:off x="13716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pPr>
            <a:r>
              <a:rPr lang="fr-FR" sz="4000" dirty="0"/>
              <a:t>C. me. </a:t>
            </a:r>
            <a:endParaRPr kumimoji="0" lang="en-US" sz="40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6" name="Plaque 5"/>
          <p:cNvSpPr/>
          <p:nvPr/>
        </p:nvSpPr>
        <p:spPr>
          <a:xfrm>
            <a:off x="96774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pPr>
            <a:r>
              <a:rPr lang="fr-FR" sz="4000" dirty="0"/>
              <a:t>B. </a:t>
            </a:r>
            <a:r>
              <a:rPr lang="fr-FR" sz="4000" dirty="0" err="1"/>
              <a:t>chanh</a:t>
            </a:r>
            <a:r>
              <a:rPr lang="fr-FR" sz="4000" dirty="0"/>
              <a:t>. </a:t>
            </a:r>
            <a:endParaRPr kumimoji="0" lang="en-US" sz="40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7" name="Plaque 6"/>
          <p:cNvSpPr/>
          <p:nvPr/>
        </p:nvSpPr>
        <p:spPr>
          <a:xfrm>
            <a:off x="96774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a:r>
              <a:rPr lang="fr-FR" sz="4000" dirty="0"/>
              <a:t>D. </a:t>
            </a:r>
            <a:r>
              <a:rPr lang="fr-FR" sz="4000" dirty="0" err="1"/>
              <a:t>khế</a:t>
            </a:r>
            <a:r>
              <a:rPr lang="fr-FR" sz="4000" dirty="0"/>
              <a:t>.</a:t>
            </a:r>
            <a:endParaRPr lang="en-US" sz="4000" dirty="0"/>
          </a:p>
        </p:txBody>
      </p:sp>
      <p:sp>
        <p:nvSpPr>
          <p:cNvPr id="8" name="Plaque 7"/>
          <p:cNvSpPr/>
          <p:nvPr/>
        </p:nvSpPr>
        <p:spPr>
          <a:xfrm>
            <a:off x="1371600" y="6938364"/>
            <a:ext cx="7162800" cy="2734872"/>
          </a:xfrm>
          <a:prstGeom prst="plaque">
            <a:avLst/>
          </a:prstGeom>
          <a:solidFill>
            <a:srgbClr val="F6C09C"/>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pPr>
            <a:r>
              <a:rPr lang="fr-FR" sz="4000" dirty="0"/>
              <a:t>C. me. </a:t>
            </a:r>
            <a:endParaRPr kumimoji="0" lang="en-US" sz="40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5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5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TextBox 1"/>
          <p:cNvSpPr txBox="1"/>
          <p:nvPr/>
        </p:nvSpPr>
        <p:spPr>
          <a:xfrm>
            <a:off x="378213" y="220330"/>
            <a:ext cx="17531574" cy="1592744"/>
          </a:xfrm>
          <a:prstGeom prst="rect">
            <a:avLst/>
          </a:prstGeom>
          <a:noFill/>
        </p:spPr>
        <p:txBody>
          <a:bodyPr wrap="square" rtlCol="0">
            <a:spAutoFit/>
          </a:bodyPr>
          <a:lstStyle/>
          <a:p>
            <a:pPr algn="ctr">
              <a:lnSpc>
                <a:spcPct val="150000"/>
              </a:lnSpc>
            </a:pPr>
            <a:r>
              <a:rPr lang="en-US" sz="6500" b="1" dirty="0" smtClean="0">
                <a:latin typeface="+mn-lt"/>
                <a:cs typeface="Arial" panose="020B0604020202020204" pitchFamily="34" charset="0"/>
              </a:rPr>
              <a:t>LUYỆN TẬP</a:t>
            </a:r>
            <a:endParaRPr lang="en-US" sz="6500" dirty="0">
              <a:latin typeface="+mn-lt"/>
              <a:cs typeface="Arial" panose="020B0604020202020204" pitchFamily="34" charset="0"/>
            </a:endParaRPr>
          </a:p>
        </p:txBody>
      </p:sp>
      <p:sp>
        <p:nvSpPr>
          <p:cNvPr id="3" name="TextBox 2"/>
          <p:cNvSpPr txBox="1"/>
          <p:nvPr/>
        </p:nvSpPr>
        <p:spPr>
          <a:xfrm>
            <a:off x="2726420" y="1813074"/>
            <a:ext cx="12854208" cy="1846659"/>
          </a:xfrm>
          <a:prstGeom prst="rect">
            <a:avLst/>
          </a:prstGeom>
        </p:spPr>
        <p:txBody>
          <a:bodyPr wrap="square" lIns="0" tIns="0" rIns="0" bIns="0" rtlCol="0" anchor="ctr">
            <a:spAutoFit/>
          </a:bodyPr>
          <a:lstStyle/>
          <a:p>
            <a:pPr algn="ctr">
              <a:lnSpc>
                <a:spcPct val="150000"/>
              </a:lnSpc>
            </a:pPr>
            <a:r>
              <a:rPr lang="vi-VN" sz="4000" b="1" dirty="0">
                <a:latin typeface="+mn-lt"/>
                <a:ea typeface="Times New Roman" panose="02020603050405020304"/>
              </a:rPr>
              <a:t>Câu 4: </a:t>
            </a:r>
            <a:r>
              <a:rPr lang="vi-VN" sz="4000" dirty="0">
                <a:latin typeface="+mn-lt"/>
                <a:ea typeface="Times New Roman" panose="02020603050405020304"/>
              </a:rPr>
              <a:t>Dãy số gồm các chất có nhiệt độ sôi tăng dần từ trái qua phải là:</a:t>
            </a:r>
            <a:endParaRPr lang="en-US" sz="4000" dirty="0">
              <a:effectLst/>
              <a:latin typeface="+mn-lt"/>
              <a:ea typeface="Times New Roman" panose="02020603050405020304"/>
            </a:endParaRPr>
          </a:p>
        </p:txBody>
      </p:sp>
      <p:sp>
        <p:nvSpPr>
          <p:cNvPr id="4" name="Plaque 3"/>
          <p:cNvSpPr/>
          <p:nvPr/>
        </p:nvSpPr>
        <p:spPr>
          <a:xfrm>
            <a:off x="13716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just">
              <a:lnSpc>
                <a:spcPct val="150000"/>
              </a:lnSpc>
            </a:pPr>
            <a:r>
              <a:rPr lang="fr-FR" sz="3600" dirty="0">
                <a:latin typeface="+mn-lt"/>
                <a:ea typeface="Times New Roman" panose="02020603050405020304"/>
              </a:rPr>
              <a:t>A. C</a:t>
            </a:r>
            <a:r>
              <a:rPr lang="fr-FR" sz="3600" baseline="-25000" dirty="0">
                <a:latin typeface="+mn-lt"/>
                <a:ea typeface="Times New Roman" panose="02020603050405020304"/>
              </a:rPr>
              <a:t>2</a:t>
            </a:r>
            <a:r>
              <a:rPr lang="fr-FR" sz="3600" dirty="0">
                <a:latin typeface="+mn-lt"/>
                <a:ea typeface="Times New Roman" panose="02020603050405020304"/>
              </a:rPr>
              <a:t>H</a:t>
            </a:r>
            <a:r>
              <a:rPr lang="fr-FR" sz="3600" baseline="-25000" dirty="0">
                <a:latin typeface="+mn-lt"/>
                <a:ea typeface="Times New Roman" panose="02020603050405020304"/>
              </a:rPr>
              <a:t>6</a:t>
            </a:r>
            <a:r>
              <a:rPr lang="fr-FR" sz="3600" dirty="0">
                <a:latin typeface="+mn-lt"/>
                <a:ea typeface="Times New Roman" panose="02020603050405020304"/>
              </a:rPr>
              <a:t>, C</a:t>
            </a:r>
            <a:r>
              <a:rPr lang="fr-FR" sz="3600" baseline="-25000" dirty="0">
                <a:latin typeface="+mn-lt"/>
                <a:ea typeface="Times New Roman" panose="02020603050405020304"/>
              </a:rPr>
              <a:t>2</a:t>
            </a:r>
            <a:r>
              <a:rPr lang="fr-FR" sz="3600" dirty="0">
                <a:latin typeface="+mn-lt"/>
                <a:ea typeface="Times New Roman" panose="02020603050405020304"/>
              </a:rPr>
              <a:t>H</a:t>
            </a:r>
            <a:r>
              <a:rPr lang="fr-FR" sz="3600" baseline="-25000" dirty="0">
                <a:latin typeface="+mn-lt"/>
                <a:ea typeface="Times New Roman" panose="02020603050405020304"/>
              </a:rPr>
              <a:t>5</a:t>
            </a:r>
            <a:r>
              <a:rPr lang="fr-FR" sz="3600" dirty="0">
                <a:latin typeface="+mn-lt"/>
                <a:ea typeface="Times New Roman" panose="02020603050405020304"/>
              </a:rPr>
              <a:t>OH, CH</a:t>
            </a:r>
            <a:r>
              <a:rPr lang="fr-FR" sz="3600" baseline="-25000" dirty="0">
                <a:latin typeface="+mn-lt"/>
                <a:ea typeface="Times New Roman" panose="02020603050405020304"/>
              </a:rPr>
              <a:t>3</a:t>
            </a:r>
            <a:r>
              <a:rPr lang="fr-FR" sz="3600" dirty="0">
                <a:latin typeface="+mn-lt"/>
                <a:ea typeface="Times New Roman" panose="02020603050405020304"/>
              </a:rPr>
              <a:t>CHO, CH</a:t>
            </a:r>
            <a:r>
              <a:rPr lang="fr-FR" sz="3600" baseline="-25000" dirty="0">
                <a:latin typeface="+mn-lt"/>
                <a:ea typeface="Times New Roman" panose="02020603050405020304"/>
              </a:rPr>
              <a:t>3</a:t>
            </a:r>
            <a:r>
              <a:rPr lang="fr-FR" sz="3600" dirty="0">
                <a:latin typeface="+mn-lt"/>
                <a:ea typeface="Times New Roman" panose="02020603050405020304"/>
              </a:rPr>
              <a:t>COOH.	</a:t>
            </a:r>
            <a:endParaRPr lang="en-US" sz="3600" dirty="0">
              <a:effectLst/>
              <a:latin typeface="+mn-lt"/>
              <a:ea typeface="Times New Roman" panose="02020603050405020304"/>
            </a:endParaRPr>
          </a:p>
        </p:txBody>
      </p:sp>
      <p:sp>
        <p:nvSpPr>
          <p:cNvPr id="5" name="Plaque 4"/>
          <p:cNvSpPr/>
          <p:nvPr/>
        </p:nvSpPr>
        <p:spPr>
          <a:xfrm>
            <a:off x="13716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just">
              <a:lnSpc>
                <a:spcPct val="150000"/>
              </a:lnSpc>
            </a:pPr>
            <a:r>
              <a:rPr lang="fr-FR" sz="3600" dirty="0">
                <a:latin typeface="+mn-lt"/>
                <a:ea typeface="Times New Roman" panose="02020603050405020304"/>
              </a:rPr>
              <a:t>C. CH</a:t>
            </a:r>
            <a:r>
              <a:rPr lang="fr-FR" sz="3600" baseline="-25000" dirty="0">
                <a:latin typeface="+mn-lt"/>
                <a:ea typeface="Times New Roman" panose="02020603050405020304"/>
              </a:rPr>
              <a:t>3</a:t>
            </a:r>
            <a:r>
              <a:rPr lang="fr-FR" sz="3600" dirty="0">
                <a:latin typeface="+mn-lt"/>
                <a:ea typeface="Times New Roman" panose="02020603050405020304"/>
              </a:rPr>
              <a:t>CHO, C</a:t>
            </a:r>
            <a:r>
              <a:rPr lang="fr-FR" sz="3600" baseline="-25000" dirty="0">
                <a:latin typeface="+mn-lt"/>
                <a:ea typeface="Times New Roman" panose="02020603050405020304"/>
              </a:rPr>
              <a:t>2</a:t>
            </a:r>
            <a:r>
              <a:rPr lang="fr-FR" sz="3600" dirty="0">
                <a:latin typeface="+mn-lt"/>
                <a:ea typeface="Times New Roman" panose="02020603050405020304"/>
              </a:rPr>
              <a:t>H</a:t>
            </a:r>
            <a:r>
              <a:rPr lang="fr-FR" sz="3600" baseline="-25000" dirty="0">
                <a:latin typeface="+mn-lt"/>
                <a:ea typeface="Times New Roman" panose="02020603050405020304"/>
              </a:rPr>
              <a:t>6</a:t>
            </a:r>
            <a:r>
              <a:rPr lang="fr-FR" sz="3600" dirty="0">
                <a:latin typeface="+mn-lt"/>
                <a:ea typeface="Times New Roman" panose="02020603050405020304"/>
              </a:rPr>
              <a:t>, C</a:t>
            </a:r>
            <a:r>
              <a:rPr lang="fr-FR" sz="3600" baseline="-25000" dirty="0">
                <a:latin typeface="+mn-lt"/>
                <a:ea typeface="Times New Roman" panose="02020603050405020304"/>
              </a:rPr>
              <a:t>2</a:t>
            </a:r>
            <a:r>
              <a:rPr lang="fr-FR" sz="3600" dirty="0">
                <a:latin typeface="+mn-lt"/>
                <a:ea typeface="Times New Roman" panose="02020603050405020304"/>
              </a:rPr>
              <a:t>H</a:t>
            </a:r>
            <a:r>
              <a:rPr lang="fr-FR" sz="3600" baseline="-25000" dirty="0">
                <a:latin typeface="+mn-lt"/>
                <a:ea typeface="Times New Roman" panose="02020603050405020304"/>
              </a:rPr>
              <a:t>5</a:t>
            </a:r>
            <a:r>
              <a:rPr lang="fr-FR" sz="3600" dirty="0">
                <a:latin typeface="+mn-lt"/>
                <a:ea typeface="Times New Roman" panose="02020603050405020304"/>
              </a:rPr>
              <a:t>OH, CH</a:t>
            </a:r>
            <a:r>
              <a:rPr lang="fr-FR" sz="3600" baseline="-25000" dirty="0">
                <a:latin typeface="+mn-lt"/>
                <a:ea typeface="Times New Roman" panose="02020603050405020304"/>
              </a:rPr>
              <a:t>3</a:t>
            </a:r>
            <a:r>
              <a:rPr lang="fr-FR" sz="3600" dirty="0">
                <a:latin typeface="+mn-lt"/>
                <a:ea typeface="Times New Roman" panose="02020603050405020304"/>
              </a:rPr>
              <a:t>COOH.</a:t>
            </a:r>
            <a:endParaRPr lang="en-US" sz="3600" dirty="0">
              <a:effectLst/>
              <a:latin typeface="+mn-lt"/>
              <a:ea typeface="Times New Roman" panose="02020603050405020304"/>
            </a:endParaRPr>
          </a:p>
        </p:txBody>
      </p:sp>
      <p:sp>
        <p:nvSpPr>
          <p:cNvPr id="6" name="Plaque 5"/>
          <p:cNvSpPr/>
          <p:nvPr/>
        </p:nvSpPr>
        <p:spPr>
          <a:xfrm>
            <a:off x="96774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just">
              <a:lnSpc>
                <a:spcPct val="150000"/>
              </a:lnSpc>
            </a:pPr>
            <a:r>
              <a:rPr lang="fr-FR" sz="3600" dirty="0">
                <a:latin typeface="+mn-lt"/>
                <a:ea typeface="Times New Roman" panose="02020603050405020304"/>
              </a:rPr>
              <a:t>B. C</a:t>
            </a:r>
            <a:r>
              <a:rPr lang="fr-FR" sz="3600" baseline="-25000" dirty="0">
                <a:latin typeface="+mn-lt"/>
                <a:ea typeface="Times New Roman" panose="02020603050405020304"/>
              </a:rPr>
              <a:t>2</a:t>
            </a:r>
            <a:r>
              <a:rPr lang="fr-FR" sz="3600" dirty="0">
                <a:latin typeface="+mn-lt"/>
                <a:ea typeface="Times New Roman" panose="02020603050405020304"/>
              </a:rPr>
              <a:t>H</a:t>
            </a:r>
            <a:r>
              <a:rPr lang="fr-FR" sz="3600" baseline="-25000" dirty="0">
                <a:latin typeface="+mn-lt"/>
                <a:ea typeface="Times New Roman" panose="02020603050405020304"/>
              </a:rPr>
              <a:t>6</a:t>
            </a:r>
            <a:r>
              <a:rPr lang="fr-FR" sz="3600" dirty="0">
                <a:latin typeface="+mn-lt"/>
                <a:ea typeface="Times New Roman" panose="02020603050405020304"/>
              </a:rPr>
              <a:t>, CH</a:t>
            </a:r>
            <a:r>
              <a:rPr lang="fr-FR" sz="3600" baseline="-25000" dirty="0">
                <a:latin typeface="+mn-lt"/>
                <a:ea typeface="Times New Roman" panose="02020603050405020304"/>
              </a:rPr>
              <a:t>3</a:t>
            </a:r>
            <a:r>
              <a:rPr lang="fr-FR" sz="3600" dirty="0">
                <a:latin typeface="+mn-lt"/>
                <a:ea typeface="Times New Roman" panose="02020603050405020304"/>
              </a:rPr>
              <a:t>CHO, C</a:t>
            </a:r>
            <a:r>
              <a:rPr lang="fr-FR" sz="3600" baseline="-25000" dirty="0">
                <a:latin typeface="+mn-lt"/>
                <a:ea typeface="Times New Roman" panose="02020603050405020304"/>
              </a:rPr>
              <a:t>2</a:t>
            </a:r>
            <a:r>
              <a:rPr lang="fr-FR" sz="3600" dirty="0">
                <a:latin typeface="+mn-lt"/>
                <a:ea typeface="Times New Roman" panose="02020603050405020304"/>
              </a:rPr>
              <a:t>H</a:t>
            </a:r>
            <a:r>
              <a:rPr lang="fr-FR" sz="3600" baseline="-25000" dirty="0">
                <a:latin typeface="+mn-lt"/>
                <a:ea typeface="Times New Roman" panose="02020603050405020304"/>
              </a:rPr>
              <a:t>5</a:t>
            </a:r>
            <a:r>
              <a:rPr lang="fr-FR" sz="3600" dirty="0">
                <a:latin typeface="+mn-lt"/>
                <a:ea typeface="Times New Roman" panose="02020603050405020304"/>
              </a:rPr>
              <a:t>OH, CH</a:t>
            </a:r>
            <a:r>
              <a:rPr lang="fr-FR" sz="3600" baseline="-25000" dirty="0">
                <a:latin typeface="+mn-lt"/>
                <a:ea typeface="Times New Roman" panose="02020603050405020304"/>
              </a:rPr>
              <a:t>3</a:t>
            </a:r>
            <a:r>
              <a:rPr lang="fr-FR" sz="3600" dirty="0">
                <a:latin typeface="+mn-lt"/>
                <a:ea typeface="Times New Roman" panose="02020603050405020304"/>
              </a:rPr>
              <a:t>COOH.</a:t>
            </a:r>
            <a:endParaRPr lang="en-US" sz="3600" dirty="0">
              <a:latin typeface="+mn-lt"/>
              <a:ea typeface="Times New Roman" panose="02020603050405020304"/>
            </a:endParaRPr>
          </a:p>
        </p:txBody>
      </p:sp>
      <p:sp>
        <p:nvSpPr>
          <p:cNvPr id="7" name="Plaque 6"/>
          <p:cNvSpPr/>
          <p:nvPr/>
        </p:nvSpPr>
        <p:spPr>
          <a:xfrm>
            <a:off x="96774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just">
              <a:lnSpc>
                <a:spcPct val="150000"/>
              </a:lnSpc>
            </a:pPr>
            <a:r>
              <a:rPr lang="fr-FR" sz="3600" dirty="0">
                <a:latin typeface="+mn-lt"/>
                <a:ea typeface="Times New Roman" panose="02020603050405020304"/>
              </a:rPr>
              <a:t>D. C</a:t>
            </a:r>
            <a:r>
              <a:rPr lang="fr-FR" sz="3600" baseline="-25000" dirty="0">
                <a:latin typeface="+mn-lt"/>
                <a:ea typeface="Times New Roman" panose="02020603050405020304"/>
              </a:rPr>
              <a:t>2</a:t>
            </a:r>
            <a:r>
              <a:rPr lang="fr-FR" sz="3600" dirty="0">
                <a:latin typeface="+mn-lt"/>
                <a:ea typeface="Times New Roman" panose="02020603050405020304"/>
              </a:rPr>
              <a:t>H</a:t>
            </a:r>
            <a:r>
              <a:rPr lang="fr-FR" sz="3600" baseline="-25000" dirty="0">
                <a:latin typeface="+mn-lt"/>
                <a:ea typeface="Times New Roman" panose="02020603050405020304"/>
              </a:rPr>
              <a:t>6</a:t>
            </a:r>
            <a:r>
              <a:rPr lang="fr-FR" sz="3600" dirty="0">
                <a:latin typeface="+mn-lt"/>
                <a:ea typeface="Times New Roman" panose="02020603050405020304"/>
              </a:rPr>
              <a:t>, CH</a:t>
            </a:r>
            <a:r>
              <a:rPr lang="fr-FR" sz="3600" baseline="-25000" dirty="0">
                <a:latin typeface="+mn-lt"/>
                <a:ea typeface="Times New Roman" panose="02020603050405020304"/>
              </a:rPr>
              <a:t>3</a:t>
            </a:r>
            <a:r>
              <a:rPr lang="fr-FR" sz="3600" dirty="0">
                <a:latin typeface="+mn-lt"/>
                <a:ea typeface="Times New Roman" panose="02020603050405020304"/>
              </a:rPr>
              <a:t>CHO, CH</a:t>
            </a:r>
            <a:r>
              <a:rPr lang="fr-FR" sz="3600" baseline="-25000" dirty="0">
                <a:latin typeface="+mn-lt"/>
                <a:ea typeface="Times New Roman" panose="02020603050405020304"/>
              </a:rPr>
              <a:t>3</a:t>
            </a:r>
            <a:r>
              <a:rPr lang="fr-FR" sz="3600" dirty="0">
                <a:latin typeface="+mn-lt"/>
                <a:ea typeface="Times New Roman" panose="02020603050405020304"/>
              </a:rPr>
              <a:t>COOH, C</a:t>
            </a:r>
            <a:r>
              <a:rPr lang="fr-FR" sz="3600" baseline="-25000" dirty="0">
                <a:latin typeface="+mn-lt"/>
                <a:ea typeface="Times New Roman" panose="02020603050405020304"/>
              </a:rPr>
              <a:t>2</a:t>
            </a:r>
            <a:r>
              <a:rPr lang="fr-FR" sz="3600" dirty="0">
                <a:latin typeface="+mn-lt"/>
                <a:ea typeface="Times New Roman" panose="02020603050405020304"/>
              </a:rPr>
              <a:t>H</a:t>
            </a:r>
            <a:r>
              <a:rPr lang="fr-FR" sz="3600" baseline="-25000" dirty="0">
                <a:latin typeface="+mn-lt"/>
                <a:ea typeface="Times New Roman" panose="02020603050405020304"/>
              </a:rPr>
              <a:t>5</a:t>
            </a:r>
            <a:r>
              <a:rPr lang="fr-FR" sz="3600" dirty="0">
                <a:latin typeface="+mn-lt"/>
                <a:ea typeface="Times New Roman" panose="02020603050405020304"/>
              </a:rPr>
              <a:t>OH.</a:t>
            </a:r>
            <a:endParaRPr lang="en-US" sz="3600" dirty="0">
              <a:effectLst/>
              <a:latin typeface="+mn-lt"/>
              <a:ea typeface="Times New Roman" panose="02020603050405020304"/>
            </a:endParaRPr>
          </a:p>
        </p:txBody>
      </p:sp>
      <p:sp>
        <p:nvSpPr>
          <p:cNvPr id="8" name="Plaque 7"/>
          <p:cNvSpPr/>
          <p:nvPr/>
        </p:nvSpPr>
        <p:spPr>
          <a:xfrm>
            <a:off x="9677400" y="3814164"/>
            <a:ext cx="7162800" cy="2734872"/>
          </a:xfrm>
          <a:prstGeom prst="plaque">
            <a:avLst/>
          </a:prstGeom>
          <a:solidFill>
            <a:srgbClr val="F6C09C"/>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just">
              <a:lnSpc>
                <a:spcPct val="150000"/>
              </a:lnSpc>
            </a:pPr>
            <a:r>
              <a:rPr lang="fr-FR" sz="3600" dirty="0">
                <a:latin typeface="+mn-lt"/>
                <a:ea typeface="Times New Roman" panose="02020603050405020304"/>
              </a:rPr>
              <a:t>B. C</a:t>
            </a:r>
            <a:r>
              <a:rPr lang="fr-FR" sz="3600" baseline="-25000" dirty="0">
                <a:latin typeface="+mn-lt"/>
                <a:ea typeface="Times New Roman" panose="02020603050405020304"/>
              </a:rPr>
              <a:t>2</a:t>
            </a:r>
            <a:r>
              <a:rPr lang="fr-FR" sz="3600" dirty="0">
                <a:latin typeface="+mn-lt"/>
                <a:ea typeface="Times New Roman" panose="02020603050405020304"/>
              </a:rPr>
              <a:t>H</a:t>
            </a:r>
            <a:r>
              <a:rPr lang="fr-FR" sz="3600" baseline="-25000" dirty="0">
                <a:latin typeface="+mn-lt"/>
                <a:ea typeface="Times New Roman" panose="02020603050405020304"/>
              </a:rPr>
              <a:t>6</a:t>
            </a:r>
            <a:r>
              <a:rPr lang="fr-FR" sz="3600" dirty="0">
                <a:latin typeface="+mn-lt"/>
                <a:ea typeface="Times New Roman" panose="02020603050405020304"/>
              </a:rPr>
              <a:t>, CH</a:t>
            </a:r>
            <a:r>
              <a:rPr lang="fr-FR" sz="3600" baseline="-25000" dirty="0">
                <a:latin typeface="+mn-lt"/>
                <a:ea typeface="Times New Roman" panose="02020603050405020304"/>
              </a:rPr>
              <a:t>3</a:t>
            </a:r>
            <a:r>
              <a:rPr lang="fr-FR" sz="3600" dirty="0">
                <a:latin typeface="+mn-lt"/>
                <a:ea typeface="Times New Roman" panose="02020603050405020304"/>
              </a:rPr>
              <a:t>CHO, C</a:t>
            </a:r>
            <a:r>
              <a:rPr lang="fr-FR" sz="3600" baseline="-25000" dirty="0">
                <a:latin typeface="+mn-lt"/>
                <a:ea typeface="Times New Roman" panose="02020603050405020304"/>
              </a:rPr>
              <a:t>2</a:t>
            </a:r>
            <a:r>
              <a:rPr lang="fr-FR" sz="3600" dirty="0">
                <a:latin typeface="+mn-lt"/>
                <a:ea typeface="Times New Roman" panose="02020603050405020304"/>
              </a:rPr>
              <a:t>H</a:t>
            </a:r>
            <a:r>
              <a:rPr lang="fr-FR" sz="3600" baseline="-25000" dirty="0">
                <a:latin typeface="+mn-lt"/>
                <a:ea typeface="Times New Roman" panose="02020603050405020304"/>
              </a:rPr>
              <a:t>5</a:t>
            </a:r>
            <a:r>
              <a:rPr lang="fr-FR" sz="3600" dirty="0">
                <a:latin typeface="+mn-lt"/>
                <a:ea typeface="Times New Roman" panose="02020603050405020304"/>
              </a:rPr>
              <a:t>OH, CH</a:t>
            </a:r>
            <a:r>
              <a:rPr lang="fr-FR" sz="3600" baseline="-25000" dirty="0">
                <a:latin typeface="+mn-lt"/>
                <a:ea typeface="Times New Roman" panose="02020603050405020304"/>
              </a:rPr>
              <a:t>3</a:t>
            </a:r>
            <a:r>
              <a:rPr lang="fr-FR" sz="3600" dirty="0">
                <a:latin typeface="+mn-lt"/>
                <a:ea typeface="Times New Roman" panose="02020603050405020304"/>
              </a:rPr>
              <a:t>COOH.</a:t>
            </a:r>
            <a:endParaRPr lang="en-US" sz="3600" dirty="0">
              <a:effectLst/>
              <a:latin typeface="+mn-lt"/>
              <a:ea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5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9" name="TextBox 8"/>
          <p:cNvSpPr txBox="1"/>
          <p:nvPr/>
        </p:nvSpPr>
        <p:spPr>
          <a:xfrm>
            <a:off x="378213" y="-51507"/>
            <a:ext cx="17531574" cy="1592744"/>
          </a:xfrm>
          <a:prstGeom prst="rect">
            <a:avLst/>
          </a:prstGeom>
          <a:noFill/>
        </p:spPr>
        <p:txBody>
          <a:bodyPr wrap="square" rtlCol="0">
            <a:spAutoFit/>
          </a:bodyPr>
          <a:lstStyle/>
          <a:p>
            <a:pPr algn="ctr">
              <a:lnSpc>
                <a:spcPct val="150000"/>
              </a:lnSpc>
            </a:pPr>
            <a:r>
              <a:rPr lang="en-US" sz="6500" b="1" dirty="0" smtClean="0">
                <a:latin typeface="+mn-lt"/>
                <a:cs typeface="Arial" panose="020B0604020202020204" pitchFamily="34" charset="0"/>
              </a:rPr>
              <a:t>LUYỆN TẬP</a:t>
            </a:r>
            <a:endParaRPr lang="en-US" sz="6500" dirty="0">
              <a:latin typeface="+mn-lt"/>
              <a:cs typeface="Arial" panose="020B0604020202020204" pitchFamily="34" charset="0"/>
            </a:endParaRPr>
          </a:p>
        </p:txBody>
      </p:sp>
      <p:sp>
        <p:nvSpPr>
          <p:cNvPr id="10" name="TextBox 9"/>
          <p:cNvSpPr txBox="1"/>
          <p:nvPr/>
        </p:nvSpPr>
        <p:spPr>
          <a:xfrm>
            <a:off x="1371600" y="1321174"/>
            <a:ext cx="15468600" cy="2492990"/>
          </a:xfrm>
          <a:prstGeom prst="rect">
            <a:avLst/>
          </a:prstGeom>
        </p:spPr>
        <p:txBody>
          <a:bodyPr wrap="square" lIns="0" tIns="0" rIns="0" bIns="0" rtlCol="0" anchor="ctr">
            <a:spAutoFit/>
          </a:bodyPr>
          <a:lstStyle/>
          <a:p>
            <a:pPr lvl="0" algn="just">
              <a:lnSpc>
                <a:spcPct val="150000"/>
              </a:lnSpc>
              <a:buClrTx/>
            </a:pPr>
            <a:r>
              <a:rPr lang="vi-VN" sz="3600" b="1" dirty="0">
                <a:cs typeface="Arial" panose="020B0604020202020204" pitchFamily="34" charset="0"/>
              </a:rPr>
              <a:t>Câu 5: </a:t>
            </a:r>
            <a:r>
              <a:rPr lang="vi-VN" sz="3600" dirty="0">
                <a:cs typeface="Arial" panose="020B0604020202020204" pitchFamily="34" charset="0"/>
              </a:rPr>
              <a:t>Trung hòa hoàn toàn 1,8 gam một acid hữu cơ đơn chức bằng dung dịch NaOH vừa đủ rồi cô cạn dung dịch sau phản ứng được 2,46 gam muối khan. Acid là</a:t>
            </a:r>
            <a:endParaRPr kumimoji="0" lang="en-US" sz="3600" i="0" u="none" strike="noStrike" kern="0" cap="none" spc="0" normalizeH="0" baseline="0" noProof="0" dirty="0">
              <a:ln>
                <a:noFill/>
              </a:ln>
              <a:solidFill>
                <a:sysClr val="windowText" lastClr="000000"/>
              </a:solidFill>
              <a:effectLst/>
              <a:uLnTx/>
              <a:uFillTx/>
              <a:ea typeface="Times New Roman" panose="02020603050405020304"/>
            </a:endParaRPr>
          </a:p>
        </p:txBody>
      </p:sp>
      <p:sp>
        <p:nvSpPr>
          <p:cNvPr id="11" name="Plaque 10"/>
          <p:cNvSpPr/>
          <p:nvPr/>
        </p:nvSpPr>
        <p:spPr>
          <a:xfrm>
            <a:off x="13716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pPr>
            <a:r>
              <a:rPr lang="fr-FR" sz="4000" dirty="0">
                <a:latin typeface="+mn-lt"/>
              </a:rPr>
              <a:t>A.  HCOOH</a:t>
            </a:r>
            <a:endParaRPr kumimoji="0" lang="en-US" sz="4000" b="0" i="0" u="none" strike="noStrike" kern="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2" name="Plaque 11"/>
          <p:cNvSpPr/>
          <p:nvPr/>
        </p:nvSpPr>
        <p:spPr>
          <a:xfrm>
            <a:off x="13716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pPr>
            <a:r>
              <a:rPr lang="fr-FR" sz="4000" dirty="0">
                <a:latin typeface="+mn-lt"/>
                <a:ea typeface="Times New Roman" panose="02020603050405020304"/>
              </a:rPr>
              <a:t>C. CH</a:t>
            </a:r>
            <a:r>
              <a:rPr lang="fr-FR" sz="4000" baseline="-25000" dirty="0">
                <a:latin typeface="+mn-lt"/>
                <a:ea typeface="Times New Roman" panose="02020603050405020304"/>
              </a:rPr>
              <a:t>3</a:t>
            </a:r>
            <a:r>
              <a:rPr lang="fr-FR" sz="4000" dirty="0">
                <a:latin typeface="+mn-lt"/>
                <a:ea typeface="Times New Roman" panose="02020603050405020304"/>
              </a:rPr>
              <a:t>CH</a:t>
            </a:r>
            <a:r>
              <a:rPr lang="fr-FR" sz="4000" baseline="-25000" dirty="0">
                <a:latin typeface="+mn-lt"/>
                <a:ea typeface="Times New Roman" panose="02020603050405020304"/>
              </a:rPr>
              <a:t>2</a:t>
            </a:r>
            <a:r>
              <a:rPr lang="fr-FR" sz="4000" dirty="0">
                <a:latin typeface="+mn-lt"/>
                <a:ea typeface="Times New Roman" panose="02020603050405020304"/>
              </a:rPr>
              <a:t>COOH</a:t>
            </a:r>
            <a:endParaRPr kumimoji="0" lang="en-US" sz="4000" b="0" i="0" u="none" strike="noStrike" kern="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3" name="Plaque 12"/>
          <p:cNvSpPr/>
          <p:nvPr/>
        </p:nvSpPr>
        <p:spPr>
          <a:xfrm>
            <a:off x="96774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pPr>
            <a:r>
              <a:rPr lang="fr-FR" sz="4000" dirty="0">
                <a:latin typeface="+mn-lt"/>
                <a:ea typeface="Times New Roman" panose="02020603050405020304"/>
              </a:rPr>
              <a:t>B. CH</a:t>
            </a:r>
            <a:r>
              <a:rPr lang="fr-FR" sz="4000" baseline="-25000" dirty="0">
                <a:latin typeface="+mn-lt"/>
                <a:ea typeface="Times New Roman" panose="02020603050405020304"/>
              </a:rPr>
              <a:t>2</a:t>
            </a:r>
            <a:r>
              <a:rPr lang="fr-FR" sz="4000" dirty="0">
                <a:latin typeface="+mn-lt"/>
                <a:ea typeface="Times New Roman" panose="02020603050405020304"/>
              </a:rPr>
              <a:t>=CHCOOH</a:t>
            </a:r>
            <a:endParaRPr kumimoji="0" lang="en-US" sz="4000" b="0" i="0" u="none" strike="noStrike" kern="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4" name="Plaque 13"/>
          <p:cNvSpPr/>
          <p:nvPr/>
        </p:nvSpPr>
        <p:spPr>
          <a:xfrm>
            <a:off x="96774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a:lnSpc>
                <a:spcPct val="150000"/>
              </a:lnSpc>
            </a:pPr>
            <a:r>
              <a:rPr lang="fr-FR" sz="4000" dirty="0">
                <a:latin typeface="+mn-lt"/>
                <a:ea typeface="Times New Roman" panose="02020603050405020304"/>
              </a:rPr>
              <a:t>D. CH</a:t>
            </a:r>
            <a:r>
              <a:rPr lang="fr-FR" sz="4000" baseline="-25000" dirty="0">
                <a:latin typeface="+mn-lt"/>
                <a:ea typeface="Times New Roman" panose="02020603050405020304"/>
              </a:rPr>
              <a:t>3</a:t>
            </a:r>
            <a:r>
              <a:rPr lang="fr-FR" sz="4000" dirty="0">
                <a:latin typeface="+mn-lt"/>
                <a:ea typeface="Times New Roman" panose="02020603050405020304"/>
              </a:rPr>
              <a:t>COOH.</a:t>
            </a:r>
            <a:endParaRPr lang="en-US" sz="4000" dirty="0">
              <a:latin typeface="+mn-lt"/>
              <a:ea typeface="Times New Roman" panose="02020603050405020304"/>
            </a:endParaRPr>
          </a:p>
        </p:txBody>
      </p:sp>
      <p:sp>
        <p:nvSpPr>
          <p:cNvPr id="15" name="Plaque 14"/>
          <p:cNvSpPr/>
          <p:nvPr/>
        </p:nvSpPr>
        <p:spPr>
          <a:xfrm>
            <a:off x="9677400" y="6938364"/>
            <a:ext cx="7162800" cy="2734872"/>
          </a:xfrm>
          <a:prstGeom prst="plaque">
            <a:avLst/>
          </a:prstGeom>
          <a:solidFill>
            <a:srgbClr val="F6C09C"/>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a:lnSpc>
                <a:spcPct val="150000"/>
              </a:lnSpc>
            </a:pPr>
            <a:r>
              <a:rPr lang="fr-FR" sz="4000" dirty="0">
                <a:latin typeface="+mn-lt"/>
                <a:ea typeface="Times New Roman" panose="02020603050405020304"/>
              </a:rPr>
              <a:t>D. CH</a:t>
            </a:r>
            <a:r>
              <a:rPr lang="fr-FR" sz="4000" baseline="-25000" dirty="0">
                <a:latin typeface="+mn-lt"/>
                <a:ea typeface="Times New Roman" panose="02020603050405020304"/>
              </a:rPr>
              <a:t>3</a:t>
            </a:r>
            <a:r>
              <a:rPr lang="fr-FR" sz="4000" dirty="0">
                <a:latin typeface="+mn-lt"/>
                <a:ea typeface="Times New Roman" panose="02020603050405020304"/>
              </a:rPr>
              <a:t>COOH.</a:t>
            </a:r>
            <a:endParaRPr lang="en-US" sz="4000" dirty="0">
              <a:effectLst/>
              <a:latin typeface="+mn-lt"/>
              <a:ea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50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9" name="TextBox 8"/>
          <p:cNvSpPr txBox="1"/>
          <p:nvPr/>
        </p:nvSpPr>
        <p:spPr>
          <a:xfrm>
            <a:off x="378213" y="800100"/>
            <a:ext cx="17531574" cy="10926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500" b="1" i="0" u="none" strike="noStrike" kern="0" cap="none" spc="0" normalizeH="0" baseline="0" noProof="0" dirty="0" smtClean="0">
                <a:ln>
                  <a:noFill/>
                </a:ln>
                <a:solidFill>
                  <a:srgbClr val="000000"/>
                </a:solidFill>
                <a:effectLst/>
                <a:uLnTx/>
                <a:uFillTx/>
                <a:latin typeface="Arial" panose="020B0604020202020204"/>
                <a:cs typeface="Arial" panose="020B0604020202020204" pitchFamily="34" charset="0"/>
              </a:rPr>
              <a:t>LUYỆN TẬP</a:t>
            </a:r>
            <a:endParaRPr kumimoji="0" lang="en-US" sz="6500" b="0" i="0" u="none" strike="noStrike" kern="0" cap="none" spc="0" normalizeH="0" baseline="0" noProof="0" dirty="0">
              <a:ln>
                <a:noFill/>
              </a:ln>
              <a:solidFill>
                <a:srgbClr val="000000"/>
              </a:solidFill>
              <a:effectLst/>
              <a:uLnTx/>
              <a:uFillTx/>
              <a:latin typeface="Arial" panose="020B0604020202020204"/>
              <a:cs typeface="Arial" panose="020B0604020202020204" pitchFamily="34" charset="0"/>
            </a:endParaRPr>
          </a:p>
        </p:txBody>
      </p:sp>
      <p:sp>
        <p:nvSpPr>
          <p:cNvPr id="10" name="TextBox 9"/>
          <p:cNvSpPr txBox="1"/>
          <p:nvPr/>
        </p:nvSpPr>
        <p:spPr>
          <a:xfrm>
            <a:off x="2267450" y="1892707"/>
            <a:ext cx="13753100" cy="1846659"/>
          </a:xfrm>
          <a:prstGeom prst="rect">
            <a:avLst/>
          </a:prstGeom>
        </p:spPr>
        <p:txBody>
          <a:bodyPr wrap="square" lIns="0" tIns="0" rIns="0" bIns="0" rtlCol="0" anchor="ctr">
            <a:spAutoFit/>
          </a:bodyPr>
          <a:lstStyle/>
          <a:p>
            <a:pPr algn="ctr">
              <a:lnSpc>
                <a:spcPct val="150000"/>
              </a:lnSpc>
            </a:pPr>
            <a:r>
              <a:rPr lang="vi-VN" sz="4000" b="1" dirty="0">
                <a:latin typeface="+mn-lt"/>
                <a:ea typeface="Times New Roman" panose="02020603050405020304"/>
              </a:rPr>
              <a:t>Câu 6: </a:t>
            </a:r>
            <a:r>
              <a:rPr lang="vi-VN" sz="4000" dirty="0">
                <a:latin typeface="+mn-lt"/>
                <a:ea typeface="Times New Roman" panose="02020603050405020304"/>
              </a:rPr>
              <a:t>Công thức chung của acid cacboxylic no, đơn chức, mạch hở là</a:t>
            </a:r>
            <a:endParaRPr lang="en-US" sz="4000" dirty="0">
              <a:effectLst/>
              <a:latin typeface="+mn-lt"/>
              <a:ea typeface="Times New Roman" panose="02020603050405020304"/>
            </a:endParaRPr>
          </a:p>
        </p:txBody>
      </p:sp>
      <p:sp>
        <p:nvSpPr>
          <p:cNvPr id="11" name="Plaque 10"/>
          <p:cNvSpPr/>
          <p:nvPr/>
        </p:nvSpPr>
        <p:spPr>
          <a:xfrm>
            <a:off x="13716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buClrTx/>
              <a:defRPr/>
            </a:pPr>
            <a:r>
              <a:rPr lang="fr-FR" sz="4000" dirty="0">
                <a:latin typeface="+mn-lt"/>
                <a:ea typeface="Times New Roman" panose="02020603050405020304"/>
              </a:rPr>
              <a:t>A. C</a:t>
            </a:r>
            <a:r>
              <a:rPr lang="fr-FR" sz="4000" baseline="-25000" dirty="0">
                <a:latin typeface="+mn-lt"/>
                <a:ea typeface="Times New Roman" panose="02020603050405020304"/>
              </a:rPr>
              <a:t>n</a:t>
            </a:r>
            <a:r>
              <a:rPr lang="fr-FR" sz="4000" dirty="0">
                <a:latin typeface="+mn-lt"/>
                <a:ea typeface="Times New Roman" panose="02020603050405020304"/>
              </a:rPr>
              <a:t>H</a:t>
            </a:r>
            <a:r>
              <a:rPr lang="fr-FR" sz="4000" baseline="-25000" dirty="0">
                <a:latin typeface="+mn-lt"/>
                <a:ea typeface="Times New Roman" panose="02020603050405020304"/>
              </a:rPr>
              <a:t>2n</a:t>
            </a:r>
            <a:r>
              <a:rPr lang="fr-FR" sz="4000" dirty="0">
                <a:latin typeface="+mn-lt"/>
                <a:ea typeface="Times New Roman" panose="02020603050405020304"/>
              </a:rPr>
              <a:t>O</a:t>
            </a:r>
            <a:r>
              <a:rPr lang="fr-FR" sz="4000" baseline="-25000" dirty="0">
                <a:latin typeface="+mn-lt"/>
                <a:ea typeface="Times New Roman" panose="02020603050405020304"/>
              </a:rPr>
              <a:t>2</a:t>
            </a:r>
            <a:r>
              <a:rPr lang="fr-FR" sz="4000" dirty="0">
                <a:latin typeface="+mn-lt"/>
                <a:ea typeface="Times New Roman" panose="02020603050405020304"/>
              </a:rPr>
              <a:t>. </a:t>
            </a:r>
            <a:endParaRPr lang="en-US" sz="4000" dirty="0">
              <a:latin typeface="+mn-lt"/>
              <a:cs typeface="Arial" panose="020B0604020202020204" pitchFamily="34" charset="0"/>
            </a:endParaRPr>
          </a:p>
        </p:txBody>
      </p:sp>
      <p:sp>
        <p:nvSpPr>
          <p:cNvPr id="12" name="Plaque 11"/>
          <p:cNvSpPr/>
          <p:nvPr/>
        </p:nvSpPr>
        <p:spPr>
          <a:xfrm>
            <a:off x="13716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buClrTx/>
            </a:pPr>
            <a:r>
              <a:rPr lang="fr-FR" sz="4000" dirty="0">
                <a:latin typeface="+mn-lt"/>
                <a:ea typeface="Times New Roman" panose="02020603050405020304"/>
              </a:rPr>
              <a:t>C. C</a:t>
            </a:r>
            <a:r>
              <a:rPr lang="fr-FR" sz="4000" baseline="-25000" dirty="0">
                <a:latin typeface="+mn-lt"/>
                <a:ea typeface="Times New Roman" panose="02020603050405020304"/>
              </a:rPr>
              <a:t>n</a:t>
            </a:r>
            <a:r>
              <a:rPr lang="fr-FR" sz="4000" dirty="0">
                <a:latin typeface="+mn-lt"/>
                <a:ea typeface="Times New Roman" panose="02020603050405020304"/>
              </a:rPr>
              <a:t>H</a:t>
            </a:r>
            <a:r>
              <a:rPr lang="fr-FR" sz="4000" baseline="-25000" dirty="0">
                <a:latin typeface="+mn-lt"/>
                <a:ea typeface="Times New Roman" panose="02020603050405020304"/>
              </a:rPr>
              <a:t>2n+1</a:t>
            </a:r>
            <a:r>
              <a:rPr lang="fr-FR" sz="4000" dirty="0">
                <a:latin typeface="+mn-lt"/>
                <a:ea typeface="Times New Roman" panose="02020603050405020304"/>
              </a:rPr>
              <a:t>O</a:t>
            </a:r>
            <a:r>
              <a:rPr lang="fr-FR" sz="4000" baseline="-25000" dirty="0">
                <a:latin typeface="+mn-lt"/>
                <a:ea typeface="Times New Roman" panose="02020603050405020304"/>
              </a:rPr>
              <a:t>2</a:t>
            </a:r>
            <a:r>
              <a:rPr lang="fr-FR" sz="4000" dirty="0">
                <a:latin typeface="+mn-lt"/>
                <a:ea typeface="Times New Roman" panose="02020603050405020304"/>
              </a:rPr>
              <a:t>. </a:t>
            </a:r>
            <a:endParaRPr kumimoji="0" lang="en-US" sz="4000" b="0" i="0" u="none" strike="noStrike" kern="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3" name="Plaque 12"/>
          <p:cNvSpPr/>
          <p:nvPr/>
        </p:nvSpPr>
        <p:spPr>
          <a:xfrm>
            <a:off x="96774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buClrTx/>
            </a:pPr>
            <a:r>
              <a:rPr lang="fr-FR" sz="4000" dirty="0">
                <a:latin typeface="+mn-lt"/>
                <a:ea typeface="Times New Roman" panose="02020603050405020304"/>
              </a:rPr>
              <a:t>B. C</a:t>
            </a:r>
            <a:r>
              <a:rPr lang="fr-FR" sz="4000" baseline="-25000" dirty="0">
                <a:latin typeface="+mn-lt"/>
                <a:ea typeface="Times New Roman" panose="02020603050405020304"/>
              </a:rPr>
              <a:t>n</a:t>
            </a:r>
            <a:r>
              <a:rPr lang="fr-FR" sz="4000" dirty="0">
                <a:latin typeface="+mn-lt"/>
                <a:ea typeface="Times New Roman" panose="02020603050405020304"/>
              </a:rPr>
              <a:t>H</a:t>
            </a:r>
            <a:r>
              <a:rPr lang="fr-FR" sz="4000" baseline="-25000" dirty="0">
                <a:latin typeface="+mn-lt"/>
                <a:ea typeface="Times New Roman" panose="02020603050405020304"/>
              </a:rPr>
              <a:t>2n+2</a:t>
            </a:r>
            <a:r>
              <a:rPr lang="fr-FR" sz="4000" dirty="0">
                <a:latin typeface="+mn-lt"/>
                <a:ea typeface="Times New Roman" panose="02020603050405020304"/>
              </a:rPr>
              <a:t>O</a:t>
            </a:r>
            <a:r>
              <a:rPr lang="fr-FR" sz="4000" baseline="-25000" dirty="0">
                <a:latin typeface="+mn-lt"/>
                <a:ea typeface="Times New Roman" panose="02020603050405020304"/>
              </a:rPr>
              <a:t>2</a:t>
            </a:r>
            <a:r>
              <a:rPr lang="fr-FR" sz="4000" dirty="0">
                <a:latin typeface="+mn-lt"/>
                <a:ea typeface="Times New Roman" panose="02020603050405020304"/>
              </a:rPr>
              <a:t>.</a:t>
            </a:r>
            <a:endParaRPr kumimoji="0" lang="en-US" sz="4000" b="0" i="0" u="none" strike="noStrike" kern="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4" name="Plaque 13"/>
          <p:cNvSpPr/>
          <p:nvPr/>
        </p:nvSpPr>
        <p:spPr>
          <a:xfrm>
            <a:off x="96774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a:lnSpc>
                <a:spcPct val="150000"/>
              </a:lnSpc>
            </a:pPr>
            <a:r>
              <a:rPr lang="fr-FR" sz="4000" dirty="0">
                <a:latin typeface="+mn-lt"/>
                <a:ea typeface="Times New Roman" panose="02020603050405020304"/>
              </a:rPr>
              <a:t>D. C</a:t>
            </a:r>
            <a:r>
              <a:rPr lang="fr-FR" sz="4000" baseline="-25000" dirty="0">
                <a:latin typeface="+mn-lt"/>
                <a:ea typeface="Times New Roman" panose="02020603050405020304"/>
              </a:rPr>
              <a:t>n</a:t>
            </a:r>
            <a:r>
              <a:rPr lang="fr-FR" sz="4000" dirty="0">
                <a:latin typeface="+mn-lt"/>
                <a:ea typeface="Times New Roman" panose="02020603050405020304"/>
              </a:rPr>
              <a:t>H</a:t>
            </a:r>
            <a:r>
              <a:rPr lang="fr-FR" sz="4000" baseline="-25000" dirty="0">
                <a:latin typeface="+mn-lt"/>
                <a:ea typeface="Times New Roman" panose="02020603050405020304"/>
              </a:rPr>
              <a:t>2n-1</a:t>
            </a:r>
            <a:r>
              <a:rPr lang="fr-FR" sz="4000" dirty="0">
                <a:latin typeface="+mn-lt"/>
                <a:ea typeface="Times New Roman" panose="02020603050405020304"/>
              </a:rPr>
              <a:t>O</a:t>
            </a:r>
            <a:r>
              <a:rPr lang="fr-FR" sz="4000" baseline="-25000" dirty="0">
                <a:latin typeface="+mn-lt"/>
                <a:ea typeface="Times New Roman" panose="02020603050405020304"/>
              </a:rPr>
              <a:t>2</a:t>
            </a:r>
            <a:r>
              <a:rPr lang="fr-FR" sz="4000" dirty="0">
                <a:latin typeface="+mn-lt"/>
                <a:ea typeface="Times New Roman" panose="02020603050405020304"/>
              </a:rPr>
              <a:t>.</a:t>
            </a:r>
            <a:endParaRPr lang="en-US" sz="4000" dirty="0">
              <a:effectLst/>
              <a:latin typeface="+mn-lt"/>
              <a:ea typeface="Times New Roman" panose="02020603050405020304"/>
            </a:endParaRPr>
          </a:p>
        </p:txBody>
      </p:sp>
      <p:sp>
        <p:nvSpPr>
          <p:cNvPr id="15" name="Plaque 14"/>
          <p:cNvSpPr/>
          <p:nvPr/>
        </p:nvSpPr>
        <p:spPr>
          <a:xfrm>
            <a:off x="1371600" y="3814164"/>
            <a:ext cx="7162800" cy="2734872"/>
          </a:xfrm>
          <a:prstGeom prst="plaque">
            <a:avLst/>
          </a:prstGeom>
          <a:solidFill>
            <a:srgbClr val="F6C09C"/>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buClrTx/>
              <a:defRPr/>
            </a:pPr>
            <a:r>
              <a:rPr lang="fr-FR" sz="4000" dirty="0">
                <a:latin typeface="+mn-lt"/>
                <a:ea typeface="Times New Roman" panose="02020603050405020304"/>
              </a:rPr>
              <a:t>A. C</a:t>
            </a:r>
            <a:r>
              <a:rPr lang="fr-FR" sz="4000" baseline="-25000" dirty="0">
                <a:latin typeface="+mn-lt"/>
                <a:ea typeface="Times New Roman" panose="02020603050405020304"/>
              </a:rPr>
              <a:t>n</a:t>
            </a:r>
            <a:r>
              <a:rPr lang="fr-FR" sz="4000" dirty="0">
                <a:latin typeface="+mn-lt"/>
                <a:ea typeface="Times New Roman" panose="02020603050405020304"/>
              </a:rPr>
              <a:t>H</a:t>
            </a:r>
            <a:r>
              <a:rPr lang="fr-FR" sz="4000" baseline="-25000" dirty="0">
                <a:latin typeface="+mn-lt"/>
                <a:ea typeface="Times New Roman" panose="02020603050405020304"/>
              </a:rPr>
              <a:t>2n</a:t>
            </a:r>
            <a:r>
              <a:rPr lang="fr-FR" sz="4000" dirty="0">
                <a:latin typeface="+mn-lt"/>
                <a:ea typeface="Times New Roman" panose="02020603050405020304"/>
              </a:rPr>
              <a:t>O</a:t>
            </a:r>
            <a:r>
              <a:rPr lang="fr-FR" sz="4000" baseline="-25000" dirty="0">
                <a:latin typeface="+mn-lt"/>
                <a:ea typeface="Times New Roman" panose="02020603050405020304"/>
              </a:rPr>
              <a:t>2</a:t>
            </a:r>
            <a:r>
              <a:rPr lang="fr-FR" sz="4000" dirty="0">
                <a:latin typeface="+mn-lt"/>
                <a:ea typeface="Times New Roman" panose="02020603050405020304"/>
              </a:rPr>
              <a:t>. </a:t>
            </a:r>
            <a:endParaRPr lang="en-US" sz="4000" dirty="0">
              <a:latin typeface="+mn-l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50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42"/>
          <p:cNvSpPr txBox="1">
            <a:spLocks noGrp="1"/>
          </p:cNvSpPr>
          <p:nvPr>
            <p:ph type="title" idx="2"/>
          </p:nvPr>
        </p:nvSpPr>
        <p:spPr>
          <a:xfrm>
            <a:off x="7858666" y="2632640"/>
            <a:ext cx="2326200" cy="1831800"/>
          </a:xfrm>
          <a:prstGeom prst="rect">
            <a:avLst/>
          </a:prstGeom>
        </p:spPr>
        <p:txBody>
          <a:bodyPr spcFirstLastPara="1" wrap="square" lIns="182850" tIns="182850" rIns="182850" bIns="182850" anchor="ctr" anchorCtr="0">
            <a:noAutofit/>
          </a:bodyPr>
          <a:lstStyle/>
          <a:p>
            <a:r>
              <a:rPr lang="en-GB" dirty="0" smtClean="0">
                <a:latin typeface="+mj-lt"/>
              </a:rPr>
              <a:t>1</a:t>
            </a:r>
            <a:endParaRPr dirty="0">
              <a:latin typeface="+mj-lt"/>
            </a:endParaRPr>
          </a:p>
        </p:txBody>
      </p:sp>
      <p:grpSp>
        <p:nvGrpSpPr>
          <p:cNvPr id="686" name="Google Shape;686;p42"/>
          <p:cNvGrpSpPr/>
          <p:nvPr/>
        </p:nvGrpSpPr>
        <p:grpSpPr>
          <a:xfrm>
            <a:off x="626351" y="2762250"/>
            <a:ext cx="6536450" cy="6445740"/>
            <a:chOff x="313175" y="1381125"/>
            <a:chExt cx="3268225" cy="3222870"/>
          </a:xfrm>
        </p:grpSpPr>
        <p:grpSp>
          <p:nvGrpSpPr>
            <p:cNvPr id="687" name="Google Shape;687;p42"/>
            <p:cNvGrpSpPr/>
            <p:nvPr/>
          </p:nvGrpSpPr>
          <p:grpSpPr>
            <a:xfrm>
              <a:off x="475100" y="1381125"/>
              <a:ext cx="2079270" cy="2507147"/>
              <a:chOff x="-2353825" y="1381125"/>
              <a:chExt cx="2079270" cy="2507147"/>
            </a:xfrm>
          </p:grpSpPr>
          <p:sp>
            <p:nvSpPr>
              <p:cNvPr id="688" name="Google Shape;688;p42"/>
              <p:cNvSpPr/>
              <p:nvPr/>
            </p:nvSpPr>
            <p:spPr>
              <a:xfrm>
                <a:off x="-876451" y="1664810"/>
                <a:ext cx="601895" cy="521273"/>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89" name="Google Shape;689;p42"/>
              <p:cNvSpPr/>
              <p:nvPr/>
            </p:nvSpPr>
            <p:spPr>
              <a:xfrm>
                <a:off x="-1861407" y="2232220"/>
                <a:ext cx="601935" cy="521312"/>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90" name="Google Shape;690;p42"/>
              <p:cNvSpPr/>
              <p:nvPr/>
            </p:nvSpPr>
            <p:spPr>
              <a:xfrm>
                <a:off x="-876451" y="2799669"/>
                <a:ext cx="601895" cy="521273"/>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1" name="Google Shape;691;p42"/>
              <p:cNvSpPr/>
              <p:nvPr/>
            </p:nvSpPr>
            <p:spPr>
              <a:xfrm>
                <a:off x="-1368909" y="1381125"/>
                <a:ext cx="601935" cy="521273"/>
              </a:xfrm>
              <a:custGeom>
                <a:avLst/>
                <a:gdLst/>
                <a:ahLst/>
                <a:cxnLst/>
                <a:rect l="l" t="t" r="r" b="b"/>
                <a:pathLst>
                  <a:path w="15186" h="13151" extrusionOk="0">
                    <a:moveTo>
                      <a:pt x="3796" y="0"/>
                    </a:moveTo>
                    <a:lnTo>
                      <a:pt x="0" y="6575"/>
                    </a:lnTo>
                    <a:lnTo>
                      <a:pt x="3796" y="13150"/>
                    </a:lnTo>
                    <a:lnTo>
                      <a:pt x="11389" y="13150"/>
                    </a:lnTo>
                    <a:lnTo>
                      <a:pt x="15185" y="6575"/>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692" name="Google Shape;692;p42"/>
              <p:cNvSpPr/>
              <p:nvPr/>
            </p:nvSpPr>
            <p:spPr>
              <a:xfrm>
                <a:off x="-2353825" y="1948535"/>
                <a:ext cx="601895" cy="521273"/>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3" name="Google Shape;693;p42"/>
              <p:cNvSpPr/>
              <p:nvPr/>
            </p:nvSpPr>
            <p:spPr>
              <a:xfrm>
                <a:off x="-1368909" y="1948535"/>
                <a:ext cx="601935" cy="521273"/>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4" name="Google Shape;694;p42"/>
              <p:cNvSpPr/>
              <p:nvPr/>
            </p:nvSpPr>
            <p:spPr>
              <a:xfrm>
                <a:off x="-1368909" y="3083315"/>
                <a:ext cx="601935" cy="521233"/>
              </a:xfrm>
              <a:custGeom>
                <a:avLst/>
                <a:gdLst/>
                <a:ahLst/>
                <a:cxnLst/>
                <a:rect l="l" t="t" r="r" b="b"/>
                <a:pathLst>
                  <a:path w="15186" h="13150" extrusionOk="0">
                    <a:moveTo>
                      <a:pt x="3796" y="1"/>
                    </a:moveTo>
                    <a:lnTo>
                      <a:pt x="0" y="6577"/>
                    </a:lnTo>
                    <a:lnTo>
                      <a:pt x="3796" y="13150"/>
                    </a:lnTo>
                    <a:lnTo>
                      <a:pt x="11389" y="13150"/>
                    </a:lnTo>
                    <a:lnTo>
                      <a:pt x="15185" y="6577"/>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5" name="Google Shape;695;p42"/>
              <p:cNvSpPr/>
              <p:nvPr/>
            </p:nvSpPr>
            <p:spPr>
              <a:xfrm>
                <a:off x="-2256673" y="3342504"/>
                <a:ext cx="370611" cy="320905"/>
              </a:xfrm>
              <a:custGeom>
                <a:avLst/>
                <a:gdLst/>
                <a:ahLst/>
                <a:cxnLst/>
                <a:rect l="l" t="t" r="r" b="b"/>
                <a:pathLst>
                  <a:path w="9350" h="8096" extrusionOk="0">
                    <a:moveTo>
                      <a:pt x="2338" y="1"/>
                    </a:moveTo>
                    <a:lnTo>
                      <a:pt x="0" y="4048"/>
                    </a:lnTo>
                    <a:lnTo>
                      <a:pt x="2338" y="8096"/>
                    </a:lnTo>
                    <a:lnTo>
                      <a:pt x="7013" y="8096"/>
                    </a:lnTo>
                    <a:lnTo>
                      <a:pt x="9349" y="4048"/>
                    </a:lnTo>
                    <a:lnTo>
                      <a:pt x="7013" y="1"/>
                    </a:lnTo>
                    <a:close/>
                  </a:path>
                </a:pathLst>
              </a:custGeom>
              <a:solidFill>
                <a:srgbClr val="004717">
                  <a:alpha val="58859"/>
                </a:srgbClr>
              </a:solidFill>
              <a:ln>
                <a:noFill/>
              </a:ln>
            </p:spPr>
            <p:txBody>
              <a:bodyPr spcFirstLastPara="1" wrap="square" lIns="91425" tIns="91425" rIns="91425" bIns="91425" anchor="ctr" anchorCtr="0">
                <a:noAutofit/>
              </a:bodyPr>
              <a:lstStyle/>
              <a:p>
                <a:endParaRPr/>
              </a:p>
            </p:txBody>
          </p:sp>
          <p:sp>
            <p:nvSpPr>
              <p:cNvPr id="696" name="Google Shape;696;p42"/>
              <p:cNvSpPr/>
              <p:nvPr/>
            </p:nvSpPr>
            <p:spPr>
              <a:xfrm>
                <a:off x="-1828309" y="1581730"/>
                <a:ext cx="370611" cy="320905"/>
              </a:xfrm>
              <a:custGeom>
                <a:avLst/>
                <a:gdLst/>
                <a:ahLst/>
                <a:cxnLst/>
                <a:rect l="l" t="t" r="r" b="b"/>
                <a:pathLst>
                  <a:path w="9350" h="8096" extrusionOk="0">
                    <a:moveTo>
                      <a:pt x="2340" y="0"/>
                    </a:moveTo>
                    <a:lnTo>
                      <a:pt x="0" y="4048"/>
                    </a:lnTo>
                    <a:lnTo>
                      <a:pt x="2340" y="8096"/>
                    </a:lnTo>
                    <a:lnTo>
                      <a:pt x="7013" y="8096"/>
                    </a:lnTo>
                    <a:lnTo>
                      <a:pt x="9350" y="4048"/>
                    </a:lnTo>
                    <a:lnTo>
                      <a:pt x="7013"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7" name="Google Shape;697;p42"/>
              <p:cNvSpPr/>
              <p:nvPr/>
            </p:nvSpPr>
            <p:spPr>
              <a:xfrm>
                <a:off x="-876451" y="2232220"/>
                <a:ext cx="601895" cy="521312"/>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698" name="Google Shape;698;p42"/>
              <p:cNvSpPr/>
              <p:nvPr/>
            </p:nvSpPr>
            <p:spPr>
              <a:xfrm>
                <a:off x="-876451" y="3367079"/>
                <a:ext cx="601895" cy="521193"/>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699" name="Google Shape;699;p42"/>
            <p:cNvGrpSpPr/>
            <p:nvPr/>
          </p:nvGrpSpPr>
          <p:grpSpPr>
            <a:xfrm>
              <a:off x="313175" y="1628700"/>
              <a:ext cx="3268225" cy="2975295"/>
              <a:chOff x="313175" y="1628700"/>
              <a:chExt cx="3268225" cy="2975295"/>
            </a:xfrm>
          </p:grpSpPr>
          <p:pic>
            <p:nvPicPr>
              <p:cNvPr id="700" name="Google Shape;700;p42"/>
              <p:cNvPicPr preferRelativeResize="0"/>
              <p:nvPr/>
            </p:nvPicPr>
            <p:blipFill rotWithShape="1">
              <a:blip r:embed="rId3"/>
              <a:srcRect l="18116" t="10280" r="18116" b="10272"/>
              <a:stretch>
                <a:fillRect/>
              </a:stretch>
            </p:blipFill>
            <p:spPr>
              <a:xfrm flipH="1">
                <a:off x="2281150" y="2573000"/>
                <a:ext cx="1300250" cy="1620000"/>
              </a:xfrm>
              <a:prstGeom prst="rect">
                <a:avLst/>
              </a:prstGeom>
              <a:noFill/>
              <a:ln>
                <a:noFill/>
              </a:ln>
              <a:effectLst>
                <a:outerShdw blurRad="57150" dist="19050" dir="5400000" algn="bl" rotWithShape="0">
                  <a:schemeClr val="dk1">
                    <a:alpha val="50000"/>
                  </a:schemeClr>
                </a:outerShdw>
              </a:effectLst>
            </p:spPr>
          </p:pic>
          <p:sp>
            <p:nvSpPr>
              <p:cNvPr id="701" name="Google Shape;701;p42"/>
              <p:cNvSpPr/>
              <p:nvPr/>
            </p:nvSpPr>
            <p:spPr>
              <a:xfrm>
                <a:off x="313175" y="4192995"/>
                <a:ext cx="27042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endParaRPr/>
              </a:p>
            </p:txBody>
          </p:sp>
          <p:pic>
            <p:nvPicPr>
              <p:cNvPr id="702" name="Google Shape;702;p42"/>
              <p:cNvPicPr preferRelativeResize="0"/>
              <p:nvPr/>
            </p:nvPicPr>
            <p:blipFill rotWithShape="1">
              <a:blip r:embed="rId4"/>
              <a:srcRect l="16325" t="10721" r="16325" b="13509"/>
              <a:stretch>
                <a:fillRect/>
              </a:stretch>
            </p:blipFill>
            <p:spPr>
              <a:xfrm>
                <a:off x="407975" y="1628700"/>
                <a:ext cx="2514599" cy="2828925"/>
              </a:xfrm>
              <a:prstGeom prst="rect">
                <a:avLst/>
              </a:prstGeom>
              <a:noFill/>
              <a:ln>
                <a:noFill/>
              </a:ln>
              <a:effectLst>
                <a:outerShdw blurRad="57150" dist="19050" dir="5400000" algn="bl" rotWithShape="0">
                  <a:schemeClr val="dk1">
                    <a:alpha val="50000"/>
                  </a:schemeClr>
                </a:outerShdw>
              </a:effectLst>
            </p:spPr>
          </p:pic>
        </p:grpSp>
      </p:grpSp>
      <p:sp>
        <p:nvSpPr>
          <p:cNvPr id="24" name="TextBox 4"/>
          <p:cNvSpPr txBox="1"/>
          <p:nvPr/>
        </p:nvSpPr>
        <p:spPr>
          <a:xfrm>
            <a:off x="7858666" y="4775723"/>
            <a:ext cx="9572084" cy="3000821"/>
          </a:xfrm>
          <a:prstGeom prst="rect">
            <a:avLst/>
          </a:prstGeom>
        </p:spPr>
        <p:txBody>
          <a:bodyPr wrap="square" lIns="0" tIns="0" rIns="0" bIns="0" rtlCol="0" anchor="ctr">
            <a:spAutoFit/>
          </a:bodyPr>
          <a:lstStyle/>
          <a:p>
            <a:pPr lvl="0" algn="just">
              <a:lnSpc>
                <a:spcPct val="150000"/>
              </a:lnSpc>
              <a:spcAft>
                <a:spcPts val="800"/>
              </a:spcAft>
            </a:pPr>
            <a:r>
              <a:rPr lang="en-US" sz="6500" b="1" dirty="0" smtClean="0">
                <a:latin typeface="Arial" panose="020B0604020202020204" pitchFamily="34" charset="0"/>
                <a:ea typeface="Arial" panose="020B0604020202020204" pitchFamily="34" charset="0"/>
                <a:cs typeface="Arial" panose="020B0604020202020204" pitchFamily="34" charset="0"/>
              </a:rPr>
              <a:t>KHÁI NIỆM – CẤU TRÚC – DANH PHÁP</a:t>
            </a:r>
            <a:endParaRPr lang="vi-VN" sz="6500" b="1" dirty="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9" name="TextBox 8"/>
          <p:cNvSpPr txBox="1"/>
          <p:nvPr/>
        </p:nvSpPr>
        <p:spPr>
          <a:xfrm>
            <a:off x="378213" y="368300"/>
            <a:ext cx="17531574" cy="1592744"/>
          </a:xfrm>
          <a:prstGeom prst="rect">
            <a:avLst/>
          </a:prstGeom>
          <a:noFill/>
        </p:spPr>
        <p:txBody>
          <a:bodyPr wrap="square" rtlCol="0">
            <a:spAutoFit/>
          </a:bodyPr>
          <a:lstStyle/>
          <a:p>
            <a:pPr algn="ctr">
              <a:lnSpc>
                <a:spcPct val="150000"/>
              </a:lnSpc>
            </a:pPr>
            <a:r>
              <a:rPr lang="en-US" sz="6500" b="1" dirty="0" smtClean="0">
                <a:latin typeface="+mn-lt"/>
                <a:cs typeface="Arial" panose="020B0604020202020204" pitchFamily="34" charset="0"/>
              </a:rPr>
              <a:t>LUYỆN TẬP</a:t>
            </a:r>
            <a:endParaRPr lang="en-US" sz="6500" dirty="0">
              <a:latin typeface="+mn-lt"/>
              <a:cs typeface="Arial" panose="020B0604020202020204" pitchFamily="34" charset="0"/>
            </a:endParaRPr>
          </a:p>
        </p:txBody>
      </p:sp>
      <p:sp>
        <p:nvSpPr>
          <p:cNvPr id="10" name="TextBox 9"/>
          <p:cNvSpPr txBox="1"/>
          <p:nvPr/>
        </p:nvSpPr>
        <p:spPr>
          <a:xfrm>
            <a:off x="2726420" y="2320905"/>
            <a:ext cx="12854208" cy="830997"/>
          </a:xfrm>
          <a:prstGeom prst="rect">
            <a:avLst/>
          </a:prstGeom>
        </p:spPr>
        <p:txBody>
          <a:bodyPr wrap="square" lIns="0" tIns="0" rIns="0" bIns="0" rtlCol="0" anchor="ctr">
            <a:spAutoFit/>
          </a:bodyPr>
          <a:lstStyle/>
          <a:p>
            <a:pPr lvl="0" algn="ctr">
              <a:lnSpc>
                <a:spcPct val="150000"/>
              </a:lnSpc>
              <a:buClrTx/>
            </a:pPr>
            <a:r>
              <a:rPr lang="vi-VN" sz="4000" b="1" dirty="0">
                <a:cs typeface="Arial" panose="020B0604020202020204" pitchFamily="34" charset="0"/>
              </a:rPr>
              <a:t>Câu 7: </a:t>
            </a:r>
            <a:r>
              <a:rPr lang="vi-VN" sz="4000" dirty="0">
                <a:cs typeface="Arial" panose="020B0604020202020204" pitchFamily="34" charset="0"/>
              </a:rPr>
              <a:t>Dung dịch axit axetic </a:t>
            </a:r>
            <a:r>
              <a:rPr lang="vi-VN" sz="4000" b="1" dirty="0">
                <a:cs typeface="Arial" panose="020B0604020202020204" pitchFamily="34" charset="0"/>
              </a:rPr>
              <a:t>không</a:t>
            </a:r>
            <a:r>
              <a:rPr lang="vi-VN" sz="4000" dirty="0">
                <a:cs typeface="Arial" panose="020B0604020202020204" pitchFamily="34" charset="0"/>
              </a:rPr>
              <a:t> phản ứng được với</a:t>
            </a:r>
            <a:endParaRPr kumimoji="0" lang="en-US" sz="4000" i="0" u="none" strike="noStrike" kern="0" cap="none" spc="0" normalizeH="0" baseline="0" noProof="0" dirty="0">
              <a:ln>
                <a:noFill/>
              </a:ln>
              <a:solidFill>
                <a:sysClr val="windowText" lastClr="000000"/>
              </a:solidFill>
              <a:effectLst/>
              <a:uLnTx/>
              <a:uFillTx/>
              <a:ea typeface="Times New Roman" panose="02020603050405020304"/>
            </a:endParaRPr>
          </a:p>
        </p:txBody>
      </p:sp>
      <p:sp>
        <p:nvSpPr>
          <p:cNvPr id="11" name="Plaque 10"/>
          <p:cNvSpPr/>
          <p:nvPr/>
        </p:nvSpPr>
        <p:spPr>
          <a:xfrm>
            <a:off x="13716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pPr>
            <a:r>
              <a:rPr lang="en-US" sz="4000" dirty="0">
                <a:latin typeface="+mn-lt"/>
                <a:ea typeface="+mn-ea"/>
                <a:cs typeface="Arial" panose="020B0604020202020204" pitchFamily="34" charset="0"/>
              </a:rPr>
              <a:t>A. Mg. </a:t>
            </a:r>
            <a:endParaRPr kumimoji="0" lang="en-US" sz="4000" b="0" i="0" u="none" strike="noStrike" kern="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2" name="Plaque 11"/>
          <p:cNvSpPr/>
          <p:nvPr/>
        </p:nvSpPr>
        <p:spPr>
          <a:xfrm>
            <a:off x="13716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pPr>
            <a:r>
              <a:rPr lang="fr-FR" sz="4000" dirty="0">
                <a:latin typeface="+mn-lt"/>
                <a:ea typeface="Times New Roman" panose="02020603050405020304"/>
              </a:rPr>
              <a:t>C. NaHCO</a:t>
            </a:r>
            <a:r>
              <a:rPr lang="fr-FR" sz="4000" baseline="-25000" dirty="0">
                <a:latin typeface="+mn-lt"/>
                <a:ea typeface="Times New Roman" panose="02020603050405020304"/>
              </a:rPr>
              <a:t>3</a:t>
            </a:r>
            <a:r>
              <a:rPr lang="fr-FR" sz="4000" dirty="0">
                <a:latin typeface="+mn-lt"/>
                <a:ea typeface="Times New Roman" panose="02020603050405020304"/>
              </a:rPr>
              <a:t>. </a:t>
            </a:r>
            <a:endParaRPr kumimoji="0" lang="en-US" sz="4000" b="0" i="0" u="none" strike="noStrike" kern="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3" name="Plaque 12"/>
          <p:cNvSpPr/>
          <p:nvPr/>
        </p:nvSpPr>
        <p:spPr>
          <a:xfrm>
            <a:off x="9677400" y="38141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pPr>
            <a:r>
              <a:rPr lang="fr-FR" sz="4000" dirty="0">
                <a:latin typeface="+mn-lt"/>
              </a:rPr>
              <a:t>B. </a:t>
            </a:r>
            <a:r>
              <a:rPr lang="fr-FR" sz="4000" dirty="0" err="1">
                <a:latin typeface="+mn-lt"/>
              </a:rPr>
              <a:t>NaOH</a:t>
            </a:r>
            <a:r>
              <a:rPr lang="fr-FR" sz="4000" dirty="0">
                <a:latin typeface="+mn-lt"/>
              </a:rPr>
              <a:t>.	</a:t>
            </a:r>
            <a:endParaRPr kumimoji="0" lang="en-US" sz="4000" b="0" i="0" u="none" strike="noStrike" kern="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4" name="Plaque 13"/>
          <p:cNvSpPr/>
          <p:nvPr/>
        </p:nvSpPr>
        <p:spPr>
          <a:xfrm>
            <a:off x="9677400" y="6938364"/>
            <a:ext cx="7162800" cy="2734872"/>
          </a:xfrm>
          <a:prstGeom prst="plaque">
            <a:avLst/>
          </a:prstGeom>
          <a:solidFill>
            <a:srgbClr val="CBDDE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a:lnSpc>
                <a:spcPct val="150000"/>
              </a:lnSpc>
            </a:pPr>
            <a:r>
              <a:rPr lang="fr-FR" sz="4000" dirty="0">
                <a:latin typeface="+mn-lt"/>
                <a:ea typeface="Times New Roman" panose="02020603050405020304"/>
              </a:rPr>
              <a:t>D. NaNO</a:t>
            </a:r>
            <a:r>
              <a:rPr lang="fr-FR" sz="4000" baseline="-25000" dirty="0">
                <a:latin typeface="+mn-lt"/>
                <a:ea typeface="Times New Roman" panose="02020603050405020304"/>
              </a:rPr>
              <a:t>3</a:t>
            </a:r>
            <a:r>
              <a:rPr lang="fr-FR" sz="4000" dirty="0">
                <a:latin typeface="+mn-lt"/>
                <a:ea typeface="Times New Roman" panose="02020603050405020304"/>
              </a:rPr>
              <a:t>.</a:t>
            </a:r>
            <a:endParaRPr lang="en-US" sz="4000" dirty="0">
              <a:latin typeface="+mn-lt"/>
              <a:ea typeface="Times New Roman" panose="02020603050405020304"/>
            </a:endParaRPr>
          </a:p>
        </p:txBody>
      </p:sp>
      <p:sp>
        <p:nvSpPr>
          <p:cNvPr id="15" name="Plaque 14"/>
          <p:cNvSpPr/>
          <p:nvPr/>
        </p:nvSpPr>
        <p:spPr>
          <a:xfrm>
            <a:off x="9677400" y="6938364"/>
            <a:ext cx="7162800" cy="2734872"/>
          </a:xfrm>
          <a:prstGeom prst="plaque">
            <a:avLst/>
          </a:prstGeom>
          <a:solidFill>
            <a:srgbClr val="F6C09C"/>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a:lnSpc>
                <a:spcPct val="150000"/>
              </a:lnSpc>
            </a:pPr>
            <a:r>
              <a:rPr lang="fr-FR" sz="4000" dirty="0">
                <a:latin typeface="+mn-lt"/>
                <a:ea typeface="Times New Roman" panose="02020603050405020304"/>
              </a:rPr>
              <a:t>D. NaNO</a:t>
            </a:r>
            <a:r>
              <a:rPr lang="fr-FR" sz="4000" baseline="-25000" dirty="0">
                <a:latin typeface="+mn-lt"/>
                <a:ea typeface="Times New Roman" panose="02020603050405020304"/>
              </a:rPr>
              <a:t>3</a:t>
            </a:r>
            <a:r>
              <a:rPr lang="fr-FR" sz="4000" dirty="0">
                <a:latin typeface="+mn-lt"/>
                <a:ea typeface="Times New Roman" panose="02020603050405020304"/>
              </a:rPr>
              <a:t>.</a:t>
            </a:r>
            <a:endParaRPr lang="en-US" sz="4000" dirty="0">
              <a:effectLst/>
              <a:latin typeface="+mn-lt"/>
              <a:ea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50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TextBox 1"/>
          <p:cNvSpPr txBox="1"/>
          <p:nvPr/>
        </p:nvSpPr>
        <p:spPr>
          <a:xfrm>
            <a:off x="378213" y="800100"/>
            <a:ext cx="17531574" cy="1092607"/>
          </a:xfrm>
          <a:prstGeom prst="rect">
            <a:avLst/>
          </a:prstGeom>
          <a:noFill/>
        </p:spPr>
        <p:txBody>
          <a:bodyPr wrap="square" rtlCol="0">
            <a:spAutoFit/>
          </a:bodyPr>
          <a:lstStyle/>
          <a:p>
            <a:pPr algn="ctr"/>
            <a:r>
              <a:rPr lang="en-US" sz="6500" b="1" dirty="0" smtClean="0">
                <a:latin typeface="Arial" panose="020B0604020202020204" pitchFamily="34" charset="0"/>
                <a:cs typeface="Arial" panose="020B0604020202020204" pitchFamily="34" charset="0"/>
              </a:rPr>
              <a:t>VẬN DỤNG</a:t>
            </a:r>
            <a:endParaRPr lang="en-US" sz="6500" dirty="0">
              <a:latin typeface="Arial" panose="020B0604020202020204" pitchFamily="34" charset="0"/>
              <a:cs typeface="Arial" panose="020B0604020202020204" pitchFamily="34" charset="0"/>
            </a:endParaRPr>
          </a:p>
        </p:txBody>
      </p:sp>
      <p:sp>
        <p:nvSpPr>
          <p:cNvPr id="3" name="Rectangle 2"/>
          <p:cNvSpPr/>
          <p:nvPr/>
        </p:nvSpPr>
        <p:spPr>
          <a:xfrm>
            <a:off x="990600" y="2297331"/>
            <a:ext cx="16433800" cy="6555641"/>
          </a:xfrm>
          <a:prstGeom prst="rect">
            <a:avLst/>
          </a:prstGeom>
        </p:spPr>
        <p:txBody>
          <a:bodyPr wrap="square">
            <a:spAutoFit/>
          </a:bodyPr>
          <a:lstStyle/>
          <a:p>
            <a:pPr algn="just">
              <a:lnSpc>
                <a:spcPct val="150000"/>
              </a:lnSpc>
            </a:pPr>
            <a:r>
              <a:rPr lang="fr-FR" sz="4000" b="1" dirty="0" err="1">
                <a:latin typeface="+mn-lt"/>
                <a:ea typeface="Times New Roman" panose="02020603050405020304"/>
              </a:rPr>
              <a:t>Bài</a:t>
            </a:r>
            <a:r>
              <a:rPr lang="fr-FR" sz="4000" b="1" dirty="0">
                <a:latin typeface="+mn-lt"/>
                <a:ea typeface="Times New Roman" panose="02020603050405020304"/>
              </a:rPr>
              <a:t> 1. </a:t>
            </a:r>
            <a:r>
              <a:rPr lang="fr-FR" sz="4000" dirty="0" err="1">
                <a:latin typeface="+mn-lt"/>
                <a:ea typeface="Times New Roman" panose="02020603050405020304"/>
              </a:rPr>
              <a:t>Hãy</a:t>
            </a:r>
            <a:r>
              <a:rPr lang="fr-FR" sz="4000" dirty="0">
                <a:latin typeface="+mn-lt"/>
                <a:ea typeface="Times New Roman" panose="02020603050405020304"/>
              </a:rPr>
              <a:t> </a:t>
            </a:r>
            <a:r>
              <a:rPr lang="fr-FR" sz="4000" dirty="0" err="1">
                <a:latin typeface="+mn-lt"/>
                <a:ea typeface="Times New Roman" panose="02020603050405020304"/>
              </a:rPr>
              <a:t>viết</a:t>
            </a:r>
            <a:r>
              <a:rPr lang="fr-FR" sz="4000" dirty="0">
                <a:latin typeface="+mn-lt"/>
                <a:ea typeface="Times New Roman" panose="02020603050405020304"/>
              </a:rPr>
              <a:t> </a:t>
            </a:r>
            <a:r>
              <a:rPr lang="fr-FR" sz="4000" dirty="0" err="1">
                <a:latin typeface="+mn-lt"/>
                <a:ea typeface="Times New Roman" panose="02020603050405020304"/>
              </a:rPr>
              <a:t>công</a:t>
            </a:r>
            <a:r>
              <a:rPr lang="fr-FR" sz="4000" dirty="0">
                <a:latin typeface="+mn-lt"/>
                <a:ea typeface="Times New Roman" panose="02020603050405020304"/>
              </a:rPr>
              <a:t> </a:t>
            </a:r>
            <a:r>
              <a:rPr lang="fr-FR" sz="4000" dirty="0" err="1">
                <a:latin typeface="+mn-lt"/>
                <a:ea typeface="Times New Roman" panose="02020603050405020304"/>
              </a:rPr>
              <a:t>thức</a:t>
            </a:r>
            <a:r>
              <a:rPr lang="fr-FR" sz="4000" dirty="0">
                <a:latin typeface="+mn-lt"/>
                <a:ea typeface="Times New Roman" panose="02020603050405020304"/>
              </a:rPr>
              <a:t> </a:t>
            </a:r>
            <a:r>
              <a:rPr lang="fr-FR" sz="4000" dirty="0" err="1">
                <a:latin typeface="+mn-lt"/>
                <a:ea typeface="Times New Roman" panose="02020603050405020304"/>
              </a:rPr>
              <a:t>cấu</a:t>
            </a:r>
            <a:r>
              <a:rPr lang="fr-FR" sz="4000" dirty="0">
                <a:latin typeface="+mn-lt"/>
                <a:ea typeface="Times New Roman" panose="02020603050405020304"/>
              </a:rPr>
              <a:t> </a:t>
            </a:r>
            <a:r>
              <a:rPr lang="fr-FR" sz="4000" dirty="0" err="1">
                <a:latin typeface="+mn-lt"/>
                <a:ea typeface="Times New Roman" panose="02020603050405020304"/>
              </a:rPr>
              <a:t>tạo</a:t>
            </a:r>
            <a:r>
              <a:rPr lang="fr-FR" sz="4000" dirty="0">
                <a:latin typeface="+mn-lt"/>
                <a:ea typeface="Times New Roman" panose="02020603050405020304"/>
              </a:rPr>
              <a:t> </a:t>
            </a:r>
            <a:r>
              <a:rPr lang="fr-FR" sz="4000" dirty="0" err="1">
                <a:latin typeface="+mn-lt"/>
                <a:ea typeface="Times New Roman" panose="02020603050405020304"/>
              </a:rPr>
              <a:t>của</a:t>
            </a:r>
            <a:r>
              <a:rPr lang="fr-FR" sz="4000" dirty="0">
                <a:latin typeface="+mn-lt"/>
                <a:ea typeface="Times New Roman" panose="02020603050405020304"/>
              </a:rPr>
              <a:t> </a:t>
            </a:r>
            <a:r>
              <a:rPr lang="fr-FR" sz="4000" dirty="0" err="1">
                <a:latin typeface="+mn-lt"/>
                <a:ea typeface="Times New Roman" panose="02020603050405020304"/>
              </a:rPr>
              <a:t>các</a:t>
            </a:r>
            <a:r>
              <a:rPr lang="fr-FR" sz="4000" dirty="0">
                <a:latin typeface="+mn-lt"/>
                <a:ea typeface="Times New Roman" panose="02020603050405020304"/>
              </a:rPr>
              <a:t> </a:t>
            </a:r>
            <a:r>
              <a:rPr lang="fr-FR" sz="4000" dirty="0" err="1">
                <a:latin typeface="+mn-lt"/>
                <a:ea typeface="Times New Roman" panose="02020603050405020304"/>
              </a:rPr>
              <a:t>carboxylic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a:t>
            </a:r>
            <a:r>
              <a:rPr lang="fr-FR" sz="4000" dirty="0" err="1">
                <a:latin typeface="+mn-lt"/>
                <a:ea typeface="Times New Roman" panose="02020603050405020304"/>
              </a:rPr>
              <a:t>đơn</a:t>
            </a:r>
            <a:r>
              <a:rPr lang="fr-FR" sz="4000" dirty="0">
                <a:latin typeface="+mn-lt"/>
                <a:ea typeface="Times New Roman" panose="02020603050405020304"/>
              </a:rPr>
              <a:t> </a:t>
            </a:r>
            <a:r>
              <a:rPr lang="fr-FR" sz="4000" dirty="0" err="1">
                <a:latin typeface="+mn-lt"/>
                <a:ea typeface="Times New Roman" panose="02020603050405020304"/>
              </a:rPr>
              <a:t>chức</a:t>
            </a:r>
            <a:r>
              <a:rPr lang="fr-FR" sz="4000" dirty="0">
                <a:latin typeface="+mn-lt"/>
                <a:ea typeface="Times New Roman" panose="02020603050405020304"/>
              </a:rPr>
              <a:t> </a:t>
            </a:r>
            <a:r>
              <a:rPr lang="fr-FR" sz="4000" dirty="0" err="1">
                <a:latin typeface="+mn-lt"/>
                <a:ea typeface="Times New Roman" panose="02020603050405020304"/>
              </a:rPr>
              <a:t>có</a:t>
            </a:r>
            <a:r>
              <a:rPr lang="fr-FR" sz="4000" dirty="0">
                <a:latin typeface="+mn-lt"/>
                <a:ea typeface="Times New Roman" panose="02020603050405020304"/>
              </a:rPr>
              <a:t> </a:t>
            </a:r>
            <a:r>
              <a:rPr lang="fr-FR" sz="4000" dirty="0" err="1">
                <a:latin typeface="+mn-lt"/>
                <a:ea typeface="Times New Roman" panose="02020603050405020304"/>
              </a:rPr>
              <a:t>công</a:t>
            </a:r>
            <a:r>
              <a:rPr lang="fr-FR" sz="4000" dirty="0">
                <a:latin typeface="+mn-lt"/>
                <a:ea typeface="Times New Roman" panose="02020603050405020304"/>
              </a:rPr>
              <a:t> </a:t>
            </a:r>
            <a:r>
              <a:rPr lang="fr-FR" sz="4000" dirty="0" err="1">
                <a:latin typeface="+mn-lt"/>
                <a:ea typeface="Times New Roman" panose="02020603050405020304"/>
              </a:rPr>
              <a:t>thức</a:t>
            </a:r>
            <a:r>
              <a:rPr lang="fr-FR" sz="4000" dirty="0">
                <a:latin typeface="+mn-lt"/>
                <a:ea typeface="Times New Roman" panose="02020603050405020304"/>
              </a:rPr>
              <a:t> </a:t>
            </a:r>
            <a:r>
              <a:rPr lang="fr-FR" sz="4000" dirty="0" err="1">
                <a:latin typeface="+mn-lt"/>
                <a:ea typeface="Times New Roman" panose="02020603050405020304"/>
              </a:rPr>
              <a:t>phân</a:t>
            </a:r>
            <a:r>
              <a:rPr lang="fr-FR" sz="4000" dirty="0">
                <a:latin typeface="+mn-lt"/>
                <a:ea typeface="Times New Roman" panose="02020603050405020304"/>
              </a:rPr>
              <a:t> </a:t>
            </a:r>
            <a:r>
              <a:rPr lang="fr-FR" sz="4000" dirty="0" err="1">
                <a:latin typeface="+mn-lt"/>
                <a:ea typeface="Times New Roman" panose="02020603050405020304"/>
              </a:rPr>
              <a:t>tử</a:t>
            </a:r>
            <a:r>
              <a:rPr lang="fr-FR" sz="4000" dirty="0">
                <a:latin typeface="+mn-lt"/>
                <a:ea typeface="Times New Roman" panose="02020603050405020304"/>
              </a:rPr>
              <a:t> C</a:t>
            </a:r>
            <a:r>
              <a:rPr lang="fr-FR" sz="4000" baseline="-25000" dirty="0">
                <a:latin typeface="+mn-lt"/>
                <a:ea typeface="Times New Roman" panose="02020603050405020304"/>
              </a:rPr>
              <a:t>4</a:t>
            </a:r>
            <a:r>
              <a:rPr lang="fr-FR" sz="4000" dirty="0">
                <a:latin typeface="+mn-lt"/>
                <a:ea typeface="Times New Roman" panose="02020603050405020304"/>
              </a:rPr>
              <a:t>H</a:t>
            </a:r>
            <a:r>
              <a:rPr lang="fr-FR" sz="4000" baseline="-25000" dirty="0">
                <a:latin typeface="+mn-lt"/>
                <a:ea typeface="Times New Roman" panose="02020603050405020304"/>
              </a:rPr>
              <a:t>8</a:t>
            </a:r>
            <a:r>
              <a:rPr lang="fr-FR" sz="4000" dirty="0">
                <a:latin typeface="+mn-lt"/>
                <a:ea typeface="Times New Roman" panose="02020603050405020304"/>
              </a:rPr>
              <a:t>O</a:t>
            </a:r>
            <a:r>
              <a:rPr lang="fr-FR" sz="4000" baseline="-25000" dirty="0">
                <a:latin typeface="+mn-lt"/>
                <a:ea typeface="Times New Roman" panose="02020603050405020304"/>
              </a:rPr>
              <a:t>2</a:t>
            </a:r>
            <a:r>
              <a:rPr lang="fr-FR" sz="4000" dirty="0">
                <a:latin typeface="+mn-lt"/>
                <a:ea typeface="Times New Roman" panose="02020603050405020304"/>
              </a:rPr>
              <a:t> </a:t>
            </a:r>
            <a:endParaRPr lang="en-US" sz="4000" dirty="0">
              <a:latin typeface="+mn-lt"/>
              <a:ea typeface="Times New Roman" panose="02020603050405020304"/>
            </a:endParaRPr>
          </a:p>
          <a:p>
            <a:pPr algn="just">
              <a:lnSpc>
                <a:spcPct val="150000"/>
              </a:lnSpc>
            </a:pPr>
            <a:r>
              <a:rPr lang="fr-FR" sz="4000" b="1" dirty="0" err="1">
                <a:latin typeface="+mn-lt"/>
                <a:ea typeface="Times New Roman" panose="02020603050405020304"/>
              </a:rPr>
              <a:t>Bài</a:t>
            </a:r>
            <a:r>
              <a:rPr lang="fr-FR" sz="4000" b="1" dirty="0">
                <a:latin typeface="+mn-lt"/>
                <a:ea typeface="Times New Roman" panose="02020603050405020304"/>
              </a:rPr>
              <a:t> 2. </a:t>
            </a:r>
            <a:r>
              <a:rPr lang="fr-FR" sz="4000" dirty="0" err="1">
                <a:latin typeface="+mn-lt"/>
                <a:ea typeface="Times New Roman" panose="02020603050405020304"/>
              </a:rPr>
              <a:t>Hãy</a:t>
            </a:r>
            <a:r>
              <a:rPr lang="fr-FR" sz="4000" dirty="0">
                <a:latin typeface="+mn-lt"/>
                <a:ea typeface="Times New Roman" panose="02020603050405020304"/>
              </a:rPr>
              <a:t> </a:t>
            </a:r>
            <a:r>
              <a:rPr lang="fr-FR" sz="4000" dirty="0" err="1">
                <a:latin typeface="+mn-lt"/>
                <a:ea typeface="Times New Roman" panose="02020603050405020304"/>
              </a:rPr>
              <a:t>chỉ</a:t>
            </a:r>
            <a:r>
              <a:rPr lang="fr-FR" sz="4000" dirty="0">
                <a:latin typeface="+mn-lt"/>
                <a:ea typeface="Times New Roman" panose="02020603050405020304"/>
              </a:rPr>
              <a:t> ra </a:t>
            </a:r>
            <a:r>
              <a:rPr lang="fr-FR" sz="4000" dirty="0" err="1">
                <a:latin typeface="+mn-lt"/>
                <a:ea typeface="Times New Roman" panose="02020603050405020304"/>
              </a:rPr>
              <a:t>hợp</a:t>
            </a:r>
            <a:r>
              <a:rPr lang="fr-FR" sz="4000" dirty="0">
                <a:latin typeface="+mn-lt"/>
                <a:ea typeface="Times New Roman" panose="02020603050405020304"/>
              </a:rPr>
              <a:t> </a:t>
            </a:r>
            <a:r>
              <a:rPr lang="fr-FR" sz="4000" dirty="0" err="1">
                <a:latin typeface="+mn-lt"/>
                <a:ea typeface="Times New Roman" panose="02020603050405020304"/>
              </a:rPr>
              <a:t>chất</a:t>
            </a:r>
            <a:r>
              <a:rPr lang="fr-FR" sz="4000" dirty="0">
                <a:latin typeface="+mn-lt"/>
                <a:ea typeface="Times New Roman" panose="02020603050405020304"/>
              </a:rPr>
              <a:t> </a:t>
            </a:r>
            <a:r>
              <a:rPr lang="fr-FR" sz="4000" dirty="0" err="1">
                <a:latin typeface="+mn-lt"/>
                <a:ea typeface="Times New Roman" panose="02020603050405020304"/>
              </a:rPr>
              <a:t>carboxylic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a:t>
            </a:r>
            <a:r>
              <a:rPr lang="fr-FR" sz="4000" dirty="0" err="1">
                <a:latin typeface="+mn-lt"/>
                <a:ea typeface="Times New Roman" panose="02020603050405020304"/>
              </a:rPr>
              <a:t>trong</a:t>
            </a:r>
            <a:r>
              <a:rPr lang="fr-FR" sz="4000" dirty="0">
                <a:latin typeface="+mn-lt"/>
                <a:ea typeface="Times New Roman" panose="02020603050405020304"/>
              </a:rPr>
              <a:t> </a:t>
            </a:r>
            <a:r>
              <a:rPr lang="fr-FR" sz="4000" dirty="0" err="1">
                <a:latin typeface="+mn-lt"/>
                <a:ea typeface="Times New Roman" panose="02020603050405020304"/>
              </a:rPr>
              <a:t>số</a:t>
            </a:r>
            <a:r>
              <a:rPr lang="fr-FR" sz="4000" dirty="0">
                <a:latin typeface="+mn-lt"/>
                <a:ea typeface="Times New Roman" panose="02020603050405020304"/>
              </a:rPr>
              <a:t> </a:t>
            </a:r>
            <a:r>
              <a:rPr lang="fr-FR" sz="4000" dirty="0" err="1">
                <a:latin typeface="+mn-lt"/>
                <a:ea typeface="Times New Roman" panose="02020603050405020304"/>
              </a:rPr>
              <a:t>các</a:t>
            </a:r>
            <a:r>
              <a:rPr lang="fr-FR" sz="4000" dirty="0">
                <a:latin typeface="+mn-lt"/>
                <a:ea typeface="Times New Roman" panose="02020603050405020304"/>
              </a:rPr>
              <a:t> </a:t>
            </a:r>
            <a:r>
              <a:rPr lang="fr-FR" sz="4000" dirty="0" err="1">
                <a:latin typeface="+mn-lt"/>
                <a:ea typeface="Times New Roman" panose="02020603050405020304"/>
              </a:rPr>
              <a:t>chất</a:t>
            </a:r>
            <a:r>
              <a:rPr lang="fr-FR" sz="4000" dirty="0">
                <a:latin typeface="+mn-lt"/>
                <a:ea typeface="Times New Roman" panose="02020603050405020304"/>
              </a:rPr>
              <a:t> </a:t>
            </a:r>
            <a:r>
              <a:rPr lang="fr-FR" sz="4000" dirty="0" err="1">
                <a:latin typeface="+mn-lt"/>
                <a:ea typeface="Times New Roman" panose="02020603050405020304"/>
              </a:rPr>
              <a:t>sau</a:t>
            </a:r>
            <a:r>
              <a:rPr lang="fr-FR" sz="4000" dirty="0">
                <a:latin typeface="+mn-lt"/>
                <a:ea typeface="Times New Roman" panose="02020603050405020304"/>
              </a:rPr>
              <a:t> </a:t>
            </a:r>
            <a:r>
              <a:rPr lang="fr-FR" sz="4000" dirty="0" err="1">
                <a:latin typeface="+mn-lt"/>
                <a:ea typeface="Times New Roman" panose="02020603050405020304"/>
              </a:rPr>
              <a:t>đây</a:t>
            </a:r>
            <a:r>
              <a:rPr lang="fr-FR" sz="4000" dirty="0">
                <a:latin typeface="+mn-lt"/>
                <a:ea typeface="Times New Roman" panose="02020603050405020304"/>
              </a:rPr>
              <a:t>:</a:t>
            </a:r>
            <a:endParaRPr lang="en-US" sz="4000" dirty="0">
              <a:latin typeface="+mn-lt"/>
              <a:ea typeface="Times New Roman" panose="02020603050405020304"/>
            </a:endParaRPr>
          </a:p>
          <a:p>
            <a:pPr algn="just">
              <a:lnSpc>
                <a:spcPct val="150000"/>
              </a:lnSpc>
            </a:pPr>
            <a:r>
              <a:rPr lang="fr-FR" sz="4000" dirty="0">
                <a:latin typeface="+mn-lt"/>
                <a:ea typeface="Times New Roman" panose="02020603050405020304"/>
              </a:rPr>
              <a:t>CH</a:t>
            </a:r>
            <a:r>
              <a:rPr lang="fr-FR" sz="4000" baseline="-25000" dirty="0">
                <a:latin typeface="+mn-lt"/>
                <a:ea typeface="Times New Roman" panose="02020603050405020304"/>
              </a:rPr>
              <a:t>3</a:t>
            </a:r>
            <a:r>
              <a:rPr lang="fr-FR" sz="4000" dirty="0">
                <a:latin typeface="+mn-lt"/>
                <a:ea typeface="Times New Roman" panose="02020603050405020304"/>
              </a:rPr>
              <a:t>CHO (1), C</a:t>
            </a:r>
            <a:r>
              <a:rPr lang="fr-FR" sz="4000" baseline="-25000" dirty="0">
                <a:latin typeface="+mn-lt"/>
                <a:ea typeface="Times New Roman" panose="02020603050405020304"/>
              </a:rPr>
              <a:t>6</a:t>
            </a:r>
            <a:r>
              <a:rPr lang="fr-FR" sz="4000" dirty="0">
                <a:latin typeface="+mn-lt"/>
                <a:ea typeface="Times New Roman" panose="02020603050405020304"/>
              </a:rPr>
              <a:t>H</a:t>
            </a:r>
            <a:r>
              <a:rPr lang="fr-FR" sz="4000" baseline="-25000" dirty="0">
                <a:latin typeface="+mn-lt"/>
                <a:ea typeface="Times New Roman" panose="02020603050405020304"/>
              </a:rPr>
              <a:t>5</a:t>
            </a:r>
            <a:r>
              <a:rPr lang="fr-FR" sz="4000" dirty="0">
                <a:latin typeface="+mn-lt"/>
                <a:ea typeface="Times New Roman" panose="02020603050405020304"/>
              </a:rPr>
              <a:t>OH (2), CH</a:t>
            </a:r>
            <a:r>
              <a:rPr lang="fr-FR" sz="4000" baseline="-25000" dirty="0">
                <a:latin typeface="+mn-lt"/>
                <a:ea typeface="Times New Roman" panose="02020603050405020304"/>
              </a:rPr>
              <a:t>2</a:t>
            </a:r>
            <a:r>
              <a:rPr lang="fr-FR" sz="4000" dirty="0">
                <a:latin typeface="+mn-lt"/>
                <a:ea typeface="Times New Roman" panose="02020603050405020304"/>
              </a:rPr>
              <a:t> = CH - COOH (3), HOOC - COOH (4).</a:t>
            </a:r>
            <a:endParaRPr lang="en-US" sz="4000" dirty="0">
              <a:latin typeface="+mn-lt"/>
              <a:ea typeface="Times New Roman" panose="02020603050405020304"/>
            </a:endParaRPr>
          </a:p>
          <a:p>
            <a:pPr algn="just">
              <a:lnSpc>
                <a:spcPct val="150000"/>
              </a:lnSpc>
            </a:pPr>
            <a:r>
              <a:rPr lang="fr-FR" sz="4000" b="1" dirty="0" err="1">
                <a:latin typeface="+mn-lt"/>
                <a:ea typeface="Times New Roman" panose="02020603050405020304"/>
              </a:rPr>
              <a:t>Bài</a:t>
            </a:r>
            <a:r>
              <a:rPr lang="fr-FR" sz="4000" b="1" dirty="0">
                <a:latin typeface="+mn-lt"/>
                <a:ea typeface="Times New Roman" panose="02020603050405020304"/>
              </a:rPr>
              <a:t> 3. </a:t>
            </a:r>
            <a:r>
              <a:rPr lang="fr-FR" sz="4000" dirty="0" err="1">
                <a:latin typeface="+mn-lt"/>
                <a:ea typeface="Times New Roman" panose="02020603050405020304"/>
              </a:rPr>
              <a:t>Hãy</a:t>
            </a:r>
            <a:r>
              <a:rPr lang="fr-FR" sz="4000" dirty="0">
                <a:latin typeface="+mn-lt"/>
                <a:ea typeface="Times New Roman" panose="02020603050405020304"/>
              </a:rPr>
              <a:t> </a:t>
            </a:r>
            <a:r>
              <a:rPr lang="fr-FR" sz="4000" dirty="0" err="1">
                <a:latin typeface="+mn-lt"/>
                <a:ea typeface="Times New Roman" panose="02020603050405020304"/>
              </a:rPr>
              <a:t>sắp</a:t>
            </a:r>
            <a:r>
              <a:rPr lang="fr-FR" sz="4000" dirty="0">
                <a:latin typeface="+mn-lt"/>
                <a:ea typeface="Times New Roman" panose="02020603050405020304"/>
              </a:rPr>
              <a:t> </a:t>
            </a:r>
            <a:r>
              <a:rPr lang="fr-FR" sz="4000" dirty="0" err="1">
                <a:latin typeface="+mn-lt"/>
                <a:ea typeface="Times New Roman" panose="02020603050405020304"/>
              </a:rPr>
              <a:t>xếp</a:t>
            </a:r>
            <a:r>
              <a:rPr lang="fr-FR" sz="4000" dirty="0">
                <a:latin typeface="+mn-lt"/>
                <a:ea typeface="Times New Roman" panose="02020603050405020304"/>
              </a:rPr>
              <a:t> </a:t>
            </a:r>
            <a:r>
              <a:rPr lang="fr-FR" sz="4000" dirty="0" err="1">
                <a:latin typeface="+mn-lt"/>
                <a:ea typeface="Times New Roman" panose="02020603050405020304"/>
              </a:rPr>
              <a:t>theo</a:t>
            </a:r>
            <a:r>
              <a:rPr lang="fr-FR" sz="4000" dirty="0">
                <a:latin typeface="+mn-lt"/>
                <a:ea typeface="Times New Roman" panose="02020603050405020304"/>
              </a:rPr>
              <a:t> </a:t>
            </a:r>
            <a:r>
              <a:rPr lang="fr-FR" sz="4000" dirty="0" err="1">
                <a:latin typeface="+mn-lt"/>
                <a:ea typeface="Times New Roman" panose="02020603050405020304"/>
              </a:rPr>
              <a:t>chiều</a:t>
            </a:r>
            <a:r>
              <a:rPr lang="fr-FR" sz="4000" dirty="0">
                <a:latin typeface="+mn-lt"/>
                <a:ea typeface="Times New Roman" panose="02020603050405020304"/>
              </a:rPr>
              <a:t> </a:t>
            </a:r>
            <a:r>
              <a:rPr lang="fr-FR" sz="4000" dirty="0" err="1">
                <a:latin typeface="+mn-lt"/>
                <a:ea typeface="Times New Roman" panose="02020603050405020304"/>
              </a:rPr>
              <a:t>tăng</a:t>
            </a:r>
            <a:r>
              <a:rPr lang="fr-FR" sz="4000" dirty="0">
                <a:latin typeface="+mn-lt"/>
                <a:ea typeface="Times New Roman" panose="02020603050405020304"/>
              </a:rPr>
              <a:t> </a:t>
            </a:r>
            <a:r>
              <a:rPr lang="fr-FR" sz="4000" dirty="0" err="1">
                <a:latin typeface="+mn-lt"/>
                <a:ea typeface="Times New Roman" panose="02020603050405020304"/>
              </a:rPr>
              <a:t>dần</a:t>
            </a:r>
            <a:r>
              <a:rPr lang="fr-FR" sz="4000" dirty="0">
                <a:latin typeface="+mn-lt"/>
                <a:ea typeface="Times New Roman" panose="02020603050405020304"/>
              </a:rPr>
              <a:t> </a:t>
            </a:r>
            <a:r>
              <a:rPr lang="fr-FR" sz="4000" dirty="0" err="1">
                <a:latin typeface="+mn-lt"/>
                <a:ea typeface="Times New Roman" panose="02020603050405020304"/>
              </a:rPr>
              <a:t>nhiệt</a:t>
            </a:r>
            <a:r>
              <a:rPr lang="fr-FR" sz="4000" dirty="0">
                <a:latin typeface="+mn-lt"/>
                <a:ea typeface="Times New Roman" panose="02020603050405020304"/>
              </a:rPr>
              <a:t> </a:t>
            </a:r>
            <a:r>
              <a:rPr lang="fr-FR" sz="4000" dirty="0" err="1">
                <a:latin typeface="+mn-lt"/>
                <a:ea typeface="Times New Roman" panose="02020603050405020304"/>
              </a:rPr>
              <a:t>độ</a:t>
            </a:r>
            <a:r>
              <a:rPr lang="fr-FR" sz="4000" dirty="0">
                <a:latin typeface="+mn-lt"/>
                <a:ea typeface="Times New Roman" panose="02020603050405020304"/>
              </a:rPr>
              <a:t> </a:t>
            </a:r>
            <a:r>
              <a:rPr lang="fr-FR" sz="4000" dirty="0" err="1">
                <a:latin typeface="+mn-lt"/>
                <a:ea typeface="Times New Roman" panose="02020603050405020304"/>
              </a:rPr>
              <a:t>sôi</a:t>
            </a:r>
            <a:r>
              <a:rPr lang="fr-FR" sz="4000" dirty="0">
                <a:latin typeface="+mn-lt"/>
                <a:ea typeface="Times New Roman" panose="02020603050405020304"/>
              </a:rPr>
              <a:t> </a:t>
            </a:r>
            <a:r>
              <a:rPr lang="fr-FR" sz="4000" dirty="0" err="1">
                <a:latin typeface="+mn-lt"/>
                <a:ea typeface="Times New Roman" panose="02020603050405020304"/>
              </a:rPr>
              <a:t>của</a:t>
            </a:r>
            <a:r>
              <a:rPr lang="fr-FR" sz="4000" dirty="0">
                <a:latin typeface="+mn-lt"/>
                <a:ea typeface="Times New Roman" panose="02020603050405020304"/>
              </a:rPr>
              <a:t> </a:t>
            </a:r>
            <a:r>
              <a:rPr lang="fr-FR" sz="4000" dirty="0" err="1">
                <a:latin typeface="+mn-lt"/>
                <a:ea typeface="Times New Roman" panose="02020603050405020304"/>
              </a:rPr>
              <a:t>các</a:t>
            </a:r>
            <a:r>
              <a:rPr lang="fr-FR" sz="4000" dirty="0">
                <a:latin typeface="+mn-lt"/>
                <a:ea typeface="Times New Roman" panose="02020603050405020304"/>
              </a:rPr>
              <a:t> </a:t>
            </a:r>
            <a:r>
              <a:rPr lang="fr-FR" sz="4000" dirty="0" err="1">
                <a:latin typeface="+mn-lt"/>
                <a:ea typeface="Times New Roman" panose="02020603050405020304"/>
              </a:rPr>
              <a:t>chất</a:t>
            </a:r>
            <a:r>
              <a:rPr lang="fr-FR" sz="4000" dirty="0">
                <a:latin typeface="+mn-lt"/>
                <a:ea typeface="Times New Roman" panose="02020603050405020304"/>
              </a:rPr>
              <a:t> </a:t>
            </a:r>
            <a:r>
              <a:rPr lang="fr-FR" sz="4000" dirty="0" err="1">
                <a:latin typeface="+mn-lt"/>
                <a:ea typeface="Times New Roman" panose="02020603050405020304"/>
              </a:rPr>
              <a:t>sau</a:t>
            </a:r>
            <a:r>
              <a:rPr lang="fr-FR" sz="4000" dirty="0">
                <a:latin typeface="+mn-lt"/>
                <a:ea typeface="Times New Roman" panose="02020603050405020304"/>
              </a:rPr>
              <a:t>, </a:t>
            </a:r>
            <a:r>
              <a:rPr lang="fr-FR" sz="4000" dirty="0" err="1">
                <a:latin typeface="+mn-lt"/>
                <a:ea typeface="Times New Roman" panose="02020603050405020304"/>
              </a:rPr>
              <a:t>giải</a:t>
            </a:r>
            <a:r>
              <a:rPr lang="fr-FR" sz="4000" dirty="0">
                <a:latin typeface="+mn-lt"/>
                <a:ea typeface="Times New Roman" panose="02020603050405020304"/>
              </a:rPr>
              <a:t> </a:t>
            </a:r>
            <a:r>
              <a:rPr lang="fr-FR" sz="4000" dirty="0" err="1">
                <a:latin typeface="+mn-lt"/>
                <a:ea typeface="Times New Roman" panose="02020603050405020304"/>
              </a:rPr>
              <a:t>thích</a:t>
            </a:r>
            <a:r>
              <a:rPr lang="fr-FR" sz="4000" dirty="0">
                <a:latin typeface="+mn-lt"/>
                <a:ea typeface="Times New Roman" panose="02020603050405020304"/>
              </a:rPr>
              <a:t>.</a:t>
            </a:r>
            <a:endParaRPr lang="en-US" sz="4000" dirty="0">
              <a:latin typeface="+mn-lt"/>
              <a:ea typeface="Times New Roman" panose="02020603050405020304"/>
            </a:endParaRPr>
          </a:p>
          <a:p>
            <a:pPr algn="ctr">
              <a:lnSpc>
                <a:spcPct val="150000"/>
              </a:lnSpc>
            </a:pPr>
            <a:r>
              <a:rPr lang="fr-FR" sz="4000" dirty="0">
                <a:latin typeface="+mn-lt"/>
                <a:ea typeface="Times New Roman" panose="02020603050405020304"/>
              </a:rPr>
              <a:t>(1) C</a:t>
            </a:r>
            <a:r>
              <a:rPr lang="fr-FR" sz="4000" baseline="-25000" dirty="0">
                <a:latin typeface="+mn-lt"/>
                <a:ea typeface="Times New Roman" panose="02020603050405020304"/>
              </a:rPr>
              <a:t>3</a:t>
            </a:r>
            <a:r>
              <a:rPr lang="fr-FR" sz="4000" dirty="0">
                <a:latin typeface="+mn-lt"/>
                <a:ea typeface="Times New Roman" panose="02020603050405020304"/>
              </a:rPr>
              <a:t>H</a:t>
            </a:r>
            <a:r>
              <a:rPr lang="fr-FR" sz="4000" baseline="-25000" dirty="0">
                <a:latin typeface="+mn-lt"/>
                <a:ea typeface="Times New Roman" panose="02020603050405020304"/>
              </a:rPr>
              <a:t>8</a:t>
            </a:r>
            <a:r>
              <a:rPr lang="fr-FR" sz="4000">
                <a:latin typeface="+mn-lt"/>
                <a:ea typeface="Times New Roman" panose="02020603050405020304"/>
              </a:rPr>
              <a:t>, </a:t>
            </a:r>
            <a:r>
              <a:rPr lang="vi-VN" sz="4000" smtClean="0">
                <a:latin typeface="+mn-lt"/>
                <a:ea typeface="Times New Roman" panose="02020603050405020304"/>
              </a:rPr>
              <a:t>  </a:t>
            </a:r>
            <a:r>
              <a:rPr lang="fr-FR" sz="4000" smtClean="0">
                <a:latin typeface="+mn-lt"/>
                <a:ea typeface="Times New Roman" panose="02020603050405020304"/>
              </a:rPr>
              <a:t>(</a:t>
            </a:r>
            <a:r>
              <a:rPr lang="fr-FR" sz="4000" dirty="0">
                <a:latin typeface="+mn-lt"/>
                <a:ea typeface="Times New Roman" panose="02020603050405020304"/>
              </a:rPr>
              <a:t>2) C</a:t>
            </a:r>
            <a:r>
              <a:rPr lang="fr-FR" sz="4000" baseline="-25000" dirty="0">
                <a:latin typeface="+mn-lt"/>
                <a:ea typeface="Times New Roman" panose="02020603050405020304"/>
              </a:rPr>
              <a:t>2</a:t>
            </a:r>
            <a:r>
              <a:rPr lang="fr-FR" sz="4000" dirty="0">
                <a:latin typeface="+mn-lt"/>
                <a:ea typeface="Times New Roman" panose="02020603050405020304"/>
              </a:rPr>
              <a:t>H</a:t>
            </a:r>
            <a:r>
              <a:rPr lang="fr-FR" sz="4000" baseline="-25000" dirty="0">
                <a:latin typeface="+mn-lt"/>
                <a:ea typeface="Times New Roman" panose="02020603050405020304"/>
              </a:rPr>
              <a:t>5</a:t>
            </a:r>
            <a:r>
              <a:rPr lang="fr-FR" sz="4000" dirty="0">
                <a:latin typeface="+mn-lt"/>
                <a:ea typeface="Times New Roman" panose="02020603050405020304"/>
              </a:rPr>
              <a:t>COOH</a:t>
            </a:r>
            <a:r>
              <a:rPr lang="fr-FR" sz="4000">
                <a:latin typeface="+mn-lt"/>
                <a:ea typeface="Times New Roman" panose="02020603050405020304"/>
              </a:rPr>
              <a:t>, </a:t>
            </a:r>
            <a:r>
              <a:rPr lang="vi-VN" sz="4000" smtClean="0">
                <a:latin typeface="+mn-lt"/>
                <a:ea typeface="Times New Roman" panose="02020603050405020304"/>
              </a:rPr>
              <a:t>   </a:t>
            </a:r>
            <a:r>
              <a:rPr lang="fr-FR" sz="4000" smtClean="0">
                <a:latin typeface="+mn-lt"/>
                <a:ea typeface="Times New Roman" panose="02020603050405020304"/>
              </a:rPr>
              <a:t>(</a:t>
            </a:r>
            <a:r>
              <a:rPr lang="fr-FR" sz="4000" dirty="0">
                <a:latin typeface="+mn-lt"/>
                <a:ea typeface="Times New Roman" panose="02020603050405020304"/>
              </a:rPr>
              <a:t>3) </a:t>
            </a:r>
            <a:r>
              <a:rPr lang="fr-FR" sz="4000">
                <a:latin typeface="+mn-lt"/>
                <a:ea typeface="Times New Roman" panose="02020603050405020304"/>
              </a:rPr>
              <a:t>C</a:t>
            </a:r>
            <a:r>
              <a:rPr lang="fr-FR" sz="4000" baseline="-25000">
                <a:latin typeface="+mn-lt"/>
                <a:ea typeface="Times New Roman" panose="02020603050405020304"/>
              </a:rPr>
              <a:t>2</a:t>
            </a:r>
            <a:r>
              <a:rPr lang="fr-FR" sz="4000">
                <a:latin typeface="+mn-lt"/>
                <a:ea typeface="Times New Roman" panose="02020603050405020304"/>
              </a:rPr>
              <a:t>H</a:t>
            </a:r>
            <a:r>
              <a:rPr lang="fr-FR" sz="4000" baseline="-25000">
                <a:latin typeface="+mn-lt"/>
                <a:ea typeface="Times New Roman" panose="02020603050405020304"/>
              </a:rPr>
              <a:t>5</a:t>
            </a:r>
            <a:r>
              <a:rPr lang="fr-FR" sz="4000">
                <a:latin typeface="+mn-lt"/>
                <a:ea typeface="Times New Roman" panose="02020603050405020304"/>
              </a:rPr>
              <a:t>CHO</a:t>
            </a:r>
            <a:r>
              <a:rPr lang="fr-FR" sz="4000" smtClean="0">
                <a:latin typeface="+mn-lt"/>
                <a:ea typeface="Times New Roman" panose="02020603050405020304"/>
              </a:rPr>
              <a:t>,</a:t>
            </a:r>
            <a:r>
              <a:rPr lang="vi-VN" sz="4000" smtClean="0">
                <a:latin typeface="+mn-lt"/>
                <a:ea typeface="Times New Roman" panose="02020603050405020304"/>
              </a:rPr>
              <a:t>     </a:t>
            </a:r>
            <a:r>
              <a:rPr lang="fr-FR" sz="4000" smtClean="0">
                <a:latin typeface="+mn-lt"/>
                <a:ea typeface="Times New Roman" panose="02020603050405020304"/>
              </a:rPr>
              <a:t> </a:t>
            </a:r>
            <a:r>
              <a:rPr lang="fr-FR" sz="4000" dirty="0">
                <a:latin typeface="+mn-lt"/>
                <a:ea typeface="Times New Roman" panose="02020603050405020304"/>
              </a:rPr>
              <a:t>(4) C</a:t>
            </a:r>
            <a:r>
              <a:rPr lang="fr-FR" sz="4000" baseline="-25000" dirty="0">
                <a:latin typeface="+mn-lt"/>
                <a:ea typeface="Times New Roman" panose="02020603050405020304"/>
              </a:rPr>
              <a:t>3</a:t>
            </a:r>
            <a:r>
              <a:rPr lang="fr-FR" sz="4000" dirty="0">
                <a:latin typeface="+mn-lt"/>
                <a:ea typeface="Times New Roman" panose="02020603050405020304"/>
              </a:rPr>
              <a:t>H</a:t>
            </a:r>
            <a:r>
              <a:rPr lang="fr-FR" sz="4000" baseline="-25000" dirty="0">
                <a:latin typeface="+mn-lt"/>
                <a:ea typeface="Times New Roman" panose="02020603050405020304"/>
              </a:rPr>
              <a:t>7</a:t>
            </a:r>
            <a:r>
              <a:rPr lang="fr-FR" sz="4000" dirty="0">
                <a:latin typeface="+mn-lt"/>
                <a:ea typeface="Times New Roman" panose="02020603050405020304"/>
              </a:rPr>
              <a:t>OH</a:t>
            </a:r>
            <a:endParaRPr lang="en-US" sz="4000" dirty="0">
              <a:effectLst/>
              <a:latin typeface="+mn-lt"/>
              <a:ea typeface="Times New Roman" panose="02020603050405020304"/>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7883623" y="283695"/>
            <a:ext cx="2902728" cy="1020511"/>
            <a:chOff x="7460438" y="535364"/>
            <a:chExt cx="2902728" cy="1020511"/>
          </a:xfrm>
        </p:grpSpPr>
        <p:sp>
          <p:nvSpPr>
            <p:cNvPr id="3" name="Rectangle 2"/>
            <p:cNvSpPr/>
            <p:nvPr/>
          </p:nvSpPr>
          <p:spPr>
            <a:xfrm>
              <a:off x="8331840" y="535364"/>
              <a:ext cx="2031326" cy="901593"/>
            </a:xfrm>
            <a:prstGeom prst="rect">
              <a:avLst/>
            </a:prstGeom>
          </p:spPr>
          <p:txBody>
            <a:bodyPr wrap="none">
              <a:spAutoFit/>
            </a:bodyPr>
            <a:lstStyle/>
            <a:p>
              <a:pPr algn="ctr">
                <a:lnSpc>
                  <a:spcPct val="150000"/>
                </a:lnSpc>
              </a:pPr>
              <a:r>
                <a:rPr lang="en-US" sz="4000" b="1" dirty="0" err="1" smtClean="0">
                  <a:solidFill>
                    <a:srgbClr val="C00000"/>
                  </a:solidFill>
                </a:rPr>
                <a:t>Lời</a:t>
              </a:r>
              <a:r>
                <a:rPr lang="en-US" sz="4000" b="1" dirty="0" smtClean="0">
                  <a:solidFill>
                    <a:srgbClr val="C00000"/>
                  </a:solidFill>
                </a:rPr>
                <a:t> </a:t>
              </a:r>
              <a:r>
                <a:rPr lang="en-US" sz="4000" b="1" dirty="0" err="1" smtClean="0">
                  <a:solidFill>
                    <a:srgbClr val="C00000"/>
                  </a:solidFill>
                </a:rPr>
                <a:t>giải</a:t>
              </a:r>
              <a:endParaRPr lang="en-US" sz="4000" b="1" dirty="0">
                <a:solidFill>
                  <a:srgbClr val="C00000"/>
                </a:solidFill>
              </a:endParaRPr>
            </a:p>
          </p:txBody>
        </p:sp>
        <p:grpSp>
          <p:nvGrpSpPr>
            <p:cNvPr id="4" name="Google Shape;1467;p52"/>
            <p:cNvGrpSpPr/>
            <p:nvPr/>
          </p:nvGrpSpPr>
          <p:grpSpPr>
            <a:xfrm>
              <a:off x="7460438" y="569649"/>
              <a:ext cx="846002" cy="986226"/>
              <a:chOff x="4478800" y="4423725"/>
              <a:chExt cx="375300" cy="463975"/>
            </a:xfrm>
          </p:grpSpPr>
          <p:sp>
            <p:nvSpPr>
              <p:cNvPr id="5"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7;p52"/>
              <p:cNvSpPr/>
              <p:nvPr/>
            </p:nvSpPr>
            <p:spPr>
              <a:xfrm>
                <a:off x="4618203"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0" name="Rectangle 19"/>
          <p:cNvSpPr/>
          <p:nvPr/>
        </p:nvSpPr>
        <p:spPr>
          <a:xfrm>
            <a:off x="711200" y="1233737"/>
            <a:ext cx="17018000" cy="9233297"/>
          </a:xfrm>
          <a:prstGeom prst="rect">
            <a:avLst/>
          </a:prstGeom>
        </p:spPr>
        <p:txBody>
          <a:bodyPr wrap="square">
            <a:spAutoFit/>
          </a:bodyPr>
          <a:lstStyle/>
          <a:p>
            <a:pPr algn="just">
              <a:lnSpc>
                <a:spcPct val="150000"/>
              </a:lnSpc>
            </a:pPr>
            <a:r>
              <a:rPr lang="fr-FR" sz="3500" b="1" dirty="0" err="1">
                <a:latin typeface="+mn-lt"/>
                <a:ea typeface="Times New Roman" panose="02020603050405020304"/>
              </a:rPr>
              <a:t>Bài</a:t>
            </a:r>
            <a:r>
              <a:rPr lang="fr-FR" sz="3500" b="1" dirty="0">
                <a:latin typeface="+mn-lt"/>
                <a:ea typeface="Times New Roman" panose="02020603050405020304"/>
              </a:rPr>
              <a:t> 1. </a:t>
            </a:r>
            <a:r>
              <a:rPr lang="fr-FR" sz="3500" dirty="0" err="1">
                <a:latin typeface="+mn-lt"/>
                <a:ea typeface="Times New Roman" panose="02020603050405020304"/>
              </a:rPr>
              <a:t>Công</a:t>
            </a:r>
            <a:r>
              <a:rPr lang="fr-FR" sz="3500" dirty="0">
                <a:latin typeface="+mn-lt"/>
                <a:ea typeface="Times New Roman" panose="02020603050405020304"/>
              </a:rPr>
              <a:t> </a:t>
            </a:r>
            <a:r>
              <a:rPr lang="fr-FR" sz="3500" dirty="0" err="1">
                <a:latin typeface="+mn-lt"/>
                <a:ea typeface="Times New Roman" panose="02020603050405020304"/>
              </a:rPr>
              <a:t>thức</a:t>
            </a:r>
            <a:r>
              <a:rPr lang="fr-FR" sz="3500" dirty="0">
                <a:latin typeface="+mn-lt"/>
                <a:ea typeface="Times New Roman" panose="02020603050405020304"/>
              </a:rPr>
              <a:t> </a:t>
            </a:r>
            <a:r>
              <a:rPr lang="fr-FR" sz="3500" dirty="0" err="1">
                <a:latin typeface="+mn-lt"/>
                <a:ea typeface="Times New Roman" panose="02020603050405020304"/>
              </a:rPr>
              <a:t>cấu</a:t>
            </a:r>
            <a:r>
              <a:rPr lang="fr-FR" sz="3500" dirty="0">
                <a:latin typeface="+mn-lt"/>
                <a:ea typeface="Times New Roman" panose="02020603050405020304"/>
              </a:rPr>
              <a:t> </a:t>
            </a:r>
            <a:r>
              <a:rPr lang="fr-FR" sz="3500" dirty="0" err="1">
                <a:latin typeface="+mn-lt"/>
                <a:ea typeface="Times New Roman" panose="02020603050405020304"/>
              </a:rPr>
              <a:t>tạo</a:t>
            </a:r>
            <a:r>
              <a:rPr lang="fr-FR" sz="3500" dirty="0">
                <a:latin typeface="+mn-lt"/>
                <a:ea typeface="Times New Roman" panose="02020603050405020304"/>
              </a:rPr>
              <a:t> </a:t>
            </a:r>
            <a:r>
              <a:rPr lang="fr-FR" sz="3500" dirty="0" err="1">
                <a:latin typeface="+mn-lt"/>
                <a:ea typeface="Times New Roman" panose="02020603050405020304"/>
              </a:rPr>
              <a:t>của</a:t>
            </a:r>
            <a:r>
              <a:rPr lang="fr-FR" sz="3500" dirty="0">
                <a:latin typeface="+mn-lt"/>
                <a:ea typeface="Times New Roman" panose="02020603050405020304"/>
              </a:rPr>
              <a:t> </a:t>
            </a:r>
            <a:r>
              <a:rPr lang="fr-FR" sz="3500" dirty="0" err="1">
                <a:latin typeface="+mn-lt"/>
                <a:ea typeface="Times New Roman" panose="02020603050405020304"/>
              </a:rPr>
              <a:t>các</a:t>
            </a:r>
            <a:r>
              <a:rPr lang="fr-FR" sz="3500" dirty="0">
                <a:latin typeface="+mn-lt"/>
                <a:ea typeface="Times New Roman" panose="02020603050405020304"/>
              </a:rPr>
              <a:t> </a:t>
            </a:r>
            <a:r>
              <a:rPr lang="fr-FR" sz="3500" dirty="0" err="1">
                <a:latin typeface="+mn-lt"/>
                <a:ea typeface="Times New Roman" panose="02020603050405020304"/>
              </a:rPr>
              <a:t>carboxylic</a:t>
            </a:r>
            <a:r>
              <a:rPr lang="fr-FR" sz="3500" dirty="0">
                <a:latin typeface="+mn-lt"/>
                <a:ea typeface="Times New Roman" panose="02020603050405020304"/>
              </a:rPr>
              <a:t> </a:t>
            </a:r>
            <a:r>
              <a:rPr lang="fr-FR" sz="3500" dirty="0" err="1">
                <a:latin typeface="+mn-lt"/>
                <a:ea typeface="Times New Roman" panose="02020603050405020304"/>
              </a:rPr>
              <a:t>acid</a:t>
            </a:r>
            <a:r>
              <a:rPr lang="fr-FR" sz="3500" dirty="0">
                <a:latin typeface="+mn-lt"/>
                <a:ea typeface="Times New Roman" panose="02020603050405020304"/>
              </a:rPr>
              <a:t> </a:t>
            </a:r>
            <a:r>
              <a:rPr lang="fr-FR" sz="3500" dirty="0" err="1">
                <a:latin typeface="+mn-lt"/>
                <a:ea typeface="Times New Roman" panose="02020603050405020304"/>
              </a:rPr>
              <a:t>đơn</a:t>
            </a:r>
            <a:r>
              <a:rPr lang="fr-FR" sz="3500" dirty="0">
                <a:latin typeface="+mn-lt"/>
                <a:ea typeface="Times New Roman" panose="02020603050405020304"/>
              </a:rPr>
              <a:t> </a:t>
            </a:r>
            <a:r>
              <a:rPr lang="fr-FR" sz="3500" dirty="0" err="1">
                <a:latin typeface="+mn-lt"/>
                <a:ea typeface="Times New Roman" panose="02020603050405020304"/>
              </a:rPr>
              <a:t>chức</a:t>
            </a:r>
            <a:r>
              <a:rPr lang="fr-FR" sz="3500" dirty="0">
                <a:latin typeface="+mn-lt"/>
                <a:ea typeface="Times New Roman" panose="02020603050405020304"/>
              </a:rPr>
              <a:t> </a:t>
            </a:r>
            <a:r>
              <a:rPr lang="fr-FR" sz="3500" dirty="0" err="1">
                <a:latin typeface="+mn-lt"/>
                <a:ea typeface="Times New Roman" panose="02020603050405020304"/>
              </a:rPr>
              <a:t>có</a:t>
            </a:r>
            <a:r>
              <a:rPr lang="fr-FR" sz="3500" dirty="0">
                <a:latin typeface="+mn-lt"/>
                <a:ea typeface="Times New Roman" panose="02020603050405020304"/>
              </a:rPr>
              <a:t> </a:t>
            </a:r>
            <a:r>
              <a:rPr lang="fr-FR" sz="3500" dirty="0" err="1">
                <a:latin typeface="+mn-lt"/>
                <a:ea typeface="Times New Roman" panose="02020603050405020304"/>
              </a:rPr>
              <a:t>công</a:t>
            </a:r>
            <a:r>
              <a:rPr lang="fr-FR" sz="3500" dirty="0">
                <a:latin typeface="+mn-lt"/>
                <a:ea typeface="Times New Roman" panose="02020603050405020304"/>
              </a:rPr>
              <a:t> </a:t>
            </a:r>
            <a:r>
              <a:rPr lang="fr-FR" sz="3500" dirty="0" err="1">
                <a:latin typeface="+mn-lt"/>
                <a:ea typeface="Times New Roman" panose="02020603050405020304"/>
              </a:rPr>
              <a:t>thức</a:t>
            </a:r>
            <a:r>
              <a:rPr lang="fr-FR" sz="3500" dirty="0">
                <a:latin typeface="+mn-lt"/>
                <a:ea typeface="Times New Roman" panose="02020603050405020304"/>
              </a:rPr>
              <a:t> </a:t>
            </a:r>
            <a:r>
              <a:rPr lang="fr-FR" sz="3500" dirty="0" err="1">
                <a:latin typeface="+mn-lt"/>
                <a:ea typeface="Times New Roman" panose="02020603050405020304"/>
              </a:rPr>
              <a:t>phân</a:t>
            </a:r>
            <a:r>
              <a:rPr lang="fr-FR" sz="3500" dirty="0">
                <a:latin typeface="+mn-lt"/>
                <a:ea typeface="Times New Roman" panose="02020603050405020304"/>
              </a:rPr>
              <a:t> </a:t>
            </a:r>
            <a:r>
              <a:rPr lang="fr-FR" sz="3500" dirty="0" err="1">
                <a:latin typeface="+mn-lt"/>
                <a:ea typeface="Times New Roman" panose="02020603050405020304"/>
              </a:rPr>
              <a:t>tử</a:t>
            </a:r>
            <a:r>
              <a:rPr lang="fr-FR" sz="3500" dirty="0">
                <a:latin typeface="+mn-lt"/>
                <a:ea typeface="Times New Roman" panose="02020603050405020304"/>
              </a:rPr>
              <a:t> C</a:t>
            </a:r>
            <a:r>
              <a:rPr lang="fr-FR" sz="3500" baseline="-25000" dirty="0">
                <a:latin typeface="+mn-lt"/>
                <a:ea typeface="Times New Roman" panose="02020603050405020304"/>
              </a:rPr>
              <a:t>4</a:t>
            </a:r>
            <a:r>
              <a:rPr lang="fr-FR" sz="3500" dirty="0">
                <a:latin typeface="+mn-lt"/>
                <a:ea typeface="Times New Roman" panose="02020603050405020304"/>
              </a:rPr>
              <a:t>H</a:t>
            </a:r>
            <a:r>
              <a:rPr lang="fr-FR" sz="3500" baseline="-25000" dirty="0">
                <a:latin typeface="+mn-lt"/>
                <a:ea typeface="Times New Roman" panose="02020603050405020304"/>
              </a:rPr>
              <a:t>8</a:t>
            </a:r>
            <a:r>
              <a:rPr lang="fr-FR" sz="3500" dirty="0">
                <a:latin typeface="+mn-lt"/>
                <a:ea typeface="Times New Roman" panose="02020603050405020304"/>
              </a:rPr>
              <a:t>O</a:t>
            </a:r>
            <a:r>
              <a:rPr lang="fr-FR" sz="3500" baseline="-25000" dirty="0">
                <a:latin typeface="+mn-lt"/>
                <a:ea typeface="Times New Roman" panose="02020603050405020304"/>
              </a:rPr>
              <a:t>2</a:t>
            </a:r>
            <a:r>
              <a:rPr lang="fr-FR" sz="3500" dirty="0">
                <a:latin typeface="+mn-lt"/>
                <a:ea typeface="Times New Roman" panose="02020603050405020304"/>
              </a:rPr>
              <a:t> </a:t>
            </a:r>
            <a:r>
              <a:rPr lang="fr-FR" sz="3500" dirty="0" smtClean="0">
                <a:latin typeface="+mn-lt"/>
                <a:ea typeface="Times New Roman" panose="02020603050405020304"/>
              </a:rPr>
              <a:t>là: </a:t>
            </a:r>
            <a:r>
              <a:rPr lang="fr-FR" sz="3500" dirty="0">
                <a:latin typeface="+mn-lt"/>
                <a:ea typeface="Times New Roman" panose="02020603050405020304"/>
              </a:rPr>
              <a:t>CH</a:t>
            </a:r>
            <a:r>
              <a:rPr lang="fr-FR" sz="3500" baseline="-25000" dirty="0">
                <a:latin typeface="+mn-lt"/>
                <a:ea typeface="Times New Roman" panose="02020603050405020304"/>
              </a:rPr>
              <a:t>3</a:t>
            </a:r>
            <a:r>
              <a:rPr lang="fr-FR" sz="3500" dirty="0">
                <a:latin typeface="+mn-lt"/>
                <a:ea typeface="Times New Roman" panose="02020603050405020304"/>
              </a:rPr>
              <a:t> - CH</a:t>
            </a:r>
            <a:r>
              <a:rPr lang="fr-FR" sz="3500" baseline="-25000" dirty="0">
                <a:latin typeface="+mn-lt"/>
                <a:ea typeface="Times New Roman" panose="02020603050405020304"/>
              </a:rPr>
              <a:t>2</a:t>
            </a:r>
            <a:r>
              <a:rPr lang="fr-FR" sz="3500" dirty="0">
                <a:latin typeface="+mn-lt"/>
                <a:ea typeface="Times New Roman" panose="02020603050405020304"/>
              </a:rPr>
              <a:t> – CH</a:t>
            </a:r>
            <a:r>
              <a:rPr lang="fr-FR" sz="3500" baseline="-25000" dirty="0">
                <a:latin typeface="+mn-lt"/>
                <a:ea typeface="Times New Roman" panose="02020603050405020304"/>
              </a:rPr>
              <a:t>2</a:t>
            </a:r>
            <a:r>
              <a:rPr lang="fr-FR" sz="3500" dirty="0">
                <a:latin typeface="+mn-lt"/>
                <a:ea typeface="Times New Roman" panose="02020603050405020304"/>
              </a:rPr>
              <a:t> – COOH; </a:t>
            </a:r>
            <a:r>
              <a:rPr lang="fr-FR" sz="3500">
                <a:latin typeface="+mn-lt"/>
                <a:ea typeface="Times New Roman" panose="02020603050405020304"/>
              </a:rPr>
              <a:t>(</a:t>
            </a:r>
            <a:r>
              <a:rPr lang="fr-FR" sz="3500" smtClean="0">
                <a:latin typeface="+mn-lt"/>
                <a:ea typeface="Times New Roman" panose="02020603050405020304"/>
              </a:rPr>
              <a:t>CH</a:t>
            </a:r>
            <a:r>
              <a:rPr lang="fr-FR" sz="3500" baseline="-25000" smtClean="0">
                <a:latin typeface="+mn-lt"/>
                <a:ea typeface="Times New Roman" panose="02020603050405020304"/>
              </a:rPr>
              <a:t>3</a:t>
            </a:r>
            <a:r>
              <a:rPr lang="fr-FR" sz="3500" smtClean="0">
                <a:latin typeface="+mn-lt"/>
                <a:ea typeface="Times New Roman" panose="02020603050405020304"/>
              </a:rPr>
              <a:t>)</a:t>
            </a:r>
            <a:r>
              <a:rPr lang="fr-FR" sz="3500" baseline="-25000" smtClean="0">
                <a:latin typeface="+mn-lt"/>
                <a:ea typeface="Times New Roman" panose="02020603050405020304"/>
              </a:rPr>
              <a:t>2</a:t>
            </a:r>
            <a:r>
              <a:rPr lang="fr-FR" sz="3500" smtClean="0">
                <a:latin typeface="+mn-lt"/>
                <a:ea typeface="Times New Roman" panose="02020603050405020304"/>
              </a:rPr>
              <a:t>CHCOOH</a:t>
            </a:r>
            <a:r>
              <a:rPr lang="vi-VN" sz="3500" smtClean="0">
                <a:latin typeface="+mn-lt"/>
                <a:ea typeface="Times New Roman" panose="02020603050405020304"/>
              </a:rPr>
              <a:t>.</a:t>
            </a:r>
            <a:endParaRPr lang="en-US" sz="3500" dirty="0">
              <a:latin typeface="+mn-lt"/>
              <a:ea typeface="Times New Roman" panose="02020603050405020304"/>
            </a:endParaRPr>
          </a:p>
          <a:p>
            <a:pPr algn="just">
              <a:lnSpc>
                <a:spcPct val="150000"/>
              </a:lnSpc>
            </a:pPr>
            <a:r>
              <a:rPr lang="fr-FR" sz="3500" b="1" dirty="0" err="1">
                <a:latin typeface="+mn-lt"/>
                <a:ea typeface="Times New Roman" panose="02020603050405020304"/>
              </a:rPr>
              <a:t>Bài</a:t>
            </a:r>
            <a:r>
              <a:rPr lang="fr-FR" sz="3500" b="1" dirty="0">
                <a:latin typeface="+mn-lt"/>
                <a:ea typeface="Times New Roman" panose="02020603050405020304"/>
              </a:rPr>
              <a:t> 2. </a:t>
            </a:r>
            <a:r>
              <a:rPr lang="fr-FR" sz="3500" dirty="0" err="1">
                <a:latin typeface="+mn-lt"/>
                <a:ea typeface="Times New Roman" panose="02020603050405020304"/>
              </a:rPr>
              <a:t>Hợp</a:t>
            </a:r>
            <a:r>
              <a:rPr lang="fr-FR" sz="3500" dirty="0">
                <a:latin typeface="+mn-lt"/>
                <a:ea typeface="Times New Roman" panose="02020603050405020304"/>
              </a:rPr>
              <a:t> </a:t>
            </a:r>
            <a:r>
              <a:rPr lang="fr-FR" sz="3500" dirty="0" err="1">
                <a:latin typeface="+mn-lt"/>
                <a:ea typeface="Times New Roman" panose="02020603050405020304"/>
              </a:rPr>
              <a:t>chất</a:t>
            </a:r>
            <a:r>
              <a:rPr lang="fr-FR" sz="3500" dirty="0">
                <a:latin typeface="+mn-lt"/>
                <a:ea typeface="Times New Roman" panose="02020603050405020304"/>
              </a:rPr>
              <a:t> </a:t>
            </a:r>
            <a:r>
              <a:rPr lang="fr-FR" sz="3500" dirty="0" err="1">
                <a:latin typeface="+mn-lt"/>
                <a:ea typeface="Times New Roman" panose="02020603050405020304"/>
              </a:rPr>
              <a:t>carboxylic</a:t>
            </a:r>
            <a:r>
              <a:rPr lang="fr-FR" sz="3500" dirty="0">
                <a:latin typeface="+mn-lt"/>
                <a:ea typeface="Times New Roman" panose="02020603050405020304"/>
              </a:rPr>
              <a:t> </a:t>
            </a:r>
            <a:r>
              <a:rPr lang="fr-FR" sz="3500" dirty="0" err="1">
                <a:latin typeface="+mn-lt"/>
                <a:ea typeface="Times New Roman" panose="02020603050405020304"/>
              </a:rPr>
              <a:t>acid</a:t>
            </a:r>
            <a:r>
              <a:rPr lang="fr-FR" sz="3500" dirty="0">
                <a:latin typeface="+mn-lt"/>
                <a:ea typeface="Times New Roman" panose="02020603050405020304"/>
              </a:rPr>
              <a:t> là: (3), (4).</a:t>
            </a:r>
            <a:endParaRPr lang="en-US" sz="3500" dirty="0">
              <a:latin typeface="+mn-lt"/>
              <a:ea typeface="Times New Roman" panose="02020603050405020304"/>
            </a:endParaRPr>
          </a:p>
          <a:p>
            <a:pPr algn="just">
              <a:lnSpc>
                <a:spcPct val="150000"/>
              </a:lnSpc>
            </a:pPr>
            <a:r>
              <a:rPr lang="fr-FR" sz="3500" b="1" dirty="0" err="1">
                <a:latin typeface="+mn-lt"/>
                <a:ea typeface="Times New Roman" panose="02020603050405020304"/>
              </a:rPr>
              <a:t>Bài</a:t>
            </a:r>
            <a:r>
              <a:rPr lang="fr-FR" sz="3500" b="1" dirty="0">
                <a:latin typeface="+mn-lt"/>
                <a:ea typeface="Times New Roman" panose="02020603050405020304"/>
              </a:rPr>
              <a:t> 3.</a:t>
            </a:r>
            <a:r>
              <a:rPr lang="fr-FR" sz="3500" dirty="0">
                <a:latin typeface="+mn-lt"/>
                <a:ea typeface="Times New Roman" panose="02020603050405020304"/>
              </a:rPr>
              <a:t> </a:t>
            </a:r>
            <a:endParaRPr lang="fr-FR" sz="3500" dirty="0" smtClean="0">
              <a:latin typeface="+mn-lt"/>
              <a:ea typeface="Times New Roman" panose="02020603050405020304"/>
            </a:endParaRPr>
          </a:p>
          <a:p>
            <a:pPr marL="457200" indent="-457200" algn="just">
              <a:lnSpc>
                <a:spcPct val="150000"/>
              </a:lnSpc>
              <a:buFont typeface="Arial" panose="020B0604020202020204" pitchFamily="34" charset="0"/>
              <a:buChar char="•"/>
            </a:pPr>
            <a:r>
              <a:rPr lang="fr-FR" sz="3500" dirty="0" err="1" smtClean="0">
                <a:latin typeface="+mn-lt"/>
                <a:ea typeface="Times New Roman" panose="02020603050405020304"/>
              </a:rPr>
              <a:t>Nhiệt</a:t>
            </a:r>
            <a:r>
              <a:rPr lang="fr-FR" sz="3500" dirty="0" smtClean="0">
                <a:latin typeface="+mn-lt"/>
                <a:ea typeface="Times New Roman" panose="02020603050405020304"/>
              </a:rPr>
              <a:t> </a:t>
            </a:r>
            <a:r>
              <a:rPr lang="fr-FR" sz="3500" dirty="0" err="1">
                <a:latin typeface="+mn-lt"/>
                <a:ea typeface="Times New Roman" panose="02020603050405020304"/>
              </a:rPr>
              <a:t>độ</a:t>
            </a:r>
            <a:r>
              <a:rPr lang="fr-FR" sz="3500" dirty="0">
                <a:latin typeface="+mn-lt"/>
                <a:ea typeface="Times New Roman" panose="02020603050405020304"/>
              </a:rPr>
              <a:t> </a:t>
            </a:r>
            <a:r>
              <a:rPr lang="fr-FR" sz="3500" dirty="0" err="1">
                <a:latin typeface="+mn-lt"/>
                <a:ea typeface="Times New Roman" panose="02020603050405020304"/>
              </a:rPr>
              <a:t>sôi</a:t>
            </a:r>
            <a:r>
              <a:rPr lang="fr-FR" sz="3500" dirty="0">
                <a:latin typeface="+mn-lt"/>
                <a:ea typeface="Times New Roman" panose="02020603050405020304"/>
              </a:rPr>
              <a:t> (1) &lt; (3) &lt; (4) &lt; (2</a:t>
            </a:r>
            <a:r>
              <a:rPr lang="fr-FR" sz="3500" dirty="0" smtClean="0">
                <a:latin typeface="+mn-lt"/>
                <a:ea typeface="Times New Roman" panose="02020603050405020304"/>
              </a:rPr>
              <a:t>)</a:t>
            </a:r>
          </a:p>
          <a:p>
            <a:pPr marL="457200" indent="-457200" algn="just">
              <a:lnSpc>
                <a:spcPct val="150000"/>
              </a:lnSpc>
              <a:buFont typeface="Arial" panose="020B0604020202020204" pitchFamily="34" charset="0"/>
              <a:buChar char="•"/>
            </a:pPr>
            <a:r>
              <a:rPr lang="vi-VN" sz="3500" dirty="0" smtClean="0">
                <a:latin typeface="+mn-lt"/>
                <a:ea typeface="Times New Roman" panose="02020603050405020304"/>
              </a:rPr>
              <a:t>Aldehyde </a:t>
            </a:r>
            <a:r>
              <a:rPr lang="vi-VN" sz="3500" dirty="0">
                <a:latin typeface="+mn-lt"/>
                <a:ea typeface="Times New Roman" panose="02020603050405020304"/>
              </a:rPr>
              <a:t>không có liên kết hydrogen lên có nhiệt độ sôi thấp hơn alcohol, nhưng có nhiệt độ sôi cao </a:t>
            </a:r>
            <a:r>
              <a:rPr lang="vi-VN" sz="3500">
                <a:latin typeface="+mn-lt"/>
                <a:ea typeface="Times New Roman" panose="02020603050405020304"/>
              </a:rPr>
              <a:t>hơn </a:t>
            </a:r>
            <a:r>
              <a:rPr lang="vi-VN" sz="3500" smtClean="0">
                <a:latin typeface="+mn-lt"/>
                <a:ea typeface="Times New Roman" panose="02020603050405020304"/>
              </a:rPr>
              <a:t>alkane.</a:t>
            </a:r>
            <a:endParaRPr lang="vi-VN" sz="3500" dirty="0">
              <a:latin typeface="+mn-lt"/>
              <a:ea typeface="Times New Roman" panose="02020603050405020304"/>
            </a:endParaRPr>
          </a:p>
          <a:p>
            <a:pPr marL="457200" indent="-457200" algn="just">
              <a:lnSpc>
                <a:spcPct val="150000"/>
              </a:lnSpc>
              <a:buFont typeface="Arial" panose="020B0604020202020204" pitchFamily="34" charset="0"/>
              <a:buChar char="•"/>
            </a:pPr>
            <a:r>
              <a:rPr lang="vi-VN" sz="3500" dirty="0" smtClean="0">
                <a:latin typeface="+mn-lt"/>
                <a:ea typeface="Times New Roman" panose="02020603050405020304"/>
              </a:rPr>
              <a:t>Alcohol </a:t>
            </a:r>
            <a:r>
              <a:rPr lang="vi-VN" sz="3500" dirty="0">
                <a:latin typeface="+mn-lt"/>
                <a:ea typeface="Times New Roman" panose="02020603050405020304"/>
              </a:rPr>
              <a:t>có nhiệt độ sôi cao hơn các hợp chất aldehyde, ketone vì có liên </a:t>
            </a:r>
            <a:r>
              <a:rPr lang="vi-VN" sz="3500">
                <a:latin typeface="+mn-lt"/>
                <a:ea typeface="Times New Roman" panose="02020603050405020304"/>
              </a:rPr>
              <a:t>kết </a:t>
            </a:r>
            <a:r>
              <a:rPr lang="vi-VN" sz="3500" smtClean="0">
                <a:latin typeface="+mn-lt"/>
                <a:ea typeface="Times New Roman" panose="02020603050405020304"/>
              </a:rPr>
              <a:t>hydrogen.</a:t>
            </a:r>
            <a:endParaRPr lang="vi-VN" sz="3500" dirty="0">
              <a:latin typeface="+mn-lt"/>
              <a:ea typeface="Times New Roman" panose="02020603050405020304"/>
            </a:endParaRPr>
          </a:p>
          <a:p>
            <a:pPr marL="457200" indent="-457200" algn="just">
              <a:lnSpc>
                <a:spcPct val="150000"/>
              </a:lnSpc>
              <a:buFont typeface="Arial" panose="020B0604020202020204" pitchFamily="34" charset="0"/>
              <a:buChar char="•"/>
            </a:pPr>
            <a:r>
              <a:rPr lang="vi-VN" sz="3500" dirty="0" smtClean="0">
                <a:latin typeface="+mn-lt"/>
                <a:ea typeface="Times New Roman" panose="02020603050405020304"/>
              </a:rPr>
              <a:t>Carboxylic </a:t>
            </a:r>
            <a:r>
              <a:rPr lang="vi-VN" sz="3500" dirty="0">
                <a:latin typeface="+mn-lt"/>
                <a:ea typeface="Times New Roman" panose="02020603050405020304"/>
              </a:rPr>
              <a:t>acid có nhiệt độ sôi cao hơn các trường hợp các hợp chất tương tự như alcohol vì có liên kết hydrogen giữa hai phân tử hoặc giữa nhiều </a:t>
            </a:r>
            <a:r>
              <a:rPr lang="vi-VN" sz="3500">
                <a:latin typeface="+mn-lt"/>
                <a:ea typeface="Times New Roman" panose="02020603050405020304"/>
              </a:rPr>
              <a:t>phân </a:t>
            </a:r>
            <a:r>
              <a:rPr lang="vi-VN" sz="3500" smtClean="0">
                <a:latin typeface="+mn-lt"/>
                <a:ea typeface="Times New Roman" panose="02020603050405020304"/>
              </a:rPr>
              <a:t>tử.</a:t>
            </a:r>
            <a:endParaRPr lang="vi-VN" sz="3500" dirty="0">
              <a:latin typeface="+mn-lt"/>
              <a:ea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17" dur="500"/>
                                        <p:tgtEl>
                                          <p:spTgt spid="20">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20" dur="500"/>
                                        <p:tgtEl>
                                          <p:spTgt spid="20">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23" dur="500"/>
                                        <p:tgtEl>
                                          <p:spTgt spid="20">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0">
                                            <p:txEl>
                                              <p:pRg st="5" end="5"/>
                                            </p:txEl>
                                          </p:spTgt>
                                        </p:tgtEl>
                                        <p:attrNameLst>
                                          <p:attrName>style.visibility</p:attrName>
                                        </p:attrNameLst>
                                      </p:cBhvr>
                                      <p:to>
                                        <p:strVal val="visible"/>
                                      </p:to>
                                    </p:set>
                                    <p:animEffect transition="in" filter="randombar(horizontal)">
                                      <p:cBhvr>
                                        <p:cTn id="26" dur="500"/>
                                        <p:tgtEl>
                                          <p:spTgt spid="20">
                                            <p:txEl>
                                              <p:pRg st="5" end="5"/>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0">
                                            <p:txEl>
                                              <p:pRg st="6" end="6"/>
                                            </p:txEl>
                                          </p:spTgt>
                                        </p:tgtEl>
                                        <p:attrNameLst>
                                          <p:attrName>style.visibility</p:attrName>
                                        </p:attrNameLst>
                                      </p:cBhvr>
                                      <p:to>
                                        <p:strVal val="visible"/>
                                      </p:to>
                                    </p:set>
                                    <p:animEffect transition="in" filter="randombar(horizontal)">
                                      <p:cBhvr>
                                        <p:cTn id="29"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833120" y="1238101"/>
            <a:ext cx="17251680" cy="6653296"/>
          </a:xfrm>
          <a:prstGeom prst="rect">
            <a:avLst/>
          </a:prstGeom>
        </p:spPr>
        <p:txBody>
          <a:bodyPr wrap="square">
            <a:spAutoFit/>
          </a:bodyPr>
          <a:lstStyle/>
          <a:p>
            <a:pPr algn="just">
              <a:lnSpc>
                <a:spcPct val="200000"/>
              </a:lnSpc>
            </a:pPr>
            <a:r>
              <a:rPr lang="fr-FR" sz="4400" b="1" dirty="0" err="1">
                <a:latin typeface="+mn-lt"/>
                <a:ea typeface="Times New Roman" panose="02020603050405020304"/>
              </a:rPr>
              <a:t>Bài</a:t>
            </a:r>
            <a:r>
              <a:rPr lang="fr-FR" sz="4400" b="1" dirty="0">
                <a:latin typeface="+mn-lt"/>
                <a:ea typeface="Times New Roman" panose="02020603050405020304"/>
              </a:rPr>
              <a:t> 4. </a:t>
            </a:r>
            <a:r>
              <a:rPr lang="fr-FR" sz="4400" dirty="0" err="1">
                <a:latin typeface="+mn-lt"/>
                <a:ea typeface="Times New Roman" panose="02020603050405020304"/>
              </a:rPr>
              <a:t>Hoàn</a:t>
            </a:r>
            <a:r>
              <a:rPr lang="fr-FR" sz="4400" dirty="0">
                <a:latin typeface="+mn-lt"/>
                <a:ea typeface="Times New Roman" panose="02020603050405020304"/>
              </a:rPr>
              <a:t> </a:t>
            </a:r>
            <a:r>
              <a:rPr lang="fr-FR" sz="4400" dirty="0" err="1">
                <a:latin typeface="+mn-lt"/>
                <a:ea typeface="Times New Roman" panose="02020603050405020304"/>
              </a:rPr>
              <a:t>thành</a:t>
            </a:r>
            <a:r>
              <a:rPr lang="fr-FR" sz="4400" dirty="0">
                <a:latin typeface="+mn-lt"/>
                <a:ea typeface="Times New Roman" panose="02020603050405020304"/>
              </a:rPr>
              <a:t> </a:t>
            </a:r>
            <a:r>
              <a:rPr lang="fr-FR" sz="4400" dirty="0" err="1">
                <a:latin typeface="+mn-lt"/>
                <a:ea typeface="Times New Roman" panose="02020603050405020304"/>
              </a:rPr>
              <a:t>các</a:t>
            </a:r>
            <a:r>
              <a:rPr lang="fr-FR" sz="4400" dirty="0">
                <a:latin typeface="+mn-lt"/>
                <a:ea typeface="Times New Roman" panose="02020603050405020304"/>
              </a:rPr>
              <a:t> </a:t>
            </a:r>
            <a:r>
              <a:rPr lang="fr-FR" sz="4400" dirty="0" err="1">
                <a:latin typeface="+mn-lt"/>
                <a:ea typeface="Times New Roman" panose="02020603050405020304"/>
              </a:rPr>
              <a:t>phương</a:t>
            </a:r>
            <a:r>
              <a:rPr lang="fr-FR" sz="4400" dirty="0">
                <a:latin typeface="+mn-lt"/>
                <a:ea typeface="Times New Roman" panose="02020603050405020304"/>
              </a:rPr>
              <a:t> </a:t>
            </a:r>
            <a:r>
              <a:rPr lang="fr-FR" sz="4400" dirty="0" err="1">
                <a:latin typeface="+mn-lt"/>
                <a:ea typeface="Times New Roman" panose="02020603050405020304"/>
              </a:rPr>
              <a:t>trình</a:t>
            </a:r>
            <a:r>
              <a:rPr lang="fr-FR" sz="4400" dirty="0">
                <a:latin typeface="+mn-lt"/>
                <a:ea typeface="Times New Roman" panose="02020603050405020304"/>
              </a:rPr>
              <a:t> </a:t>
            </a:r>
            <a:r>
              <a:rPr lang="fr-FR" sz="4400" dirty="0" err="1">
                <a:latin typeface="+mn-lt"/>
                <a:ea typeface="Times New Roman" panose="02020603050405020304"/>
              </a:rPr>
              <a:t>hóa</a:t>
            </a:r>
            <a:r>
              <a:rPr lang="fr-FR" sz="4400" dirty="0">
                <a:latin typeface="+mn-lt"/>
                <a:ea typeface="Times New Roman" panose="02020603050405020304"/>
              </a:rPr>
              <a:t> </a:t>
            </a:r>
            <a:r>
              <a:rPr lang="fr-FR" sz="4400" dirty="0" err="1">
                <a:latin typeface="+mn-lt"/>
                <a:ea typeface="Times New Roman" panose="02020603050405020304"/>
              </a:rPr>
              <a:t>học</a:t>
            </a:r>
            <a:r>
              <a:rPr lang="fr-FR" sz="4400" dirty="0">
                <a:latin typeface="+mn-lt"/>
                <a:ea typeface="Times New Roman" panose="02020603050405020304"/>
              </a:rPr>
              <a:t> </a:t>
            </a:r>
            <a:r>
              <a:rPr lang="fr-FR" sz="4400" dirty="0" err="1">
                <a:latin typeface="+mn-lt"/>
                <a:ea typeface="Times New Roman" panose="02020603050405020304"/>
              </a:rPr>
              <a:t>của</a:t>
            </a:r>
            <a:r>
              <a:rPr lang="fr-FR" sz="4400" dirty="0">
                <a:latin typeface="+mn-lt"/>
                <a:ea typeface="Times New Roman" panose="02020603050405020304"/>
              </a:rPr>
              <a:t> </a:t>
            </a:r>
            <a:r>
              <a:rPr lang="fr-FR" sz="4400" dirty="0" err="1">
                <a:latin typeface="+mn-lt"/>
                <a:ea typeface="Times New Roman" panose="02020603050405020304"/>
              </a:rPr>
              <a:t>các</a:t>
            </a:r>
            <a:r>
              <a:rPr lang="fr-FR" sz="4400" dirty="0">
                <a:latin typeface="+mn-lt"/>
                <a:ea typeface="Times New Roman" panose="02020603050405020304"/>
              </a:rPr>
              <a:t> </a:t>
            </a:r>
            <a:r>
              <a:rPr lang="fr-FR" sz="4400" dirty="0" err="1">
                <a:latin typeface="+mn-lt"/>
                <a:ea typeface="Times New Roman" panose="02020603050405020304"/>
              </a:rPr>
              <a:t>phản</a:t>
            </a:r>
            <a:r>
              <a:rPr lang="fr-FR" sz="4400" dirty="0">
                <a:latin typeface="+mn-lt"/>
                <a:ea typeface="Times New Roman" panose="02020603050405020304"/>
              </a:rPr>
              <a:t> </a:t>
            </a:r>
            <a:r>
              <a:rPr lang="fr-FR" sz="4400" dirty="0" err="1">
                <a:latin typeface="+mn-lt"/>
                <a:ea typeface="Times New Roman" panose="02020603050405020304"/>
              </a:rPr>
              <a:t>ứng</a:t>
            </a:r>
            <a:r>
              <a:rPr lang="fr-FR" sz="4400" dirty="0">
                <a:latin typeface="+mn-lt"/>
                <a:ea typeface="Times New Roman" panose="02020603050405020304"/>
              </a:rPr>
              <a:t> </a:t>
            </a:r>
            <a:r>
              <a:rPr lang="fr-FR" sz="4400" dirty="0" err="1">
                <a:latin typeface="+mn-lt"/>
                <a:ea typeface="Times New Roman" panose="02020603050405020304"/>
              </a:rPr>
              <a:t>sau</a:t>
            </a:r>
            <a:r>
              <a:rPr lang="fr-FR" sz="4400" dirty="0">
                <a:latin typeface="+mn-lt"/>
                <a:ea typeface="Times New Roman" panose="02020603050405020304"/>
              </a:rPr>
              <a:t> </a:t>
            </a:r>
            <a:endParaRPr lang="en-US" sz="4400" dirty="0">
              <a:latin typeface="+mn-lt"/>
              <a:ea typeface="Times New Roman" panose="02020603050405020304"/>
            </a:endParaRPr>
          </a:p>
          <a:p>
            <a:pPr algn="just">
              <a:lnSpc>
                <a:spcPct val="200000"/>
              </a:lnSpc>
            </a:pPr>
            <a:r>
              <a:rPr lang="fr-FR" sz="4400" dirty="0">
                <a:latin typeface="+mn-lt"/>
                <a:ea typeface="Times New Roman" panose="02020603050405020304"/>
              </a:rPr>
              <a:t>a) (CH</a:t>
            </a:r>
            <a:r>
              <a:rPr lang="fr-FR" sz="4400" baseline="-25000" dirty="0">
                <a:latin typeface="+mn-lt"/>
                <a:ea typeface="Times New Roman" panose="02020603050405020304"/>
              </a:rPr>
              <a:t>3</a:t>
            </a:r>
            <a:r>
              <a:rPr lang="fr-FR" sz="4400" dirty="0">
                <a:latin typeface="+mn-lt"/>
                <a:ea typeface="Times New Roman" panose="02020603050405020304"/>
              </a:rPr>
              <a:t>)</a:t>
            </a:r>
            <a:r>
              <a:rPr lang="fr-FR" sz="4400" baseline="-25000" dirty="0">
                <a:latin typeface="+mn-lt"/>
                <a:ea typeface="Times New Roman" panose="02020603050405020304"/>
              </a:rPr>
              <a:t>2</a:t>
            </a:r>
            <a:r>
              <a:rPr lang="fr-FR" sz="4400" dirty="0">
                <a:latin typeface="+mn-lt"/>
                <a:ea typeface="Cardo"/>
              </a:rPr>
              <a:t>CHCOOH + Ca →</a:t>
            </a:r>
            <a:endParaRPr lang="en-US" sz="4400" dirty="0">
              <a:latin typeface="+mn-lt"/>
              <a:ea typeface="Times New Roman" panose="02020603050405020304"/>
            </a:endParaRPr>
          </a:p>
          <a:p>
            <a:pPr algn="just">
              <a:lnSpc>
                <a:spcPct val="200000"/>
              </a:lnSpc>
            </a:pPr>
            <a:r>
              <a:rPr lang="fr-FR" sz="4400" dirty="0">
                <a:latin typeface="+mn-lt"/>
                <a:ea typeface="Cardo"/>
              </a:rPr>
              <a:t>b) HOOC - COOH + </a:t>
            </a:r>
            <a:r>
              <a:rPr lang="fr-FR" sz="4400" dirty="0" err="1">
                <a:latin typeface="+mn-lt"/>
                <a:ea typeface="Cardo"/>
              </a:rPr>
              <a:t>NaOH</a:t>
            </a:r>
            <a:r>
              <a:rPr lang="fr-FR" sz="4400" dirty="0">
                <a:latin typeface="+mn-lt"/>
                <a:ea typeface="Cardo"/>
              </a:rPr>
              <a:t> →</a:t>
            </a:r>
            <a:endParaRPr lang="en-US" sz="4400" dirty="0">
              <a:latin typeface="+mn-lt"/>
              <a:ea typeface="Times New Roman" panose="02020603050405020304"/>
            </a:endParaRPr>
          </a:p>
          <a:p>
            <a:pPr algn="just">
              <a:lnSpc>
                <a:spcPct val="200000"/>
              </a:lnSpc>
            </a:pPr>
            <a:r>
              <a:rPr lang="fr-FR" sz="4400" smtClean="0">
                <a:latin typeface="+mn-lt"/>
                <a:ea typeface="Times New Roman" panose="02020603050405020304"/>
              </a:rPr>
              <a:t>c) HCOOH + Na</a:t>
            </a:r>
            <a:r>
              <a:rPr lang="fr-FR" sz="4400" baseline="-25000" smtClean="0">
                <a:latin typeface="+mn-lt"/>
                <a:ea typeface="Times New Roman" panose="02020603050405020304"/>
              </a:rPr>
              <a:t>2</a:t>
            </a:r>
            <a:r>
              <a:rPr lang="fr-FR" sz="4400" smtClean="0">
                <a:latin typeface="+mn-lt"/>
                <a:ea typeface="Times New Roman" panose="02020603050405020304"/>
              </a:rPr>
              <a:t>CO</a:t>
            </a:r>
            <a:r>
              <a:rPr lang="fr-FR" sz="4400" baseline="-25000" smtClean="0">
                <a:latin typeface="+mn-lt"/>
                <a:ea typeface="Times New Roman" panose="02020603050405020304"/>
              </a:rPr>
              <a:t>3</a:t>
            </a:r>
            <a:r>
              <a:rPr lang="fr-FR" sz="4400" smtClean="0">
                <a:latin typeface="+mn-lt"/>
                <a:ea typeface="Cardo"/>
              </a:rPr>
              <a:t> →</a:t>
            </a:r>
            <a:endParaRPr lang="en-US" sz="4400" smtClean="0">
              <a:latin typeface="+mn-lt"/>
              <a:ea typeface="Times New Roman" panose="02020603050405020304"/>
            </a:endParaRPr>
          </a:p>
          <a:p>
            <a:pPr algn="just">
              <a:lnSpc>
                <a:spcPct val="200000"/>
              </a:lnSpc>
            </a:pPr>
            <a:r>
              <a:rPr lang="fr-FR" sz="4400" smtClean="0">
                <a:latin typeface="+mn-lt"/>
                <a:ea typeface="Times New Roman" panose="02020603050405020304"/>
              </a:rPr>
              <a:t>d</a:t>
            </a:r>
            <a:r>
              <a:rPr lang="fr-FR" sz="4400" dirty="0">
                <a:latin typeface="+mn-lt"/>
                <a:ea typeface="Times New Roman" panose="02020603050405020304"/>
              </a:rPr>
              <a:t>) C</a:t>
            </a:r>
            <a:r>
              <a:rPr lang="fr-FR" sz="4400" baseline="-25000" dirty="0">
                <a:latin typeface="+mn-lt"/>
                <a:ea typeface="Times New Roman" panose="02020603050405020304"/>
              </a:rPr>
              <a:t>2</a:t>
            </a:r>
            <a:r>
              <a:rPr lang="fr-FR" sz="4400" dirty="0">
                <a:latin typeface="+mn-lt"/>
                <a:ea typeface="Times New Roman" panose="02020603050405020304"/>
              </a:rPr>
              <a:t>H</a:t>
            </a:r>
            <a:r>
              <a:rPr lang="fr-FR" sz="4400" baseline="-25000" dirty="0">
                <a:latin typeface="+mn-lt"/>
                <a:ea typeface="Times New Roman" panose="02020603050405020304"/>
              </a:rPr>
              <a:t>5</a:t>
            </a:r>
            <a:r>
              <a:rPr lang="fr-FR" sz="4400" dirty="0">
                <a:latin typeface="+mn-lt"/>
                <a:ea typeface="Times New Roman" panose="02020603050405020304"/>
              </a:rPr>
              <a:t>COOH</a:t>
            </a:r>
            <a:r>
              <a:rPr lang="fr-FR" sz="4400" dirty="0">
                <a:latin typeface="+mn-lt"/>
                <a:ea typeface="Cardo"/>
              </a:rPr>
              <a:t> + </a:t>
            </a:r>
            <a:r>
              <a:rPr lang="fr-FR" sz="4400" dirty="0" err="1">
                <a:latin typeface="+mn-lt"/>
                <a:ea typeface="Cardo"/>
              </a:rPr>
              <a:t>CuO</a:t>
            </a:r>
            <a:r>
              <a:rPr lang="fr-FR" sz="4400" dirty="0">
                <a:latin typeface="+mn-lt"/>
                <a:ea typeface="Cardo"/>
              </a:rPr>
              <a:t> →</a:t>
            </a:r>
            <a:endParaRPr lang="en-US" sz="4400" dirty="0">
              <a:effectLst/>
              <a:latin typeface="+mn-lt"/>
              <a:ea typeface="Times New Roman" panose="02020603050405020304"/>
            </a:endParaRPr>
          </a:p>
        </p:txBody>
      </p:sp>
      <p:pic>
        <p:nvPicPr>
          <p:cNvPr id="3"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609279" y="6807200"/>
            <a:ext cx="4678722" cy="3479800"/>
          </a:xfrm>
          <a:prstGeom prst="rect">
            <a:avLst/>
          </a:prstGeom>
          <a:effectLst>
            <a:outerShdw blurRad="50800" dist="38100" dir="2700000" algn="tl" rotWithShape="0">
              <a:prstClr val="black">
                <a:alpha val="40000"/>
              </a:prstClr>
            </a:outerShdw>
          </a:effectLst>
        </p:spPr>
      </p:pic>
      <p:sp>
        <p:nvSpPr>
          <p:cNvPr id="4" name="Rectangle 3"/>
          <p:cNvSpPr/>
          <p:nvPr/>
        </p:nvSpPr>
        <p:spPr>
          <a:xfrm>
            <a:off x="8440463" y="2963149"/>
            <a:ext cx="6599884" cy="784830"/>
          </a:xfrm>
          <a:prstGeom prst="rect">
            <a:avLst/>
          </a:prstGeom>
        </p:spPr>
        <p:txBody>
          <a:bodyPr wrap="none">
            <a:spAutoFit/>
          </a:bodyPr>
          <a:lstStyle/>
          <a:p>
            <a:r>
              <a:rPr lang="fr-FR" sz="4500">
                <a:solidFill>
                  <a:srgbClr val="C00000"/>
                </a:solidFill>
                <a:ea typeface="Cardo"/>
              </a:rPr>
              <a:t>((CH</a:t>
            </a:r>
            <a:r>
              <a:rPr lang="fr-FR" sz="4500" baseline="-25000">
                <a:solidFill>
                  <a:srgbClr val="C00000"/>
                </a:solidFill>
                <a:ea typeface="Times New Roman" panose="02020603050405020304"/>
              </a:rPr>
              <a:t>3</a:t>
            </a:r>
            <a:r>
              <a:rPr lang="fr-FR" sz="4500">
                <a:solidFill>
                  <a:srgbClr val="C00000"/>
                </a:solidFill>
                <a:ea typeface="Times New Roman" panose="02020603050405020304"/>
              </a:rPr>
              <a:t>)</a:t>
            </a:r>
            <a:r>
              <a:rPr lang="fr-FR" sz="4500" baseline="-25000">
                <a:solidFill>
                  <a:srgbClr val="C00000"/>
                </a:solidFill>
                <a:ea typeface="Times New Roman" panose="02020603050405020304"/>
              </a:rPr>
              <a:t>2</a:t>
            </a:r>
            <a:r>
              <a:rPr lang="fr-FR" sz="4500">
                <a:solidFill>
                  <a:srgbClr val="C00000"/>
                </a:solidFill>
                <a:ea typeface="Times New Roman" panose="02020603050405020304"/>
              </a:rPr>
              <a:t>CHCOO)</a:t>
            </a:r>
            <a:r>
              <a:rPr lang="fr-FR" sz="4500" baseline="-25000">
                <a:solidFill>
                  <a:srgbClr val="C00000"/>
                </a:solidFill>
                <a:ea typeface="Times New Roman" panose="02020603050405020304"/>
              </a:rPr>
              <a:t>2</a:t>
            </a:r>
            <a:r>
              <a:rPr lang="fr-FR" sz="4500">
                <a:solidFill>
                  <a:srgbClr val="C00000"/>
                </a:solidFill>
                <a:ea typeface="Times New Roman" panose="02020603050405020304"/>
              </a:rPr>
              <a:t>Ca + H</a:t>
            </a:r>
            <a:r>
              <a:rPr lang="fr-FR" sz="4500" baseline="-25000">
                <a:solidFill>
                  <a:srgbClr val="C00000"/>
                </a:solidFill>
                <a:ea typeface="Times New Roman" panose="02020603050405020304"/>
              </a:rPr>
              <a:t>2</a:t>
            </a:r>
            <a:endParaRPr lang="en-US">
              <a:solidFill>
                <a:srgbClr val="C00000"/>
              </a:solidFill>
            </a:endParaRPr>
          </a:p>
        </p:txBody>
      </p:sp>
      <p:sp>
        <p:nvSpPr>
          <p:cNvPr id="5" name="Rectangle 4"/>
          <p:cNvSpPr/>
          <p:nvPr/>
        </p:nvSpPr>
        <p:spPr>
          <a:xfrm>
            <a:off x="8600456" y="4448512"/>
            <a:ext cx="6857968" cy="784830"/>
          </a:xfrm>
          <a:prstGeom prst="rect">
            <a:avLst/>
          </a:prstGeom>
        </p:spPr>
        <p:txBody>
          <a:bodyPr wrap="none">
            <a:spAutoFit/>
          </a:bodyPr>
          <a:lstStyle/>
          <a:p>
            <a:pPr lvl="0" algn="just"/>
            <a:r>
              <a:rPr lang="fr-FR" sz="4500">
                <a:solidFill>
                  <a:srgbClr val="C00000"/>
                </a:solidFill>
                <a:ea typeface="Cardo"/>
              </a:rPr>
              <a:t>NaOOC - COONa + 2H</a:t>
            </a:r>
            <a:r>
              <a:rPr lang="fr-FR" sz="4500" baseline="-25000">
                <a:solidFill>
                  <a:srgbClr val="C00000"/>
                </a:solidFill>
                <a:ea typeface="Times New Roman" panose="02020603050405020304"/>
              </a:rPr>
              <a:t>2</a:t>
            </a:r>
            <a:r>
              <a:rPr lang="fr-FR" sz="4500">
                <a:solidFill>
                  <a:srgbClr val="C00000"/>
                </a:solidFill>
                <a:ea typeface="Times New Roman" panose="02020603050405020304"/>
              </a:rPr>
              <a:t>O</a:t>
            </a:r>
            <a:endParaRPr lang="en-US" sz="4500" dirty="0">
              <a:solidFill>
                <a:srgbClr val="C00000"/>
              </a:solidFill>
              <a:ea typeface="Times New Roman" panose="02020603050405020304"/>
            </a:endParaRPr>
          </a:p>
        </p:txBody>
      </p:sp>
      <p:sp>
        <p:nvSpPr>
          <p:cNvPr id="6" name="Rectangle 5"/>
          <p:cNvSpPr/>
          <p:nvPr/>
        </p:nvSpPr>
        <p:spPr>
          <a:xfrm>
            <a:off x="8594352" y="5777539"/>
            <a:ext cx="6445995" cy="784830"/>
          </a:xfrm>
          <a:prstGeom prst="rect">
            <a:avLst/>
          </a:prstGeom>
        </p:spPr>
        <p:txBody>
          <a:bodyPr wrap="none">
            <a:spAutoFit/>
          </a:bodyPr>
          <a:lstStyle/>
          <a:p>
            <a:pPr lvl="0" algn="just"/>
            <a:r>
              <a:rPr lang="fr-FR" sz="4500">
                <a:solidFill>
                  <a:srgbClr val="C00000"/>
                </a:solidFill>
                <a:ea typeface="Times New Roman" panose="02020603050405020304"/>
              </a:rPr>
              <a:t>2HCOONa + CO</a:t>
            </a:r>
            <a:r>
              <a:rPr lang="fr-FR" sz="4500" baseline="-25000">
                <a:solidFill>
                  <a:srgbClr val="C00000"/>
                </a:solidFill>
                <a:ea typeface="Times New Roman" panose="02020603050405020304"/>
              </a:rPr>
              <a:t>2</a:t>
            </a:r>
            <a:r>
              <a:rPr lang="fr-FR" sz="4500">
                <a:solidFill>
                  <a:srgbClr val="C00000"/>
                </a:solidFill>
                <a:ea typeface="Times New Roman" panose="02020603050405020304"/>
              </a:rPr>
              <a:t> + H</a:t>
            </a:r>
            <a:r>
              <a:rPr lang="fr-FR" sz="4500" baseline="-25000">
                <a:solidFill>
                  <a:srgbClr val="C00000"/>
                </a:solidFill>
                <a:ea typeface="Times New Roman" panose="02020603050405020304"/>
              </a:rPr>
              <a:t>2</a:t>
            </a:r>
            <a:r>
              <a:rPr lang="fr-FR" sz="4500">
                <a:solidFill>
                  <a:srgbClr val="C00000"/>
                </a:solidFill>
                <a:ea typeface="Times New Roman" panose="02020603050405020304"/>
              </a:rPr>
              <a:t>O</a:t>
            </a:r>
            <a:endParaRPr lang="en-US" sz="4500" dirty="0">
              <a:solidFill>
                <a:srgbClr val="C00000"/>
              </a:solidFill>
              <a:ea typeface="Times New Roman" panose="02020603050405020304"/>
            </a:endParaRPr>
          </a:p>
        </p:txBody>
      </p:sp>
      <p:sp>
        <p:nvSpPr>
          <p:cNvPr id="7" name="Rectangle 6"/>
          <p:cNvSpPr/>
          <p:nvPr/>
        </p:nvSpPr>
        <p:spPr>
          <a:xfrm>
            <a:off x="8516503" y="7046907"/>
            <a:ext cx="5830442" cy="784830"/>
          </a:xfrm>
          <a:prstGeom prst="rect">
            <a:avLst/>
          </a:prstGeom>
        </p:spPr>
        <p:txBody>
          <a:bodyPr wrap="none">
            <a:spAutoFit/>
          </a:bodyPr>
          <a:lstStyle/>
          <a:p>
            <a:pPr lvl="0" algn="just"/>
            <a:r>
              <a:rPr lang="fr-FR" sz="4500">
                <a:solidFill>
                  <a:srgbClr val="C00000"/>
                </a:solidFill>
                <a:ea typeface="Cardo"/>
              </a:rPr>
              <a:t>(C</a:t>
            </a:r>
            <a:r>
              <a:rPr lang="fr-FR" sz="4500" baseline="-25000">
                <a:solidFill>
                  <a:srgbClr val="C00000"/>
                </a:solidFill>
                <a:ea typeface="Times New Roman" panose="02020603050405020304"/>
              </a:rPr>
              <a:t>2</a:t>
            </a:r>
            <a:r>
              <a:rPr lang="fr-FR" sz="4500">
                <a:solidFill>
                  <a:srgbClr val="C00000"/>
                </a:solidFill>
                <a:ea typeface="Times New Roman" panose="02020603050405020304"/>
              </a:rPr>
              <a:t>H</a:t>
            </a:r>
            <a:r>
              <a:rPr lang="fr-FR" sz="4500" baseline="-25000">
                <a:solidFill>
                  <a:srgbClr val="C00000"/>
                </a:solidFill>
                <a:ea typeface="Times New Roman" panose="02020603050405020304"/>
              </a:rPr>
              <a:t>5</a:t>
            </a:r>
            <a:r>
              <a:rPr lang="fr-FR" sz="4500">
                <a:solidFill>
                  <a:srgbClr val="C00000"/>
                </a:solidFill>
                <a:ea typeface="Times New Roman" panose="02020603050405020304"/>
              </a:rPr>
              <a:t>COO)</a:t>
            </a:r>
            <a:r>
              <a:rPr lang="fr-FR" sz="4500" baseline="-25000">
                <a:solidFill>
                  <a:srgbClr val="C00000"/>
                </a:solidFill>
                <a:ea typeface="Times New Roman" panose="02020603050405020304"/>
              </a:rPr>
              <a:t>2</a:t>
            </a:r>
            <a:r>
              <a:rPr lang="fr-FR" sz="4500">
                <a:solidFill>
                  <a:srgbClr val="C00000"/>
                </a:solidFill>
                <a:ea typeface="Times New Roman" panose="02020603050405020304"/>
              </a:rPr>
              <a:t>Cu + H</a:t>
            </a:r>
            <a:r>
              <a:rPr lang="fr-FR" sz="4500" baseline="-25000">
                <a:solidFill>
                  <a:srgbClr val="C00000"/>
                </a:solidFill>
                <a:ea typeface="Times New Roman" panose="02020603050405020304"/>
              </a:rPr>
              <a:t>2</a:t>
            </a:r>
            <a:r>
              <a:rPr lang="fr-FR" sz="4500">
                <a:solidFill>
                  <a:srgbClr val="C00000"/>
                </a:solidFill>
                <a:ea typeface="Times New Roman" panose="02020603050405020304"/>
              </a:rPr>
              <a:t>O</a:t>
            </a:r>
            <a:endParaRPr lang="en-US" sz="4500" dirty="0">
              <a:solidFill>
                <a:srgbClr val="C00000"/>
              </a:solidFill>
              <a:ea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1057400" y="1062348"/>
            <a:ext cx="16362531" cy="7478970"/>
          </a:xfrm>
          <a:prstGeom prst="rect">
            <a:avLst/>
          </a:prstGeom>
        </p:spPr>
        <p:txBody>
          <a:bodyPr wrap="square">
            <a:spAutoFit/>
          </a:bodyPr>
          <a:lstStyle/>
          <a:p>
            <a:pPr algn="just">
              <a:lnSpc>
                <a:spcPct val="150000"/>
              </a:lnSpc>
            </a:pPr>
            <a:r>
              <a:rPr lang="fr-FR" sz="4000" b="1" dirty="0" err="1">
                <a:latin typeface="+mn-lt"/>
                <a:ea typeface="Times New Roman" panose="02020603050405020304"/>
              </a:rPr>
              <a:t>Bài</a:t>
            </a:r>
            <a:r>
              <a:rPr lang="fr-FR" sz="4000" b="1" dirty="0">
                <a:latin typeface="+mn-lt"/>
                <a:ea typeface="Times New Roman" panose="02020603050405020304"/>
              </a:rPr>
              <a:t> 5. </a:t>
            </a:r>
            <a:r>
              <a:rPr lang="fr-FR" sz="4000" dirty="0" err="1">
                <a:latin typeface="+mn-lt"/>
                <a:ea typeface="Times New Roman" panose="02020603050405020304"/>
              </a:rPr>
              <a:t>Trình</a:t>
            </a:r>
            <a:r>
              <a:rPr lang="fr-FR" sz="4000" dirty="0">
                <a:latin typeface="+mn-lt"/>
                <a:ea typeface="Times New Roman" panose="02020603050405020304"/>
              </a:rPr>
              <a:t> </a:t>
            </a:r>
            <a:r>
              <a:rPr lang="fr-FR" sz="4000" dirty="0" err="1">
                <a:latin typeface="+mn-lt"/>
                <a:ea typeface="Times New Roman" panose="02020603050405020304"/>
              </a:rPr>
              <a:t>bày</a:t>
            </a:r>
            <a:r>
              <a:rPr lang="fr-FR" sz="4000" dirty="0">
                <a:latin typeface="+mn-lt"/>
                <a:ea typeface="Times New Roman" panose="02020603050405020304"/>
              </a:rPr>
              <a:t> </a:t>
            </a:r>
            <a:r>
              <a:rPr lang="fr-FR" sz="4000" dirty="0" err="1">
                <a:latin typeface="+mn-lt"/>
                <a:ea typeface="Times New Roman" panose="02020603050405020304"/>
              </a:rPr>
              <a:t>cách</a:t>
            </a:r>
            <a:r>
              <a:rPr lang="fr-FR" sz="4000" dirty="0">
                <a:latin typeface="+mn-lt"/>
                <a:ea typeface="Times New Roman" panose="02020603050405020304"/>
              </a:rPr>
              <a:t> </a:t>
            </a:r>
            <a:r>
              <a:rPr lang="fr-FR" sz="4000" dirty="0" err="1">
                <a:latin typeface="+mn-lt"/>
                <a:ea typeface="Times New Roman" panose="02020603050405020304"/>
              </a:rPr>
              <a:t>phân</a:t>
            </a:r>
            <a:r>
              <a:rPr lang="fr-FR" sz="4000" dirty="0">
                <a:latin typeface="+mn-lt"/>
                <a:ea typeface="Times New Roman" panose="02020603050405020304"/>
              </a:rPr>
              <a:t> </a:t>
            </a:r>
            <a:r>
              <a:rPr lang="fr-FR" sz="4000" dirty="0" err="1">
                <a:latin typeface="+mn-lt"/>
                <a:ea typeface="Times New Roman" panose="02020603050405020304"/>
              </a:rPr>
              <a:t>biệt</a:t>
            </a:r>
            <a:r>
              <a:rPr lang="fr-FR" sz="4000" dirty="0">
                <a:latin typeface="+mn-lt"/>
                <a:ea typeface="Times New Roman" panose="02020603050405020304"/>
              </a:rPr>
              <a:t> </a:t>
            </a:r>
            <a:r>
              <a:rPr lang="fr-FR" sz="4000" dirty="0" err="1">
                <a:latin typeface="+mn-lt"/>
                <a:ea typeface="Times New Roman" panose="02020603050405020304"/>
              </a:rPr>
              <a:t>các</a:t>
            </a:r>
            <a:r>
              <a:rPr lang="fr-FR" sz="4000" dirty="0">
                <a:latin typeface="+mn-lt"/>
                <a:ea typeface="Times New Roman" panose="02020603050405020304"/>
              </a:rPr>
              <a:t> </a:t>
            </a:r>
            <a:r>
              <a:rPr lang="fr-FR" sz="4000" dirty="0" err="1">
                <a:latin typeface="+mn-lt"/>
                <a:ea typeface="Times New Roman" panose="02020603050405020304"/>
              </a:rPr>
              <a:t>dung</a:t>
            </a:r>
            <a:r>
              <a:rPr lang="fr-FR" sz="4000" dirty="0">
                <a:latin typeface="+mn-lt"/>
                <a:ea typeface="Times New Roman" panose="02020603050405020304"/>
              </a:rPr>
              <a:t> </a:t>
            </a:r>
            <a:r>
              <a:rPr lang="fr-FR" sz="4000" dirty="0" err="1">
                <a:latin typeface="+mn-lt"/>
                <a:ea typeface="Times New Roman" panose="02020603050405020304"/>
              </a:rPr>
              <a:t>dịch</a:t>
            </a:r>
            <a:r>
              <a:rPr lang="fr-FR" sz="4000" dirty="0">
                <a:latin typeface="+mn-lt"/>
                <a:ea typeface="Times New Roman" panose="02020603050405020304"/>
              </a:rPr>
              <a:t> </a:t>
            </a:r>
            <a:r>
              <a:rPr lang="fr-FR" sz="4000" dirty="0" err="1">
                <a:latin typeface="+mn-lt"/>
                <a:ea typeface="Times New Roman" panose="02020603050405020304"/>
              </a:rPr>
              <a:t>sau</a:t>
            </a:r>
            <a:r>
              <a:rPr lang="fr-FR" sz="4000" dirty="0">
                <a:latin typeface="+mn-lt"/>
                <a:ea typeface="Times New Roman" panose="02020603050405020304"/>
              </a:rPr>
              <a:t> </a:t>
            </a:r>
            <a:r>
              <a:rPr lang="fr-FR" sz="4000" dirty="0" err="1">
                <a:latin typeface="+mn-lt"/>
                <a:ea typeface="Times New Roman" panose="02020603050405020304"/>
              </a:rPr>
              <a:t>bằng</a:t>
            </a:r>
            <a:r>
              <a:rPr lang="fr-FR" sz="4000" dirty="0">
                <a:latin typeface="+mn-lt"/>
                <a:ea typeface="Times New Roman" panose="02020603050405020304"/>
              </a:rPr>
              <a:t> </a:t>
            </a:r>
            <a:r>
              <a:rPr lang="fr-FR" sz="4000" dirty="0" err="1">
                <a:latin typeface="+mn-lt"/>
                <a:ea typeface="Times New Roman" panose="02020603050405020304"/>
              </a:rPr>
              <a:t>phương</a:t>
            </a:r>
            <a:r>
              <a:rPr lang="fr-FR" sz="4000" dirty="0">
                <a:latin typeface="+mn-lt"/>
                <a:ea typeface="Times New Roman" panose="02020603050405020304"/>
              </a:rPr>
              <a:t> </a:t>
            </a:r>
            <a:r>
              <a:rPr lang="fr-FR" sz="4000" dirty="0" err="1">
                <a:latin typeface="+mn-lt"/>
                <a:ea typeface="Times New Roman" panose="02020603050405020304"/>
              </a:rPr>
              <a:t>pháp</a:t>
            </a:r>
            <a:r>
              <a:rPr lang="fr-FR" sz="4000" dirty="0">
                <a:latin typeface="+mn-lt"/>
                <a:ea typeface="Times New Roman" panose="02020603050405020304"/>
              </a:rPr>
              <a:t> </a:t>
            </a:r>
            <a:r>
              <a:rPr lang="fr-FR" sz="4000" dirty="0" err="1">
                <a:latin typeface="+mn-lt"/>
                <a:ea typeface="Times New Roman" panose="02020603050405020304"/>
              </a:rPr>
              <a:t>hóa</a:t>
            </a:r>
            <a:r>
              <a:rPr lang="fr-FR" sz="4000" dirty="0">
                <a:latin typeface="+mn-lt"/>
                <a:ea typeface="Times New Roman" panose="02020603050405020304"/>
              </a:rPr>
              <a:t> </a:t>
            </a:r>
            <a:r>
              <a:rPr lang="fr-FR" sz="4000" dirty="0" err="1">
                <a:latin typeface="+mn-lt"/>
                <a:ea typeface="Times New Roman" panose="02020603050405020304"/>
              </a:rPr>
              <a:t>học</a:t>
            </a:r>
            <a:r>
              <a:rPr lang="fr-FR" sz="4000" dirty="0">
                <a:latin typeface="+mn-lt"/>
                <a:ea typeface="Times New Roman" panose="02020603050405020304"/>
              </a:rPr>
              <a:t>: </a:t>
            </a:r>
            <a:r>
              <a:rPr lang="fr-FR" sz="4000" dirty="0" err="1">
                <a:latin typeface="+mn-lt"/>
                <a:ea typeface="Times New Roman" panose="02020603050405020304"/>
              </a:rPr>
              <a:t>ethanol</a:t>
            </a:r>
            <a:r>
              <a:rPr lang="fr-FR" sz="4000" dirty="0">
                <a:latin typeface="+mn-lt"/>
                <a:ea typeface="Times New Roman" panose="02020603050405020304"/>
              </a:rPr>
              <a:t>, </a:t>
            </a:r>
            <a:r>
              <a:rPr lang="fr-FR" sz="4000" dirty="0" err="1">
                <a:latin typeface="+mn-lt"/>
                <a:ea typeface="Times New Roman" panose="02020603050405020304"/>
              </a:rPr>
              <a:t>acetaldehyde</a:t>
            </a:r>
            <a:r>
              <a:rPr lang="fr-FR" sz="4000" dirty="0">
                <a:latin typeface="+mn-lt"/>
                <a:ea typeface="Times New Roman" panose="02020603050405020304"/>
              </a:rPr>
              <a:t>, </a:t>
            </a:r>
            <a:r>
              <a:rPr lang="fr-FR" sz="4000" dirty="0" err="1">
                <a:latin typeface="+mn-lt"/>
                <a:ea typeface="Times New Roman" panose="02020603050405020304"/>
              </a:rPr>
              <a:t>acetic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a:t>
            </a:r>
            <a:r>
              <a:rPr lang="fr-FR" sz="4000" dirty="0" err="1">
                <a:latin typeface="+mn-lt"/>
                <a:ea typeface="Times New Roman" panose="02020603050405020304"/>
              </a:rPr>
              <a:t>và</a:t>
            </a:r>
            <a:r>
              <a:rPr lang="fr-FR" sz="4000" dirty="0">
                <a:latin typeface="+mn-lt"/>
                <a:ea typeface="Times New Roman" panose="02020603050405020304"/>
              </a:rPr>
              <a:t> </a:t>
            </a:r>
            <a:r>
              <a:rPr lang="fr-FR" sz="4000" dirty="0" err="1">
                <a:latin typeface="+mn-lt"/>
                <a:ea typeface="Times New Roman" panose="02020603050405020304"/>
              </a:rPr>
              <a:t>acrylic</a:t>
            </a:r>
            <a:r>
              <a:rPr lang="fr-FR" sz="4000" dirty="0">
                <a:latin typeface="+mn-lt"/>
                <a:ea typeface="Times New Roman" panose="02020603050405020304"/>
              </a:rPr>
              <a:t> </a:t>
            </a:r>
            <a:r>
              <a:rPr lang="fr-FR" sz="4000" dirty="0" err="1">
                <a:latin typeface="+mn-lt"/>
                <a:ea typeface="Times New Roman" panose="02020603050405020304"/>
              </a:rPr>
              <a:t>acid</a:t>
            </a:r>
            <a:endParaRPr lang="en-US" sz="4000" dirty="0">
              <a:latin typeface="+mn-lt"/>
              <a:ea typeface="Times New Roman" panose="02020603050405020304"/>
            </a:endParaRPr>
          </a:p>
          <a:p>
            <a:pPr algn="just">
              <a:lnSpc>
                <a:spcPct val="150000"/>
              </a:lnSpc>
            </a:pPr>
            <a:r>
              <a:rPr lang="fr-FR" sz="4000" b="1" dirty="0" err="1">
                <a:latin typeface="+mn-lt"/>
                <a:ea typeface="Times New Roman" panose="02020603050405020304"/>
              </a:rPr>
              <a:t>Bài</a:t>
            </a:r>
            <a:r>
              <a:rPr lang="fr-FR" sz="4000" b="1" dirty="0">
                <a:latin typeface="+mn-lt"/>
                <a:ea typeface="Times New Roman" panose="02020603050405020304"/>
              </a:rPr>
              <a:t> 6. </a:t>
            </a:r>
            <a:r>
              <a:rPr lang="fr-FR" sz="4000" dirty="0" err="1">
                <a:latin typeface="+mn-lt"/>
                <a:ea typeface="Times New Roman" panose="02020603050405020304"/>
              </a:rPr>
              <a:t>Hãy</a:t>
            </a:r>
            <a:r>
              <a:rPr lang="fr-FR" sz="4000" dirty="0">
                <a:latin typeface="+mn-lt"/>
                <a:ea typeface="Times New Roman" panose="02020603050405020304"/>
              </a:rPr>
              <a:t> </a:t>
            </a:r>
            <a:r>
              <a:rPr lang="fr-FR" sz="4000" dirty="0" err="1">
                <a:latin typeface="+mn-lt"/>
                <a:ea typeface="Times New Roman" panose="02020603050405020304"/>
              </a:rPr>
              <a:t>lựa</a:t>
            </a:r>
            <a:r>
              <a:rPr lang="fr-FR" sz="4000" dirty="0">
                <a:latin typeface="+mn-lt"/>
                <a:ea typeface="Times New Roman" panose="02020603050405020304"/>
              </a:rPr>
              <a:t> </a:t>
            </a:r>
            <a:r>
              <a:rPr lang="fr-FR" sz="4000" dirty="0" err="1">
                <a:latin typeface="+mn-lt"/>
                <a:ea typeface="Times New Roman" panose="02020603050405020304"/>
              </a:rPr>
              <a:t>chọn</a:t>
            </a:r>
            <a:r>
              <a:rPr lang="fr-FR" sz="4000" dirty="0">
                <a:latin typeface="+mn-lt"/>
                <a:ea typeface="Times New Roman" panose="02020603050405020304"/>
              </a:rPr>
              <a:t> </a:t>
            </a:r>
            <a:r>
              <a:rPr lang="fr-FR" sz="4000" dirty="0" err="1">
                <a:latin typeface="+mn-lt"/>
                <a:ea typeface="Times New Roman" panose="02020603050405020304"/>
              </a:rPr>
              <a:t>hóa</a:t>
            </a:r>
            <a:r>
              <a:rPr lang="fr-FR" sz="4000" dirty="0">
                <a:latin typeface="+mn-lt"/>
                <a:ea typeface="Times New Roman" panose="02020603050405020304"/>
              </a:rPr>
              <a:t> </a:t>
            </a:r>
            <a:r>
              <a:rPr lang="fr-FR" sz="4000" dirty="0" err="1">
                <a:latin typeface="+mn-lt"/>
                <a:ea typeface="Times New Roman" panose="02020603050405020304"/>
              </a:rPr>
              <a:t>chất</a:t>
            </a:r>
            <a:r>
              <a:rPr lang="fr-FR" sz="4000" dirty="0">
                <a:latin typeface="+mn-lt"/>
                <a:ea typeface="Times New Roman" panose="02020603050405020304"/>
              </a:rPr>
              <a:t> </a:t>
            </a:r>
            <a:r>
              <a:rPr lang="fr-FR" sz="4000" dirty="0" err="1">
                <a:latin typeface="+mn-lt"/>
                <a:ea typeface="Times New Roman" panose="02020603050405020304"/>
              </a:rPr>
              <a:t>hợp</a:t>
            </a:r>
            <a:r>
              <a:rPr lang="fr-FR" sz="4000" dirty="0">
                <a:latin typeface="+mn-lt"/>
                <a:ea typeface="Times New Roman" panose="02020603050405020304"/>
              </a:rPr>
              <a:t> </a:t>
            </a:r>
            <a:r>
              <a:rPr lang="fr-FR" sz="4000" dirty="0" err="1">
                <a:latin typeface="+mn-lt"/>
                <a:ea typeface="Times New Roman" panose="02020603050405020304"/>
              </a:rPr>
              <a:t>lý</a:t>
            </a:r>
            <a:r>
              <a:rPr lang="fr-FR" sz="4000" dirty="0">
                <a:latin typeface="+mn-lt"/>
                <a:ea typeface="Times New Roman" panose="02020603050405020304"/>
              </a:rPr>
              <a:t> </a:t>
            </a:r>
            <a:r>
              <a:rPr lang="fr-FR" sz="4000" dirty="0" err="1">
                <a:latin typeface="+mn-lt"/>
                <a:ea typeface="Times New Roman" panose="02020603050405020304"/>
              </a:rPr>
              <a:t>để</a:t>
            </a:r>
            <a:r>
              <a:rPr lang="fr-FR" sz="4000" dirty="0">
                <a:latin typeface="+mn-lt"/>
                <a:ea typeface="Times New Roman" panose="02020603050405020304"/>
              </a:rPr>
              <a:t> </a:t>
            </a:r>
            <a:r>
              <a:rPr lang="fr-FR" sz="4000" dirty="0" err="1">
                <a:latin typeface="+mn-lt"/>
                <a:ea typeface="Times New Roman" panose="02020603050405020304"/>
              </a:rPr>
              <a:t>làm</a:t>
            </a:r>
            <a:r>
              <a:rPr lang="fr-FR" sz="4000" dirty="0">
                <a:latin typeface="+mn-lt"/>
                <a:ea typeface="Times New Roman" panose="02020603050405020304"/>
              </a:rPr>
              <a:t> </a:t>
            </a:r>
            <a:r>
              <a:rPr lang="fr-FR" sz="4000" dirty="0" err="1">
                <a:latin typeface="+mn-lt"/>
                <a:ea typeface="Times New Roman" panose="02020603050405020304"/>
              </a:rPr>
              <a:t>sạch</a:t>
            </a:r>
            <a:r>
              <a:rPr lang="fr-FR" sz="4000" dirty="0">
                <a:latin typeface="+mn-lt"/>
                <a:ea typeface="Times New Roman" panose="02020603050405020304"/>
              </a:rPr>
              <a:t> </a:t>
            </a:r>
            <a:r>
              <a:rPr lang="fr-FR" sz="4000" dirty="0" err="1">
                <a:latin typeface="+mn-lt"/>
                <a:ea typeface="Times New Roman" panose="02020603050405020304"/>
              </a:rPr>
              <a:t>lớp</a:t>
            </a:r>
            <a:r>
              <a:rPr lang="fr-FR" sz="4000" dirty="0">
                <a:latin typeface="+mn-lt"/>
                <a:ea typeface="Times New Roman" panose="02020603050405020304"/>
              </a:rPr>
              <a:t> </a:t>
            </a:r>
            <a:r>
              <a:rPr lang="fr-FR" sz="4000" dirty="0" err="1">
                <a:latin typeface="+mn-lt"/>
                <a:ea typeface="Times New Roman" panose="02020603050405020304"/>
              </a:rPr>
              <a:t>cặn</a:t>
            </a:r>
            <a:r>
              <a:rPr lang="fr-FR" sz="4000" dirty="0">
                <a:latin typeface="+mn-lt"/>
                <a:ea typeface="Times New Roman" panose="02020603050405020304"/>
              </a:rPr>
              <a:t> </a:t>
            </a:r>
            <a:r>
              <a:rPr lang="fr-FR" sz="4000" dirty="0" err="1">
                <a:latin typeface="+mn-lt"/>
                <a:ea typeface="Times New Roman" panose="02020603050405020304"/>
              </a:rPr>
              <a:t>trong</a:t>
            </a:r>
            <a:r>
              <a:rPr lang="fr-FR" sz="4000" dirty="0">
                <a:latin typeface="+mn-lt"/>
                <a:ea typeface="Times New Roman" panose="02020603050405020304"/>
              </a:rPr>
              <a:t> </a:t>
            </a:r>
            <a:r>
              <a:rPr lang="fr-FR" sz="4000" dirty="0" err="1">
                <a:latin typeface="+mn-lt"/>
                <a:ea typeface="Times New Roman" panose="02020603050405020304"/>
              </a:rPr>
              <a:t>các</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cụ</a:t>
            </a:r>
            <a:r>
              <a:rPr lang="fr-FR" sz="4000" dirty="0">
                <a:latin typeface="+mn-lt"/>
                <a:ea typeface="Times New Roman" panose="02020603050405020304"/>
              </a:rPr>
              <a:t> </a:t>
            </a:r>
            <a:r>
              <a:rPr lang="fr-FR" sz="4000" dirty="0" err="1">
                <a:latin typeface="+mn-lt"/>
                <a:ea typeface="Times New Roman" panose="02020603050405020304"/>
              </a:rPr>
              <a:t>đun</a:t>
            </a:r>
            <a:r>
              <a:rPr lang="fr-FR" sz="4000" dirty="0">
                <a:latin typeface="+mn-lt"/>
                <a:ea typeface="Times New Roman" panose="02020603050405020304"/>
              </a:rPr>
              <a:t> </a:t>
            </a:r>
            <a:r>
              <a:rPr lang="fr-FR" sz="4000" dirty="0" err="1">
                <a:latin typeface="+mn-lt"/>
                <a:ea typeface="Times New Roman" panose="02020603050405020304"/>
              </a:rPr>
              <a:t>và</a:t>
            </a:r>
            <a:r>
              <a:rPr lang="fr-FR" sz="4000" dirty="0">
                <a:latin typeface="+mn-lt"/>
                <a:ea typeface="Times New Roman" panose="02020603050405020304"/>
              </a:rPr>
              <a:t> </a:t>
            </a:r>
            <a:r>
              <a:rPr lang="fr-FR" sz="4000" dirty="0" err="1">
                <a:latin typeface="+mn-lt"/>
                <a:ea typeface="Times New Roman" panose="02020603050405020304"/>
              </a:rPr>
              <a:t>chứa</a:t>
            </a:r>
            <a:r>
              <a:rPr lang="fr-FR" sz="4000" dirty="0">
                <a:latin typeface="+mn-lt"/>
                <a:ea typeface="Times New Roman" panose="02020603050405020304"/>
              </a:rPr>
              <a:t> </a:t>
            </a:r>
            <a:r>
              <a:rPr lang="fr-FR" sz="4000" dirty="0" err="1">
                <a:latin typeface="+mn-lt"/>
                <a:ea typeface="Times New Roman" panose="02020603050405020304"/>
              </a:rPr>
              <a:t>nước</a:t>
            </a:r>
            <a:r>
              <a:rPr lang="fr-FR" sz="4000" dirty="0">
                <a:latin typeface="+mn-lt"/>
                <a:ea typeface="Times New Roman" panose="02020603050405020304"/>
              </a:rPr>
              <a:t> </a:t>
            </a:r>
            <a:r>
              <a:rPr lang="fr-FR" sz="4000" dirty="0" err="1">
                <a:latin typeface="+mn-lt"/>
                <a:ea typeface="Times New Roman" panose="02020603050405020304"/>
              </a:rPr>
              <a:t>nóng</a:t>
            </a:r>
            <a:r>
              <a:rPr lang="fr-FR" sz="4000" dirty="0">
                <a:latin typeface="+mn-lt"/>
                <a:ea typeface="Times New Roman" panose="02020603050405020304"/>
              </a:rPr>
              <a:t>. </a:t>
            </a:r>
            <a:r>
              <a:rPr lang="fr-FR" sz="4000" dirty="0" err="1">
                <a:latin typeface="+mn-lt"/>
                <a:ea typeface="Times New Roman" panose="02020603050405020304"/>
              </a:rPr>
              <a:t>Giải</a:t>
            </a:r>
            <a:r>
              <a:rPr lang="fr-FR" sz="4000" dirty="0">
                <a:latin typeface="+mn-lt"/>
                <a:ea typeface="Times New Roman" panose="02020603050405020304"/>
              </a:rPr>
              <a:t> </a:t>
            </a:r>
            <a:r>
              <a:rPr lang="fr-FR" sz="4000" dirty="0" err="1">
                <a:latin typeface="+mn-lt"/>
                <a:ea typeface="Times New Roman" panose="02020603050405020304"/>
              </a:rPr>
              <a:t>thích</a:t>
            </a:r>
            <a:r>
              <a:rPr lang="fr-FR" sz="4000" dirty="0">
                <a:latin typeface="+mn-lt"/>
                <a:ea typeface="Times New Roman" panose="02020603050405020304"/>
              </a:rPr>
              <a:t>.</a:t>
            </a:r>
            <a:endParaRPr lang="en-US" sz="4000" dirty="0">
              <a:latin typeface="+mn-lt"/>
              <a:ea typeface="Times New Roman" panose="02020603050405020304"/>
            </a:endParaRPr>
          </a:p>
          <a:p>
            <a:pPr algn="just">
              <a:lnSpc>
                <a:spcPct val="150000"/>
              </a:lnSpc>
            </a:pPr>
            <a:r>
              <a:rPr lang="fr-FR" sz="4000" b="1" dirty="0" err="1">
                <a:latin typeface="+mn-lt"/>
                <a:ea typeface="Times New Roman" panose="02020603050405020304"/>
              </a:rPr>
              <a:t>Bài</a:t>
            </a:r>
            <a:r>
              <a:rPr lang="fr-FR" sz="4000" b="1" dirty="0">
                <a:latin typeface="+mn-lt"/>
                <a:ea typeface="Times New Roman" panose="02020603050405020304"/>
              </a:rPr>
              <a:t> 7. </a:t>
            </a:r>
            <a:r>
              <a:rPr lang="fr-FR" sz="4000" dirty="0" err="1">
                <a:latin typeface="+mn-lt"/>
                <a:ea typeface="Times New Roman" panose="02020603050405020304"/>
              </a:rPr>
              <a:t>Viết</a:t>
            </a:r>
            <a:r>
              <a:rPr lang="fr-FR" sz="4000" dirty="0">
                <a:latin typeface="+mn-lt"/>
                <a:ea typeface="Times New Roman" panose="02020603050405020304"/>
              </a:rPr>
              <a:t> </a:t>
            </a:r>
            <a:r>
              <a:rPr lang="fr-FR" sz="4000" dirty="0" err="1">
                <a:latin typeface="+mn-lt"/>
                <a:ea typeface="Times New Roman" panose="02020603050405020304"/>
              </a:rPr>
              <a:t>phản</a:t>
            </a:r>
            <a:r>
              <a:rPr lang="fr-FR" sz="4000" dirty="0">
                <a:latin typeface="+mn-lt"/>
                <a:ea typeface="Times New Roman" panose="02020603050405020304"/>
              </a:rPr>
              <a:t> </a:t>
            </a:r>
            <a:r>
              <a:rPr lang="fr-FR" sz="4000" dirty="0" err="1">
                <a:latin typeface="+mn-lt"/>
                <a:ea typeface="Times New Roman" panose="02020603050405020304"/>
              </a:rPr>
              <a:t>ứng</a:t>
            </a:r>
            <a:r>
              <a:rPr lang="fr-FR" sz="4000" dirty="0">
                <a:latin typeface="+mn-lt"/>
                <a:ea typeface="Times New Roman" panose="02020603050405020304"/>
              </a:rPr>
              <a:t> </a:t>
            </a:r>
            <a:r>
              <a:rPr lang="fr-FR" sz="4000" dirty="0" err="1">
                <a:latin typeface="+mn-lt"/>
                <a:ea typeface="Times New Roman" panose="02020603050405020304"/>
              </a:rPr>
              <a:t>tạo</a:t>
            </a:r>
            <a:r>
              <a:rPr lang="fr-FR" sz="4000" dirty="0">
                <a:latin typeface="+mn-lt"/>
                <a:ea typeface="Times New Roman" panose="02020603050405020304"/>
              </a:rPr>
              <a:t> </a:t>
            </a:r>
            <a:r>
              <a:rPr lang="fr-FR" sz="4000" dirty="0" err="1">
                <a:latin typeface="+mn-lt"/>
                <a:ea typeface="Times New Roman" panose="02020603050405020304"/>
              </a:rPr>
              <a:t>thành</a:t>
            </a:r>
            <a:r>
              <a:rPr lang="fr-FR" sz="4000" dirty="0">
                <a:latin typeface="+mn-lt"/>
                <a:ea typeface="Times New Roman" panose="02020603050405020304"/>
              </a:rPr>
              <a:t> ester </a:t>
            </a:r>
            <a:r>
              <a:rPr lang="fr-FR" sz="4000" dirty="0" err="1">
                <a:latin typeface="+mn-lt"/>
                <a:ea typeface="Times New Roman" panose="02020603050405020304"/>
              </a:rPr>
              <a:t>có</a:t>
            </a:r>
            <a:r>
              <a:rPr lang="fr-FR" sz="4000" dirty="0">
                <a:latin typeface="+mn-lt"/>
                <a:ea typeface="Times New Roman" panose="02020603050405020304"/>
              </a:rPr>
              <a:t> </a:t>
            </a:r>
            <a:r>
              <a:rPr lang="fr-FR" sz="4000" dirty="0" err="1">
                <a:latin typeface="+mn-lt"/>
                <a:ea typeface="Times New Roman" panose="02020603050405020304"/>
              </a:rPr>
              <a:t>công</a:t>
            </a:r>
            <a:r>
              <a:rPr lang="fr-FR" sz="4000" dirty="0">
                <a:latin typeface="+mn-lt"/>
                <a:ea typeface="Times New Roman" panose="02020603050405020304"/>
              </a:rPr>
              <a:t> </a:t>
            </a:r>
            <a:r>
              <a:rPr lang="fr-FR" sz="4000" dirty="0" err="1">
                <a:latin typeface="+mn-lt"/>
                <a:ea typeface="Times New Roman" panose="02020603050405020304"/>
              </a:rPr>
              <a:t>thức</a:t>
            </a:r>
            <a:r>
              <a:rPr lang="fr-FR" sz="4000" dirty="0">
                <a:latin typeface="+mn-lt"/>
                <a:ea typeface="Times New Roman" panose="02020603050405020304"/>
              </a:rPr>
              <a:t> CH</a:t>
            </a:r>
            <a:r>
              <a:rPr lang="fr-FR" sz="4000" baseline="-25000" dirty="0">
                <a:latin typeface="+mn-lt"/>
                <a:ea typeface="Times New Roman" panose="02020603050405020304"/>
              </a:rPr>
              <a:t>3</a:t>
            </a:r>
            <a:r>
              <a:rPr lang="fr-FR" sz="4000" dirty="0">
                <a:latin typeface="+mn-lt"/>
                <a:ea typeface="Times New Roman" panose="02020603050405020304"/>
              </a:rPr>
              <a:t>COOCH</a:t>
            </a:r>
            <a:r>
              <a:rPr lang="fr-FR" sz="4000" baseline="-25000" dirty="0">
                <a:latin typeface="+mn-lt"/>
                <a:ea typeface="Times New Roman" panose="02020603050405020304"/>
              </a:rPr>
              <a:t>3</a:t>
            </a:r>
            <a:r>
              <a:rPr lang="fr-FR" sz="4000" dirty="0">
                <a:latin typeface="+mn-lt"/>
                <a:ea typeface="Times New Roman" panose="02020603050405020304"/>
              </a:rPr>
              <a:t> </a:t>
            </a:r>
            <a:r>
              <a:rPr lang="fr-FR" sz="4000" dirty="0" err="1">
                <a:latin typeface="+mn-lt"/>
                <a:ea typeface="Times New Roman" panose="02020603050405020304"/>
              </a:rPr>
              <a:t>từ</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a:t>
            </a:r>
            <a:r>
              <a:rPr lang="fr-FR" sz="4000" dirty="0" err="1">
                <a:latin typeface="+mn-lt"/>
                <a:ea typeface="Times New Roman" panose="02020603050405020304"/>
              </a:rPr>
              <a:t>và</a:t>
            </a:r>
            <a:r>
              <a:rPr lang="fr-FR" sz="4000" dirty="0">
                <a:latin typeface="+mn-lt"/>
                <a:ea typeface="Times New Roman" panose="02020603050405020304"/>
              </a:rPr>
              <a:t> </a:t>
            </a:r>
            <a:r>
              <a:rPr lang="fr-FR" sz="4000" dirty="0" err="1">
                <a:latin typeface="+mn-lt"/>
                <a:ea typeface="Times New Roman" panose="02020603050405020304"/>
              </a:rPr>
              <a:t>alcohol</a:t>
            </a:r>
            <a:r>
              <a:rPr lang="fr-FR" sz="4000" dirty="0">
                <a:latin typeface="+mn-lt"/>
                <a:ea typeface="Times New Roman" panose="02020603050405020304"/>
              </a:rPr>
              <a:t> </a:t>
            </a:r>
            <a:r>
              <a:rPr lang="fr-FR" sz="4000" dirty="0" err="1">
                <a:latin typeface="+mn-lt"/>
                <a:ea typeface="Times New Roman" panose="02020603050405020304"/>
              </a:rPr>
              <a:t>tương</a:t>
            </a:r>
            <a:r>
              <a:rPr lang="fr-FR" sz="4000" dirty="0">
                <a:latin typeface="+mn-lt"/>
                <a:ea typeface="Times New Roman" panose="02020603050405020304"/>
              </a:rPr>
              <a:t> </a:t>
            </a:r>
            <a:r>
              <a:rPr lang="fr-FR" sz="4000" dirty="0" err="1">
                <a:latin typeface="+mn-lt"/>
                <a:ea typeface="Times New Roman" panose="02020603050405020304"/>
              </a:rPr>
              <a:t>ứng</a:t>
            </a:r>
            <a:r>
              <a:rPr lang="fr-FR" sz="4000" dirty="0">
                <a:latin typeface="+mn-lt"/>
                <a:ea typeface="Times New Roman" panose="02020603050405020304"/>
              </a:rPr>
              <a:t>. </a:t>
            </a:r>
            <a:r>
              <a:rPr lang="fr-FR" sz="4000" dirty="0" err="1">
                <a:latin typeface="+mn-lt"/>
                <a:ea typeface="Times New Roman" panose="02020603050405020304"/>
              </a:rPr>
              <a:t>Tìm</a:t>
            </a:r>
            <a:r>
              <a:rPr lang="fr-FR" sz="4000" dirty="0">
                <a:latin typeface="+mn-lt"/>
                <a:ea typeface="Times New Roman" panose="02020603050405020304"/>
              </a:rPr>
              <a:t> </a:t>
            </a:r>
            <a:r>
              <a:rPr lang="fr-FR" sz="4000" dirty="0" err="1">
                <a:latin typeface="+mn-lt"/>
                <a:ea typeface="Times New Roman" panose="02020603050405020304"/>
              </a:rPr>
              <a:t>hiểu</a:t>
            </a:r>
            <a:r>
              <a:rPr lang="fr-FR" sz="4000" dirty="0">
                <a:latin typeface="+mn-lt"/>
                <a:ea typeface="Times New Roman" panose="02020603050405020304"/>
              </a:rPr>
              <a:t> </a:t>
            </a:r>
            <a:r>
              <a:rPr lang="fr-FR" sz="4000" dirty="0" err="1">
                <a:latin typeface="+mn-lt"/>
                <a:ea typeface="Times New Roman" panose="02020603050405020304"/>
              </a:rPr>
              <a:t>ứng</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của</a:t>
            </a:r>
            <a:r>
              <a:rPr lang="fr-FR" sz="4000" dirty="0">
                <a:latin typeface="+mn-lt"/>
                <a:ea typeface="Times New Roman" panose="02020603050405020304"/>
              </a:rPr>
              <a:t> ester </a:t>
            </a:r>
            <a:r>
              <a:rPr lang="fr-FR" sz="4000" dirty="0" err="1">
                <a:latin typeface="+mn-lt"/>
                <a:ea typeface="Times New Roman" panose="02020603050405020304"/>
              </a:rPr>
              <a:t>trong</a:t>
            </a:r>
            <a:r>
              <a:rPr lang="fr-FR" sz="4000" dirty="0">
                <a:latin typeface="+mn-lt"/>
                <a:ea typeface="Times New Roman" panose="02020603050405020304"/>
              </a:rPr>
              <a:t> </a:t>
            </a:r>
            <a:r>
              <a:rPr lang="fr-FR" sz="4000" dirty="0" err="1">
                <a:latin typeface="+mn-lt"/>
                <a:ea typeface="Times New Roman" panose="02020603050405020304"/>
              </a:rPr>
              <a:t>thực</a:t>
            </a:r>
            <a:r>
              <a:rPr lang="fr-FR" sz="4000" dirty="0">
                <a:latin typeface="+mn-lt"/>
                <a:ea typeface="Times New Roman" panose="02020603050405020304"/>
              </a:rPr>
              <a:t> </a:t>
            </a:r>
            <a:r>
              <a:rPr lang="fr-FR" sz="4000" dirty="0" err="1">
                <a:latin typeface="+mn-lt"/>
                <a:ea typeface="Times New Roman" panose="02020603050405020304"/>
              </a:rPr>
              <a:t>tiễn</a:t>
            </a:r>
            <a:r>
              <a:rPr lang="fr-FR" sz="4000" dirty="0">
                <a:latin typeface="+mn-lt"/>
                <a:ea typeface="Times New Roman" panose="02020603050405020304"/>
              </a:rPr>
              <a:t>.</a:t>
            </a:r>
            <a:endParaRPr lang="en-US" sz="4000" dirty="0">
              <a:latin typeface="+mn-lt"/>
              <a:ea typeface="Times New Roman" panose="02020603050405020304"/>
            </a:endParaRPr>
          </a:p>
          <a:p>
            <a:pPr algn="just">
              <a:lnSpc>
                <a:spcPct val="150000"/>
              </a:lnSpc>
            </a:pPr>
            <a:r>
              <a:rPr lang="fr-FR" sz="4000" b="1" dirty="0" err="1">
                <a:latin typeface="+mn-lt"/>
                <a:ea typeface="Times New Roman" panose="02020603050405020304"/>
              </a:rPr>
              <a:t>Bài</a:t>
            </a:r>
            <a:r>
              <a:rPr lang="fr-FR" sz="4000" b="1" dirty="0">
                <a:latin typeface="+mn-lt"/>
                <a:ea typeface="Times New Roman" panose="02020603050405020304"/>
              </a:rPr>
              <a:t> 8. </a:t>
            </a:r>
            <a:r>
              <a:rPr lang="fr-FR" sz="4000" dirty="0" err="1">
                <a:latin typeface="+mn-lt"/>
                <a:ea typeface="Times New Roman" panose="02020603050405020304"/>
              </a:rPr>
              <a:t>Tìm</a:t>
            </a:r>
            <a:r>
              <a:rPr lang="fr-FR" sz="4000" dirty="0">
                <a:latin typeface="+mn-lt"/>
                <a:ea typeface="Times New Roman" panose="02020603050405020304"/>
              </a:rPr>
              <a:t> </a:t>
            </a:r>
            <a:r>
              <a:rPr lang="fr-FR" sz="4000" dirty="0" err="1">
                <a:latin typeface="+mn-lt"/>
                <a:ea typeface="Times New Roman" panose="02020603050405020304"/>
              </a:rPr>
              <a:t>hiểu</a:t>
            </a:r>
            <a:r>
              <a:rPr lang="fr-FR" sz="4000" dirty="0">
                <a:latin typeface="+mn-lt"/>
                <a:ea typeface="Times New Roman" panose="02020603050405020304"/>
              </a:rPr>
              <a:t> </a:t>
            </a:r>
            <a:r>
              <a:rPr lang="fr-FR" sz="4000" dirty="0" err="1">
                <a:latin typeface="+mn-lt"/>
                <a:ea typeface="Times New Roman" panose="02020603050405020304"/>
              </a:rPr>
              <a:t>phương</a:t>
            </a:r>
            <a:r>
              <a:rPr lang="fr-FR" sz="4000" dirty="0">
                <a:latin typeface="+mn-lt"/>
                <a:ea typeface="Times New Roman" panose="02020603050405020304"/>
              </a:rPr>
              <a:t> </a:t>
            </a:r>
            <a:r>
              <a:rPr lang="fr-FR" sz="4000" dirty="0" err="1">
                <a:latin typeface="+mn-lt"/>
                <a:ea typeface="Times New Roman" panose="02020603050405020304"/>
              </a:rPr>
              <a:t>pháp</a:t>
            </a:r>
            <a:r>
              <a:rPr lang="fr-FR" sz="4000" dirty="0">
                <a:latin typeface="+mn-lt"/>
                <a:ea typeface="Times New Roman" panose="02020603050405020304"/>
              </a:rPr>
              <a:t> </a:t>
            </a:r>
            <a:r>
              <a:rPr lang="fr-FR" sz="4000" dirty="0" err="1">
                <a:latin typeface="+mn-lt"/>
                <a:ea typeface="Times New Roman" panose="02020603050405020304"/>
              </a:rPr>
              <a:t>lên</a:t>
            </a:r>
            <a:r>
              <a:rPr lang="fr-FR" sz="4000" dirty="0">
                <a:latin typeface="+mn-lt"/>
                <a:ea typeface="Times New Roman" panose="02020603050405020304"/>
              </a:rPr>
              <a:t> men </a:t>
            </a:r>
            <a:r>
              <a:rPr lang="fr-FR" sz="4000" dirty="0" err="1">
                <a:latin typeface="+mn-lt"/>
                <a:ea typeface="Times New Roman" panose="02020603050405020304"/>
              </a:rPr>
              <a:t>giấm</a:t>
            </a:r>
            <a:r>
              <a:rPr lang="fr-FR" sz="4000" dirty="0">
                <a:latin typeface="+mn-lt"/>
                <a:ea typeface="Times New Roman" panose="02020603050405020304"/>
              </a:rPr>
              <a:t> </a:t>
            </a:r>
            <a:r>
              <a:rPr lang="fr-FR" sz="4000" dirty="0" err="1">
                <a:latin typeface="+mn-lt"/>
                <a:ea typeface="Times New Roman" panose="02020603050405020304"/>
              </a:rPr>
              <a:t>và</a:t>
            </a:r>
            <a:r>
              <a:rPr lang="fr-FR" sz="4000" dirty="0">
                <a:latin typeface="+mn-lt"/>
                <a:ea typeface="Times New Roman" panose="02020603050405020304"/>
              </a:rPr>
              <a:t> </a:t>
            </a:r>
            <a:r>
              <a:rPr lang="fr-FR" sz="4000" dirty="0" err="1">
                <a:latin typeface="+mn-lt"/>
                <a:ea typeface="Times New Roman" panose="02020603050405020304"/>
              </a:rPr>
              <a:t>thực</a:t>
            </a:r>
            <a:r>
              <a:rPr lang="fr-FR" sz="4000" dirty="0">
                <a:latin typeface="+mn-lt"/>
                <a:ea typeface="Times New Roman" panose="02020603050405020304"/>
              </a:rPr>
              <a:t> </a:t>
            </a:r>
            <a:r>
              <a:rPr lang="fr-FR" sz="4000" dirty="0" err="1">
                <a:latin typeface="+mn-lt"/>
                <a:ea typeface="Times New Roman" panose="02020603050405020304"/>
              </a:rPr>
              <a:t>hành</a:t>
            </a:r>
            <a:r>
              <a:rPr lang="fr-FR" sz="4000" dirty="0">
                <a:latin typeface="+mn-lt"/>
                <a:ea typeface="Times New Roman" panose="02020603050405020304"/>
              </a:rPr>
              <a:t> </a:t>
            </a:r>
            <a:r>
              <a:rPr lang="fr-FR" sz="4000" dirty="0" err="1">
                <a:latin typeface="+mn-lt"/>
                <a:ea typeface="Times New Roman" panose="02020603050405020304"/>
              </a:rPr>
              <a:t>làm</a:t>
            </a:r>
            <a:r>
              <a:rPr lang="fr-FR" sz="4000" dirty="0">
                <a:latin typeface="+mn-lt"/>
                <a:ea typeface="Times New Roman" panose="02020603050405020304"/>
              </a:rPr>
              <a:t> </a:t>
            </a:r>
            <a:r>
              <a:rPr lang="fr-FR" sz="4000" dirty="0" err="1">
                <a:latin typeface="+mn-lt"/>
                <a:ea typeface="Times New Roman" panose="02020603050405020304"/>
              </a:rPr>
              <a:t>giấm</a:t>
            </a:r>
            <a:r>
              <a:rPr lang="fr-FR" sz="4000" dirty="0">
                <a:latin typeface="+mn-lt"/>
                <a:ea typeface="Times New Roman" panose="02020603050405020304"/>
              </a:rPr>
              <a:t> </a:t>
            </a:r>
            <a:r>
              <a:rPr lang="fr-FR" sz="4000" dirty="0" err="1">
                <a:latin typeface="+mn-lt"/>
                <a:ea typeface="Times New Roman" panose="02020603050405020304"/>
              </a:rPr>
              <a:t>ăn</a:t>
            </a:r>
            <a:r>
              <a:rPr lang="fr-FR" sz="4000" dirty="0">
                <a:latin typeface="+mn-lt"/>
                <a:ea typeface="Times New Roman" panose="02020603050405020304"/>
              </a:rPr>
              <a:t> </a:t>
            </a:r>
            <a:r>
              <a:rPr lang="fr-FR" sz="4000" dirty="0" err="1">
                <a:latin typeface="+mn-lt"/>
                <a:ea typeface="Times New Roman" panose="02020603050405020304"/>
              </a:rPr>
              <a:t>từ</a:t>
            </a:r>
            <a:r>
              <a:rPr lang="fr-FR" sz="4000" dirty="0">
                <a:latin typeface="+mn-lt"/>
                <a:ea typeface="Times New Roman" panose="02020603050405020304"/>
              </a:rPr>
              <a:t> </a:t>
            </a:r>
            <a:r>
              <a:rPr lang="fr-FR" sz="4000" dirty="0" err="1">
                <a:latin typeface="+mn-lt"/>
                <a:ea typeface="Times New Roman" panose="02020603050405020304"/>
              </a:rPr>
              <a:t>các</a:t>
            </a:r>
            <a:r>
              <a:rPr lang="fr-FR" sz="4000" dirty="0">
                <a:latin typeface="+mn-lt"/>
                <a:ea typeface="Times New Roman" panose="02020603050405020304"/>
              </a:rPr>
              <a:t> </a:t>
            </a:r>
            <a:r>
              <a:rPr lang="fr-FR" sz="4000" dirty="0" err="1">
                <a:latin typeface="+mn-lt"/>
                <a:ea typeface="Times New Roman" panose="02020603050405020304"/>
              </a:rPr>
              <a:t>nguyên</a:t>
            </a:r>
            <a:r>
              <a:rPr lang="fr-FR" sz="4000" dirty="0">
                <a:latin typeface="+mn-lt"/>
                <a:ea typeface="Times New Roman" panose="02020603050405020304"/>
              </a:rPr>
              <a:t> </a:t>
            </a:r>
            <a:r>
              <a:rPr lang="fr-FR" sz="4000" dirty="0" err="1">
                <a:latin typeface="+mn-lt"/>
                <a:ea typeface="Times New Roman" panose="02020603050405020304"/>
              </a:rPr>
              <a:t>liệu</a:t>
            </a:r>
            <a:r>
              <a:rPr lang="fr-FR" sz="4000" dirty="0">
                <a:latin typeface="+mn-lt"/>
                <a:ea typeface="Times New Roman" panose="02020603050405020304"/>
              </a:rPr>
              <a:t> </a:t>
            </a:r>
            <a:r>
              <a:rPr lang="fr-FR" sz="4000" dirty="0" err="1">
                <a:latin typeface="+mn-lt"/>
                <a:ea typeface="Times New Roman" panose="02020603050405020304"/>
              </a:rPr>
              <a:t>có</a:t>
            </a:r>
            <a:r>
              <a:rPr lang="fr-FR" sz="4000" dirty="0">
                <a:latin typeface="+mn-lt"/>
                <a:ea typeface="Times New Roman" panose="02020603050405020304"/>
              </a:rPr>
              <a:t> </a:t>
            </a:r>
            <a:r>
              <a:rPr lang="fr-FR" sz="4000" dirty="0" err="1">
                <a:latin typeface="+mn-lt"/>
                <a:ea typeface="Times New Roman" panose="02020603050405020304"/>
              </a:rPr>
              <a:t>sẵn</a:t>
            </a:r>
            <a:r>
              <a:rPr lang="fr-FR" sz="4000" dirty="0">
                <a:latin typeface="+mn-lt"/>
                <a:ea typeface="Times New Roman" panose="02020603050405020304"/>
              </a:rPr>
              <a:t> </a:t>
            </a:r>
            <a:r>
              <a:rPr lang="fr-FR" sz="4000" dirty="0" err="1">
                <a:latin typeface="+mn-lt"/>
                <a:ea typeface="Times New Roman" panose="02020603050405020304"/>
              </a:rPr>
              <a:t>để</a:t>
            </a:r>
            <a:r>
              <a:rPr lang="fr-FR" sz="4000" dirty="0">
                <a:latin typeface="+mn-lt"/>
                <a:ea typeface="Times New Roman" panose="02020603050405020304"/>
              </a:rPr>
              <a:t> </a:t>
            </a:r>
            <a:r>
              <a:rPr lang="fr-FR" sz="4000" dirty="0" err="1">
                <a:latin typeface="+mn-lt"/>
                <a:ea typeface="Times New Roman" panose="02020603050405020304"/>
              </a:rPr>
              <a:t>sử</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trong</a:t>
            </a:r>
            <a:r>
              <a:rPr lang="fr-FR" sz="4000" dirty="0">
                <a:latin typeface="+mn-lt"/>
                <a:ea typeface="Times New Roman" panose="02020603050405020304"/>
              </a:rPr>
              <a:t> </a:t>
            </a:r>
            <a:r>
              <a:rPr lang="fr-FR" sz="4000" dirty="0" err="1">
                <a:latin typeface="+mn-lt"/>
                <a:ea typeface="Times New Roman" panose="02020603050405020304"/>
              </a:rPr>
              <a:t>gia</a:t>
            </a:r>
            <a:r>
              <a:rPr lang="fr-FR" sz="4000" dirty="0">
                <a:latin typeface="+mn-lt"/>
                <a:ea typeface="Times New Roman" panose="02020603050405020304"/>
              </a:rPr>
              <a:t> </a:t>
            </a:r>
            <a:r>
              <a:rPr lang="fr-FR" sz="4000" dirty="0" err="1">
                <a:latin typeface="+mn-lt"/>
                <a:ea typeface="Times New Roman" panose="02020603050405020304"/>
              </a:rPr>
              <a:t>đình</a:t>
            </a:r>
            <a:endParaRPr lang="en-US" sz="4000" dirty="0">
              <a:latin typeface="+mn-lt"/>
            </a:endParaRPr>
          </a:p>
        </p:txBody>
      </p:sp>
      <p:grpSp>
        <p:nvGrpSpPr>
          <p:cNvPr id="3" name="Google Shape;825;p52"/>
          <p:cNvGrpSpPr/>
          <p:nvPr/>
        </p:nvGrpSpPr>
        <p:grpSpPr>
          <a:xfrm>
            <a:off x="15860831" y="8137693"/>
            <a:ext cx="1930700" cy="1646550"/>
            <a:chOff x="1481225" y="4240975"/>
            <a:chExt cx="965350" cy="823275"/>
          </a:xfrm>
        </p:grpSpPr>
        <p:sp>
          <p:nvSpPr>
            <p:cNvPr id="4" name="Google Shape;826;p52"/>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827;p52"/>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rgbClr val="FE7443"/>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828;p52"/>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829;p52"/>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rgbClr val="EDF6F7"/>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3" dur="500"/>
                                        <p:tgtEl>
                                          <p:spTgt spid="2">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2" name="Group 1"/>
          <p:cNvGrpSpPr/>
          <p:nvPr/>
        </p:nvGrpSpPr>
        <p:grpSpPr>
          <a:xfrm>
            <a:off x="7883623" y="283695"/>
            <a:ext cx="2902728" cy="1020511"/>
            <a:chOff x="7460438" y="535364"/>
            <a:chExt cx="2902728" cy="1020511"/>
          </a:xfrm>
        </p:grpSpPr>
        <p:sp>
          <p:nvSpPr>
            <p:cNvPr id="3" name="Rectangle 2"/>
            <p:cNvSpPr/>
            <p:nvPr/>
          </p:nvSpPr>
          <p:spPr>
            <a:xfrm>
              <a:off x="8331840" y="535364"/>
              <a:ext cx="2031326" cy="901593"/>
            </a:xfrm>
            <a:prstGeom prst="rect">
              <a:avLst/>
            </a:prstGeom>
          </p:spPr>
          <p:txBody>
            <a:bodyPr wrap="none">
              <a:spAutoFit/>
            </a:bodyPr>
            <a:lstStyle/>
            <a:p>
              <a:pPr algn="ctr">
                <a:lnSpc>
                  <a:spcPct val="150000"/>
                </a:lnSpc>
              </a:pPr>
              <a:r>
                <a:rPr lang="en-US" sz="4000" b="1" dirty="0" err="1" smtClean="0">
                  <a:solidFill>
                    <a:srgbClr val="C00000"/>
                  </a:solidFill>
                </a:rPr>
                <a:t>Lời</a:t>
              </a:r>
              <a:r>
                <a:rPr lang="en-US" sz="4000" b="1" dirty="0" smtClean="0">
                  <a:solidFill>
                    <a:srgbClr val="C00000"/>
                  </a:solidFill>
                </a:rPr>
                <a:t> </a:t>
              </a:r>
              <a:r>
                <a:rPr lang="en-US" sz="4000" b="1" dirty="0" err="1" smtClean="0">
                  <a:solidFill>
                    <a:srgbClr val="C00000"/>
                  </a:solidFill>
                </a:rPr>
                <a:t>giải</a:t>
              </a:r>
              <a:endParaRPr lang="en-US" sz="4000" b="1" dirty="0">
                <a:solidFill>
                  <a:srgbClr val="C00000"/>
                </a:solidFill>
              </a:endParaRPr>
            </a:p>
          </p:txBody>
        </p:sp>
        <p:grpSp>
          <p:nvGrpSpPr>
            <p:cNvPr id="4" name="Google Shape;1467;p52"/>
            <p:cNvGrpSpPr/>
            <p:nvPr/>
          </p:nvGrpSpPr>
          <p:grpSpPr>
            <a:xfrm>
              <a:off x="7460438" y="569649"/>
              <a:ext cx="846002" cy="986226"/>
              <a:chOff x="4478800" y="4423725"/>
              <a:chExt cx="375300" cy="463975"/>
            </a:xfrm>
          </p:grpSpPr>
          <p:sp>
            <p:nvSpPr>
              <p:cNvPr id="5"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7;p52"/>
              <p:cNvSpPr/>
              <p:nvPr/>
            </p:nvSpPr>
            <p:spPr>
              <a:xfrm>
                <a:off x="4618203"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0" name="Rectangle 19"/>
          <p:cNvSpPr/>
          <p:nvPr/>
        </p:nvSpPr>
        <p:spPr>
          <a:xfrm>
            <a:off x="863600" y="1404397"/>
            <a:ext cx="16713200" cy="8402300"/>
          </a:xfrm>
          <a:prstGeom prst="rect">
            <a:avLst/>
          </a:prstGeom>
        </p:spPr>
        <p:txBody>
          <a:bodyPr wrap="square">
            <a:spAutoFit/>
          </a:bodyPr>
          <a:lstStyle/>
          <a:p>
            <a:pPr algn="just">
              <a:lnSpc>
                <a:spcPct val="150000"/>
              </a:lnSpc>
            </a:pPr>
            <a:r>
              <a:rPr lang="fr-FR" sz="3600" b="1" dirty="0" err="1" smtClean="0">
                <a:latin typeface="+mn-lt"/>
                <a:ea typeface="Times New Roman" panose="02020603050405020304"/>
              </a:rPr>
              <a:t>Bài</a:t>
            </a:r>
            <a:r>
              <a:rPr lang="fr-FR" sz="3600" b="1" dirty="0" smtClean="0">
                <a:latin typeface="+mn-lt"/>
                <a:ea typeface="Times New Roman" panose="02020603050405020304"/>
              </a:rPr>
              <a:t> 5.</a:t>
            </a:r>
          </a:p>
          <a:p>
            <a:pPr algn="just">
              <a:lnSpc>
                <a:spcPct val="150000"/>
              </a:lnSpc>
            </a:pPr>
            <a:r>
              <a:rPr lang="fr-FR" sz="3600" dirty="0" err="1" smtClean="0">
                <a:latin typeface="+mn-lt"/>
                <a:ea typeface="Times New Roman" panose="02020603050405020304"/>
              </a:rPr>
              <a:t>Lấy</a:t>
            </a:r>
            <a:r>
              <a:rPr lang="fr-FR" sz="3600" dirty="0" smtClean="0">
                <a:latin typeface="+mn-lt"/>
                <a:ea typeface="Times New Roman" panose="02020603050405020304"/>
              </a:rPr>
              <a:t> </a:t>
            </a:r>
            <a:r>
              <a:rPr lang="fr-FR" sz="3600" dirty="0" err="1">
                <a:latin typeface="+mn-lt"/>
                <a:ea typeface="Times New Roman" panose="02020603050405020304"/>
              </a:rPr>
              <a:t>mỗi</a:t>
            </a:r>
            <a:r>
              <a:rPr lang="fr-FR" sz="3600" dirty="0">
                <a:latin typeface="+mn-lt"/>
                <a:ea typeface="Times New Roman" panose="02020603050405020304"/>
              </a:rPr>
              <a:t> </a:t>
            </a:r>
            <a:r>
              <a:rPr lang="fr-FR" sz="3600" dirty="0" err="1">
                <a:latin typeface="+mn-lt"/>
                <a:ea typeface="Times New Roman" panose="02020603050405020304"/>
              </a:rPr>
              <a:t>chất</a:t>
            </a:r>
            <a:r>
              <a:rPr lang="fr-FR" sz="3600" dirty="0">
                <a:latin typeface="+mn-lt"/>
                <a:ea typeface="Times New Roman" panose="02020603050405020304"/>
              </a:rPr>
              <a:t> </a:t>
            </a:r>
            <a:r>
              <a:rPr lang="fr-FR" sz="3600" dirty="0" err="1">
                <a:latin typeface="+mn-lt"/>
                <a:ea typeface="Times New Roman" panose="02020603050405020304"/>
              </a:rPr>
              <a:t>một</a:t>
            </a:r>
            <a:r>
              <a:rPr lang="fr-FR" sz="3600" dirty="0">
                <a:latin typeface="+mn-lt"/>
                <a:ea typeface="Times New Roman" panose="02020603050405020304"/>
              </a:rPr>
              <a:t> </a:t>
            </a:r>
            <a:r>
              <a:rPr lang="fr-FR" sz="3600" dirty="0" err="1">
                <a:latin typeface="+mn-lt"/>
                <a:ea typeface="Times New Roman" panose="02020603050405020304"/>
              </a:rPr>
              <a:t>ít</a:t>
            </a:r>
            <a:r>
              <a:rPr lang="fr-FR" sz="3600" dirty="0">
                <a:latin typeface="+mn-lt"/>
                <a:ea typeface="Times New Roman" panose="02020603050405020304"/>
              </a:rPr>
              <a:t> ra </a:t>
            </a:r>
            <a:r>
              <a:rPr lang="fr-FR" sz="3600" dirty="0" err="1">
                <a:latin typeface="+mn-lt"/>
                <a:ea typeface="Times New Roman" panose="02020603050405020304"/>
              </a:rPr>
              <a:t>các</a:t>
            </a:r>
            <a:r>
              <a:rPr lang="fr-FR" sz="3600" dirty="0">
                <a:latin typeface="+mn-lt"/>
                <a:ea typeface="Times New Roman" panose="02020603050405020304"/>
              </a:rPr>
              <a:t> </a:t>
            </a:r>
            <a:r>
              <a:rPr lang="fr-FR" sz="3600" dirty="0" err="1">
                <a:latin typeface="+mn-lt"/>
                <a:ea typeface="Times New Roman" panose="02020603050405020304"/>
              </a:rPr>
              <a:t>ống</a:t>
            </a:r>
            <a:r>
              <a:rPr lang="fr-FR" sz="3600" dirty="0">
                <a:latin typeface="+mn-lt"/>
                <a:ea typeface="Times New Roman" panose="02020603050405020304"/>
              </a:rPr>
              <a:t> </a:t>
            </a:r>
            <a:r>
              <a:rPr lang="fr-FR" sz="3600" dirty="0" err="1">
                <a:latin typeface="+mn-lt"/>
                <a:ea typeface="Times New Roman" panose="02020603050405020304"/>
              </a:rPr>
              <a:t>nghiệm</a:t>
            </a:r>
            <a:r>
              <a:rPr lang="fr-FR" sz="3600" dirty="0">
                <a:latin typeface="+mn-lt"/>
                <a:ea typeface="Times New Roman" panose="02020603050405020304"/>
              </a:rPr>
              <a:t> </a:t>
            </a:r>
            <a:r>
              <a:rPr lang="fr-FR" sz="3600" dirty="0" err="1">
                <a:latin typeface="+mn-lt"/>
                <a:ea typeface="Times New Roman" panose="02020603050405020304"/>
              </a:rPr>
              <a:t>tương</a:t>
            </a:r>
            <a:r>
              <a:rPr lang="fr-FR" sz="3600" dirty="0">
                <a:latin typeface="+mn-lt"/>
                <a:ea typeface="Times New Roman" panose="02020603050405020304"/>
              </a:rPr>
              <a:t> </a:t>
            </a:r>
            <a:r>
              <a:rPr lang="fr-FR" sz="3600" dirty="0" err="1">
                <a:latin typeface="+mn-lt"/>
                <a:ea typeface="Times New Roman" panose="02020603050405020304"/>
              </a:rPr>
              <a:t>ứng</a:t>
            </a:r>
            <a:r>
              <a:rPr lang="fr-FR" sz="3600" dirty="0">
                <a:latin typeface="+mn-lt"/>
                <a:ea typeface="Times New Roman" panose="02020603050405020304"/>
              </a:rPr>
              <a:t> </a:t>
            </a:r>
            <a:r>
              <a:rPr lang="fr-FR" sz="3600" dirty="0" err="1">
                <a:latin typeface="+mn-lt"/>
                <a:ea typeface="Times New Roman" panose="02020603050405020304"/>
              </a:rPr>
              <a:t>có</a:t>
            </a:r>
            <a:r>
              <a:rPr lang="fr-FR" sz="3600" dirty="0">
                <a:latin typeface="+mn-lt"/>
                <a:ea typeface="Times New Roman" panose="02020603050405020304"/>
              </a:rPr>
              <a:t> </a:t>
            </a:r>
            <a:r>
              <a:rPr lang="fr-FR" sz="3600" dirty="0" err="1">
                <a:latin typeface="+mn-lt"/>
                <a:ea typeface="Times New Roman" panose="02020603050405020304"/>
              </a:rPr>
              <a:t>đánh</a:t>
            </a:r>
            <a:r>
              <a:rPr lang="fr-FR" sz="3600" dirty="0">
                <a:latin typeface="+mn-lt"/>
                <a:ea typeface="Times New Roman" panose="02020603050405020304"/>
              </a:rPr>
              <a:t> </a:t>
            </a:r>
            <a:r>
              <a:rPr lang="fr-FR" sz="3600" dirty="0" err="1">
                <a:latin typeface="+mn-lt"/>
                <a:ea typeface="Times New Roman" panose="02020603050405020304"/>
              </a:rPr>
              <a:t>số</a:t>
            </a:r>
            <a:r>
              <a:rPr lang="fr-FR" sz="3600" dirty="0">
                <a:latin typeface="+mn-lt"/>
                <a:ea typeface="Times New Roman" panose="02020603050405020304"/>
              </a:rPr>
              <a:t> </a:t>
            </a:r>
            <a:r>
              <a:rPr lang="fr-FR" sz="3600" dirty="0" err="1">
                <a:latin typeface="+mn-lt"/>
                <a:ea typeface="Times New Roman" panose="02020603050405020304"/>
              </a:rPr>
              <a:t>từ</a:t>
            </a:r>
            <a:r>
              <a:rPr lang="fr-FR" sz="3600" dirty="0">
                <a:latin typeface="+mn-lt"/>
                <a:ea typeface="Times New Roman" panose="02020603050405020304"/>
              </a:rPr>
              <a:t> 1 </a:t>
            </a:r>
            <a:r>
              <a:rPr lang="fr-FR" sz="3600" dirty="0" err="1">
                <a:latin typeface="+mn-lt"/>
                <a:ea typeface="Times New Roman" panose="02020603050405020304"/>
              </a:rPr>
              <a:t>đến</a:t>
            </a:r>
            <a:r>
              <a:rPr lang="fr-FR" sz="3600" dirty="0">
                <a:latin typeface="+mn-lt"/>
                <a:ea typeface="Times New Roman" panose="02020603050405020304"/>
              </a:rPr>
              <a:t> 4:</a:t>
            </a:r>
            <a:endParaRPr lang="en-US" sz="3600" dirty="0">
              <a:latin typeface="+mn-lt"/>
              <a:ea typeface="Times New Roman" panose="02020603050405020304"/>
            </a:endParaRPr>
          </a:p>
          <a:p>
            <a:pPr marL="571500" indent="-571500" algn="just">
              <a:lnSpc>
                <a:spcPct val="150000"/>
              </a:lnSpc>
              <a:buFont typeface="Wingdings" panose="05000000000000000000" pitchFamily="2" charset="2"/>
              <a:buChar char="v"/>
            </a:pPr>
            <a:r>
              <a:rPr lang="fr-FR" sz="3600" dirty="0" smtClean="0">
                <a:latin typeface="+mn-lt"/>
                <a:ea typeface="Times New Roman" panose="02020603050405020304"/>
              </a:rPr>
              <a:t>Cho </a:t>
            </a:r>
            <a:r>
              <a:rPr lang="fr-FR" sz="3600" dirty="0" err="1">
                <a:latin typeface="+mn-lt"/>
                <a:ea typeface="Times New Roman" panose="02020603050405020304"/>
              </a:rPr>
              <a:t>quỳ</a:t>
            </a:r>
            <a:r>
              <a:rPr lang="fr-FR" sz="3600" dirty="0">
                <a:latin typeface="+mn-lt"/>
                <a:ea typeface="Times New Roman" panose="02020603050405020304"/>
              </a:rPr>
              <a:t> </a:t>
            </a:r>
            <a:r>
              <a:rPr lang="fr-FR" sz="3600" dirty="0" err="1">
                <a:latin typeface="+mn-lt"/>
                <a:ea typeface="Times New Roman" panose="02020603050405020304"/>
              </a:rPr>
              <a:t>tím</a:t>
            </a:r>
            <a:r>
              <a:rPr lang="fr-FR" sz="3600" dirty="0">
                <a:latin typeface="+mn-lt"/>
                <a:ea typeface="Times New Roman" panose="02020603050405020304"/>
              </a:rPr>
              <a:t> </a:t>
            </a:r>
            <a:r>
              <a:rPr lang="fr-FR" sz="3600" dirty="0" err="1">
                <a:latin typeface="+mn-lt"/>
                <a:ea typeface="Times New Roman" panose="02020603050405020304"/>
              </a:rPr>
              <a:t>vào</a:t>
            </a:r>
            <a:r>
              <a:rPr lang="fr-FR" sz="3600" dirty="0">
                <a:latin typeface="+mn-lt"/>
                <a:ea typeface="Times New Roman" panose="02020603050405020304"/>
              </a:rPr>
              <a:t> 4 </a:t>
            </a:r>
            <a:r>
              <a:rPr lang="fr-FR" sz="3600" dirty="0" err="1">
                <a:latin typeface="+mn-lt"/>
                <a:ea typeface="Times New Roman" panose="02020603050405020304"/>
              </a:rPr>
              <a:t>lọ</a:t>
            </a:r>
            <a:r>
              <a:rPr lang="fr-FR" sz="3600" dirty="0">
                <a:latin typeface="+mn-lt"/>
                <a:ea typeface="Times New Roman" panose="02020603050405020304"/>
              </a:rPr>
              <a:t> </a:t>
            </a:r>
            <a:r>
              <a:rPr lang="fr-FR" sz="3600" dirty="0" err="1">
                <a:latin typeface="+mn-lt"/>
                <a:ea typeface="Times New Roman" panose="02020603050405020304"/>
              </a:rPr>
              <a:t>mẫu</a:t>
            </a:r>
            <a:r>
              <a:rPr lang="fr-FR" sz="3600" dirty="0">
                <a:latin typeface="+mn-lt"/>
                <a:ea typeface="Times New Roman" panose="02020603050405020304"/>
              </a:rPr>
              <a:t> </a:t>
            </a:r>
            <a:r>
              <a:rPr lang="fr-FR" sz="3600" dirty="0" err="1">
                <a:latin typeface="+mn-lt"/>
                <a:ea typeface="Times New Roman" panose="02020603050405020304"/>
              </a:rPr>
              <a:t>thử</a:t>
            </a:r>
            <a:r>
              <a:rPr lang="fr-FR" sz="3600" dirty="0">
                <a:latin typeface="+mn-lt"/>
                <a:ea typeface="Times New Roman" panose="02020603050405020304"/>
              </a:rPr>
              <a:t> </a:t>
            </a:r>
            <a:r>
              <a:rPr lang="fr-FR" sz="3600" dirty="0" err="1">
                <a:latin typeface="+mn-lt"/>
                <a:ea typeface="Times New Roman" panose="02020603050405020304"/>
              </a:rPr>
              <a:t>đã</a:t>
            </a:r>
            <a:r>
              <a:rPr lang="fr-FR" sz="3600" dirty="0">
                <a:latin typeface="+mn-lt"/>
                <a:ea typeface="Times New Roman" panose="02020603050405020304"/>
              </a:rPr>
              <a:t> </a:t>
            </a:r>
            <a:r>
              <a:rPr lang="fr-FR" sz="3600" dirty="0" err="1">
                <a:latin typeface="+mn-lt"/>
                <a:ea typeface="Times New Roman" panose="02020603050405020304"/>
              </a:rPr>
              <a:t>đánh</a:t>
            </a:r>
            <a:r>
              <a:rPr lang="fr-FR" sz="3600" dirty="0">
                <a:latin typeface="+mn-lt"/>
                <a:ea typeface="Times New Roman" panose="02020603050405020304"/>
              </a:rPr>
              <a:t> </a:t>
            </a:r>
            <a:r>
              <a:rPr lang="fr-FR" sz="3600" dirty="0" err="1">
                <a:latin typeface="+mn-lt"/>
                <a:ea typeface="Times New Roman" panose="02020603050405020304"/>
              </a:rPr>
              <a:t>số</a:t>
            </a:r>
            <a:endParaRPr lang="en-US" sz="3600" dirty="0">
              <a:latin typeface="+mn-lt"/>
              <a:ea typeface="Times New Roman" panose="02020603050405020304"/>
            </a:endParaRPr>
          </a:p>
          <a:p>
            <a:pPr marL="571500" indent="-571500" algn="just">
              <a:lnSpc>
                <a:spcPct val="150000"/>
              </a:lnSpc>
              <a:buFont typeface="Wingdings" panose="05000000000000000000" pitchFamily="2" charset="2"/>
              <a:buChar char="§"/>
            </a:pPr>
            <a:r>
              <a:rPr lang="fr-FR" sz="3600" dirty="0" err="1">
                <a:latin typeface="+mn-lt"/>
                <a:ea typeface="Times New Roman" panose="02020603050405020304"/>
              </a:rPr>
              <a:t>Ố</a:t>
            </a:r>
            <a:r>
              <a:rPr lang="fr-FR" sz="3600" dirty="0" err="1" smtClean="0">
                <a:latin typeface="+mn-lt"/>
                <a:ea typeface="Times New Roman" panose="02020603050405020304"/>
              </a:rPr>
              <a:t>ng</a:t>
            </a:r>
            <a:r>
              <a:rPr lang="fr-FR" sz="3600" dirty="0" smtClean="0">
                <a:latin typeface="+mn-lt"/>
                <a:ea typeface="Times New Roman" panose="02020603050405020304"/>
              </a:rPr>
              <a:t> </a:t>
            </a:r>
            <a:r>
              <a:rPr lang="fr-FR" sz="3600" dirty="0" err="1">
                <a:latin typeface="+mn-lt"/>
                <a:ea typeface="Times New Roman" panose="02020603050405020304"/>
              </a:rPr>
              <a:t>nghiệm</a:t>
            </a:r>
            <a:r>
              <a:rPr lang="fr-FR" sz="3600" dirty="0">
                <a:latin typeface="+mn-lt"/>
                <a:ea typeface="Times New Roman" panose="02020603050405020304"/>
              </a:rPr>
              <a:t> </a:t>
            </a:r>
            <a:r>
              <a:rPr lang="fr-FR" sz="3600" dirty="0" err="1">
                <a:latin typeface="+mn-lt"/>
                <a:ea typeface="Times New Roman" panose="02020603050405020304"/>
              </a:rPr>
              <a:t>chứa</a:t>
            </a:r>
            <a:r>
              <a:rPr lang="fr-FR" sz="3600" dirty="0">
                <a:latin typeface="+mn-lt"/>
                <a:ea typeface="Times New Roman" panose="02020603050405020304"/>
              </a:rPr>
              <a:t> </a:t>
            </a:r>
            <a:r>
              <a:rPr lang="fr-FR" sz="3600" dirty="0" err="1">
                <a:latin typeface="+mn-lt"/>
                <a:ea typeface="Times New Roman" panose="02020603050405020304"/>
              </a:rPr>
              <a:t>acetic</a:t>
            </a:r>
            <a:r>
              <a:rPr lang="fr-FR" sz="3600" dirty="0">
                <a:latin typeface="+mn-lt"/>
                <a:ea typeface="Times New Roman" panose="02020603050405020304"/>
              </a:rPr>
              <a:t> </a:t>
            </a:r>
            <a:r>
              <a:rPr lang="fr-FR" sz="3600" dirty="0" err="1">
                <a:latin typeface="+mn-lt"/>
                <a:ea typeface="Times New Roman" panose="02020603050405020304"/>
              </a:rPr>
              <a:t>acid</a:t>
            </a:r>
            <a:r>
              <a:rPr lang="fr-FR" sz="3600" dirty="0">
                <a:latin typeface="+mn-lt"/>
                <a:ea typeface="Times New Roman" panose="02020603050405020304"/>
              </a:rPr>
              <a:t> </a:t>
            </a:r>
            <a:r>
              <a:rPr lang="fr-FR" sz="3600" dirty="0" err="1">
                <a:latin typeface="+mn-lt"/>
                <a:ea typeface="Times New Roman" panose="02020603050405020304"/>
              </a:rPr>
              <a:t>và</a:t>
            </a:r>
            <a:r>
              <a:rPr lang="fr-FR" sz="3600" dirty="0">
                <a:latin typeface="+mn-lt"/>
                <a:ea typeface="Times New Roman" panose="02020603050405020304"/>
              </a:rPr>
              <a:t> </a:t>
            </a:r>
            <a:r>
              <a:rPr lang="fr-FR" sz="3600" dirty="0" err="1">
                <a:latin typeface="+mn-lt"/>
                <a:ea typeface="Times New Roman" panose="02020603050405020304"/>
              </a:rPr>
              <a:t>acrylic</a:t>
            </a:r>
            <a:r>
              <a:rPr lang="fr-FR" sz="3600" dirty="0">
                <a:latin typeface="+mn-lt"/>
                <a:ea typeface="Times New Roman" panose="02020603050405020304"/>
              </a:rPr>
              <a:t> </a:t>
            </a:r>
            <a:r>
              <a:rPr lang="fr-FR" sz="3600" dirty="0" err="1">
                <a:latin typeface="+mn-lt"/>
                <a:ea typeface="Times New Roman" panose="02020603050405020304"/>
              </a:rPr>
              <a:t>acid</a:t>
            </a:r>
            <a:r>
              <a:rPr lang="fr-FR" sz="3600" dirty="0">
                <a:latin typeface="+mn-lt"/>
                <a:ea typeface="Times New Roman" panose="02020603050405020304"/>
              </a:rPr>
              <a:t> </a:t>
            </a:r>
            <a:r>
              <a:rPr lang="fr-FR" sz="3600" dirty="0" err="1">
                <a:latin typeface="+mn-lt"/>
                <a:ea typeface="Times New Roman" panose="02020603050405020304"/>
              </a:rPr>
              <a:t>sẽ</a:t>
            </a:r>
            <a:r>
              <a:rPr lang="fr-FR" sz="3600" dirty="0">
                <a:latin typeface="+mn-lt"/>
                <a:ea typeface="Times New Roman" panose="02020603050405020304"/>
              </a:rPr>
              <a:t> </a:t>
            </a:r>
            <a:r>
              <a:rPr lang="fr-FR" sz="3600" dirty="0" err="1">
                <a:latin typeface="+mn-lt"/>
                <a:ea typeface="Times New Roman" panose="02020603050405020304"/>
              </a:rPr>
              <a:t>đổi</a:t>
            </a:r>
            <a:r>
              <a:rPr lang="fr-FR" sz="3600" dirty="0">
                <a:latin typeface="+mn-lt"/>
                <a:ea typeface="Times New Roman" panose="02020603050405020304"/>
              </a:rPr>
              <a:t> </a:t>
            </a:r>
            <a:r>
              <a:rPr lang="fr-FR" sz="3600" dirty="0" err="1">
                <a:latin typeface="+mn-lt"/>
                <a:ea typeface="Times New Roman" panose="02020603050405020304"/>
              </a:rPr>
              <a:t>màu</a:t>
            </a:r>
            <a:r>
              <a:rPr lang="fr-FR" sz="3600" dirty="0">
                <a:latin typeface="+mn-lt"/>
                <a:ea typeface="Times New Roman" panose="02020603050405020304"/>
              </a:rPr>
              <a:t> </a:t>
            </a:r>
            <a:r>
              <a:rPr lang="fr-FR" sz="3600" dirty="0" err="1">
                <a:latin typeface="+mn-lt"/>
                <a:ea typeface="Times New Roman" panose="02020603050405020304"/>
              </a:rPr>
              <a:t>quỳ</a:t>
            </a:r>
            <a:r>
              <a:rPr lang="fr-FR" sz="3600" dirty="0">
                <a:latin typeface="+mn-lt"/>
                <a:ea typeface="Times New Roman" panose="02020603050405020304"/>
              </a:rPr>
              <a:t> </a:t>
            </a:r>
            <a:r>
              <a:rPr lang="fr-FR" sz="3600" dirty="0" err="1">
                <a:latin typeface="+mn-lt"/>
                <a:ea typeface="Times New Roman" panose="02020603050405020304"/>
              </a:rPr>
              <a:t>tím</a:t>
            </a:r>
            <a:r>
              <a:rPr lang="fr-FR" sz="3600" dirty="0">
                <a:latin typeface="+mn-lt"/>
                <a:ea typeface="Times New Roman" panose="02020603050405020304"/>
              </a:rPr>
              <a:t> </a:t>
            </a:r>
            <a:r>
              <a:rPr lang="fr-FR" sz="3600" dirty="0" err="1">
                <a:latin typeface="+mn-lt"/>
                <a:ea typeface="Times New Roman" panose="02020603050405020304"/>
              </a:rPr>
              <a:t>thành</a:t>
            </a:r>
            <a:r>
              <a:rPr lang="fr-FR" sz="3600" dirty="0">
                <a:latin typeface="+mn-lt"/>
                <a:ea typeface="Times New Roman" panose="02020603050405020304"/>
              </a:rPr>
              <a:t> </a:t>
            </a:r>
            <a:r>
              <a:rPr lang="fr-FR" sz="3600" dirty="0" err="1">
                <a:latin typeface="+mn-lt"/>
                <a:ea typeface="Times New Roman" panose="02020603050405020304"/>
              </a:rPr>
              <a:t>đỏ</a:t>
            </a:r>
            <a:r>
              <a:rPr lang="fr-FR" sz="3600" dirty="0">
                <a:latin typeface="+mn-lt"/>
                <a:ea typeface="Times New Roman" panose="02020603050405020304"/>
              </a:rPr>
              <a:t> (</a:t>
            </a:r>
            <a:r>
              <a:rPr lang="fr-FR" sz="3600" dirty="0" err="1">
                <a:latin typeface="+mn-lt"/>
                <a:ea typeface="Times New Roman" panose="02020603050405020304"/>
              </a:rPr>
              <a:t>nhóm</a:t>
            </a:r>
            <a:r>
              <a:rPr lang="fr-FR" sz="3600" dirty="0">
                <a:latin typeface="+mn-lt"/>
                <a:ea typeface="Times New Roman" panose="02020603050405020304"/>
              </a:rPr>
              <a:t> 1)</a:t>
            </a:r>
            <a:endParaRPr lang="en-US" sz="3600" dirty="0">
              <a:latin typeface="+mn-lt"/>
              <a:ea typeface="Times New Roman" panose="02020603050405020304"/>
            </a:endParaRPr>
          </a:p>
          <a:p>
            <a:pPr marL="571500" indent="-571500" algn="just">
              <a:lnSpc>
                <a:spcPct val="150000"/>
              </a:lnSpc>
              <a:buFont typeface="Wingdings" panose="05000000000000000000" pitchFamily="2" charset="2"/>
              <a:buChar char="§"/>
            </a:pPr>
            <a:r>
              <a:rPr lang="fr-FR" sz="3600" dirty="0" err="1">
                <a:latin typeface="+mn-lt"/>
                <a:ea typeface="Times New Roman" panose="02020603050405020304"/>
              </a:rPr>
              <a:t>Ố</a:t>
            </a:r>
            <a:r>
              <a:rPr lang="fr-FR" sz="3600" dirty="0" err="1" smtClean="0">
                <a:latin typeface="+mn-lt"/>
                <a:ea typeface="Times New Roman" panose="02020603050405020304"/>
              </a:rPr>
              <a:t>ng</a:t>
            </a:r>
            <a:r>
              <a:rPr lang="fr-FR" sz="3600" dirty="0" smtClean="0">
                <a:latin typeface="+mn-lt"/>
                <a:ea typeface="Times New Roman" panose="02020603050405020304"/>
              </a:rPr>
              <a:t> </a:t>
            </a:r>
            <a:r>
              <a:rPr lang="fr-FR" sz="3600" dirty="0" err="1">
                <a:latin typeface="+mn-lt"/>
                <a:ea typeface="Times New Roman" panose="02020603050405020304"/>
              </a:rPr>
              <a:t>nghiệm</a:t>
            </a:r>
            <a:r>
              <a:rPr lang="fr-FR" sz="3600" dirty="0">
                <a:latin typeface="+mn-lt"/>
                <a:ea typeface="Times New Roman" panose="02020603050405020304"/>
              </a:rPr>
              <a:t> </a:t>
            </a:r>
            <a:r>
              <a:rPr lang="fr-FR" sz="3600" dirty="0" err="1">
                <a:latin typeface="+mn-lt"/>
                <a:ea typeface="Times New Roman" panose="02020603050405020304"/>
              </a:rPr>
              <a:t>chứa</a:t>
            </a:r>
            <a:r>
              <a:rPr lang="fr-FR" sz="3600" dirty="0">
                <a:latin typeface="+mn-lt"/>
                <a:ea typeface="Times New Roman" panose="02020603050405020304"/>
              </a:rPr>
              <a:t> </a:t>
            </a:r>
            <a:r>
              <a:rPr lang="fr-FR" sz="3600" dirty="0" err="1">
                <a:latin typeface="+mn-lt"/>
                <a:ea typeface="Times New Roman" panose="02020603050405020304"/>
              </a:rPr>
              <a:t>ethanol</a:t>
            </a:r>
            <a:r>
              <a:rPr lang="fr-FR" sz="3600" dirty="0">
                <a:latin typeface="+mn-lt"/>
                <a:ea typeface="Times New Roman" panose="02020603050405020304"/>
              </a:rPr>
              <a:t>, </a:t>
            </a:r>
            <a:r>
              <a:rPr lang="fr-FR" sz="3600" dirty="0" err="1">
                <a:latin typeface="+mn-lt"/>
                <a:ea typeface="Times New Roman" panose="02020603050405020304"/>
              </a:rPr>
              <a:t>acetaldehyde</a:t>
            </a:r>
            <a:r>
              <a:rPr lang="fr-FR" sz="3600" dirty="0">
                <a:latin typeface="+mn-lt"/>
                <a:ea typeface="Times New Roman" panose="02020603050405020304"/>
              </a:rPr>
              <a:t> </a:t>
            </a:r>
            <a:r>
              <a:rPr lang="fr-FR" sz="3600" dirty="0" err="1">
                <a:latin typeface="+mn-lt"/>
                <a:ea typeface="Times New Roman" panose="02020603050405020304"/>
              </a:rPr>
              <a:t>không</a:t>
            </a:r>
            <a:r>
              <a:rPr lang="fr-FR" sz="3600" dirty="0">
                <a:latin typeface="+mn-lt"/>
                <a:ea typeface="Times New Roman" panose="02020603050405020304"/>
              </a:rPr>
              <a:t> </a:t>
            </a:r>
            <a:r>
              <a:rPr lang="fr-FR" sz="3600" dirty="0" err="1">
                <a:latin typeface="+mn-lt"/>
                <a:ea typeface="Times New Roman" panose="02020603050405020304"/>
              </a:rPr>
              <a:t>đổi</a:t>
            </a:r>
            <a:r>
              <a:rPr lang="fr-FR" sz="3600" dirty="0">
                <a:latin typeface="+mn-lt"/>
                <a:ea typeface="Times New Roman" panose="02020603050405020304"/>
              </a:rPr>
              <a:t> </a:t>
            </a:r>
            <a:r>
              <a:rPr lang="fr-FR" sz="3600" dirty="0" err="1">
                <a:latin typeface="+mn-lt"/>
                <a:ea typeface="Times New Roman" panose="02020603050405020304"/>
              </a:rPr>
              <a:t>màu</a:t>
            </a:r>
            <a:r>
              <a:rPr lang="fr-FR" sz="3600" dirty="0">
                <a:latin typeface="+mn-lt"/>
                <a:ea typeface="Times New Roman" panose="02020603050405020304"/>
              </a:rPr>
              <a:t>. (</a:t>
            </a:r>
            <a:r>
              <a:rPr lang="fr-FR" sz="3600" dirty="0" err="1">
                <a:latin typeface="+mn-lt"/>
                <a:ea typeface="Times New Roman" panose="02020603050405020304"/>
              </a:rPr>
              <a:t>nhóm</a:t>
            </a:r>
            <a:r>
              <a:rPr lang="fr-FR" sz="3600" dirty="0">
                <a:latin typeface="+mn-lt"/>
                <a:ea typeface="Times New Roman" panose="02020603050405020304"/>
              </a:rPr>
              <a:t> 2)</a:t>
            </a:r>
            <a:endParaRPr lang="en-US" sz="3600" dirty="0">
              <a:latin typeface="+mn-lt"/>
              <a:ea typeface="Times New Roman" panose="02020603050405020304"/>
            </a:endParaRPr>
          </a:p>
          <a:p>
            <a:pPr marL="571500" indent="-571500" algn="just">
              <a:lnSpc>
                <a:spcPct val="150000"/>
              </a:lnSpc>
              <a:buFont typeface="Wingdings" panose="05000000000000000000" pitchFamily="2" charset="2"/>
              <a:buChar char="v"/>
            </a:pPr>
            <a:r>
              <a:rPr lang="fr-FR" sz="3600" dirty="0" err="1" smtClean="0">
                <a:latin typeface="+mn-lt"/>
                <a:ea typeface="Times New Roman" panose="02020603050405020304"/>
              </a:rPr>
              <a:t>Nhỏ</a:t>
            </a:r>
            <a:r>
              <a:rPr lang="fr-FR" sz="3600" dirty="0" smtClean="0">
                <a:latin typeface="+mn-lt"/>
                <a:ea typeface="Times New Roman" panose="02020603050405020304"/>
              </a:rPr>
              <a:t> </a:t>
            </a:r>
            <a:r>
              <a:rPr lang="fr-FR" sz="3600" dirty="0" err="1">
                <a:latin typeface="+mn-lt"/>
                <a:ea typeface="Times New Roman" panose="02020603050405020304"/>
              </a:rPr>
              <a:t>vài</a:t>
            </a:r>
            <a:r>
              <a:rPr lang="fr-FR" sz="3600" dirty="0">
                <a:latin typeface="+mn-lt"/>
                <a:ea typeface="Times New Roman" panose="02020603050405020304"/>
              </a:rPr>
              <a:t> </a:t>
            </a:r>
            <a:r>
              <a:rPr lang="fr-FR" sz="3600" dirty="0" err="1">
                <a:latin typeface="+mn-lt"/>
                <a:ea typeface="Times New Roman" panose="02020603050405020304"/>
              </a:rPr>
              <a:t>giọt</a:t>
            </a:r>
            <a:r>
              <a:rPr lang="fr-FR" sz="3600" dirty="0">
                <a:latin typeface="+mn-lt"/>
                <a:ea typeface="Times New Roman" panose="02020603050405020304"/>
              </a:rPr>
              <a:t> </a:t>
            </a:r>
            <a:r>
              <a:rPr lang="fr-FR" sz="3600" dirty="0" err="1">
                <a:latin typeface="+mn-lt"/>
                <a:ea typeface="Times New Roman" panose="02020603050405020304"/>
              </a:rPr>
              <a:t>dung</a:t>
            </a:r>
            <a:r>
              <a:rPr lang="fr-FR" sz="3600" dirty="0">
                <a:latin typeface="+mn-lt"/>
                <a:ea typeface="Times New Roman" panose="02020603050405020304"/>
              </a:rPr>
              <a:t> </a:t>
            </a:r>
            <a:r>
              <a:rPr lang="fr-FR" sz="3600" dirty="0" err="1">
                <a:latin typeface="+mn-lt"/>
                <a:ea typeface="Times New Roman" panose="02020603050405020304"/>
              </a:rPr>
              <a:t>dịch</a:t>
            </a:r>
            <a:r>
              <a:rPr lang="fr-FR" sz="3600" dirty="0">
                <a:latin typeface="+mn-lt"/>
                <a:ea typeface="Times New Roman" panose="02020603050405020304"/>
              </a:rPr>
              <a:t> </a:t>
            </a:r>
            <a:r>
              <a:rPr lang="fr-FR" sz="3600" dirty="0" err="1">
                <a:latin typeface="+mn-lt"/>
                <a:ea typeface="Times New Roman" panose="02020603050405020304"/>
              </a:rPr>
              <a:t>bromine</a:t>
            </a:r>
            <a:r>
              <a:rPr lang="fr-FR" sz="3600" dirty="0">
                <a:latin typeface="+mn-lt"/>
                <a:ea typeface="Times New Roman" panose="02020603050405020304"/>
              </a:rPr>
              <a:t> </a:t>
            </a:r>
            <a:r>
              <a:rPr lang="fr-FR" sz="3600" dirty="0" err="1">
                <a:latin typeface="+mn-lt"/>
                <a:ea typeface="Times New Roman" panose="02020603050405020304"/>
              </a:rPr>
              <a:t>vào</a:t>
            </a:r>
            <a:r>
              <a:rPr lang="fr-FR" sz="3600" dirty="0">
                <a:latin typeface="+mn-lt"/>
                <a:ea typeface="Times New Roman" panose="02020603050405020304"/>
              </a:rPr>
              <a:t> </a:t>
            </a:r>
            <a:r>
              <a:rPr lang="fr-FR" sz="3600" dirty="0" err="1">
                <a:latin typeface="+mn-lt"/>
                <a:ea typeface="Times New Roman" panose="02020603050405020304"/>
              </a:rPr>
              <a:t>lần</a:t>
            </a:r>
            <a:r>
              <a:rPr lang="fr-FR" sz="3600" dirty="0">
                <a:latin typeface="+mn-lt"/>
                <a:ea typeface="Times New Roman" panose="02020603050405020304"/>
              </a:rPr>
              <a:t> </a:t>
            </a:r>
            <a:r>
              <a:rPr lang="fr-FR" sz="3600" dirty="0" err="1">
                <a:latin typeface="+mn-lt"/>
                <a:ea typeface="Times New Roman" panose="02020603050405020304"/>
              </a:rPr>
              <a:t>lượt</a:t>
            </a:r>
            <a:r>
              <a:rPr lang="fr-FR" sz="3600" dirty="0">
                <a:latin typeface="+mn-lt"/>
                <a:ea typeface="Times New Roman" panose="02020603050405020304"/>
              </a:rPr>
              <a:t> </a:t>
            </a:r>
            <a:r>
              <a:rPr lang="fr-FR" sz="3600" dirty="0" err="1">
                <a:latin typeface="+mn-lt"/>
                <a:ea typeface="Times New Roman" panose="02020603050405020304"/>
              </a:rPr>
              <a:t>từng</a:t>
            </a:r>
            <a:r>
              <a:rPr lang="fr-FR" sz="3600" dirty="0">
                <a:latin typeface="+mn-lt"/>
                <a:ea typeface="Times New Roman" panose="02020603050405020304"/>
              </a:rPr>
              <a:t> </a:t>
            </a:r>
            <a:r>
              <a:rPr lang="fr-FR" sz="3600" dirty="0" err="1">
                <a:latin typeface="+mn-lt"/>
                <a:ea typeface="Times New Roman" panose="02020603050405020304"/>
              </a:rPr>
              <a:t>ống</a:t>
            </a:r>
            <a:r>
              <a:rPr lang="fr-FR" sz="3600" dirty="0">
                <a:latin typeface="+mn-lt"/>
                <a:ea typeface="Times New Roman" panose="02020603050405020304"/>
              </a:rPr>
              <a:t> </a:t>
            </a:r>
            <a:r>
              <a:rPr lang="fr-FR" sz="3600" dirty="0" err="1">
                <a:latin typeface="+mn-lt"/>
                <a:ea typeface="Times New Roman" panose="02020603050405020304"/>
              </a:rPr>
              <a:t>nghiệm</a:t>
            </a:r>
            <a:r>
              <a:rPr lang="fr-FR" sz="3600" dirty="0">
                <a:latin typeface="+mn-lt"/>
                <a:ea typeface="Times New Roman" panose="02020603050405020304"/>
              </a:rPr>
              <a:t> ở </a:t>
            </a:r>
            <a:r>
              <a:rPr lang="fr-FR" sz="3600" dirty="0" err="1">
                <a:latin typeface="+mn-lt"/>
                <a:ea typeface="Times New Roman" panose="02020603050405020304"/>
              </a:rPr>
              <a:t>nhóm</a:t>
            </a:r>
            <a:r>
              <a:rPr lang="fr-FR" sz="3600" dirty="0">
                <a:latin typeface="+mn-lt"/>
                <a:ea typeface="Times New Roman" panose="02020603050405020304"/>
              </a:rPr>
              <a:t> 1</a:t>
            </a:r>
            <a:endParaRPr lang="en-US" sz="3600" dirty="0">
              <a:latin typeface="+mn-lt"/>
              <a:ea typeface="Times New Roman" panose="02020603050405020304"/>
            </a:endParaRPr>
          </a:p>
          <a:p>
            <a:pPr marL="571500" indent="-571500" algn="just">
              <a:lnSpc>
                <a:spcPct val="150000"/>
              </a:lnSpc>
              <a:buFont typeface="Wingdings" panose="05000000000000000000" pitchFamily="2" charset="2"/>
              <a:buChar char="§"/>
            </a:pPr>
            <a:r>
              <a:rPr lang="fr-FR" sz="3600" dirty="0" err="1">
                <a:latin typeface="+mn-lt"/>
                <a:ea typeface="Times New Roman" panose="02020603050405020304"/>
              </a:rPr>
              <a:t>Ố</a:t>
            </a:r>
            <a:r>
              <a:rPr lang="fr-FR" sz="3600" dirty="0" err="1" smtClean="0">
                <a:latin typeface="+mn-lt"/>
                <a:ea typeface="Times New Roman" panose="02020603050405020304"/>
              </a:rPr>
              <a:t>ng</a:t>
            </a:r>
            <a:r>
              <a:rPr lang="fr-FR" sz="3600" dirty="0" smtClean="0">
                <a:latin typeface="+mn-lt"/>
                <a:ea typeface="Times New Roman" panose="02020603050405020304"/>
              </a:rPr>
              <a:t> </a:t>
            </a:r>
            <a:r>
              <a:rPr lang="fr-FR" sz="3600" dirty="0" err="1">
                <a:latin typeface="+mn-lt"/>
                <a:ea typeface="Times New Roman" panose="02020603050405020304"/>
              </a:rPr>
              <a:t>nghiệm</a:t>
            </a:r>
            <a:r>
              <a:rPr lang="fr-FR" sz="3600" dirty="0">
                <a:latin typeface="+mn-lt"/>
                <a:ea typeface="Times New Roman" panose="02020603050405020304"/>
              </a:rPr>
              <a:t> </a:t>
            </a:r>
            <a:r>
              <a:rPr lang="fr-FR" sz="3600" dirty="0" err="1">
                <a:latin typeface="+mn-lt"/>
                <a:ea typeface="Times New Roman" panose="02020603050405020304"/>
              </a:rPr>
              <a:t>chứa</a:t>
            </a:r>
            <a:r>
              <a:rPr lang="fr-FR" sz="3600" dirty="0">
                <a:latin typeface="+mn-lt"/>
                <a:ea typeface="Times New Roman" panose="02020603050405020304"/>
              </a:rPr>
              <a:t> </a:t>
            </a:r>
            <a:r>
              <a:rPr lang="fr-FR" sz="3600" dirty="0" err="1">
                <a:latin typeface="+mn-lt"/>
                <a:ea typeface="Times New Roman" panose="02020603050405020304"/>
              </a:rPr>
              <a:t>acrylic</a:t>
            </a:r>
            <a:r>
              <a:rPr lang="fr-FR" sz="3600" dirty="0">
                <a:latin typeface="+mn-lt"/>
                <a:ea typeface="Times New Roman" panose="02020603050405020304"/>
              </a:rPr>
              <a:t> </a:t>
            </a:r>
            <a:r>
              <a:rPr lang="fr-FR" sz="3600" dirty="0" err="1">
                <a:latin typeface="+mn-lt"/>
                <a:ea typeface="Times New Roman" panose="02020603050405020304"/>
              </a:rPr>
              <a:t>acid</a:t>
            </a:r>
            <a:r>
              <a:rPr lang="fr-FR" sz="3600" dirty="0">
                <a:latin typeface="+mn-lt"/>
                <a:ea typeface="Times New Roman" panose="02020603050405020304"/>
              </a:rPr>
              <a:t> </a:t>
            </a:r>
            <a:r>
              <a:rPr lang="fr-FR" sz="3600" dirty="0" err="1">
                <a:latin typeface="+mn-lt"/>
                <a:ea typeface="Times New Roman" panose="02020603050405020304"/>
              </a:rPr>
              <a:t>sẽ</a:t>
            </a:r>
            <a:r>
              <a:rPr lang="fr-FR" sz="3600" dirty="0">
                <a:latin typeface="+mn-lt"/>
                <a:ea typeface="Times New Roman" panose="02020603050405020304"/>
              </a:rPr>
              <a:t> </a:t>
            </a:r>
            <a:r>
              <a:rPr lang="fr-FR" sz="3600" dirty="0" err="1">
                <a:latin typeface="+mn-lt"/>
                <a:ea typeface="Times New Roman" panose="02020603050405020304"/>
              </a:rPr>
              <a:t>làm</a:t>
            </a:r>
            <a:r>
              <a:rPr lang="fr-FR" sz="3600" dirty="0">
                <a:latin typeface="+mn-lt"/>
                <a:ea typeface="Times New Roman" panose="02020603050405020304"/>
              </a:rPr>
              <a:t> </a:t>
            </a:r>
            <a:r>
              <a:rPr lang="fr-FR" sz="3600" dirty="0" err="1">
                <a:latin typeface="+mn-lt"/>
                <a:ea typeface="Times New Roman" panose="02020603050405020304"/>
              </a:rPr>
              <a:t>mất</a:t>
            </a:r>
            <a:r>
              <a:rPr lang="fr-FR" sz="3600" dirty="0">
                <a:latin typeface="+mn-lt"/>
                <a:ea typeface="Times New Roman" panose="02020603050405020304"/>
              </a:rPr>
              <a:t> </a:t>
            </a:r>
            <a:r>
              <a:rPr lang="fr-FR" sz="3600" dirty="0" err="1">
                <a:latin typeface="+mn-lt"/>
                <a:ea typeface="Times New Roman" panose="02020603050405020304"/>
              </a:rPr>
              <a:t>màu</a:t>
            </a:r>
            <a:r>
              <a:rPr lang="fr-FR" sz="3600" dirty="0">
                <a:latin typeface="+mn-lt"/>
                <a:ea typeface="Times New Roman" panose="02020603050405020304"/>
              </a:rPr>
              <a:t> </a:t>
            </a:r>
            <a:r>
              <a:rPr lang="fr-FR" sz="3600" dirty="0" err="1">
                <a:latin typeface="+mn-lt"/>
                <a:ea typeface="Times New Roman" panose="02020603050405020304"/>
              </a:rPr>
              <a:t>nước</a:t>
            </a:r>
            <a:r>
              <a:rPr lang="fr-FR" sz="3600" dirty="0">
                <a:latin typeface="+mn-lt"/>
                <a:ea typeface="Times New Roman" panose="02020603050405020304"/>
              </a:rPr>
              <a:t> </a:t>
            </a:r>
            <a:r>
              <a:rPr lang="fr-FR" sz="3600" dirty="0" err="1">
                <a:latin typeface="+mn-lt"/>
                <a:ea typeface="Times New Roman" panose="02020603050405020304"/>
              </a:rPr>
              <a:t>bromine</a:t>
            </a:r>
            <a:r>
              <a:rPr lang="fr-FR" sz="3600" dirty="0">
                <a:latin typeface="+mn-lt"/>
                <a:ea typeface="Times New Roman" panose="02020603050405020304"/>
              </a:rPr>
              <a:t>.</a:t>
            </a:r>
            <a:endParaRPr lang="en-US" sz="3600" dirty="0">
              <a:latin typeface="+mn-lt"/>
              <a:ea typeface="Times New Roman" panose="02020603050405020304"/>
            </a:endParaRPr>
          </a:p>
          <a:p>
            <a:pPr marL="571500" indent="-571500" algn="just">
              <a:lnSpc>
                <a:spcPct val="150000"/>
              </a:lnSpc>
              <a:buFont typeface="Wingdings" panose="05000000000000000000" pitchFamily="2" charset="2"/>
              <a:buChar char="§"/>
            </a:pPr>
            <a:r>
              <a:rPr lang="fr-FR" sz="3600" dirty="0" err="1">
                <a:latin typeface="+mn-lt"/>
                <a:ea typeface="Times New Roman" panose="02020603050405020304"/>
              </a:rPr>
              <a:t>Ố</a:t>
            </a:r>
            <a:r>
              <a:rPr lang="fr-FR" sz="3600" dirty="0" err="1" smtClean="0">
                <a:latin typeface="+mn-lt"/>
                <a:ea typeface="Times New Roman" panose="02020603050405020304"/>
              </a:rPr>
              <a:t>ng</a:t>
            </a:r>
            <a:r>
              <a:rPr lang="fr-FR" sz="3600" dirty="0" smtClean="0">
                <a:latin typeface="+mn-lt"/>
                <a:ea typeface="Times New Roman" panose="02020603050405020304"/>
              </a:rPr>
              <a:t> </a:t>
            </a:r>
            <a:r>
              <a:rPr lang="fr-FR" sz="3600" dirty="0" err="1">
                <a:latin typeface="+mn-lt"/>
                <a:ea typeface="Times New Roman" panose="02020603050405020304"/>
              </a:rPr>
              <a:t>nghiệm</a:t>
            </a:r>
            <a:r>
              <a:rPr lang="fr-FR" sz="3600" dirty="0">
                <a:latin typeface="+mn-lt"/>
                <a:ea typeface="Times New Roman" panose="02020603050405020304"/>
              </a:rPr>
              <a:t> </a:t>
            </a:r>
            <a:r>
              <a:rPr lang="fr-FR" sz="3600" dirty="0" err="1">
                <a:latin typeface="+mn-lt"/>
                <a:ea typeface="Times New Roman" panose="02020603050405020304"/>
              </a:rPr>
              <a:t>chứa</a:t>
            </a:r>
            <a:r>
              <a:rPr lang="fr-FR" sz="3600" dirty="0">
                <a:latin typeface="+mn-lt"/>
                <a:ea typeface="Times New Roman" panose="02020603050405020304"/>
              </a:rPr>
              <a:t> </a:t>
            </a:r>
            <a:r>
              <a:rPr lang="fr-FR" sz="3600" dirty="0" err="1">
                <a:latin typeface="+mn-lt"/>
                <a:ea typeface="Times New Roman" panose="02020603050405020304"/>
              </a:rPr>
              <a:t>acetic</a:t>
            </a:r>
            <a:r>
              <a:rPr lang="fr-FR" sz="3600" dirty="0">
                <a:latin typeface="+mn-lt"/>
                <a:ea typeface="Times New Roman" panose="02020603050405020304"/>
              </a:rPr>
              <a:t> </a:t>
            </a:r>
            <a:r>
              <a:rPr lang="fr-FR" sz="3600" dirty="0" err="1">
                <a:latin typeface="+mn-lt"/>
                <a:ea typeface="Times New Roman" panose="02020603050405020304"/>
              </a:rPr>
              <a:t>acid</a:t>
            </a:r>
            <a:r>
              <a:rPr lang="fr-FR" sz="3600" dirty="0">
                <a:latin typeface="+mn-lt"/>
                <a:ea typeface="Times New Roman" panose="02020603050405020304"/>
              </a:rPr>
              <a:t> </a:t>
            </a:r>
            <a:r>
              <a:rPr lang="fr-FR" sz="3600" dirty="0" err="1">
                <a:latin typeface="+mn-lt"/>
                <a:ea typeface="Times New Roman" panose="02020603050405020304"/>
              </a:rPr>
              <a:t>không</a:t>
            </a:r>
            <a:r>
              <a:rPr lang="fr-FR" sz="3600" dirty="0">
                <a:latin typeface="+mn-lt"/>
                <a:ea typeface="Times New Roman" panose="02020603050405020304"/>
              </a:rPr>
              <a:t> </a:t>
            </a:r>
            <a:r>
              <a:rPr lang="fr-FR" sz="3600" dirty="0" err="1">
                <a:latin typeface="+mn-lt"/>
                <a:ea typeface="Times New Roman" panose="02020603050405020304"/>
              </a:rPr>
              <a:t>hiện</a:t>
            </a:r>
            <a:r>
              <a:rPr lang="fr-FR" sz="3600" dirty="0">
                <a:latin typeface="+mn-lt"/>
                <a:ea typeface="Times New Roman" panose="02020603050405020304"/>
              </a:rPr>
              <a:t> </a:t>
            </a:r>
            <a:r>
              <a:rPr lang="fr-FR" sz="3600" dirty="0" err="1">
                <a:latin typeface="+mn-lt"/>
                <a:ea typeface="Times New Roman" panose="02020603050405020304"/>
              </a:rPr>
              <a:t>tượng</a:t>
            </a:r>
            <a:r>
              <a:rPr lang="fr-FR" sz="3600" dirty="0">
                <a:latin typeface="+mn-lt"/>
                <a:ea typeface="Times New Roman" panose="02020603050405020304"/>
              </a:rPr>
              <a:t>.</a:t>
            </a:r>
            <a:endParaRPr lang="en-US" sz="3600" dirty="0">
              <a:latin typeface="+mn-lt"/>
              <a:ea typeface="Times New Roman" panose="02020603050405020304"/>
            </a:endParaRPr>
          </a:p>
          <a:p>
            <a:pPr algn="ctr">
              <a:lnSpc>
                <a:spcPct val="150000"/>
              </a:lnSpc>
            </a:pPr>
            <a:r>
              <a:rPr lang="fr-FR" sz="3600" dirty="0">
                <a:latin typeface="+mn-lt"/>
                <a:ea typeface="Times New Roman" panose="02020603050405020304"/>
              </a:rPr>
              <a:t>PTHH: CH</a:t>
            </a:r>
            <a:r>
              <a:rPr lang="fr-FR" sz="3600" baseline="-25000" dirty="0">
                <a:latin typeface="+mn-lt"/>
                <a:ea typeface="Times New Roman" panose="02020603050405020304"/>
              </a:rPr>
              <a:t>2</a:t>
            </a:r>
            <a:r>
              <a:rPr lang="fr-FR" sz="3600" dirty="0">
                <a:latin typeface="+mn-lt"/>
                <a:ea typeface="Times New Roman" panose="02020603050405020304"/>
              </a:rPr>
              <a:t>=CH-COOH + Br</a:t>
            </a:r>
            <a:r>
              <a:rPr lang="fr-FR" sz="3600" baseline="-25000" dirty="0">
                <a:latin typeface="+mn-lt"/>
                <a:ea typeface="Times New Roman" panose="02020603050405020304"/>
              </a:rPr>
              <a:t>2 </a:t>
            </a:r>
            <a:r>
              <a:rPr lang="fr-FR" sz="3600" dirty="0">
                <a:latin typeface="+mn-lt"/>
                <a:ea typeface="Cardo"/>
              </a:rPr>
              <a:t>→ </a:t>
            </a:r>
            <a:r>
              <a:rPr lang="fr-FR" sz="3600" dirty="0" smtClean="0">
                <a:latin typeface="+mn-lt"/>
                <a:ea typeface="Cardo"/>
              </a:rPr>
              <a:t>CH2Br-CHBr-COOH</a:t>
            </a:r>
            <a:endParaRPr lang="en-US" sz="3600" dirty="0">
              <a:latin typeface="+mn-lt"/>
              <a:ea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 name="Rectangle 2"/>
          <p:cNvSpPr/>
          <p:nvPr/>
        </p:nvSpPr>
        <p:spPr>
          <a:xfrm>
            <a:off x="1426488" y="1296075"/>
            <a:ext cx="15308021" cy="5632311"/>
          </a:xfrm>
          <a:prstGeom prst="rect">
            <a:avLst/>
          </a:prstGeom>
        </p:spPr>
        <p:txBody>
          <a:bodyPr wrap="square">
            <a:spAutoFit/>
          </a:bodyPr>
          <a:lstStyle/>
          <a:p>
            <a:pPr marL="571500" lvl="0" indent="-571500" algn="just">
              <a:lnSpc>
                <a:spcPct val="150000"/>
              </a:lnSpc>
              <a:buFont typeface="Wingdings" panose="05000000000000000000" pitchFamily="2" charset="2"/>
              <a:buChar char="v"/>
            </a:pPr>
            <a:r>
              <a:rPr lang="fr-FR" sz="4000" dirty="0" smtClean="0">
                <a:ea typeface="Times New Roman" panose="02020603050405020304"/>
              </a:rPr>
              <a:t>Cho </a:t>
            </a:r>
            <a:r>
              <a:rPr lang="fr-FR" sz="4000" dirty="0" err="1">
                <a:ea typeface="Times New Roman" panose="02020603050405020304"/>
              </a:rPr>
              <a:t>lần</a:t>
            </a:r>
            <a:r>
              <a:rPr lang="fr-FR" sz="4000" dirty="0">
                <a:ea typeface="Times New Roman" panose="02020603050405020304"/>
              </a:rPr>
              <a:t> </a:t>
            </a:r>
            <a:r>
              <a:rPr lang="fr-FR" sz="4000" dirty="0" err="1">
                <a:ea typeface="Times New Roman" panose="02020603050405020304"/>
              </a:rPr>
              <a:t>lượt</a:t>
            </a:r>
            <a:r>
              <a:rPr lang="fr-FR" sz="4000" dirty="0">
                <a:ea typeface="Times New Roman" panose="02020603050405020304"/>
              </a:rPr>
              <a:t> </a:t>
            </a:r>
            <a:r>
              <a:rPr lang="fr-FR" sz="4000" dirty="0" err="1">
                <a:ea typeface="Times New Roman" panose="02020603050405020304"/>
              </a:rPr>
              <a:t>các</a:t>
            </a:r>
            <a:r>
              <a:rPr lang="fr-FR" sz="4000" dirty="0">
                <a:ea typeface="Times New Roman" panose="02020603050405020304"/>
              </a:rPr>
              <a:t> </a:t>
            </a:r>
            <a:r>
              <a:rPr lang="fr-FR" sz="4000" dirty="0" err="1">
                <a:ea typeface="Times New Roman" panose="02020603050405020304"/>
              </a:rPr>
              <a:t>chất</a:t>
            </a:r>
            <a:r>
              <a:rPr lang="fr-FR" sz="4000" dirty="0">
                <a:ea typeface="Times New Roman" panose="02020603050405020304"/>
              </a:rPr>
              <a:t> </a:t>
            </a:r>
            <a:r>
              <a:rPr lang="fr-FR" sz="4000" dirty="0" err="1">
                <a:ea typeface="Times New Roman" panose="02020603050405020304"/>
              </a:rPr>
              <a:t>trong</a:t>
            </a:r>
            <a:r>
              <a:rPr lang="fr-FR" sz="4000" dirty="0">
                <a:ea typeface="Times New Roman" panose="02020603050405020304"/>
              </a:rPr>
              <a:t> </a:t>
            </a:r>
            <a:r>
              <a:rPr lang="fr-FR" sz="4000" dirty="0" err="1">
                <a:ea typeface="Times New Roman" panose="02020603050405020304"/>
              </a:rPr>
              <a:t>nhóm</a:t>
            </a:r>
            <a:r>
              <a:rPr lang="fr-FR" sz="4000" dirty="0">
                <a:ea typeface="Times New Roman" panose="02020603050405020304"/>
              </a:rPr>
              <a:t> 2 </a:t>
            </a:r>
            <a:r>
              <a:rPr lang="fr-FR" sz="4000" dirty="0" err="1">
                <a:ea typeface="Times New Roman" panose="02020603050405020304"/>
              </a:rPr>
              <a:t>cho</a:t>
            </a:r>
            <a:r>
              <a:rPr lang="fr-FR" sz="4000" dirty="0">
                <a:ea typeface="Times New Roman" panose="02020603050405020304"/>
              </a:rPr>
              <a:t> </a:t>
            </a:r>
            <a:r>
              <a:rPr lang="fr-FR" sz="4000" dirty="0" err="1">
                <a:ea typeface="Times New Roman" panose="02020603050405020304"/>
              </a:rPr>
              <a:t>tác</a:t>
            </a:r>
            <a:r>
              <a:rPr lang="fr-FR" sz="4000" dirty="0">
                <a:ea typeface="Times New Roman" panose="02020603050405020304"/>
              </a:rPr>
              <a:t> </a:t>
            </a:r>
            <a:r>
              <a:rPr lang="fr-FR" sz="4000" dirty="0" err="1">
                <a:ea typeface="Times New Roman" panose="02020603050405020304"/>
              </a:rPr>
              <a:t>dụng</a:t>
            </a:r>
            <a:r>
              <a:rPr lang="fr-FR" sz="4000" dirty="0">
                <a:ea typeface="Times New Roman" panose="02020603050405020304"/>
              </a:rPr>
              <a:t> </a:t>
            </a:r>
            <a:r>
              <a:rPr lang="fr-FR" sz="4000" dirty="0" err="1">
                <a:ea typeface="Times New Roman" panose="02020603050405020304"/>
              </a:rPr>
              <a:t>với</a:t>
            </a:r>
            <a:r>
              <a:rPr lang="fr-FR" sz="4000" dirty="0">
                <a:ea typeface="Times New Roman" panose="02020603050405020304"/>
              </a:rPr>
              <a:t> Cu(OH)</a:t>
            </a:r>
            <a:r>
              <a:rPr lang="fr-FR" sz="4000" baseline="-25000" dirty="0">
                <a:ea typeface="Times New Roman" panose="02020603050405020304"/>
              </a:rPr>
              <a:t>2</a:t>
            </a:r>
            <a:r>
              <a:rPr lang="fr-FR" sz="4000" dirty="0">
                <a:ea typeface="Times New Roman" panose="02020603050405020304"/>
              </a:rPr>
              <a:t>/</a:t>
            </a:r>
            <a:r>
              <a:rPr lang="fr-FR" sz="4000" dirty="0" err="1">
                <a:ea typeface="Times New Roman" panose="02020603050405020304"/>
              </a:rPr>
              <a:t>NaOH</a:t>
            </a:r>
            <a:r>
              <a:rPr lang="fr-FR" sz="4000" dirty="0">
                <a:ea typeface="Times New Roman" panose="02020603050405020304"/>
              </a:rPr>
              <a:t>:</a:t>
            </a:r>
            <a:endParaRPr lang="en-US" sz="4000" dirty="0">
              <a:ea typeface="Times New Roman" panose="02020603050405020304"/>
            </a:endParaRPr>
          </a:p>
          <a:p>
            <a:pPr marL="571500" lvl="0" indent="-571500" algn="just">
              <a:lnSpc>
                <a:spcPct val="150000"/>
              </a:lnSpc>
              <a:buFont typeface="Wingdings" panose="05000000000000000000" pitchFamily="2" charset="2"/>
              <a:buChar char="§"/>
            </a:pPr>
            <a:r>
              <a:rPr lang="fr-FR" sz="4000" dirty="0" err="1">
                <a:ea typeface="Times New Roman" panose="02020603050405020304"/>
              </a:rPr>
              <a:t>Ố</a:t>
            </a:r>
            <a:r>
              <a:rPr lang="fr-FR" sz="4000" dirty="0" err="1" smtClean="0">
                <a:ea typeface="Times New Roman" panose="02020603050405020304"/>
              </a:rPr>
              <a:t>ng</a:t>
            </a:r>
            <a:r>
              <a:rPr lang="fr-FR" sz="4000" dirty="0" smtClean="0">
                <a:ea typeface="Times New Roman" panose="02020603050405020304"/>
              </a:rPr>
              <a:t> </a:t>
            </a:r>
            <a:r>
              <a:rPr lang="fr-FR" sz="4000" dirty="0" err="1">
                <a:ea typeface="Times New Roman" panose="02020603050405020304"/>
              </a:rPr>
              <a:t>nghiệm</a:t>
            </a:r>
            <a:r>
              <a:rPr lang="fr-FR" sz="4000" dirty="0">
                <a:ea typeface="Times New Roman" panose="02020603050405020304"/>
              </a:rPr>
              <a:t> </a:t>
            </a:r>
            <a:r>
              <a:rPr lang="fr-FR" sz="4000" dirty="0" err="1">
                <a:ea typeface="Times New Roman" panose="02020603050405020304"/>
              </a:rPr>
              <a:t>chứa</a:t>
            </a:r>
            <a:r>
              <a:rPr lang="fr-FR" sz="4000" dirty="0">
                <a:ea typeface="Times New Roman" panose="02020603050405020304"/>
              </a:rPr>
              <a:t> </a:t>
            </a:r>
            <a:r>
              <a:rPr lang="fr-FR" sz="4000" dirty="0" err="1">
                <a:ea typeface="Times New Roman" panose="02020603050405020304"/>
              </a:rPr>
              <a:t>acetaldehyde</a:t>
            </a:r>
            <a:r>
              <a:rPr lang="fr-FR" sz="4000" dirty="0">
                <a:ea typeface="Times New Roman" panose="02020603050405020304"/>
              </a:rPr>
              <a:t> </a:t>
            </a:r>
            <a:r>
              <a:rPr lang="fr-FR" sz="4000" dirty="0" err="1">
                <a:ea typeface="Times New Roman" panose="02020603050405020304"/>
              </a:rPr>
              <a:t>xuất</a:t>
            </a:r>
            <a:r>
              <a:rPr lang="fr-FR" sz="4000" dirty="0">
                <a:ea typeface="Times New Roman" panose="02020603050405020304"/>
              </a:rPr>
              <a:t> </a:t>
            </a:r>
            <a:r>
              <a:rPr lang="fr-FR" sz="4000" dirty="0" err="1">
                <a:ea typeface="Times New Roman" panose="02020603050405020304"/>
              </a:rPr>
              <a:t>hiện</a:t>
            </a:r>
            <a:r>
              <a:rPr lang="fr-FR" sz="4000" dirty="0">
                <a:ea typeface="Times New Roman" panose="02020603050405020304"/>
              </a:rPr>
              <a:t> </a:t>
            </a:r>
            <a:r>
              <a:rPr lang="fr-FR" sz="4000" dirty="0" err="1">
                <a:ea typeface="Times New Roman" panose="02020603050405020304"/>
              </a:rPr>
              <a:t>kết</a:t>
            </a:r>
            <a:r>
              <a:rPr lang="fr-FR" sz="4000" dirty="0">
                <a:ea typeface="Times New Roman" panose="02020603050405020304"/>
              </a:rPr>
              <a:t> </a:t>
            </a:r>
            <a:r>
              <a:rPr lang="fr-FR" sz="4000" dirty="0" err="1">
                <a:ea typeface="Times New Roman" panose="02020603050405020304"/>
              </a:rPr>
              <a:t>tủa</a:t>
            </a:r>
            <a:r>
              <a:rPr lang="fr-FR" sz="4000" dirty="0">
                <a:ea typeface="Times New Roman" panose="02020603050405020304"/>
              </a:rPr>
              <a:t> </a:t>
            </a:r>
            <a:r>
              <a:rPr lang="fr-FR" sz="4000" err="1">
                <a:ea typeface="Times New Roman" panose="02020603050405020304"/>
              </a:rPr>
              <a:t>đỏ</a:t>
            </a:r>
            <a:r>
              <a:rPr lang="fr-FR" sz="4000">
                <a:ea typeface="Times New Roman" panose="02020603050405020304"/>
              </a:rPr>
              <a:t> </a:t>
            </a:r>
            <a:r>
              <a:rPr lang="fr-FR" sz="4000" smtClean="0">
                <a:ea typeface="Times New Roman" panose="02020603050405020304"/>
              </a:rPr>
              <a:t>gạch</a:t>
            </a:r>
            <a:r>
              <a:rPr lang="vi-VN" sz="4000" dirty="0">
                <a:ea typeface="Times New Roman" panose="02020603050405020304"/>
              </a:rPr>
              <a:t>.</a:t>
            </a:r>
            <a:endParaRPr lang="en-US" sz="4000" dirty="0">
              <a:ea typeface="Times New Roman" panose="02020603050405020304"/>
            </a:endParaRPr>
          </a:p>
          <a:p>
            <a:pPr marL="571500" lvl="0" indent="-571500" algn="just">
              <a:lnSpc>
                <a:spcPct val="150000"/>
              </a:lnSpc>
              <a:buFont typeface="Wingdings" panose="05000000000000000000" pitchFamily="2" charset="2"/>
              <a:buChar char="§"/>
            </a:pPr>
            <a:r>
              <a:rPr lang="fr-FR" sz="4000" dirty="0" err="1" smtClean="0">
                <a:ea typeface="Times New Roman" panose="02020603050405020304"/>
              </a:rPr>
              <a:t>Ống</a:t>
            </a:r>
            <a:r>
              <a:rPr lang="fr-FR" sz="4000" dirty="0" smtClean="0">
                <a:ea typeface="Times New Roman" panose="02020603050405020304"/>
              </a:rPr>
              <a:t> </a:t>
            </a:r>
            <a:r>
              <a:rPr lang="fr-FR" sz="4000" dirty="0" err="1">
                <a:ea typeface="Times New Roman" panose="02020603050405020304"/>
              </a:rPr>
              <a:t>nghiệm</a:t>
            </a:r>
            <a:r>
              <a:rPr lang="fr-FR" sz="4000" dirty="0">
                <a:ea typeface="Times New Roman" panose="02020603050405020304"/>
              </a:rPr>
              <a:t> </a:t>
            </a:r>
            <a:r>
              <a:rPr lang="fr-FR" sz="4000" dirty="0" err="1">
                <a:ea typeface="Times New Roman" panose="02020603050405020304"/>
              </a:rPr>
              <a:t>chứa</a:t>
            </a:r>
            <a:r>
              <a:rPr lang="fr-FR" sz="4000" dirty="0">
                <a:ea typeface="Times New Roman" panose="02020603050405020304"/>
              </a:rPr>
              <a:t> </a:t>
            </a:r>
            <a:r>
              <a:rPr lang="fr-FR" sz="4000" dirty="0" err="1">
                <a:ea typeface="Times New Roman" panose="02020603050405020304"/>
              </a:rPr>
              <a:t>ethanol</a:t>
            </a:r>
            <a:r>
              <a:rPr lang="fr-FR" sz="4000" dirty="0">
                <a:ea typeface="Times New Roman" panose="02020603050405020304"/>
              </a:rPr>
              <a:t> </a:t>
            </a:r>
            <a:r>
              <a:rPr lang="fr-FR" sz="4000" dirty="0" err="1">
                <a:ea typeface="Times New Roman" panose="02020603050405020304"/>
              </a:rPr>
              <a:t>không</a:t>
            </a:r>
            <a:r>
              <a:rPr lang="fr-FR" sz="4000" dirty="0">
                <a:ea typeface="Times New Roman" panose="02020603050405020304"/>
              </a:rPr>
              <a:t> </a:t>
            </a:r>
            <a:r>
              <a:rPr lang="fr-FR" sz="4000" err="1">
                <a:ea typeface="Times New Roman" panose="02020603050405020304"/>
              </a:rPr>
              <a:t>hiện</a:t>
            </a:r>
            <a:r>
              <a:rPr lang="fr-FR" sz="4000">
                <a:ea typeface="Times New Roman" panose="02020603050405020304"/>
              </a:rPr>
              <a:t> </a:t>
            </a:r>
            <a:r>
              <a:rPr lang="fr-FR" sz="4000" smtClean="0">
                <a:ea typeface="Times New Roman" panose="02020603050405020304"/>
              </a:rPr>
              <a:t>tượng</a:t>
            </a:r>
            <a:r>
              <a:rPr lang="vi-VN" sz="4000" smtClean="0">
                <a:ea typeface="Times New Roman" panose="02020603050405020304"/>
              </a:rPr>
              <a:t>.</a:t>
            </a:r>
            <a:endParaRPr lang="en-US" sz="4000" dirty="0">
              <a:ea typeface="Times New Roman" panose="02020603050405020304"/>
            </a:endParaRPr>
          </a:p>
          <a:p>
            <a:pPr lvl="0" algn="just">
              <a:lnSpc>
                <a:spcPct val="150000"/>
              </a:lnSpc>
            </a:pPr>
            <a:r>
              <a:rPr lang="fr-FR" sz="4000" dirty="0">
                <a:ea typeface="Times New Roman" panose="02020603050405020304"/>
              </a:rPr>
              <a:t>PTHH</a:t>
            </a:r>
            <a:r>
              <a:rPr lang="fr-FR" sz="4000">
                <a:ea typeface="Times New Roman" panose="02020603050405020304"/>
              </a:rPr>
              <a:t>: </a:t>
            </a:r>
            <a:endParaRPr lang="vi-VN" sz="4000" smtClean="0">
              <a:ea typeface="Times New Roman" panose="02020603050405020304"/>
            </a:endParaRPr>
          </a:p>
          <a:p>
            <a:pPr lvl="0" algn="ctr">
              <a:lnSpc>
                <a:spcPct val="150000"/>
              </a:lnSpc>
            </a:pPr>
            <a:r>
              <a:rPr lang="fr-FR" sz="4000" smtClean="0">
                <a:ea typeface="Times New Roman" panose="02020603050405020304"/>
              </a:rPr>
              <a:t>2Cu(OH)</a:t>
            </a:r>
            <a:r>
              <a:rPr lang="fr-FR" sz="4000" baseline="-25000" smtClean="0">
                <a:ea typeface="Times New Roman" panose="02020603050405020304"/>
              </a:rPr>
              <a:t>2 </a:t>
            </a:r>
            <a:r>
              <a:rPr lang="fr-FR" sz="4000" dirty="0">
                <a:ea typeface="Times New Roman" panose="02020603050405020304"/>
              </a:rPr>
              <a:t>+ CH</a:t>
            </a:r>
            <a:r>
              <a:rPr lang="fr-FR" sz="4000" baseline="-25000" dirty="0">
                <a:ea typeface="Times New Roman" panose="02020603050405020304"/>
              </a:rPr>
              <a:t>3</a:t>
            </a:r>
            <a:r>
              <a:rPr lang="fr-FR" sz="4000" dirty="0">
                <a:ea typeface="Cardo"/>
              </a:rPr>
              <a:t>CHO + </a:t>
            </a:r>
            <a:r>
              <a:rPr lang="fr-FR" sz="4000" dirty="0" err="1">
                <a:ea typeface="Cardo"/>
              </a:rPr>
              <a:t>NaOH</a:t>
            </a:r>
            <a:r>
              <a:rPr lang="fr-FR" sz="4000" dirty="0">
                <a:ea typeface="Cardo"/>
              </a:rPr>
              <a:t>→ CH</a:t>
            </a:r>
            <a:r>
              <a:rPr lang="fr-FR" sz="4000" baseline="-25000" dirty="0">
                <a:ea typeface="Times New Roman" panose="02020603050405020304"/>
              </a:rPr>
              <a:t>3</a:t>
            </a:r>
            <a:r>
              <a:rPr lang="fr-FR" sz="4000" dirty="0">
                <a:ea typeface="Times New Roman" panose="02020603050405020304"/>
              </a:rPr>
              <a:t>COONa + Cu</a:t>
            </a:r>
            <a:r>
              <a:rPr lang="fr-FR" sz="4000" baseline="-25000" dirty="0">
                <a:ea typeface="Times New Roman" panose="02020603050405020304"/>
              </a:rPr>
              <a:t>2</a:t>
            </a:r>
            <a:r>
              <a:rPr lang="fr-FR" sz="4000" dirty="0">
                <a:ea typeface="Cardo"/>
              </a:rPr>
              <a:t>O↓ + 3H</a:t>
            </a:r>
            <a:r>
              <a:rPr lang="fr-FR" sz="4000" baseline="-25000" dirty="0">
                <a:ea typeface="Times New Roman" panose="02020603050405020304"/>
              </a:rPr>
              <a:t>2</a:t>
            </a:r>
            <a:r>
              <a:rPr lang="fr-FR" sz="4000" dirty="0">
                <a:ea typeface="Times New Roman" panose="02020603050405020304"/>
              </a:rPr>
              <a:t>O</a:t>
            </a:r>
            <a:endParaRPr lang="en-US" sz="4000" dirty="0">
              <a:ea typeface="Times New Roman" panose="02020603050405020304"/>
            </a:endParaRPr>
          </a:p>
        </p:txBody>
      </p:sp>
      <p:pic>
        <p:nvPicPr>
          <p:cNvPr id="2" name="Picture 1"/>
          <p:cNvPicPr>
            <a:picLocks noChangeAspect="1"/>
          </p:cNvPicPr>
          <p:nvPr/>
        </p:nvPicPr>
        <p:blipFill>
          <a:blip r:embed="rId3"/>
          <a:stretch>
            <a:fillRect/>
          </a:stretch>
        </p:blipFill>
        <p:spPr>
          <a:xfrm>
            <a:off x="1938579" y="7630592"/>
            <a:ext cx="14283841" cy="1980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863600" y="1376045"/>
            <a:ext cx="16662400" cy="7478970"/>
          </a:xfrm>
          <a:prstGeom prst="rect">
            <a:avLst/>
          </a:prstGeom>
        </p:spPr>
        <p:txBody>
          <a:bodyPr wrap="square">
            <a:spAutoFit/>
          </a:bodyPr>
          <a:lstStyle/>
          <a:p>
            <a:pPr algn="just">
              <a:lnSpc>
                <a:spcPct val="150000"/>
              </a:lnSpc>
            </a:pPr>
            <a:r>
              <a:rPr lang="fr-FR" sz="4000" b="1" dirty="0" err="1">
                <a:latin typeface="+mn-lt"/>
                <a:ea typeface="Times New Roman" panose="02020603050405020304"/>
              </a:rPr>
              <a:t>Bài</a:t>
            </a:r>
            <a:r>
              <a:rPr lang="fr-FR" sz="4000" b="1" dirty="0">
                <a:latin typeface="+mn-lt"/>
                <a:ea typeface="Times New Roman" panose="02020603050405020304"/>
              </a:rPr>
              <a:t> 6. </a:t>
            </a:r>
            <a:endParaRPr lang="en-US" sz="4000" dirty="0">
              <a:latin typeface="+mn-lt"/>
              <a:ea typeface="Times New Roman" panose="02020603050405020304"/>
            </a:endParaRPr>
          </a:p>
          <a:p>
            <a:pPr marL="571500" indent="-571500" algn="just">
              <a:lnSpc>
                <a:spcPct val="150000"/>
              </a:lnSpc>
              <a:buFont typeface="Arial" panose="020B0604020202020204" pitchFamily="34" charset="0"/>
              <a:buChar char="•"/>
            </a:pPr>
            <a:r>
              <a:rPr lang="fr-FR" sz="4000" dirty="0" err="1">
                <a:latin typeface="+mn-lt"/>
                <a:ea typeface="Times New Roman" panose="02020603050405020304"/>
              </a:rPr>
              <a:t>Sử</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giấm</a:t>
            </a:r>
            <a:r>
              <a:rPr lang="fr-FR" sz="4000" dirty="0">
                <a:latin typeface="+mn-lt"/>
                <a:ea typeface="Times New Roman" panose="02020603050405020304"/>
              </a:rPr>
              <a:t> </a:t>
            </a:r>
            <a:r>
              <a:rPr lang="fr-FR" sz="4000" dirty="0" err="1">
                <a:latin typeface="+mn-lt"/>
                <a:ea typeface="Times New Roman" panose="02020603050405020304"/>
              </a:rPr>
              <a:t>ăn</a:t>
            </a:r>
            <a:r>
              <a:rPr lang="fr-FR" sz="4000" dirty="0">
                <a:latin typeface="+mn-lt"/>
                <a:ea typeface="Times New Roman" panose="02020603050405020304"/>
              </a:rPr>
              <a:t> </a:t>
            </a:r>
            <a:r>
              <a:rPr lang="fr-FR" sz="4000" dirty="0" err="1">
                <a:latin typeface="+mn-lt"/>
                <a:ea typeface="Times New Roman" panose="02020603050405020304"/>
              </a:rPr>
              <a:t>để</a:t>
            </a:r>
            <a:r>
              <a:rPr lang="fr-FR" sz="4000" dirty="0">
                <a:latin typeface="+mn-lt"/>
                <a:ea typeface="Times New Roman" panose="02020603050405020304"/>
              </a:rPr>
              <a:t> </a:t>
            </a:r>
            <a:r>
              <a:rPr lang="fr-FR" sz="4000" dirty="0" err="1">
                <a:latin typeface="+mn-lt"/>
                <a:ea typeface="Times New Roman" panose="02020603050405020304"/>
              </a:rPr>
              <a:t>loại</a:t>
            </a:r>
            <a:r>
              <a:rPr lang="fr-FR" sz="4000" dirty="0">
                <a:latin typeface="+mn-lt"/>
                <a:ea typeface="Times New Roman" panose="02020603050405020304"/>
              </a:rPr>
              <a:t> </a:t>
            </a:r>
            <a:r>
              <a:rPr lang="fr-FR" sz="4000" dirty="0" err="1">
                <a:latin typeface="+mn-lt"/>
                <a:ea typeface="Times New Roman" panose="02020603050405020304"/>
              </a:rPr>
              <a:t>bỏ</a:t>
            </a:r>
            <a:r>
              <a:rPr lang="fr-FR" sz="4000" dirty="0">
                <a:latin typeface="+mn-lt"/>
                <a:ea typeface="Times New Roman" panose="02020603050405020304"/>
              </a:rPr>
              <a:t> </a:t>
            </a:r>
            <a:r>
              <a:rPr lang="fr-FR" sz="4000" dirty="0" err="1">
                <a:latin typeface="+mn-lt"/>
                <a:ea typeface="Times New Roman" panose="02020603050405020304"/>
              </a:rPr>
              <a:t>lớp</a:t>
            </a:r>
            <a:r>
              <a:rPr lang="fr-FR" sz="4000" dirty="0">
                <a:latin typeface="+mn-lt"/>
                <a:ea typeface="Times New Roman" panose="02020603050405020304"/>
              </a:rPr>
              <a:t> </a:t>
            </a:r>
            <a:r>
              <a:rPr lang="fr-FR" sz="4000" dirty="0" err="1">
                <a:latin typeface="+mn-lt"/>
                <a:ea typeface="Times New Roman" panose="02020603050405020304"/>
              </a:rPr>
              <a:t>cặn</a:t>
            </a:r>
            <a:r>
              <a:rPr lang="fr-FR" sz="4000" dirty="0">
                <a:latin typeface="+mn-lt"/>
                <a:ea typeface="Times New Roman" panose="02020603050405020304"/>
              </a:rPr>
              <a:t> ở </a:t>
            </a:r>
            <a:r>
              <a:rPr lang="fr-FR" sz="4000" dirty="0" err="1">
                <a:latin typeface="+mn-lt"/>
                <a:ea typeface="Times New Roman" panose="02020603050405020304"/>
              </a:rPr>
              <a:t>trong</a:t>
            </a:r>
            <a:r>
              <a:rPr lang="fr-FR" sz="4000" dirty="0">
                <a:latin typeface="+mn-lt"/>
                <a:ea typeface="Times New Roman" panose="02020603050405020304"/>
              </a:rPr>
              <a:t> </a:t>
            </a:r>
            <a:r>
              <a:rPr lang="fr-FR" sz="4000" dirty="0" err="1">
                <a:latin typeface="+mn-lt"/>
                <a:ea typeface="Times New Roman" panose="02020603050405020304"/>
              </a:rPr>
              <a:t>các</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cụ</a:t>
            </a:r>
            <a:r>
              <a:rPr lang="fr-FR" sz="4000" dirty="0">
                <a:latin typeface="+mn-lt"/>
                <a:ea typeface="Times New Roman" panose="02020603050405020304"/>
              </a:rPr>
              <a:t> </a:t>
            </a:r>
            <a:r>
              <a:rPr lang="fr-FR" sz="4000" dirty="0" err="1">
                <a:latin typeface="+mn-lt"/>
                <a:ea typeface="Times New Roman" panose="02020603050405020304"/>
              </a:rPr>
              <a:t>đun</a:t>
            </a:r>
            <a:r>
              <a:rPr lang="fr-FR" sz="4000" dirty="0">
                <a:latin typeface="+mn-lt"/>
                <a:ea typeface="Times New Roman" panose="02020603050405020304"/>
              </a:rPr>
              <a:t> </a:t>
            </a:r>
            <a:r>
              <a:rPr lang="fr-FR" sz="4000" dirty="0" err="1">
                <a:latin typeface="+mn-lt"/>
                <a:ea typeface="Times New Roman" panose="02020603050405020304"/>
              </a:rPr>
              <a:t>và</a:t>
            </a:r>
            <a:r>
              <a:rPr lang="fr-FR" sz="4000" dirty="0">
                <a:latin typeface="+mn-lt"/>
                <a:ea typeface="Times New Roman" panose="02020603050405020304"/>
              </a:rPr>
              <a:t> </a:t>
            </a:r>
            <a:r>
              <a:rPr lang="fr-FR" sz="4000" dirty="0" err="1">
                <a:latin typeface="+mn-lt"/>
                <a:ea typeface="Times New Roman" panose="02020603050405020304"/>
              </a:rPr>
              <a:t>chứa</a:t>
            </a:r>
            <a:r>
              <a:rPr lang="fr-FR" sz="4000" dirty="0">
                <a:latin typeface="+mn-lt"/>
                <a:ea typeface="Times New Roman" panose="02020603050405020304"/>
              </a:rPr>
              <a:t> </a:t>
            </a:r>
            <a:r>
              <a:rPr lang="fr-FR" sz="4000" err="1">
                <a:latin typeface="+mn-lt"/>
                <a:ea typeface="Times New Roman" panose="02020603050405020304"/>
              </a:rPr>
              <a:t>nước</a:t>
            </a:r>
            <a:r>
              <a:rPr lang="fr-FR" sz="4000">
                <a:latin typeface="+mn-lt"/>
                <a:ea typeface="Times New Roman" panose="02020603050405020304"/>
              </a:rPr>
              <a:t> </a:t>
            </a:r>
            <a:r>
              <a:rPr lang="fr-FR" sz="4000" smtClean="0">
                <a:latin typeface="+mn-lt"/>
                <a:ea typeface="Times New Roman" panose="02020603050405020304"/>
              </a:rPr>
              <a:t>nóng</a:t>
            </a:r>
            <a:r>
              <a:rPr lang="vi-VN" sz="4000" smtClean="0">
                <a:latin typeface="+mn-lt"/>
                <a:ea typeface="Times New Roman" panose="02020603050405020304"/>
              </a:rPr>
              <a:t>.</a:t>
            </a:r>
            <a:endParaRPr lang="en-US" sz="4000" dirty="0">
              <a:latin typeface="+mn-lt"/>
              <a:ea typeface="Times New Roman" panose="02020603050405020304"/>
            </a:endParaRPr>
          </a:p>
          <a:p>
            <a:pPr marL="571500" indent="-571500" algn="just">
              <a:lnSpc>
                <a:spcPct val="150000"/>
              </a:lnSpc>
              <a:buFont typeface="Arial" panose="020B0604020202020204" pitchFamily="34" charset="0"/>
              <a:buChar char="•"/>
            </a:pPr>
            <a:r>
              <a:rPr lang="fr-FR" sz="4000" dirty="0" err="1">
                <a:latin typeface="+mn-lt"/>
                <a:ea typeface="Times New Roman" panose="02020603050405020304"/>
              </a:rPr>
              <a:t>Trong</a:t>
            </a:r>
            <a:r>
              <a:rPr lang="fr-FR" sz="4000" dirty="0">
                <a:latin typeface="+mn-lt"/>
                <a:ea typeface="Times New Roman" panose="02020603050405020304"/>
              </a:rPr>
              <a:t> </a:t>
            </a:r>
            <a:r>
              <a:rPr lang="fr-FR" sz="4000" dirty="0" err="1">
                <a:latin typeface="+mn-lt"/>
                <a:ea typeface="Times New Roman" panose="02020603050405020304"/>
              </a:rPr>
              <a:t>giấm</a:t>
            </a:r>
            <a:r>
              <a:rPr lang="fr-FR" sz="4000" dirty="0">
                <a:latin typeface="+mn-lt"/>
                <a:ea typeface="Times New Roman" panose="02020603050405020304"/>
              </a:rPr>
              <a:t> </a:t>
            </a:r>
            <a:r>
              <a:rPr lang="fr-FR" sz="4000" dirty="0" err="1">
                <a:latin typeface="+mn-lt"/>
                <a:ea typeface="Times New Roman" panose="02020603050405020304"/>
              </a:rPr>
              <a:t>ăn</a:t>
            </a:r>
            <a:r>
              <a:rPr lang="fr-FR" sz="4000" dirty="0">
                <a:latin typeface="+mn-lt"/>
                <a:ea typeface="Times New Roman" panose="02020603050405020304"/>
              </a:rPr>
              <a:t> </a:t>
            </a:r>
            <a:r>
              <a:rPr lang="fr-FR" sz="4000" dirty="0" err="1">
                <a:latin typeface="+mn-lt"/>
                <a:ea typeface="Times New Roman" panose="02020603050405020304"/>
              </a:rPr>
              <a:t>có</a:t>
            </a:r>
            <a:r>
              <a:rPr lang="fr-FR" sz="4000" dirty="0">
                <a:latin typeface="+mn-lt"/>
                <a:ea typeface="Times New Roman" panose="02020603050405020304"/>
              </a:rPr>
              <a:t> </a:t>
            </a:r>
            <a:r>
              <a:rPr lang="fr-FR" sz="4000" dirty="0" err="1">
                <a:latin typeface="+mn-lt"/>
                <a:ea typeface="Times New Roman" panose="02020603050405020304"/>
              </a:rPr>
              <a:t>acetic</a:t>
            </a:r>
            <a:r>
              <a:rPr lang="fr-FR" sz="4000" dirty="0">
                <a:latin typeface="+mn-lt"/>
                <a:ea typeface="Times New Roman" panose="02020603050405020304"/>
              </a:rPr>
              <a:t> </a:t>
            </a:r>
            <a:r>
              <a:rPr lang="fr-FR" sz="4000" dirty="0" err="1">
                <a:latin typeface="+mn-lt"/>
                <a:ea typeface="Times New Roman" panose="02020603050405020304"/>
              </a:rPr>
              <a:t>acid</a:t>
            </a:r>
            <a:r>
              <a:rPr lang="fr-FR" sz="4000" dirty="0">
                <a:latin typeface="+mn-lt"/>
                <a:ea typeface="Times New Roman" panose="02020603050405020304"/>
              </a:rPr>
              <a:t> (CH</a:t>
            </a:r>
            <a:r>
              <a:rPr lang="fr-FR" sz="4000" baseline="-25000" dirty="0">
                <a:latin typeface="+mn-lt"/>
                <a:ea typeface="Times New Roman" panose="02020603050405020304"/>
              </a:rPr>
              <a:t>3</a:t>
            </a:r>
            <a:r>
              <a:rPr lang="fr-FR" sz="4000" dirty="0">
                <a:latin typeface="+mn-lt"/>
                <a:ea typeface="Times New Roman" panose="02020603050405020304"/>
              </a:rPr>
              <a:t>COOH) là </a:t>
            </a:r>
            <a:r>
              <a:rPr lang="fr-FR" sz="4000" dirty="0" err="1">
                <a:latin typeface="+mn-lt"/>
                <a:ea typeface="Times New Roman" panose="02020603050405020304"/>
              </a:rPr>
              <a:t>acid</a:t>
            </a:r>
            <a:r>
              <a:rPr lang="fr-FR" sz="4000" dirty="0">
                <a:latin typeface="+mn-lt"/>
                <a:ea typeface="Times New Roman" panose="02020603050405020304"/>
              </a:rPr>
              <a:t> </a:t>
            </a:r>
            <a:r>
              <a:rPr lang="fr-FR" sz="4000" dirty="0" err="1">
                <a:latin typeface="+mn-lt"/>
                <a:ea typeface="Times New Roman" panose="02020603050405020304"/>
              </a:rPr>
              <a:t>yếu</a:t>
            </a:r>
            <a:r>
              <a:rPr lang="fr-FR" sz="4000" dirty="0">
                <a:latin typeface="+mn-lt"/>
                <a:ea typeface="Times New Roman" panose="02020603050405020304"/>
              </a:rPr>
              <a:t> </a:t>
            </a:r>
            <a:r>
              <a:rPr lang="fr-FR" sz="4000" dirty="0" err="1">
                <a:latin typeface="+mn-lt"/>
                <a:ea typeface="Times New Roman" panose="02020603050405020304"/>
              </a:rPr>
              <a:t>có</a:t>
            </a:r>
            <a:r>
              <a:rPr lang="fr-FR" sz="4000" dirty="0">
                <a:latin typeface="+mn-lt"/>
                <a:ea typeface="Times New Roman" panose="02020603050405020304"/>
              </a:rPr>
              <a:t> </a:t>
            </a:r>
            <a:r>
              <a:rPr lang="fr-FR" sz="4000" dirty="0" err="1">
                <a:latin typeface="+mn-lt"/>
                <a:ea typeface="Times New Roman" panose="02020603050405020304"/>
              </a:rPr>
              <a:t>khả</a:t>
            </a:r>
            <a:r>
              <a:rPr lang="fr-FR" sz="4000" dirty="0">
                <a:latin typeface="+mn-lt"/>
                <a:ea typeface="Times New Roman" panose="02020603050405020304"/>
              </a:rPr>
              <a:t> </a:t>
            </a:r>
            <a:r>
              <a:rPr lang="fr-FR" sz="4000" dirty="0" err="1">
                <a:latin typeface="+mn-lt"/>
                <a:ea typeface="Times New Roman" panose="02020603050405020304"/>
              </a:rPr>
              <a:t>năng</a:t>
            </a:r>
            <a:r>
              <a:rPr lang="fr-FR" sz="4000" dirty="0">
                <a:latin typeface="+mn-lt"/>
                <a:ea typeface="Times New Roman" panose="02020603050405020304"/>
              </a:rPr>
              <a:t> </a:t>
            </a:r>
            <a:r>
              <a:rPr lang="fr-FR" sz="4000" dirty="0" err="1">
                <a:latin typeface="+mn-lt"/>
                <a:ea typeface="Times New Roman" panose="02020603050405020304"/>
              </a:rPr>
              <a:t>tác</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với</a:t>
            </a:r>
            <a:r>
              <a:rPr lang="fr-FR" sz="4000" dirty="0">
                <a:latin typeface="+mn-lt"/>
                <a:ea typeface="Times New Roman" panose="02020603050405020304"/>
              </a:rPr>
              <a:t> </a:t>
            </a:r>
            <a:r>
              <a:rPr lang="fr-FR" sz="4000" dirty="0" err="1">
                <a:latin typeface="+mn-lt"/>
                <a:ea typeface="Times New Roman" panose="02020603050405020304"/>
              </a:rPr>
              <a:t>lớp</a:t>
            </a:r>
            <a:r>
              <a:rPr lang="fr-FR" sz="4000" dirty="0">
                <a:latin typeface="+mn-lt"/>
                <a:ea typeface="Times New Roman" panose="02020603050405020304"/>
              </a:rPr>
              <a:t> </a:t>
            </a:r>
            <a:r>
              <a:rPr lang="fr-FR" sz="4000" dirty="0" err="1">
                <a:latin typeface="+mn-lt"/>
                <a:ea typeface="Times New Roman" panose="02020603050405020304"/>
              </a:rPr>
              <a:t>cặn</a:t>
            </a:r>
            <a:r>
              <a:rPr lang="fr-FR" sz="4000" dirty="0">
                <a:latin typeface="+mn-lt"/>
                <a:ea typeface="Times New Roman" panose="02020603050405020304"/>
              </a:rPr>
              <a:t> </a:t>
            </a:r>
            <a:r>
              <a:rPr lang="fr-FR" sz="4000" dirty="0" err="1">
                <a:latin typeface="+mn-lt"/>
                <a:ea typeface="Times New Roman" panose="02020603050405020304"/>
              </a:rPr>
              <a:t>màu</a:t>
            </a:r>
            <a:r>
              <a:rPr lang="fr-FR" sz="4000" dirty="0">
                <a:latin typeface="+mn-lt"/>
                <a:ea typeface="Times New Roman" panose="02020603050405020304"/>
              </a:rPr>
              <a:t> </a:t>
            </a:r>
            <a:r>
              <a:rPr lang="fr-FR" sz="4000" dirty="0" err="1">
                <a:latin typeface="+mn-lt"/>
                <a:ea typeface="Times New Roman" panose="02020603050405020304"/>
              </a:rPr>
              <a:t>trắng</a:t>
            </a:r>
            <a:r>
              <a:rPr lang="fr-FR" sz="4000" dirty="0">
                <a:latin typeface="+mn-lt"/>
                <a:ea typeface="Times New Roman" panose="02020603050405020304"/>
              </a:rPr>
              <a:t> (</a:t>
            </a:r>
            <a:r>
              <a:rPr lang="fr-FR" sz="4000" dirty="0" err="1">
                <a:latin typeface="+mn-lt"/>
                <a:ea typeface="Times New Roman" panose="02020603050405020304"/>
              </a:rPr>
              <a:t>thành</a:t>
            </a:r>
            <a:r>
              <a:rPr lang="fr-FR" sz="4000" dirty="0">
                <a:latin typeface="+mn-lt"/>
                <a:ea typeface="Times New Roman" panose="02020603050405020304"/>
              </a:rPr>
              <a:t> </a:t>
            </a:r>
            <a:r>
              <a:rPr lang="fr-FR" sz="4000" dirty="0" err="1">
                <a:latin typeface="+mn-lt"/>
                <a:ea typeface="Times New Roman" panose="02020603050405020304"/>
              </a:rPr>
              <a:t>phần</a:t>
            </a:r>
            <a:r>
              <a:rPr lang="fr-FR" sz="4000" dirty="0">
                <a:latin typeface="+mn-lt"/>
                <a:ea typeface="Times New Roman" panose="02020603050405020304"/>
              </a:rPr>
              <a:t> </a:t>
            </a:r>
            <a:r>
              <a:rPr lang="fr-FR" sz="4000" dirty="0" err="1">
                <a:latin typeface="+mn-lt"/>
                <a:ea typeface="Times New Roman" panose="02020603050405020304"/>
              </a:rPr>
              <a:t>chủ</a:t>
            </a:r>
            <a:r>
              <a:rPr lang="fr-FR" sz="4000" dirty="0">
                <a:latin typeface="+mn-lt"/>
                <a:ea typeface="Times New Roman" panose="02020603050405020304"/>
              </a:rPr>
              <a:t> </a:t>
            </a:r>
            <a:r>
              <a:rPr lang="fr-FR" sz="4000" dirty="0" err="1">
                <a:latin typeface="+mn-lt"/>
                <a:ea typeface="Times New Roman" panose="02020603050405020304"/>
              </a:rPr>
              <a:t>yếu</a:t>
            </a:r>
            <a:r>
              <a:rPr lang="fr-FR" sz="4000" dirty="0">
                <a:latin typeface="+mn-lt"/>
                <a:ea typeface="Times New Roman" panose="02020603050405020304"/>
              </a:rPr>
              <a:t> là MgCO</a:t>
            </a:r>
            <a:r>
              <a:rPr lang="fr-FR" sz="4000" baseline="-25000" dirty="0">
                <a:latin typeface="+mn-lt"/>
                <a:ea typeface="Times New Roman" panose="02020603050405020304"/>
              </a:rPr>
              <a:t>3</a:t>
            </a:r>
            <a:r>
              <a:rPr lang="fr-FR" sz="4000" dirty="0">
                <a:latin typeface="+mn-lt"/>
                <a:ea typeface="Times New Roman" panose="02020603050405020304"/>
              </a:rPr>
              <a:t>, CaCO</a:t>
            </a:r>
            <a:r>
              <a:rPr lang="fr-FR" sz="4000" baseline="-25000" dirty="0">
                <a:latin typeface="+mn-lt"/>
                <a:ea typeface="Times New Roman" panose="02020603050405020304"/>
              </a:rPr>
              <a:t>3</a:t>
            </a:r>
            <a:r>
              <a:rPr lang="fr-FR" sz="4000" dirty="0">
                <a:latin typeface="+mn-lt"/>
                <a:ea typeface="Times New Roman" panose="02020603050405020304"/>
              </a:rPr>
              <a:t>) </a:t>
            </a:r>
            <a:r>
              <a:rPr lang="fr-FR" sz="4000" dirty="0" err="1">
                <a:latin typeface="+mn-lt"/>
                <a:ea typeface="Times New Roman" panose="02020603050405020304"/>
              </a:rPr>
              <a:t>dưới</a:t>
            </a:r>
            <a:r>
              <a:rPr lang="fr-FR" sz="4000" dirty="0">
                <a:latin typeface="+mn-lt"/>
                <a:ea typeface="Times New Roman" panose="02020603050405020304"/>
              </a:rPr>
              <a:t> </a:t>
            </a:r>
            <a:r>
              <a:rPr lang="fr-FR" sz="4000" dirty="0" err="1">
                <a:latin typeface="+mn-lt"/>
                <a:ea typeface="Times New Roman" panose="02020603050405020304"/>
              </a:rPr>
              <a:t>trong</a:t>
            </a:r>
            <a:r>
              <a:rPr lang="fr-FR" sz="4000" dirty="0">
                <a:latin typeface="+mn-lt"/>
                <a:ea typeface="Times New Roman" panose="02020603050405020304"/>
              </a:rPr>
              <a:t> </a:t>
            </a:r>
            <a:r>
              <a:rPr lang="fr-FR" sz="4000" dirty="0" err="1">
                <a:latin typeface="+mn-lt"/>
                <a:ea typeface="Times New Roman" panose="02020603050405020304"/>
              </a:rPr>
              <a:t>các</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cụ</a:t>
            </a:r>
            <a:r>
              <a:rPr lang="fr-FR" sz="4000" dirty="0">
                <a:latin typeface="+mn-lt"/>
                <a:ea typeface="Times New Roman" panose="02020603050405020304"/>
              </a:rPr>
              <a:t> </a:t>
            </a:r>
            <a:r>
              <a:rPr lang="fr-FR" sz="4000" dirty="0" err="1">
                <a:latin typeface="+mn-lt"/>
                <a:ea typeface="Times New Roman" panose="02020603050405020304"/>
              </a:rPr>
              <a:t>đun</a:t>
            </a:r>
            <a:r>
              <a:rPr lang="fr-FR" sz="4000" dirty="0">
                <a:latin typeface="+mn-lt"/>
                <a:ea typeface="Times New Roman" panose="02020603050405020304"/>
              </a:rPr>
              <a:t> </a:t>
            </a:r>
            <a:r>
              <a:rPr lang="fr-FR" sz="4000" dirty="0" err="1">
                <a:latin typeface="+mn-lt"/>
                <a:ea typeface="Times New Roman" panose="02020603050405020304"/>
              </a:rPr>
              <a:t>và</a:t>
            </a:r>
            <a:r>
              <a:rPr lang="fr-FR" sz="4000" dirty="0">
                <a:latin typeface="+mn-lt"/>
                <a:ea typeface="Times New Roman" panose="02020603050405020304"/>
              </a:rPr>
              <a:t> </a:t>
            </a:r>
            <a:r>
              <a:rPr lang="fr-FR" sz="4000" dirty="0" err="1">
                <a:latin typeface="+mn-lt"/>
                <a:ea typeface="Times New Roman" panose="02020603050405020304"/>
              </a:rPr>
              <a:t>chứa</a:t>
            </a:r>
            <a:r>
              <a:rPr lang="fr-FR" sz="4000" dirty="0">
                <a:latin typeface="+mn-lt"/>
                <a:ea typeface="Times New Roman" panose="02020603050405020304"/>
              </a:rPr>
              <a:t> </a:t>
            </a:r>
            <a:r>
              <a:rPr lang="fr-FR" sz="4000" err="1">
                <a:latin typeface="+mn-lt"/>
                <a:ea typeface="Times New Roman" panose="02020603050405020304"/>
              </a:rPr>
              <a:t>nước</a:t>
            </a:r>
            <a:r>
              <a:rPr lang="fr-FR" sz="4000">
                <a:latin typeface="+mn-lt"/>
                <a:ea typeface="Times New Roman" panose="02020603050405020304"/>
              </a:rPr>
              <a:t> </a:t>
            </a:r>
            <a:r>
              <a:rPr lang="fr-FR" sz="4000" smtClean="0">
                <a:latin typeface="+mn-lt"/>
                <a:ea typeface="Times New Roman" panose="02020603050405020304"/>
              </a:rPr>
              <a:t>nóng</a:t>
            </a:r>
            <a:r>
              <a:rPr lang="vi-VN" sz="4000" smtClean="0">
                <a:latin typeface="+mn-lt"/>
                <a:ea typeface="Times New Roman" panose="02020603050405020304"/>
              </a:rPr>
              <a:t>.</a:t>
            </a:r>
            <a:endParaRPr lang="en-US" sz="4000" dirty="0">
              <a:latin typeface="+mn-lt"/>
              <a:ea typeface="Times New Roman" panose="02020603050405020304"/>
            </a:endParaRPr>
          </a:p>
          <a:p>
            <a:pPr algn="ctr">
              <a:lnSpc>
                <a:spcPct val="150000"/>
              </a:lnSpc>
            </a:pPr>
            <a:r>
              <a:rPr lang="fr-FR" sz="4000" dirty="0">
                <a:latin typeface="+mn-lt"/>
                <a:ea typeface="Times New Roman" panose="02020603050405020304"/>
              </a:rPr>
              <a:t>2CH</a:t>
            </a:r>
            <a:r>
              <a:rPr lang="fr-FR" sz="4000" baseline="-25000" dirty="0">
                <a:latin typeface="+mn-lt"/>
                <a:ea typeface="Times New Roman" panose="02020603050405020304"/>
              </a:rPr>
              <a:t>3</a:t>
            </a:r>
            <a:r>
              <a:rPr lang="fr-FR" sz="4000" dirty="0">
                <a:latin typeface="+mn-lt"/>
                <a:ea typeface="Times New Roman" panose="02020603050405020304"/>
              </a:rPr>
              <a:t>COOH + CaCO</a:t>
            </a:r>
            <a:r>
              <a:rPr lang="fr-FR" sz="4000" baseline="-25000" dirty="0">
                <a:latin typeface="+mn-lt"/>
                <a:ea typeface="Times New Roman" panose="02020603050405020304"/>
              </a:rPr>
              <a:t>3</a:t>
            </a:r>
            <a:r>
              <a:rPr lang="fr-FR" sz="4000" dirty="0">
                <a:latin typeface="+mn-lt"/>
                <a:ea typeface="Cardo"/>
              </a:rPr>
              <a:t> → (CH</a:t>
            </a:r>
            <a:r>
              <a:rPr lang="fr-FR" sz="4000" baseline="-25000" dirty="0">
                <a:latin typeface="+mn-lt"/>
                <a:ea typeface="Times New Roman" panose="02020603050405020304"/>
              </a:rPr>
              <a:t>3</a:t>
            </a:r>
            <a:r>
              <a:rPr lang="fr-FR" sz="4000" dirty="0">
                <a:latin typeface="+mn-lt"/>
                <a:ea typeface="Times New Roman" panose="02020603050405020304"/>
              </a:rPr>
              <a:t>COO)</a:t>
            </a:r>
            <a:r>
              <a:rPr lang="fr-FR" sz="4000" baseline="-25000" dirty="0">
                <a:latin typeface="+mn-lt"/>
                <a:ea typeface="Times New Roman" panose="02020603050405020304"/>
              </a:rPr>
              <a:t>2</a:t>
            </a:r>
            <a:r>
              <a:rPr lang="fr-FR" sz="4000" dirty="0">
                <a:latin typeface="+mn-lt"/>
                <a:ea typeface="Times New Roman" panose="02020603050405020304"/>
              </a:rPr>
              <a:t>Ca + CO</a:t>
            </a:r>
            <a:r>
              <a:rPr lang="fr-FR" sz="4000" baseline="-25000" dirty="0">
                <a:latin typeface="+mn-lt"/>
                <a:ea typeface="Times New Roman" panose="02020603050405020304"/>
              </a:rPr>
              <a:t>2</a:t>
            </a:r>
            <a:r>
              <a:rPr lang="fr-FR" sz="4000" dirty="0">
                <a:latin typeface="+mn-lt"/>
                <a:ea typeface="Times New Roman" panose="02020603050405020304"/>
              </a:rPr>
              <a:t> + H</a:t>
            </a:r>
            <a:r>
              <a:rPr lang="fr-FR" sz="4000" baseline="-25000" dirty="0">
                <a:latin typeface="+mn-lt"/>
                <a:ea typeface="Times New Roman" panose="02020603050405020304"/>
              </a:rPr>
              <a:t>2</a:t>
            </a:r>
            <a:r>
              <a:rPr lang="fr-FR" sz="4000" dirty="0">
                <a:latin typeface="+mn-lt"/>
                <a:ea typeface="Times New Roman" panose="02020603050405020304"/>
              </a:rPr>
              <a:t>O</a:t>
            </a:r>
            <a:endParaRPr lang="en-US" sz="4000" dirty="0">
              <a:latin typeface="+mn-lt"/>
              <a:ea typeface="Times New Roman" panose="02020603050405020304"/>
            </a:endParaRPr>
          </a:p>
          <a:p>
            <a:pPr algn="ctr">
              <a:lnSpc>
                <a:spcPct val="150000"/>
              </a:lnSpc>
            </a:pPr>
            <a:r>
              <a:rPr lang="fr-FR" sz="4000" dirty="0">
                <a:latin typeface="+mn-lt"/>
                <a:ea typeface="Times New Roman" panose="02020603050405020304"/>
              </a:rPr>
              <a:t>2CH</a:t>
            </a:r>
            <a:r>
              <a:rPr lang="fr-FR" sz="4000" baseline="-25000" dirty="0">
                <a:latin typeface="+mn-lt"/>
                <a:ea typeface="Times New Roman" panose="02020603050405020304"/>
              </a:rPr>
              <a:t>3</a:t>
            </a:r>
            <a:r>
              <a:rPr lang="fr-FR" sz="4000" dirty="0">
                <a:latin typeface="+mn-lt"/>
                <a:ea typeface="Times New Roman" panose="02020603050405020304"/>
              </a:rPr>
              <a:t>COOH + MgCO</a:t>
            </a:r>
            <a:r>
              <a:rPr lang="fr-FR" sz="4000" baseline="-25000" dirty="0">
                <a:latin typeface="+mn-lt"/>
                <a:ea typeface="Times New Roman" panose="02020603050405020304"/>
              </a:rPr>
              <a:t>3</a:t>
            </a:r>
            <a:r>
              <a:rPr lang="fr-FR" sz="4000" dirty="0">
                <a:latin typeface="+mn-lt"/>
                <a:ea typeface="Cardo"/>
              </a:rPr>
              <a:t> → (CH</a:t>
            </a:r>
            <a:r>
              <a:rPr lang="fr-FR" sz="4000" baseline="-25000" dirty="0">
                <a:latin typeface="+mn-lt"/>
                <a:ea typeface="Times New Roman" panose="02020603050405020304"/>
              </a:rPr>
              <a:t>3</a:t>
            </a:r>
            <a:r>
              <a:rPr lang="fr-FR" sz="4000" dirty="0">
                <a:latin typeface="+mn-lt"/>
                <a:ea typeface="Times New Roman" panose="02020603050405020304"/>
              </a:rPr>
              <a:t>COO)</a:t>
            </a:r>
            <a:r>
              <a:rPr lang="fr-FR" sz="4000" baseline="-25000" dirty="0">
                <a:latin typeface="+mn-lt"/>
                <a:ea typeface="Times New Roman" panose="02020603050405020304"/>
              </a:rPr>
              <a:t>2</a:t>
            </a:r>
            <a:r>
              <a:rPr lang="fr-FR" sz="4000" dirty="0">
                <a:latin typeface="+mn-lt"/>
                <a:ea typeface="Times New Roman" panose="02020603050405020304"/>
              </a:rPr>
              <a:t>Mg+ CO</a:t>
            </a:r>
            <a:r>
              <a:rPr lang="fr-FR" sz="4000" baseline="-25000" dirty="0">
                <a:latin typeface="+mn-lt"/>
                <a:ea typeface="Times New Roman" panose="02020603050405020304"/>
              </a:rPr>
              <a:t>2</a:t>
            </a:r>
            <a:r>
              <a:rPr lang="fr-FR" sz="4000" dirty="0">
                <a:latin typeface="+mn-lt"/>
                <a:ea typeface="Times New Roman" panose="02020603050405020304"/>
              </a:rPr>
              <a:t> + H</a:t>
            </a:r>
            <a:r>
              <a:rPr lang="fr-FR" sz="4000" baseline="-25000" dirty="0">
                <a:latin typeface="+mn-lt"/>
                <a:ea typeface="Times New Roman" panose="02020603050405020304"/>
              </a:rPr>
              <a:t>2</a:t>
            </a:r>
            <a:r>
              <a:rPr lang="fr-FR" sz="4000" dirty="0">
                <a:latin typeface="+mn-lt"/>
                <a:ea typeface="Times New Roman" panose="02020603050405020304"/>
              </a:rPr>
              <a:t>O</a:t>
            </a:r>
            <a:endParaRPr lang="en-US" sz="4000" dirty="0">
              <a:effectLst/>
              <a:latin typeface="+mn-lt"/>
              <a:ea typeface="Times New Roman" panose="02020603050405020304"/>
            </a:endParaRPr>
          </a:p>
        </p:txBody>
      </p:sp>
      <p:pic>
        <p:nvPicPr>
          <p:cNvPr id="3" name="Picture 2"/>
          <p:cNvPicPr>
            <a:picLocks noChangeAspect="1"/>
          </p:cNvPicPr>
          <p:nvPr/>
        </p:nvPicPr>
        <p:blipFill>
          <a:blip r:embed="rId3"/>
          <a:srcRect/>
          <a:stretch>
            <a:fillRect/>
          </a:stretch>
        </p:blipFill>
        <p:spPr>
          <a:xfrm>
            <a:off x="16039320" y="190500"/>
            <a:ext cx="2038449" cy="19186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ectangle 1"/>
          <p:cNvSpPr/>
          <p:nvPr/>
        </p:nvSpPr>
        <p:spPr>
          <a:xfrm>
            <a:off x="914400" y="917020"/>
            <a:ext cx="16510000" cy="6555641"/>
          </a:xfrm>
          <a:prstGeom prst="rect">
            <a:avLst/>
          </a:prstGeom>
        </p:spPr>
        <p:txBody>
          <a:bodyPr wrap="square">
            <a:spAutoFit/>
          </a:bodyPr>
          <a:lstStyle/>
          <a:p>
            <a:pPr algn="just">
              <a:lnSpc>
                <a:spcPct val="150000"/>
              </a:lnSpc>
            </a:pPr>
            <a:r>
              <a:rPr lang="fr-FR" sz="4000" b="1" dirty="0" err="1">
                <a:latin typeface="+mn-lt"/>
                <a:ea typeface="Times New Roman" panose="02020603050405020304"/>
              </a:rPr>
              <a:t>Bài</a:t>
            </a:r>
            <a:r>
              <a:rPr lang="fr-FR" sz="4000" b="1" dirty="0">
                <a:latin typeface="+mn-lt"/>
                <a:ea typeface="Times New Roman" panose="02020603050405020304"/>
              </a:rPr>
              <a:t> 7. </a:t>
            </a:r>
            <a:endParaRPr lang="en-US" sz="4000" dirty="0">
              <a:latin typeface="+mn-lt"/>
              <a:ea typeface="Times New Roman" panose="02020603050405020304"/>
            </a:endParaRPr>
          </a:p>
          <a:p>
            <a:pPr algn="ctr">
              <a:lnSpc>
                <a:spcPct val="150000"/>
              </a:lnSpc>
            </a:pPr>
            <a:r>
              <a:rPr lang="fr-FR" sz="4000" dirty="0">
                <a:latin typeface="+mn-lt"/>
                <a:ea typeface="Times New Roman" panose="02020603050405020304"/>
              </a:rPr>
              <a:t>CH</a:t>
            </a:r>
            <a:r>
              <a:rPr lang="fr-FR" sz="4000" baseline="-25000" dirty="0">
                <a:latin typeface="+mn-lt"/>
                <a:ea typeface="Times New Roman" panose="02020603050405020304"/>
              </a:rPr>
              <a:t>3</a:t>
            </a:r>
            <a:r>
              <a:rPr lang="fr-FR" sz="4000" dirty="0">
                <a:latin typeface="+mn-lt"/>
                <a:ea typeface="Times New Roman" panose="02020603050405020304"/>
              </a:rPr>
              <a:t>COOH + CH</a:t>
            </a:r>
            <a:r>
              <a:rPr lang="fr-FR" sz="4000" baseline="-25000" dirty="0">
                <a:latin typeface="+mn-lt"/>
                <a:ea typeface="Times New Roman" panose="02020603050405020304"/>
              </a:rPr>
              <a:t>3</a:t>
            </a:r>
            <a:r>
              <a:rPr lang="fr-FR" sz="4000" dirty="0">
                <a:latin typeface="+mn-lt"/>
                <a:ea typeface="Cardo"/>
              </a:rPr>
              <a:t>OH </a:t>
            </a:r>
            <a:r>
              <a:rPr lang="fr-FR" sz="4000" dirty="0">
                <a:latin typeface="+mn-lt"/>
                <a:ea typeface="Cardo"/>
                <a:cs typeface="Cambria Math" panose="02040503050406030204"/>
              </a:rPr>
              <a:t>⇌</a:t>
            </a:r>
            <a:r>
              <a:rPr lang="fr-FR" sz="4000" dirty="0">
                <a:latin typeface="+mn-lt"/>
                <a:ea typeface="Cardo"/>
              </a:rPr>
              <a:t> H</a:t>
            </a:r>
            <a:r>
              <a:rPr lang="fr-FR" sz="4000" baseline="-25000" dirty="0">
                <a:latin typeface="+mn-lt"/>
                <a:ea typeface="Times New Roman" panose="02020603050405020304"/>
              </a:rPr>
              <a:t>2</a:t>
            </a:r>
            <a:r>
              <a:rPr lang="fr-FR" sz="4000" dirty="0">
                <a:latin typeface="+mn-lt"/>
                <a:ea typeface="Times New Roman" panose="02020603050405020304"/>
              </a:rPr>
              <a:t>O + CH</a:t>
            </a:r>
            <a:r>
              <a:rPr lang="fr-FR" sz="4000" baseline="-25000" dirty="0">
                <a:latin typeface="+mn-lt"/>
                <a:ea typeface="Times New Roman" panose="02020603050405020304"/>
              </a:rPr>
              <a:t>3</a:t>
            </a:r>
            <a:r>
              <a:rPr lang="fr-FR" sz="4000" dirty="0">
                <a:latin typeface="+mn-lt"/>
                <a:ea typeface="Times New Roman" panose="02020603050405020304"/>
              </a:rPr>
              <a:t>COOCH</a:t>
            </a:r>
            <a:r>
              <a:rPr lang="fr-FR" sz="4000" baseline="-25000" dirty="0">
                <a:latin typeface="+mn-lt"/>
                <a:ea typeface="Times New Roman" panose="02020603050405020304"/>
              </a:rPr>
              <a:t>3</a:t>
            </a:r>
            <a:endParaRPr lang="en-US" sz="4000" dirty="0">
              <a:latin typeface="+mn-lt"/>
              <a:ea typeface="Times New Roman" panose="02020603050405020304"/>
            </a:endParaRPr>
          </a:p>
          <a:p>
            <a:pPr algn="just">
              <a:lnSpc>
                <a:spcPct val="150000"/>
              </a:lnSpc>
            </a:pPr>
            <a:r>
              <a:rPr lang="fr-FR" sz="4000" dirty="0" smtClean="0">
                <a:latin typeface="+mn-lt"/>
                <a:ea typeface="Times New Roman" panose="02020603050405020304"/>
              </a:rPr>
              <a:t>→ </a:t>
            </a:r>
            <a:r>
              <a:rPr lang="fr-FR" sz="4000" dirty="0" err="1" smtClean="0">
                <a:latin typeface="+mn-lt"/>
                <a:ea typeface="Times New Roman" panose="02020603050405020304"/>
              </a:rPr>
              <a:t>Methyl</a:t>
            </a:r>
            <a:r>
              <a:rPr lang="fr-FR" sz="4000" dirty="0" smtClean="0">
                <a:latin typeface="+mn-lt"/>
                <a:ea typeface="Times New Roman" panose="02020603050405020304"/>
              </a:rPr>
              <a:t> </a:t>
            </a:r>
            <a:r>
              <a:rPr lang="fr-FR" sz="4000" dirty="0" err="1">
                <a:latin typeface="+mn-lt"/>
                <a:ea typeface="Times New Roman" panose="02020603050405020304"/>
              </a:rPr>
              <a:t>acetate</a:t>
            </a:r>
            <a:r>
              <a:rPr lang="fr-FR" sz="4000" dirty="0">
                <a:latin typeface="+mn-lt"/>
                <a:ea typeface="Times New Roman" panose="02020603050405020304"/>
              </a:rPr>
              <a:t> </a:t>
            </a:r>
            <a:r>
              <a:rPr lang="fr-FR" sz="4000" dirty="0" err="1">
                <a:latin typeface="+mn-lt"/>
                <a:ea typeface="Times New Roman" panose="02020603050405020304"/>
              </a:rPr>
              <a:t>có</a:t>
            </a:r>
            <a:r>
              <a:rPr lang="fr-FR" sz="4000" dirty="0">
                <a:latin typeface="+mn-lt"/>
                <a:ea typeface="Times New Roman" panose="02020603050405020304"/>
              </a:rPr>
              <a:t> </a:t>
            </a:r>
            <a:r>
              <a:rPr lang="fr-FR" sz="4000" dirty="0" err="1">
                <a:latin typeface="+mn-lt"/>
                <a:ea typeface="Times New Roman" panose="02020603050405020304"/>
              </a:rPr>
              <a:t>công</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chính</a:t>
            </a:r>
            <a:r>
              <a:rPr lang="fr-FR" sz="4000" dirty="0">
                <a:latin typeface="+mn-lt"/>
                <a:ea typeface="Times New Roman" panose="02020603050405020304"/>
              </a:rPr>
              <a:t> là </a:t>
            </a:r>
            <a:r>
              <a:rPr lang="fr-FR" sz="4000" dirty="0" err="1">
                <a:latin typeface="+mn-lt"/>
                <a:ea typeface="Times New Roman" panose="02020603050405020304"/>
              </a:rPr>
              <a:t>dung</a:t>
            </a:r>
            <a:r>
              <a:rPr lang="fr-FR" sz="4000" dirty="0">
                <a:latin typeface="+mn-lt"/>
                <a:ea typeface="Times New Roman" panose="02020603050405020304"/>
              </a:rPr>
              <a:t> </a:t>
            </a:r>
            <a:r>
              <a:rPr lang="fr-FR" sz="4000" dirty="0" err="1">
                <a:latin typeface="+mn-lt"/>
                <a:ea typeface="Times New Roman" panose="02020603050405020304"/>
              </a:rPr>
              <a:t>môi</a:t>
            </a:r>
            <a:r>
              <a:rPr lang="fr-FR" sz="4000" dirty="0">
                <a:latin typeface="+mn-lt"/>
                <a:ea typeface="Times New Roman" panose="02020603050405020304"/>
              </a:rPr>
              <a:t> </a:t>
            </a:r>
            <a:r>
              <a:rPr lang="fr-FR" sz="4000" dirty="0" err="1">
                <a:latin typeface="+mn-lt"/>
                <a:ea typeface="Times New Roman" panose="02020603050405020304"/>
              </a:rPr>
              <a:t>hoà</a:t>
            </a:r>
            <a:r>
              <a:rPr lang="fr-FR" sz="4000" dirty="0">
                <a:latin typeface="+mn-lt"/>
                <a:ea typeface="Times New Roman" panose="02020603050405020304"/>
              </a:rPr>
              <a:t> tan </a:t>
            </a:r>
            <a:r>
              <a:rPr lang="fr-FR" sz="4000" dirty="0" err="1">
                <a:latin typeface="+mn-lt"/>
                <a:ea typeface="Times New Roman" panose="02020603050405020304"/>
              </a:rPr>
              <a:t>sơn</a:t>
            </a:r>
            <a:r>
              <a:rPr lang="fr-FR" sz="4000" dirty="0">
                <a:latin typeface="+mn-lt"/>
                <a:ea typeface="Times New Roman" panose="02020603050405020304"/>
              </a:rPr>
              <a:t>, </a:t>
            </a:r>
            <a:r>
              <a:rPr lang="fr-FR" sz="4000" dirty="0" err="1">
                <a:latin typeface="+mn-lt"/>
                <a:ea typeface="Times New Roman" panose="02020603050405020304"/>
              </a:rPr>
              <a:t>keo</a:t>
            </a:r>
            <a:r>
              <a:rPr lang="fr-FR" sz="4000" dirty="0">
                <a:latin typeface="+mn-lt"/>
                <a:ea typeface="Times New Roman" panose="02020603050405020304"/>
              </a:rPr>
              <a:t> </a:t>
            </a:r>
            <a:r>
              <a:rPr lang="fr-FR" sz="4000" dirty="0" err="1">
                <a:latin typeface="+mn-lt"/>
                <a:ea typeface="Times New Roman" panose="02020603050405020304"/>
              </a:rPr>
              <a:t>dán</a:t>
            </a:r>
            <a:r>
              <a:rPr lang="fr-FR" sz="4000" dirty="0">
                <a:latin typeface="+mn-lt"/>
                <a:ea typeface="Times New Roman" panose="02020603050405020304"/>
              </a:rPr>
              <a:t> </a:t>
            </a:r>
            <a:r>
              <a:rPr lang="fr-FR" sz="4000" dirty="0" err="1">
                <a:latin typeface="+mn-lt"/>
                <a:ea typeface="Times New Roman" panose="02020603050405020304"/>
              </a:rPr>
              <a:t>và</a:t>
            </a:r>
            <a:r>
              <a:rPr lang="fr-FR" sz="4000" dirty="0">
                <a:latin typeface="+mn-lt"/>
                <a:ea typeface="Times New Roman" panose="02020603050405020304"/>
              </a:rPr>
              <a:t> </a:t>
            </a:r>
            <a:r>
              <a:rPr lang="fr-FR" sz="4000" dirty="0" err="1">
                <a:latin typeface="+mn-lt"/>
                <a:ea typeface="Times New Roman" panose="02020603050405020304"/>
              </a:rPr>
              <a:t>chất</a:t>
            </a:r>
            <a:r>
              <a:rPr lang="fr-FR" sz="4000" dirty="0">
                <a:latin typeface="+mn-lt"/>
                <a:ea typeface="Times New Roman" panose="02020603050405020304"/>
              </a:rPr>
              <a:t> </a:t>
            </a:r>
            <a:r>
              <a:rPr lang="fr-FR" sz="4000" dirty="0" err="1">
                <a:latin typeface="+mn-lt"/>
                <a:ea typeface="Times New Roman" panose="02020603050405020304"/>
              </a:rPr>
              <a:t>tẩy</a:t>
            </a:r>
            <a:r>
              <a:rPr lang="fr-FR" sz="4000" dirty="0">
                <a:latin typeface="+mn-lt"/>
                <a:ea typeface="Times New Roman" panose="02020603050405020304"/>
              </a:rPr>
              <a:t> </a:t>
            </a:r>
            <a:r>
              <a:rPr lang="fr-FR" sz="4000" dirty="0" err="1">
                <a:latin typeface="+mn-lt"/>
                <a:ea typeface="Times New Roman" panose="02020603050405020304"/>
              </a:rPr>
              <a:t>sơn</a:t>
            </a:r>
            <a:r>
              <a:rPr lang="fr-FR" sz="4000" dirty="0">
                <a:latin typeface="+mn-lt"/>
                <a:ea typeface="Times New Roman" panose="02020603050405020304"/>
              </a:rPr>
              <a:t> </a:t>
            </a:r>
            <a:r>
              <a:rPr lang="fr-FR" sz="4000" err="1">
                <a:latin typeface="+mn-lt"/>
                <a:ea typeface="Times New Roman" panose="02020603050405020304"/>
              </a:rPr>
              <a:t>móng</a:t>
            </a:r>
            <a:r>
              <a:rPr lang="fr-FR" sz="4000">
                <a:latin typeface="+mn-lt"/>
                <a:ea typeface="Times New Roman" panose="02020603050405020304"/>
              </a:rPr>
              <a:t> </a:t>
            </a:r>
            <a:r>
              <a:rPr lang="fr-FR" sz="4000" smtClean="0">
                <a:latin typeface="+mn-lt"/>
                <a:ea typeface="Times New Roman" panose="02020603050405020304"/>
              </a:rPr>
              <a:t>tay</a:t>
            </a:r>
            <a:r>
              <a:rPr lang="vi-VN" sz="4000" smtClean="0">
                <a:latin typeface="+mn-lt"/>
                <a:ea typeface="Times New Roman" panose="02020603050405020304"/>
              </a:rPr>
              <a:t>.</a:t>
            </a:r>
            <a:endParaRPr lang="en-US" sz="4000" dirty="0">
              <a:latin typeface="+mn-lt"/>
              <a:ea typeface="Times New Roman" panose="02020603050405020304"/>
            </a:endParaRPr>
          </a:p>
          <a:p>
            <a:pPr algn="just">
              <a:lnSpc>
                <a:spcPct val="150000"/>
              </a:lnSpc>
            </a:pPr>
            <a:r>
              <a:rPr lang="fr-FR" sz="4000" b="1" dirty="0" err="1">
                <a:latin typeface="+mn-lt"/>
                <a:ea typeface="Times New Roman" panose="02020603050405020304"/>
              </a:rPr>
              <a:t>Bài</a:t>
            </a:r>
            <a:r>
              <a:rPr lang="fr-FR" sz="4000" b="1" dirty="0">
                <a:latin typeface="+mn-lt"/>
                <a:ea typeface="Times New Roman" panose="02020603050405020304"/>
              </a:rPr>
              <a:t> 8. </a:t>
            </a:r>
            <a:endParaRPr lang="en-US" sz="4000" dirty="0">
              <a:latin typeface="+mn-lt"/>
              <a:ea typeface="Times New Roman" panose="02020603050405020304"/>
            </a:endParaRPr>
          </a:p>
          <a:p>
            <a:pPr algn="just">
              <a:lnSpc>
                <a:spcPct val="150000"/>
              </a:lnSpc>
            </a:pPr>
            <a:r>
              <a:rPr lang="fr-FR" sz="4000" dirty="0" err="1">
                <a:latin typeface="+mn-lt"/>
                <a:ea typeface="Times New Roman" panose="02020603050405020304"/>
              </a:rPr>
              <a:t>Hướng</a:t>
            </a:r>
            <a:r>
              <a:rPr lang="fr-FR" sz="4000" dirty="0">
                <a:latin typeface="+mn-lt"/>
                <a:ea typeface="Times New Roman" panose="02020603050405020304"/>
              </a:rPr>
              <a:t> </a:t>
            </a:r>
            <a:r>
              <a:rPr lang="fr-FR" sz="4000" dirty="0" err="1">
                <a:latin typeface="+mn-lt"/>
                <a:ea typeface="Times New Roman" panose="02020603050405020304"/>
              </a:rPr>
              <a:t>dẫn</a:t>
            </a:r>
            <a:r>
              <a:rPr lang="fr-FR" sz="4000" dirty="0">
                <a:latin typeface="+mn-lt"/>
                <a:ea typeface="Times New Roman" panose="02020603050405020304"/>
              </a:rPr>
              <a:t> </a:t>
            </a:r>
            <a:r>
              <a:rPr lang="fr-FR" sz="4000" dirty="0" err="1" smtClean="0">
                <a:latin typeface="+mn-lt"/>
                <a:ea typeface="Times New Roman" panose="02020603050405020304"/>
              </a:rPr>
              <a:t>học</a:t>
            </a:r>
            <a:r>
              <a:rPr lang="fr-FR" sz="4000" dirty="0" smtClean="0">
                <a:latin typeface="+mn-lt"/>
                <a:ea typeface="Times New Roman" panose="02020603050405020304"/>
              </a:rPr>
              <a:t> </a:t>
            </a:r>
            <a:r>
              <a:rPr lang="fr-FR" sz="4000" dirty="0" err="1" smtClean="0">
                <a:latin typeface="+mn-lt"/>
                <a:ea typeface="Times New Roman" panose="02020603050405020304"/>
              </a:rPr>
              <a:t>sinh</a:t>
            </a:r>
            <a:r>
              <a:rPr lang="fr-FR" sz="4000" dirty="0" smtClean="0">
                <a:latin typeface="+mn-lt"/>
                <a:ea typeface="Times New Roman" panose="02020603050405020304"/>
              </a:rPr>
              <a:t> </a:t>
            </a:r>
            <a:r>
              <a:rPr lang="fr-FR" sz="4000" dirty="0" err="1">
                <a:latin typeface="+mn-lt"/>
                <a:ea typeface="Times New Roman" panose="02020603050405020304"/>
              </a:rPr>
              <a:t>sử</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nguồn</a:t>
            </a:r>
            <a:r>
              <a:rPr lang="fr-FR" sz="4000" dirty="0">
                <a:latin typeface="+mn-lt"/>
                <a:ea typeface="Times New Roman" panose="02020603050405020304"/>
              </a:rPr>
              <a:t> </a:t>
            </a:r>
            <a:r>
              <a:rPr lang="fr-FR" sz="4000" dirty="0" err="1">
                <a:latin typeface="+mn-lt"/>
                <a:ea typeface="Times New Roman" panose="02020603050405020304"/>
              </a:rPr>
              <a:t>nguyên</a:t>
            </a:r>
            <a:r>
              <a:rPr lang="fr-FR" sz="4000" dirty="0">
                <a:latin typeface="+mn-lt"/>
                <a:ea typeface="Times New Roman" panose="02020603050405020304"/>
              </a:rPr>
              <a:t> </a:t>
            </a:r>
            <a:r>
              <a:rPr lang="fr-FR" sz="4000" dirty="0" err="1">
                <a:latin typeface="+mn-lt"/>
                <a:ea typeface="Times New Roman" panose="02020603050405020304"/>
              </a:rPr>
              <a:t>liệu</a:t>
            </a:r>
            <a:r>
              <a:rPr lang="fr-FR" sz="4000" dirty="0">
                <a:latin typeface="+mn-lt"/>
                <a:ea typeface="Times New Roman" panose="02020603050405020304"/>
              </a:rPr>
              <a:t> </a:t>
            </a:r>
            <a:r>
              <a:rPr lang="fr-FR" sz="4000" dirty="0" err="1">
                <a:latin typeface="+mn-lt"/>
                <a:ea typeface="Times New Roman" panose="02020603050405020304"/>
              </a:rPr>
              <a:t>có</a:t>
            </a:r>
            <a:r>
              <a:rPr lang="fr-FR" sz="4000" dirty="0">
                <a:latin typeface="+mn-lt"/>
                <a:ea typeface="Times New Roman" panose="02020603050405020304"/>
              </a:rPr>
              <a:t> </a:t>
            </a:r>
            <a:r>
              <a:rPr lang="fr-FR" sz="4000" dirty="0" err="1">
                <a:latin typeface="+mn-lt"/>
                <a:ea typeface="Times New Roman" panose="02020603050405020304"/>
              </a:rPr>
              <a:t>sẵn</a:t>
            </a:r>
            <a:r>
              <a:rPr lang="fr-FR" sz="4000" dirty="0">
                <a:latin typeface="+mn-lt"/>
                <a:ea typeface="Times New Roman" panose="02020603050405020304"/>
              </a:rPr>
              <a:t> </a:t>
            </a:r>
            <a:r>
              <a:rPr lang="fr-FR" sz="4000" dirty="0" err="1">
                <a:latin typeface="+mn-lt"/>
                <a:ea typeface="Times New Roman" panose="02020603050405020304"/>
              </a:rPr>
              <a:t>để</a:t>
            </a:r>
            <a:r>
              <a:rPr lang="fr-FR" sz="4000" dirty="0">
                <a:latin typeface="+mn-lt"/>
                <a:ea typeface="Times New Roman" panose="02020603050405020304"/>
              </a:rPr>
              <a:t> </a:t>
            </a:r>
            <a:r>
              <a:rPr lang="fr-FR" sz="4000" dirty="0" err="1">
                <a:latin typeface="+mn-lt"/>
                <a:ea typeface="Times New Roman" panose="02020603050405020304"/>
              </a:rPr>
              <a:t>sử</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trong</a:t>
            </a:r>
            <a:r>
              <a:rPr lang="fr-FR" sz="4000" dirty="0">
                <a:latin typeface="+mn-lt"/>
                <a:ea typeface="Times New Roman" panose="02020603050405020304"/>
              </a:rPr>
              <a:t> </a:t>
            </a:r>
            <a:r>
              <a:rPr lang="fr-FR" sz="4000" dirty="0" err="1">
                <a:latin typeface="+mn-lt"/>
                <a:ea typeface="Times New Roman" panose="02020603050405020304"/>
              </a:rPr>
              <a:t>gia</a:t>
            </a:r>
            <a:r>
              <a:rPr lang="fr-FR" sz="4000" dirty="0">
                <a:latin typeface="+mn-lt"/>
                <a:ea typeface="Times New Roman" panose="02020603050405020304"/>
              </a:rPr>
              <a:t> </a:t>
            </a:r>
            <a:r>
              <a:rPr lang="fr-FR" sz="4000" dirty="0" err="1">
                <a:latin typeface="+mn-lt"/>
                <a:ea typeface="Times New Roman" panose="02020603050405020304"/>
              </a:rPr>
              <a:t>đình</a:t>
            </a:r>
            <a:r>
              <a:rPr lang="fr-FR" sz="4000" dirty="0">
                <a:latin typeface="+mn-lt"/>
                <a:ea typeface="Times New Roman" panose="02020603050405020304"/>
              </a:rPr>
              <a:t>, </a:t>
            </a:r>
            <a:r>
              <a:rPr lang="fr-FR" sz="4000" dirty="0" err="1">
                <a:latin typeface="+mn-lt"/>
                <a:ea typeface="Times New Roman" panose="02020603050405020304"/>
              </a:rPr>
              <a:t>áp</a:t>
            </a:r>
            <a:r>
              <a:rPr lang="fr-FR" sz="4000" dirty="0">
                <a:latin typeface="+mn-lt"/>
                <a:ea typeface="Times New Roman" panose="02020603050405020304"/>
              </a:rPr>
              <a:t> </a:t>
            </a:r>
            <a:r>
              <a:rPr lang="fr-FR" sz="4000" dirty="0" err="1">
                <a:latin typeface="+mn-lt"/>
                <a:ea typeface="Times New Roman" panose="02020603050405020304"/>
              </a:rPr>
              <a:t>dụng</a:t>
            </a:r>
            <a:r>
              <a:rPr lang="fr-FR" sz="4000" dirty="0">
                <a:latin typeface="+mn-lt"/>
                <a:ea typeface="Times New Roman" panose="02020603050405020304"/>
              </a:rPr>
              <a:t> </a:t>
            </a:r>
            <a:r>
              <a:rPr lang="fr-FR" sz="4000" dirty="0" err="1">
                <a:latin typeface="+mn-lt"/>
                <a:ea typeface="Times New Roman" panose="02020603050405020304"/>
              </a:rPr>
              <a:t>phương</a:t>
            </a:r>
            <a:r>
              <a:rPr lang="fr-FR" sz="4000" dirty="0">
                <a:latin typeface="+mn-lt"/>
                <a:ea typeface="Times New Roman" panose="02020603050405020304"/>
              </a:rPr>
              <a:t> </a:t>
            </a:r>
            <a:r>
              <a:rPr lang="fr-FR" sz="4000" dirty="0" err="1">
                <a:latin typeface="+mn-lt"/>
                <a:ea typeface="Times New Roman" panose="02020603050405020304"/>
              </a:rPr>
              <a:t>pháp</a:t>
            </a:r>
            <a:r>
              <a:rPr lang="fr-FR" sz="4000" dirty="0">
                <a:latin typeface="+mn-lt"/>
                <a:ea typeface="Times New Roman" panose="02020603050405020304"/>
              </a:rPr>
              <a:t> </a:t>
            </a:r>
            <a:r>
              <a:rPr lang="fr-FR" sz="4000" dirty="0" err="1">
                <a:latin typeface="+mn-lt"/>
                <a:ea typeface="Times New Roman" panose="02020603050405020304"/>
              </a:rPr>
              <a:t>lên</a:t>
            </a:r>
            <a:r>
              <a:rPr lang="fr-FR" sz="4000" dirty="0">
                <a:latin typeface="+mn-lt"/>
                <a:ea typeface="Times New Roman" panose="02020603050405020304"/>
              </a:rPr>
              <a:t> men </a:t>
            </a:r>
            <a:r>
              <a:rPr lang="fr-FR" sz="4000" dirty="0" err="1">
                <a:latin typeface="+mn-lt"/>
                <a:ea typeface="Times New Roman" panose="02020603050405020304"/>
              </a:rPr>
              <a:t>giấm</a:t>
            </a:r>
            <a:r>
              <a:rPr lang="fr-FR" sz="4000" dirty="0">
                <a:latin typeface="+mn-lt"/>
                <a:ea typeface="Times New Roman" panose="02020603050405020304"/>
              </a:rPr>
              <a:t> </a:t>
            </a:r>
            <a:r>
              <a:rPr lang="fr-FR" sz="4000" dirty="0" err="1">
                <a:latin typeface="+mn-lt"/>
                <a:ea typeface="Times New Roman" panose="02020603050405020304"/>
              </a:rPr>
              <a:t>như</a:t>
            </a:r>
            <a:r>
              <a:rPr lang="fr-FR" sz="4000" dirty="0">
                <a:latin typeface="+mn-lt"/>
                <a:ea typeface="Times New Roman" panose="02020603050405020304"/>
              </a:rPr>
              <a:t>: </a:t>
            </a:r>
            <a:endParaRPr lang="en-US" sz="4000" dirty="0">
              <a:latin typeface="+mn-lt"/>
            </a:endParaRPr>
          </a:p>
        </p:txBody>
      </p:sp>
      <p:sp>
        <p:nvSpPr>
          <p:cNvPr id="3" name="Rounded Rectangle 2"/>
          <p:cNvSpPr/>
          <p:nvPr/>
        </p:nvSpPr>
        <p:spPr>
          <a:xfrm>
            <a:off x="1204094" y="7879672"/>
            <a:ext cx="5145906" cy="1873927"/>
          </a:xfrm>
          <a:prstGeom prst="roundRect">
            <a:avLst/>
          </a:prstGeom>
          <a:solidFill>
            <a:srgbClr val="F5F797"/>
          </a:solidFill>
          <a:ln w="25400" cap="flat" cmpd="sng" algn="ctr">
            <a:noFill/>
            <a:prstDash val="solid"/>
          </a:ln>
          <a:effectLst/>
        </p:spPr>
        <p:txBody>
          <a:bodyPr rtlCol="0" anchor="ctr"/>
          <a:lstStyle/>
          <a:p>
            <a:pPr lvl="0" algn="ctr">
              <a:lnSpc>
                <a:spcPct val="150000"/>
              </a:lnSpc>
              <a:buClrTx/>
              <a:defRPr/>
            </a:pPr>
            <a:r>
              <a:rPr lang="en-US" sz="4000" dirty="0" err="1" smtClean="0">
                <a:ea typeface="+mn-ea"/>
                <a:cs typeface="+mn-cs"/>
              </a:rPr>
              <a:t>Làm</a:t>
            </a:r>
            <a:r>
              <a:rPr lang="en-US" sz="4000" dirty="0" smtClean="0">
                <a:ea typeface="+mn-ea"/>
                <a:cs typeface="+mn-cs"/>
              </a:rPr>
              <a:t> </a:t>
            </a:r>
            <a:r>
              <a:rPr lang="en-US" sz="4000" dirty="0" err="1">
                <a:ea typeface="+mn-ea"/>
                <a:cs typeface="+mn-cs"/>
              </a:rPr>
              <a:t>giấm</a:t>
            </a:r>
            <a:r>
              <a:rPr lang="en-US" sz="4000" dirty="0">
                <a:ea typeface="+mn-ea"/>
                <a:cs typeface="+mn-cs"/>
              </a:rPr>
              <a:t> </a:t>
            </a:r>
            <a:r>
              <a:rPr lang="en-US" sz="4000" dirty="0" err="1">
                <a:ea typeface="+mn-ea"/>
                <a:cs typeface="+mn-cs"/>
              </a:rPr>
              <a:t>gạo</a:t>
            </a:r>
            <a:r>
              <a:rPr lang="en-US" sz="4000" dirty="0">
                <a:ea typeface="+mn-ea"/>
                <a:cs typeface="+mn-cs"/>
              </a:rPr>
              <a:t> </a:t>
            </a:r>
            <a:endParaRPr lang="en-US" sz="4000" dirty="0" smtClean="0">
              <a:ea typeface="+mn-ea"/>
              <a:cs typeface="+mn-cs"/>
            </a:endParaRPr>
          </a:p>
          <a:p>
            <a:pPr lvl="0" algn="ctr">
              <a:lnSpc>
                <a:spcPct val="150000"/>
              </a:lnSpc>
              <a:buClrTx/>
              <a:defRPr/>
            </a:pPr>
            <a:r>
              <a:rPr lang="en-US" sz="4000" dirty="0" smtClean="0">
                <a:ea typeface="+mn-ea"/>
                <a:cs typeface="+mn-cs"/>
              </a:rPr>
              <a:t>(</a:t>
            </a:r>
            <a:r>
              <a:rPr lang="en-US" sz="4000" dirty="0" err="1">
                <a:ea typeface="+mn-ea"/>
                <a:cs typeface="+mn-cs"/>
              </a:rPr>
              <a:t>giấm</a:t>
            </a:r>
            <a:r>
              <a:rPr lang="en-US" sz="4000" dirty="0">
                <a:ea typeface="+mn-ea"/>
                <a:cs typeface="+mn-cs"/>
              </a:rPr>
              <a:t> </a:t>
            </a:r>
            <a:r>
              <a:rPr lang="en-US" sz="4000" dirty="0" err="1">
                <a:ea typeface="+mn-ea"/>
                <a:cs typeface="+mn-cs"/>
              </a:rPr>
              <a:t>trắng</a:t>
            </a:r>
            <a:r>
              <a:rPr lang="en-US" sz="4000" dirty="0">
                <a:ea typeface="+mn-ea"/>
                <a:cs typeface="+mn-cs"/>
              </a:rPr>
              <a:t>)</a:t>
            </a:r>
            <a:endParaRPr kumimoji="0" lang="en-US" sz="4000" b="0" i="0" u="none" strike="noStrike" kern="0" cap="none" spc="0" normalizeH="0" baseline="0" noProof="0" dirty="0">
              <a:ln>
                <a:noFill/>
              </a:ln>
              <a:effectLst/>
              <a:uLnTx/>
              <a:uFillTx/>
              <a:ea typeface="+mn-ea"/>
              <a:cs typeface="+mn-cs"/>
            </a:endParaRPr>
          </a:p>
        </p:txBody>
      </p:sp>
      <p:sp>
        <p:nvSpPr>
          <p:cNvPr id="4" name="Rounded Rectangle 3"/>
          <p:cNvSpPr/>
          <p:nvPr/>
        </p:nvSpPr>
        <p:spPr>
          <a:xfrm>
            <a:off x="6596447" y="7879672"/>
            <a:ext cx="5145906" cy="1873927"/>
          </a:xfrm>
          <a:prstGeom prst="roundRect">
            <a:avLst/>
          </a:prstGeom>
          <a:solidFill>
            <a:srgbClr val="F8C0F0"/>
          </a:solidFill>
          <a:ln w="25400" cap="flat" cmpd="sng" algn="ctr">
            <a:noFill/>
            <a:prstDash val="solid"/>
          </a:ln>
          <a:effectLst/>
        </p:spPr>
        <p:txBody>
          <a:bodyPr rtlCol="0" anchor="ctr"/>
          <a:lstStyle/>
          <a:p>
            <a:pPr lvl="0" algn="ctr">
              <a:lnSpc>
                <a:spcPct val="150000"/>
              </a:lnSpc>
              <a:buClrTx/>
              <a:defRPr/>
            </a:pPr>
            <a:r>
              <a:rPr lang="en-US" sz="4000" dirty="0" err="1" smtClean="0">
                <a:ea typeface="+mn-ea"/>
                <a:cs typeface="+mn-cs"/>
              </a:rPr>
              <a:t>Làm</a:t>
            </a:r>
            <a:r>
              <a:rPr lang="en-US" sz="4000" dirty="0" smtClean="0">
                <a:ea typeface="+mn-ea"/>
                <a:cs typeface="+mn-cs"/>
              </a:rPr>
              <a:t> </a:t>
            </a:r>
            <a:r>
              <a:rPr lang="en-US" sz="4000" dirty="0" err="1">
                <a:ea typeface="+mn-ea"/>
                <a:cs typeface="+mn-cs"/>
              </a:rPr>
              <a:t>giấm</a:t>
            </a:r>
            <a:r>
              <a:rPr lang="en-US" sz="4000" dirty="0">
                <a:ea typeface="+mn-ea"/>
                <a:cs typeface="+mn-cs"/>
              </a:rPr>
              <a:t> </a:t>
            </a:r>
            <a:r>
              <a:rPr lang="en-US" sz="4000" dirty="0" err="1">
                <a:ea typeface="+mn-ea"/>
                <a:cs typeface="+mn-cs"/>
              </a:rPr>
              <a:t>táo</a:t>
            </a:r>
            <a:endParaRPr kumimoji="0" lang="en-US" sz="4000" b="0" i="0" u="none" strike="noStrike" kern="0" cap="none" spc="0" normalizeH="0" baseline="0" noProof="0" dirty="0">
              <a:ln>
                <a:noFill/>
              </a:ln>
              <a:effectLst/>
              <a:uLnTx/>
              <a:uFillTx/>
              <a:ea typeface="+mn-ea"/>
              <a:cs typeface="+mn-cs"/>
            </a:endParaRPr>
          </a:p>
        </p:txBody>
      </p:sp>
      <p:sp>
        <p:nvSpPr>
          <p:cNvPr id="5" name="Rounded Rectangle 4"/>
          <p:cNvSpPr/>
          <p:nvPr/>
        </p:nvSpPr>
        <p:spPr>
          <a:xfrm>
            <a:off x="12024494" y="7879671"/>
            <a:ext cx="5145906" cy="1873927"/>
          </a:xfrm>
          <a:prstGeom prst="roundRect">
            <a:avLst/>
          </a:prstGeom>
          <a:solidFill>
            <a:srgbClr val="B4DDF6"/>
          </a:solidFill>
          <a:ln w="25400" cap="flat" cmpd="sng" algn="ctr">
            <a:noFill/>
            <a:prstDash val="solid"/>
          </a:ln>
          <a:effectLst/>
        </p:spPr>
        <p:txBody>
          <a:bodyPr rtlCol="0" anchor="ctr"/>
          <a:lstStyle/>
          <a:p>
            <a:pPr lvl="0" algn="ctr">
              <a:lnSpc>
                <a:spcPct val="150000"/>
              </a:lnSpc>
              <a:buClrTx/>
              <a:defRPr/>
            </a:pPr>
            <a:r>
              <a:rPr lang="en-US" sz="4000" dirty="0" smtClean="0">
                <a:ea typeface="+mn-ea"/>
                <a:cs typeface="+mn-cs"/>
              </a:rPr>
              <a:t>L</a:t>
            </a:r>
            <a:r>
              <a:rPr lang="vi-VN" sz="4000" dirty="0" smtClean="0">
                <a:ea typeface="+mn-ea"/>
                <a:cs typeface="+mn-cs"/>
              </a:rPr>
              <a:t>àm </a:t>
            </a:r>
            <a:r>
              <a:rPr lang="vi-VN" sz="4000" dirty="0">
                <a:ea typeface="+mn-ea"/>
                <a:cs typeface="+mn-cs"/>
              </a:rPr>
              <a:t>giấm bằng nước dừa</a:t>
            </a:r>
            <a:endParaRPr kumimoji="0" lang="en-US" sz="4000" b="0" i="0" u="none" strike="noStrike" kern="0" cap="none" spc="0" normalizeH="0" baseline="0" noProof="0" dirty="0">
              <a:ln>
                <a:noFill/>
              </a:ln>
              <a:effectLst/>
              <a:uLnTx/>
              <a:uFillTx/>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8" dur="500"/>
                                        <p:tgtEl>
                                          <p:spTgt spid="2">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1" dur="500"/>
                                        <p:tgtEl>
                                          <p:spTgt spid="2">
                                            <p:txEl>
                                              <p:pRg st="4" end="4"/>
                                            </p:txEl>
                                          </p:spTgt>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22" name="TextBox 21"/>
          <p:cNvSpPr txBox="1"/>
          <p:nvPr/>
        </p:nvSpPr>
        <p:spPr>
          <a:xfrm>
            <a:off x="556013" y="635921"/>
            <a:ext cx="17531574" cy="1092607"/>
          </a:xfrm>
          <a:prstGeom prst="rect">
            <a:avLst/>
          </a:prstGeom>
          <a:noFill/>
        </p:spPr>
        <p:txBody>
          <a:bodyPr wrap="square" rtlCol="0">
            <a:spAutoFit/>
          </a:bodyPr>
          <a:lstStyle/>
          <a:p>
            <a:pPr algn="ctr"/>
            <a:r>
              <a:rPr lang="en-US" sz="6500" b="1" dirty="0" smtClean="0">
                <a:latin typeface="Arial" panose="020B0604020202020204" pitchFamily="34" charset="0"/>
                <a:cs typeface="Arial" panose="020B0604020202020204" pitchFamily="34" charset="0"/>
              </a:rPr>
              <a:t>HƯỚNG DẪN VỀ NHÀ</a:t>
            </a:r>
            <a:endParaRPr lang="en-US" sz="6500" dirty="0">
              <a:latin typeface="Arial" panose="020B0604020202020204" pitchFamily="34" charset="0"/>
              <a:cs typeface="Arial" panose="020B0604020202020204" pitchFamily="34" charset="0"/>
            </a:endParaRPr>
          </a:p>
        </p:txBody>
      </p:sp>
      <p:sp>
        <p:nvSpPr>
          <p:cNvPr id="41" name="Google Shape;648;p40"/>
          <p:cNvSpPr txBox="1">
            <a:spLocks noGrp="1"/>
          </p:cNvSpPr>
          <p:nvPr>
            <p:ph type="title" idx="7"/>
          </p:nvPr>
        </p:nvSpPr>
        <p:spPr>
          <a:xfrm>
            <a:off x="4880020" y="2234135"/>
            <a:ext cx="1469400" cy="969600"/>
          </a:xfrm>
          <a:prstGeom prst="rect">
            <a:avLst/>
          </a:prstGeom>
        </p:spPr>
        <p:txBody>
          <a:bodyPr spcFirstLastPara="1" wrap="square" lIns="182850" tIns="182850" rIns="182850" bIns="182850" anchor="ctr" anchorCtr="0">
            <a:noAutofit/>
          </a:bodyPr>
          <a:lstStyle/>
          <a:p>
            <a:r>
              <a:rPr lang="en-GB" dirty="0">
                <a:latin typeface="+mj-lt"/>
              </a:rPr>
              <a:t>1</a:t>
            </a:r>
            <a:endParaRPr dirty="0">
              <a:latin typeface="+mj-lt"/>
            </a:endParaRPr>
          </a:p>
        </p:txBody>
      </p:sp>
      <p:sp>
        <p:nvSpPr>
          <p:cNvPr id="42" name="TextBox 41"/>
          <p:cNvSpPr txBox="1"/>
          <p:nvPr/>
        </p:nvSpPr>
        <p:spPr>
          <a:xfrm>
            <a:off x="3390532" y="3463969"/>
            <a:ext cx="4432668" cy="2169825"/>
          </a:xfrm>
          <a:prstGeom prst="rect">
            <a:avLst/>
          </a:prstGeom>
          <a:noFill/>
        </p:spPr>
        <p:txBody>
          <a:bodyPr wrap="square">
            <a:spAutoFit/>
          </a:bodyPr>
          <a:lstStyle/>
          <a:p>
            <a:pPr lvl="0" algn="ctr">
              <a:lnSpc>
                <a:spcPct val="150000"/>
              </a:lnSpc>
              <a:spcAft>
                <a:spcPts val="800"/>
              </a:spcAft>
            </a:pPr>
            <a:r>
              <a:rPr lang="vi-VN" sz="4500" dirty="0">
                <a:latin typeface="Arial" panose="020B0604020202020204" pitchFamily="34" charset="0"/>
                <a:ea typeface="Arial" panose="020B0604020202020204" pitchFamily="34" charset="0"/>
                <a:cs typeface="Arial" panose="020B0604020202020204" pitchFamily="34" charset="0"/>
              </a:rPr>
              <a:t>Ôn lại kiến thức đã học</a:t>
            </a:r>
            <a:endParaRPr lang="vi-VN" sz="4500" dirty="0">
              <a:ea typeface="Arial" panose="020B0604020202020204" pitchFamily="34" charset="0"/>
              <a:cs typeface="Arial" panose="020B0604020202020204" pitchFamily="34" charset="0"/>
            </a:endParaRPr>
          </a:p>
        </p:txBody>
      </p:sp>
      <p:sp>
        <p:nvSpPr>
          <p:cNvPr id="43" name="Google Shape;648;p40"/>
          <p:cNvSpPr txBox="1">
            <a:spLocks noGrp="1"/>
          </p:cNvSpPr>
          <p:nvPr>
            <p:ph type="title" idx="7"/>
          </p:nvPr>
        </p:nvSpPr>
        <p:spPr>
          <a:xfrm>
            <a:off x="11833306" y="2234135"/>
            <a:ext cx="1469400" cy="969600"/>
          </a:xfrm>
          <a:prstGeom prst="rect">
            <a:avLst/>
          </a:prstGeom>
        </p:spPr>
        <p:txBody>
          <a:bodyPr spcFirstLastPara="1" wrap="square" lIns="182850" tIns="182850" rIns="182850" bIns="182850" anchor="ctr" anchorCtr="0">
            <a:noAutofit/>
          </a:bodyPr>
          <a:lstStyle/>
          <a:p>
            <a:r>
              <a:rPr lang="en-GB" dirty="0">
                <a:latin typeface="+mj-lt"/>
              </a:rPr>
              <a:t>2</a:t>
            </a:r>
            <a:endParaRPr dirty="0">
              <a:latin typeface="+mj-lt"/>
            </a:endParaRPr>
          </a:p>
        </p:txBody>
      </p:sp>
      <p:sp>
        <p:nvSpPr>
          <p:cNvPr id="44" name="TextBox 43"/>
          <p:cNvSpPr txBox="1"/>
          <p:nvPr/>
        </p:nvSpPr>
        <p:spPr>
          <a:xfrm>
            <a:off x="9618697" y="3423078"/>
            <a:ext cx="5862961" cy="2169825"/>
          </a:xfrm>
          <a:prstGeom prst="rect">
            <a:avLst/>
          </a:prstGeom>
          <a:noFill/>
        </p:spPr>
        <p:txBody>
          <a:bodyPr wrap="square">
            <a:spAutoFit/>
          </a:bodyPr>
          <a:lstStyle/>
          <a:p>
            <a:pPr lvl="0" algn="ctr">
              <a:lnSpc>
                <a:spcPct val="150000"/>
              </a:lnSpc>
              <a:spcAft>
                <a:spcPts val="800"/>
              </a:spcAft>
            </a:pPr>
            <a:r>
              <a:rPr lang="en-US" sz="4500" dirty="0" err="1">
                <a:latin typeface="Arial" panose="020B0604020202020204" pitchFamily="34" charset="0"/>
                <a:ea typeface="Arial" panose="020B0604020202020204" pitchFamily="34" charset="0"/>
                <a:cs typeface="Arial" panose="020B0604020202020204" pitchFamily="34" charset="0"/>
              </a:rPr>
              <a:t>Hoàn</a:t>
            </a:r>
            <a:r>
              <a:rPr lang="en-US" sz="4500" dirty="0">
                <a:latin typeface="Arial" panose="020B0604020202020204" pitchFamily="34" charset="0"/>
                <a:ea typeface="Arial" panose="020B0604020202020204" pitchFamily="34" charset="0"/>
                <a:cs typeface="Arial" panose="020B0604020202020204" pitchFamily="34" charset="0"/>
              </a:rPr>
              <a:t> </a:t>
            </a:r>
            <a:r>
              <a:rPr lang="en-US" sz="4500" dirty="0" err="1">
                <a:latin typeface="Arial" panose="020B0604020202020204" pitchFamily="34" charset="0"/>
                <a:ea typeface="Arial" panose="020B0604020202020204" pitchFamily="34" charset="0"/>
                <a:cs typeface="Arial" panose="020B0604020202020204" pitchFamily="34" charset="0"/>
              </a:rPr>
              <a:t>thành</a:t>
            </a:r>
            <a:r>
              <a:rPr lang="en-US" sz="4500" dirty="0">
                <a:latin typeface="Arial" panose="020B0604020202020204" pitchFamily="34" charset="0"/>
                <a:ea typeface="Arial" panose="020B0604020202020204" pitchFamily="34" charset="0"/>
                <a:cs typeface="Arial" panose="020B0604020202020204" pitchFamily="34" charset="0"/>
              </a:rPr>
              <a:t> </a:t>
            </a:r>
            <a:r>
              <a:rPr lang="en-US" sz="4500" err="1">
                <a:latin typeface="Arial" panose="020B0604020202020204" pitchFamily="34" charset="0"/>
                <a:ea typeface="Arial" panose="020B0604020202020204" pitchFamily="34" charset="0"/>
                <a:cs typeface="Arial" panose="020B0604020202020204" pitchFamily="34" charset="0"/>
              </a:rPr>
              <a:t>bài</a:t>
            </a:r>
            <a:r>
              <a:rPr lang="en-US" sz="4500">
                <a:latin typeface="Arial" panose="020B0604020202020204" pitchFamily="34" charset="0"/>
                <a:ea typeface="Arial" panose="020B0604020202020204" pitchFamily="34" charset="0"/>
                <a:cs typeface="Arial" panose="020B0604020202020204" pitchFamily="34" charset="0"/>
              </a:rPr>
              <a:t> </a:t>
            </a:r>
            <a:r>
              <a:rPr lang="vi-VN" sz="4500" smtClean="0">
                <a:latin typeface="Arial" panose="020B0604020202020204" pitchFamily="34" charset="0"/>
                <a:ea typeface="Arial" panose="020B0604020202020204" pitchFamily="34" charset="0"/>
                <a:cs typeface="Arial" panose="020B0604020202020204" pitchFamily="34" charset="0"/>
              </a:rPr>
              <a:t>tập trong SGK</a:t>
            </a:r>
            <a:endParaRPr lang="vi-VN" sz="4500" dirty="0">
              <a:ea typeface="Arial" panose="020B0604020202020204" pitchFamily="34" charset="0"/>
              <a:cs typeface="Arial" panose="020B0604020202020204" pitchFamily="34" charset="0"/>
            </a:endParaRPr>
          </a:p>
        </p:txBody>
      </p:sp>
      <p:sp>
        <p:nvSpPr>
          <p:cNvPr id="45" name="Google Shape;648;p40"/>
          <p:cNvSpPr txBox="1">
            <a:spLocks noGrp="1"/>
          </p:cNvSpPr>
          <p:nvPr>
            <p:ph type="title" idx="7"/>
          </p:nvPr>
        </p:nvSpPr>
        <p:spPr>
          <a:xfrm>
            <a:off x="4893149" y="6076072"/>
            <a:ext cx="1469400" cy="969600"/>
          </a:xfrm>
          <a:prstGeom prst="rect">
            <a:avLst/>
          </a:prstGeom>
        </p:spPr>
        <p:txBody>
          <a:bodyPr spcFirstLastPara="1" wrap="square" lIns="182850" tIns="182850" rIns="182850" bIns="182850" anchor="ctr" anchorCtr="0">
            <a:noAutofit/>
          </a:bodyPr>
          <a:lstStyle/>
          <a:p>
            <a:r>
              <a:rPr lang="en-GB" dirty="0" smtClean="0">
                <a:latin typeface="+mj-lt"/>
              </a:rPr>
              <a:t>3</a:t>
            </a:r>
            <a:endParaRPr dirty="0">
              <a:latin typeface="+mj-lt"/>
            </a:endParaRPr>
          </a:p>
        </p:txBody>
      </p:sp>
      <p:sp>
        <p:nvSpPr>
          <p:cNvPr id="46" name="TextBox 45"/>
          <p:cNvSpPr txBox="1"/>
          <p:nvPr/>
        </p:nvSpPr>
        <p:spPr>
          <a:xfrm>
            <a:off x="3291292" y="7369235"/>
            <a:ext cx="4631148" cy="2169825"/>
          </a:xfrm>
          <a:prstGeom prst="rect">
            <a:avLst/>
          </a:prstGeom>
          <a:noFill/>
        </p:spPr>
        <p:txBody>
          <a:bodyPr wrap="square">
            <a:spAutoFit/>
          </a:bodyPr>
          <a:lstStyle/>
          <a:p>
            <a:pPr lvl="0" algn="ctr">
              <a:lnSpc>
                <a:spcPct val="150000"/>
              </a:lnSpc>
              <a:spcAft>
                <a:spcPts val="800"/>
              </a:spcAft>
            </a:pPr>
            <a:r>
              <a:rPr lang="en-US" sz="4500" dirty="0" err="1">
                <a:latin typeface="Arial" panose="020B0604020202020204" pitchFamily="34" charset="0"/>
                <a:ea typeface="Arial" panose="020B0604020202020204" pitchFamily="34" charset="0"/>
                <a:cs typeface="Arial" panose="020B0604020202020204" pitchFamily="34" charset="0"/>
              </a:rPr>
              <a:t>Làm</a:t>
            </a:r>
            <a:r>
              <a:rPr lang="en-US" sz="4500" dirty="0">
                <a:latin typeface="Arial" panose="020B0604020202020204" pitchFamily="34" charset="0"/>
                <a:ea typeface="Arial" panose="020B0604020202020204" pitchFamily="34" charset="0"/>
                <a:cs typeface="Arial" panose="020B0604020202020204" pitchFamily="34" charset="0"/>
              </a:rPr>
              <a:t> </a:t>
            </a:r>
            <a:r>
              <a:rPr lang="en-US" sz="4500" dirty="0" err="1">
                <a:latin typeface="Arial" panose="020B0604020202020204" pitchFamily="34" charset="0"/>
                <a:ea typeface="Arial" panose="020B0604020202020204" pitchFamily="34" charset="0"/>
                <a:cs typeface="Arial" panose="020B0604020202020204" pitchFamily="34" charset="0"/>
              </a:rPr>
              <a:t>bài</a:t>
            </a:r>
            <a:r>
              <a:rPr lang="en-US" sz="4500" dirty="0">
                <a:latin typeface="Arial" panose="020B0604020202020204" pitchFamily="34" charset="0"/>
                <a:ea typeface="Arial" panose="020B0604020202020204" pitchFamily="34" charset="0"/>
                <a:cs typeface="Arial" panose="020B0604020202020204" pitchFamily="34" charset="0"/>
              </a:rPr>
              <a:t> </a:t>
            </a:r>
            <a:r>
              <a:rPr lang="en-US" sz="4500" dirty="0" err="1">
                <a:latin typeface="Arial" panose="020B0604020202020204" pitchFamily="34" charset="0"/>
                <a:ea typeface="Arial" panose="020B0604020202020204" pitchFamily="34" charset="0"/>
                <a:cs typeface="Arial" panose="020B0604020202020204" pitchFamily="34" charset="0"/>
              </a:rPr>
              <a:t>tập</a:t>
            </a:r>
            <a:r>
              <a:rPr lang="en-US" sz="4500" dirty="0">
                <a:latin typeface="Arial" panose="020B0604020202020204" pitchFamily="34" charset="0"/>
                <a:ea typeface="Arial" panose="020B0604020202020204" pitchFamily="34" charset="0"/>
                <a:cs typeface="Arial" panose="020B0604020202020204" pitchFamily="34" charset="0"/>
              </a:rPr>
              <a:t> </a:t>
            </a:r>
            <a:r>
              <a:rPr lang="en-US" sz="4500" dirty="0" err="1">
                <a:latin typeface="Arial" panose="020B0604020202020204" pitchFamily="34" charset="0"/>
                <a:ea typeface="Arial" panose="020B0604020202020204" pitchFamily="34" charset="0"/>
                <a:cs typeface="Arial" panose="020B0604020202020204" pitchFamily="34" charset="0"/>
              </a:rPr>
              <a:t>trong</a:t>
            </a:r>
            <a:r>
              <a:rPr lang="en-US" sz="4500" dirty="0">
                <a:latin typeface="Arial" panose="020B0604020202020204" pitchFamily="34" charset="0"/>
                <a:ea typeface="Arial" panose="020B0604020202020204" pitchFamily="34" charset="0"/>
                <a:cs typeface="Arial" panose="020B0604020202020204" pitchFamily="34" charset="0"/>
              </a:rPr>
              <a:t> SBT</a:t>
            </a:r>
            <a:endParaRPr lang="vi-VN" sz="4500" dirty="0">
              <a:ea typeface="Arial" panose="020B0604020202020204" pitchFamily="34" charset="0"/>
              <a:cs typeface="Arial" panose="020B0604020202020204" pitchFamily="34" charset="0"/>
            </a:endParaRPr>
          </a:p>
        </p:txBody>
      </p:sp>
      <p:sp>
        <p:nvSpPr>
          <p:cNvPr id="47" name="Google Shape;648;p40"/>
          <p:cNvSpPr txBox="1">
            <a:spLocks noGrp="1"/>
          </p:cNvSpPr>
          <p:nvPr>
            <p:ph type="title" idx="7"/>
          </p:nvPr>
        </p:nvSpPr>
        <p:spPr>
          <a:xfrm>
            <a:off x="11943932" y="5983198"/>
            <a:ext cx="1469400" cy="969600"/>
          </a:xfrm>
          <a:prstGeom prst="rect">
            <a:avLst/>
          </a:prstGeom>
        </p:spPr>
        <p:txBody>
          <a:bodyPr spcFirstLastPara="1" wrap="square" lIns="182850" tIns="182850" rIns="182850" bIns="182850" anchor="ctr" anchorCtr="0">
            <a:noAutofit/>
          </a:bodyPr>
          <a:lstStyle/>
          <a:p>
            <a:r>
              <a:rPr lang="en-GB" dirty="0">
                <a:latin typeface="+mj-lt"/>
              </a:rPr>
              <a:t>4</a:t>
            </a:r>
            <a:endParaRPr dirty="0">
              <a:latin typeface="+mj-lt"/>
            </a:endParaRPr>
          </a:p>
        </p:txBody>
      </p:sp>
      <p:sp>
        <p:nvSpPr>
          <p:cNvPr id="48" name="TextBox 47"/>
          <p:cNvSpPr txBox="1"/>
          <p:nvPr/>
        </p:nvSpPr>
        <p:spPr>
          <a:xfrm>
            <a:off x="8778279" y="6952798"/>
            <a:ext cx="7543799" cy="3080202"/>
          </a:xfrm>
          <a:prstGeom prst="rect">
            <a:avLst/>
          </a:prstGeom>
          <a:noFill/>
        </p:spPr>
        <p:txBody>
          <a:bodyPr wrap="square">
            <a:spAutoFit/>
          </a:bodyPr>
          <a:lstStyle/>
          <a:p>
            <a:pPr lvl="0" algn="ctr">
              <a:lnSpc>
                <a:spcPct val="150000"/>
              </a:lnSpc>
              <a:spcAft>
                <a:spcPts val="800"/>
              </a:spcAft>
            </a:pPr>
            <a:r>
              <a:rPr lang="vi-VN" sz="4500" dirty="0">
                <a:latin typeface="Arial" panose="020B0604020202020204" pitchFamily="34" charset="0"/>
                <a:ea typeface="Arial" panose="020B0604020202020204" pitchFamily="34" charset="0"/>
                <a:cs typeface="Arial" panose="020B0604020202020204" pitchFamily="34" charset="0"/>
              </a:rPr>
              <a:t>Ôn lại kiến thức chương 6, thiết kế sơ đồ tư duy tổng hợp lý thuyết chương 6</a:t>
            </a:r>
            <a:endParaRPr lang="vi-VN" sz="4500" dirty="0">
              <a:ea typeface="Arial" panose="020B060402020202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1" grpId="0" animBg="1"/>
      <p:bldP spid="42" grpId="0"/>
      <p:bldP spid="43" grpId="0" animBg="1"/>
      <p:bldP spid="44" grpId="0"/>
      <p:bldP spid="45" grpId="0" animBg="1"/>
      <p:bldP spid="46" grpId="0"/>
      <p:bldP spid="47" grpId="0" animBg="1"/>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9" name="Rounded Rectangle 8"/>
          <p:cNvSpPr/>
          <p:nvPr/>
        </p:nvSpPr>
        <p:spPr>
          <a:xfrm>
            <a:off x="1457657" y="474346"/>
            <a:ext cx="15631070" cy="1132164"/>
          </a:xfrm>
          <a:prstGeom prst="roundRect">
            <a:avLst/>
          </a:prstGeom>
          <a:solidFill>
            <a:srgbClr val="F5F797"/>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en-US" sz="4400" b="1" dirty="0" err="1">
                <a:solidFill>
                  <a:srgbClr val="555555">
                    <a:lumMod val="50000"/>
                  </a:srgbClr>
                </a:solidFill>
                <a:ea typeface="+mn-ea"/>
                <a:cs typeface="+mn-cs"/>
              </a:rPr>
              <a:t>Tìm</a:t>
            </a:r>
            <a:r>
              <a:rPr lang="en-US" sz="4400" b="1" dirty="0">
                <a:solidFill>
                  <a:srgbClr val="555555">
                    <a:lumMod val="50000"/>
                  </a:srgbClr>
                </a:solidFill>
                <a:ea typeface="+mn-ea"/>
                <a:cs typeface="+mn-cs"/>
              </a:rPr>
              <a:t> </a:t>
            </a:r>
            <a:r>
              <a:rPr lang="en-US" sz="4400" b="1" dirty="0" err="1">
                <a:solidFill>
                  <a:srgbClr val="555555">
                    <a:lumMod val="50000"/>
                  </a:srgbClr>
                </a:solidFill>
                <a:ea typeface="+mn-ea"/>
                <a:cs typeface="+mn-cs"/>
              </a:rPr>
              <a:t>hiểu</a:t>
            </a:r>
            <a:r>
              <a:rPr lang="en-US" sz="4400" b="1" dirty="0">
                <a:solidFill>
                  <a:srgbClr val="555555">
                    <a:lumMod val="50000"/>
                  </a:srgbClr>
                </a:solidFill>
                <a:ea typeface="+mn-ea"/>
                <a:cs typeface="+mn-cs"/>
              </a:rPr>
              <a:t> </a:t>
            </a:r>
            <a:r>
              <a:rPr lang="en-US" sz="4400" b="1" dirty="0" err="1">
                <a:solidFill>
                  <a:srgbClr val="555555">
                    <a:lumMod val="50000"/>
                  </a:srgbClr>
                </a:solidFill>
                <a:ea typeface="+mn-ea"/>
                <a:cs typeface="+mn-cs"/>
              </a:rPr>
              <a:t>về</a:t>
            </a:r>
            <a:r>
              <a:rPr lang="en-US" sz="4400" b="1" dirty="0">
                <a:solidFill>
                  <a:srgbClr val="555555">
                    <a:lumMod val="50000"/>
                  </a:srgbClr>
                </a:solidFill>
                <a:ea typeface="+mn-ea"/>
                <a:cs typeface="+mn-cs"/>
              </a:rPr>
              <a:t> </a:t>
            </a:r>
            <a:r>
              <a:rPr lang="en-US" sz="4400" b="1" dirty="0" err="1">
                <a:solidFill>
                  <a:srgbClr val="555555">
                    <a:lumMod val="50000"/>
                  </a:srgbClr>
                </a:solidFill>
                <a:ea typeface="+mn-ea"/>
                <a:cs typeface="+mn-cs"/>
              </a:rPr>
              <a:t>khái</a:t>
            </a:r>
            <a:r>
              <a:rPr lang="en-US" sz="4400" b="1" dirty="0">
                <a:solidFill>
                  <a:srgbClr val="555555">
                    <a:lumMod val="50000"/>
                  </a:srgbClr>
                </a:solidFill>
                <a:ea typeface="+mn-ea"/>
                <a:cs typeface="+mn-cs"/>
              </a:rPr>
              <a:t> </a:t>
            </a:r>
            <a:r>
              <a:rPr lang="en-US" sz="4400" b="1" dirty="0" err="1">
                <a:solidFill>
                  <a:srgbClr val="555555">
                    <a:lumMod val="50000"/>
                  </a:srgbClr>
                </a:solidFill>
                <a:ea typeface="+mn-ea"/>
                <a:cs typeface="+mn-cs"/>
              </a:rPr>
              <a:t>niệm</a:t>
            </a:r>
            <a:r>
              <a:rPr lang="en-US" sz="4400" b="1" dirty="0">
                <a:solidFill>
                  <a:srgbClr val="555555">
                    <a:lumMod val="50000"/>
                  </a:srgbClr>
                </a:solidFill>
                <a:ea typeface="+mn-ea"/>
                <a:cs typeface="+mn-cs"/>
              </a:rPr>
              <a:t>, </a:t>
            </a:r>
            <a:r>
              <a:rPr lang="en-US" sz="4400" b="1" dirty="0" err="1">
                <a:solidFill>
                  <a:srgbClr val="555555">
                    <a:lumMod val="50000"/>
                  </a:srgbClr>
                </a:solidFill>
                <a:ea typeface="+mn-ea"/>
                <a:cs typeface="+mn-cs"/>
              </a:rPr>
              <a:t>cấu</a:t>
            </a:r>
            <a:r>
              <a:rPr lang="en-US" sz="4400" b="1" dirty="0">
                <a:solidFill>
                  <a:srgbClr val="555555">
                    <a:lumMod val="50000"/>
                  </a:srgbClr>
                </a:solidFill>
                <a:ea typeface="+mn-ea"/>
                <a:cs typeface="+mn-cs"/>
              </a:rPr>
              <a:t> </a:t>
            </a:r>
            <a:r>
              <a:rPr lang="en-US" sz="4400" b="1" dirty="0" err="1">
                <a:solidFill>
                  <a:srgbClr val="555555">
                    <a:lumMod val="50000"/>
                  </a:srgbClr>
                </a:solidFill>
                <a:ea typeface="+mn-ea"/>
                <a:cs typeface="+mn-cs"/>
              </a:rPr>
              <a:t>trúc</a:t>
            </a:r>
            <a:r>
              <a:rPr lang="en-US" sz="4400" b="1" dirty="0">
                <a:solidFill>
                  <a:srgbClr val="555555">
                    <a:lumMod val="50000"/>
                  </a:srgbClr>
                </a:solidFill>
                <a:ea typeface="+mn-ea"/>
                <a:cs typeface="+mn-cs"/>
              </a:rPr>
              <a:t> </a:t>
            </a:r>
            <a:r>
              <a:rPr lang="en-US" sz="4400" b="1" dirty="0" err="1">
                <a:solidFill>
                  <a:srgbClr val="555555">
                    <a:lumMod val="50000"/>
                  </a:srgbClr>
                </a:solidFill>
                <a:ea typeface="+mn-ea"/>
                <a:cs typeface="+mn-cs"/>
              </a:rPr>
              <a:t>của</a:t>
            </a:r>
            <a:r>
              <a:rPr lang="en-US" sz="4400" b="1" dirty="0">
                <a:solidFill>
                  <a:srgbClr val="555555">
                    <a:lumMod val="50000"/>
                  </a:srgbClr>
                </a:solidFill>
                <a:ea typeface="+mn-ea"/>
                <a:cs typeface="+mn-cs"/>
              </a:rPr>
              <a:t> carboxylic acid</a:t>
            </a:r>
            <a:endParaRPr kumimoji="0" lang="en-US" sz="4400" b="1"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10" name="Group 9"/>
          <p:cNvGrpSpPr/>
          <p:nvPr/>
        </p:nvGrpSpPr>
        <p:grpSpPr>
          <a:xfrm>
            <a:off x="949600" y="2396410"/>
            <a:ext cx="6899000" cy="1280813"/>
            <a:chOff x="562894" y="759345"/>
            <a:chExt cx="6899000" cy="1280813"/>
          </a:xfrm>
        </p:grpSpPr>
        <p:sp>
          <p:nvSpPr>
            <p:cNvPr id="11" name="Rectangle 10"/>
            <p:cNvSpPr/>
            <p:nvPr/>
          </p:nvSpPr>
          <p:spPr>
            <a:xfrm>
              <a:off x="2337965" y="941345"/>
              <a:ext cx="5123929" cy="1015663"/>
            </a:xfrm>
            <a:prstGeom prst="rect">
              <a:avLst/>
            </a:prstGeom>
          </p:spPr>
          <p:txBody>
            <a:bodyPr wrap="square">
              <a:spAutoFit/>
            </a:bodyPr>
            <a:lstStyle/>
            <a:p>
              <a:pPr algn="just">
                <a:lnSpc>
                  <a:spcPct val="150000"/>
                </a:lnSpc>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hỏi</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thảo</a:t>
              </a:r>
              <a:r>
                <a:rPr lang="en-US" sz="4000" b="1" dirty="0" smtClean="0">
                  <a:solidFill>
                    <a:schemeClr val="tx1"/>
                  </a:solidFill>
                  <a:latin typeface="Arial" panose="020B0604020202020204" pitchFamily="34" charset="0"/>
                  <a:cs typeface="Arial" panose="020B0604020202020204" pitchFamily="34" charset="0"/>
                </a:rPr>
                <a:t> </a:t>
              </a:r>
              <a:r>
                <a:rPr lang="en-US" sz="4000" b="1" dirty="0" err="1" smtClean="0">
                  <a:solidFill>
                    <a:schemeClr val="tx1"/>
                  </a:solidFill>
                  <a:latin typeface="Arial" panose="020B0604020202020204" pitchFamily="34" charset="0"/>
                  <a:cs typeface="Arial" panose="020B0604020202020204" pitchFamily="34" charset="0"/>
                </a:rPr>
                <a:t>luận</a:t>
              </a:r>
              <a:r>
                <a:rPr lang="en-US" sz="4000" b="1" dirty="0" smtClean="0">
                  <a:solidFill>
                    <a:schemeClr val="tx1"/>
                  </a:solidFill>
                  <a:latin typeface="Arial" panose="020B0604020202020204" pitchFamily="34" charset="0"/>
                  <a:cs typeface="Arial" panose="020B0604020202020204" pitchFamily="34" charset="0"/>
                </a:rPr>
                <a:t> 1</a:t>
              </a:r>
              <a:endParaRPr lang="en-US" sz="4000" b="1" dirty="0">
                <a:solidFill>
                  <a:schemeClr val="tx1"/>
                </a:solidFill>
                <a:latin typeface="Arial" panose="020B0604020202020204" pitchFamily="34" charset="0"/>
                <a:cs typeface="Arial" panose="020B0604020202020204" pitchFamily="34" charset="0"/>
              </a:endParaRPr>
            </a:p>
          </p:txBody>
        </p:sp>
        <p:pic>
          <p:nvPicPr>
            <p:cNvPr id="12" name="Picture 32"/>
            <p:cNvPicPr>
              <a:picLocks noChangeAspect="1"/>
            </p:cNvPicPr>
            <p:nvPr/>
          </p:nvPicPr>
          <p:blipFill>
            <a:blip r:embed="rId3"/>
            <a:srcRect/>
            <a:stretch>
              <a:fillRect/>
            </a:stretch>
          </p:blipFill>
          <p:spPr>
            <a:xfrm>
              <a:off x="562894" y="759345"/>
              <a:ext cx="1634212" cy="1280813"/>
            </a:xfrm>
            <a:prstGeom prst="rect">
              <a:avLst/>
            </a:prstGeom>
          </p:spPr>
        </p:pic>
      </p:grpSp>
      <p:grpSp>
        <p:nvGrpSpPr>
          <p:cNvPr id="2" name="Group 1"/>
          <p:cNvGrpSpPr/>
          <p:nvPr/>
        </p:nvGrpSpPr>
        <p:grpSpPr>
          <a:xfrm>
            <a:off x="949600" y="3471920"/>
            <a:ext cx="16771978" cy="5697220"/>
            <a:chOff x="949600" y="3471920"/>
            <a:chExt cx="16771978" cy="5697220"/>
          </a:xfrm>
        </p:grpSpPr>
        <p:sp>
          <p:nvSpPr>
            <p:cNvPr id="5" name="Rectangle 4"/>
            <p:cNvSpPr/>
            <p:nvPr/>
          </p:nvSpPr>
          <p:spPr>
            <a:xfrm>
              <a:off x="949600" y="3966039"/>
              <a:ext cx="8323592" cy="4708981"/>
            </a:xfrm>
            <a:prstGeom prst="rect">
              <a:avLst/>
            </a:prstGeom>
          </p:spPr>
          <p:txBody>
            <a:bodyPr wrap="square">
              <a:spAutoFit/>
            </a:bodyPr>
            <a:lstStyle/>
            <a:p>
              <a:pPr algn="just">
                <a:lnSpc>
                  <a:spcPct val="150000"/>
                </a:lnSpc>
              </a:pPr>
              <a:r>
                <a:rPr lang="vi-VN" sz="4000" dirty="0"/>
                <a:t>Quan sát hình 19.1, hãy nêu đặc điểm chung về cấu tạo của carboxylic acid, nêu đặc điểm khác về cấu tạo của carboxylic acid so với cấu tạo của aldehyde và ketone</a:t>
              </a:r>
              <a:endParaRPr lang="en-US" sz="4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413" y="3471920"/>
              <a:ext cx="8031165" cy="569722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grpSp>
        <p:nvGrpSpPr>
          <p:cNvPr id="837" name="Google Shape;837;p49"/>
          <p:cNvGrpSpPr/>
          <p:nvPr/>
        </p:nvGrpSpPr>
        <p:grpSpPr>
          <a:xfrm>
            <a:off x="639972" y="2419362"/>
            <a:ext cx="6817100" cy="6788628"/>
            <a:chOff x="322100" y="1209681"/>
            <a:chExt cx="3408550" cy="3394314"/>
          </a:xfrm>
        </p:grpSpPr>
        <p:sp>
          <p:nvSpPr>
            <p:cNvPr id="838" name="Google Shape;838;p49"/>
            <p:cNvSpPr/>
            <p:nvPr/>
          </p:nvSpPr>
          <p:spPr>
            <a:xfrm>
              <a:off x="578800" y="1495437"/>
              <a:ext cx="644257" cy="557955"/>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839" name="Google Shape;839;p49"/>
            <p:cNvSpPr/>
            <p:nvPr/>
          </p:nvSpPr>
          <p:spPr>
            <a:xfrm>
              <a:off x="1633136" y="1495437"/>
              <a:ext cx="644342" cy="557955"/>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840" name="Google Shape;840;p49"/>
            <p:cNvSpPr/>
            <p:nvPr/>
          </p:nvSpPr>
          <p:spPr>
            <a:xfrm>
              <a:off x="2160304" y="1849025"/>
              <a:ext cx="644342" cy="557912"/>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rgbClr val="004717">
                <a:alpha val="58859"/>
              </a:srgbClr>
            </a:solidFill>
            <a:ln>
              <a:noFill/>
            </a:ln>
          </p:spPr>
          <p:txBody>
            <a:bodyPr spcFirstLastPara="1" wrap="square" lIns="91425" tIns="91425" rIns="91425" bIns="91425" anchor="ctr" anchorCtr="0">
              <a:noAutofit/>
            </a:bodyPr>
            <a:lstStyle/>
            <a:p>
              <a:endParaRPr/>
            </a:p>
          </p:txBody>
        </p:sp>
        <p:sp>
          <p:nvSpPr>
            <p:cNvPr id="841" name="Google Shape;841;p49"/>
            <p:cNvSpPr/>
            <p:nvPr/>
          </p:nvSpPr>
          <p:spPr>
            <a:xfrm>
              <a:off x="1105968" y="2406560"/>
              <a:ext cx="644342" cy="557954"/>
            </a:xfrm>
            <a:custGeom>
              <a:avLst/>
              <a:gdLst/>
              <a:ahLst/>
              <a:cxnLst/>
              <a:rect l="l" t="t" r="r" b="b"/>
              <a:pathLst>
                <a:path w="15186" h="13150" extrusionOk="0">
                  <a:moveTo>
                    <a:pt x="3797" y="1"/>
                  </a:moveTo>
                  <a:lnTo>
                    <a:pt x="0" y="6576"/>
                  </a:lnTo>
                  <a:lnTo>
                    <a:pt x="3797" y="13150"/>
                  </a:lnTo>
                  <a:lnTo>
                    <a:pt x="11389" y="13150"/>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842" name="Google Shape;842;p49"/>
            <p:cNvSpPr/>
            <p:nvPr/>
          </p:nvSpPr>
          <p:spPr>
            <a:xfrm>
              <a:off x="1105968" y="1799159"/>
              <a:ext cx="644342" cy="557954"/>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sp>
          <p:nvSpPr>
            <p:cNvPr id="843" name="Google Shape;843;p49"/>
            <p:cNvSpPr/>
            <p:nvPr/>
          </p:nvSpPr>
          <p:spPr>
            <a:xfrm>
              <a:off x="2160304" y="2456384"/>
              <a:ext cx="644342" cy="557954"/>
            </a:xfrm>
            <a:custGeom>
              <a:avLst/>
              <a:gdLst/>
              <a:ahLst/>
              <a:cxnLst/>
              <a:rect l="l" t="t" r="r" b="b"/>
              <a:pathLst>
                <a:path w="15186" h="13150" extrusionOk="0">
                  <a:moveTo>
                    <a:pt x="3797" y="0"/>
                  </a:moveTo>
                  <a:lnTo>
                    <a:pt x="1" y="6576"/>
                  </a:lnTo>
                  <a:lnTo>
                    <a:pt x="3797" y="13150"/>
                  </a:lnTo>
                  <a:lnTo>
                    <a:pt x="11389" y="13150"/>
                  </a:lnTo>
                  <a:lnTo>
                    <a:pt x="15185" y="6576"/>
                  </a:lnTo>
                  <a:lnTo>
                    <a:pt x="11389" y="0"/>
                  </a:lnTo>
                  <a:close/>
                </a:path>
              </a:pathLst>
            </a:custGeom>
            <a:solidFill>
              <a:srgbClr val="004717">
                <a:alpha val="58859"/>
              </a:srgbClr>
            </a:solidFill>
            <a:ln>
              <a:noFill/>
            </a:ln>
          </p:spPr>
          <p:txBody>
            <a:bodyPr spcFirstLastPara="1" wrap="square" lIns="91425" tIns="91425" rIns="91425" bIns="91425" anchor="ctr" anchorCtr="0">
              <a:noAutofit/>
            </a:bodyPr>
            <a:lstStyle/>
            <a:p>
              <a:endParaRPr/>
            </a:p>
          </p:txBody>
        </p:sp>
        <p:sp>
          <p:nvSpPr>
            <p:cNvPr id="844" name="Google Shape;844;p49"/>
            <p:cNvSpPr/>
            <p:nvPr/>
          </p:nvSpPr>
          <p:spPr>
            <a:xfrm>
              <a:off x="578800" y="2102880"/>
              <a:ext cx="644257" cy="557954"/>
            </a:xfrm>
            <a:custGeom>
              <a:avLst/>
              <a:gdLst/>
              <a:ahLst/>
              <a:cxnLst/>
              <a:rect l="l" t="t" r="r" b="b"/>
              <a:pathLst>
                <a:path w="15184" h="13150" extrusionOk="0">
                  <a:moveTo>
                    <a:pt x="3796" y="0"/>
                  </a:moveTo>
                  <a:lnTo>
                    <a:pt x="1" y="6575"/>
                  </a:lnTo>
                  <a:lnTo>
                    <a:pt x="3796" y="13149"/>
                  </a:lnTo>
                  <a:lnTo>
                    <a:pt x="11389" y="13149"/>
                  </a:lnTo>
                  <a:lnTo>
                    <a:pt x="15183" y="6575"/>
                  </a:lnTo>
                  <a:lnTo>
                    <a:pt x="11389" y="0"/>
                  </a:lnTo>
                  <a:close/>
                </a:path>
              </a:pathLst>
            </a:custGeom>
            <a:solidFill>
              <a:srgbClr val="004717">
                <a:alpha val="58859"/>
              </a:srgbClr>
            </a:solidFill>
            <a:ln>
              <a:noFill/>
            </a:ln>
          </p:spPr>
          <p:txBody>
            <a:bodyPr spcFirstLastPara="1" wrap="square" lIns="91425" tIns="91425" rIns="91425" bIns="91425" anchor="ctr" anchorCtr="0">
              <a:noAutofit/>
            </a:bodyPr>
            <a:lstStyle/>
            <a:p>
              <a:endParaRPr/>
            </a:p>
          </p:txBody>
        </p:sp>
        <p:sp>
          <p:nvSpPr>
            <p:cNvPr id="845" name="Google Shape;845;p49"/>
            <p:cNvSpPr/>
            <p:nvPr/>
          </p:nvSpPr>
          <p:spPr>
            <a:xfrm>
              <a:off x="1105968" y="3013961"/>
              <a:ext cx="644342" cy="557912"/>
            </a:xfrm>
            <a:custGeom>
              <a:avLst/>
              <a:gdLst/>
              <a:ahLst/>
              <a:cxnLst/>
              <a:rect l="l" t="t" r="r" b="b"/>
              <a:pathLst>
                <a:path w="15186" h="13149" extrusionOk="0">
                  <a:moveTo>
                    <a:pt x="3797" y="1"/>
                  </a:moveTo>
                  <a:lnTo>
                    <a:pt x="0" y="6574"/>
                  </a:lnTo>
                  <a:lnTo>
                    <a:pt x="3797" y="13149"/>
                  </a:lnTo>
                  <a:lnTo>
                    <a:pt x="11389" y="13149"/>
                  </a:lnTo>
                  <a:lnTo>
                    <a:pt x="15185" y="6574"/>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endParaRPr/>
            </a:p>
          </p:txBody>
        </p:sp>
        <p:pic>
          <p:nvPicPr>
            <p:cNvPr id="846" name="Google Shape;846;p49"/>
            <p:cNvPicPr preferRelativeResize="0"/>
            <p:nvPr/>
          </p:nvPicPr>
          <p:blipFill rotWithShape="1">
            <a:blip r:embed="rId3"/>
            <a:srcRect l="22980" t="8214" r="22974" b="7963"/>
            <a:stretch>
              <a:fillRect/>
            </a:stretch>
          </p:blipFill>
          <p:spPr>
            <a:xfrm>
              <a:off x="1406550" y="1411875"/>
              <a:ext cx="1630776" cy="2529301"/>
            </a:xfrm>
            <a:prstGeom prst="rect">
              <a:avLst/>
            </a:prstGeom>
            <a:noFill/>
            <a:ln>
              <a:noFill/>
            </a:ln>
            <a:effectLst>
              <a:outerShdw blurRad="57150" dist="19050" dir="5400000" algn="bl" rotWithShape="0">
                <a:schemeClr val="dk1">
                  <a:alpha val="50000"/>
                </a:schemeClr>
              </a:outerShdw>
            </a:effectLst>
          </p:spPr>
        </p:pic>
        <p:sp>
          <p:nvSpPr>
            <p:cNvPr id="847" name="Google Shape;847;p49"/>
            <p:cNvSpPr/>
            <p:nvPr/>
          </p:nvSpPr>
          <p:spPr>
            <a:xfrm>
              <a:off x="869825" y="4192995"/>
              <a:ext cx="27042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endParaRPr/>
            </a:p>
          </p:txBody>
        </p:sp>
        <p:pic>
          <p:nvPicPr>
            <p:cNvPr id="848" name="Google Shape;848;p49"/>
            <p:cNvPicPr preferRelativeResize="0"/>
            <p:nvPr/>
          </p:nvPicPr>
          <p:blipFill rotWithShape="1">
            <a:blip r:embed="rId4"/>
            <a:srcRect t="18743" b="18756"/>
            <a:stretch>
              <a:fillRect/>
            </a:stretch>
          </p:blipFill>
          <p:spPr>
            <a:xfrm>
              <a:off x="713225" y="2609850"/>
              <a:ext cx="3017426" cy="1885950"/>
            </a:xfrm>
            <a:prstGeom prst="rect">
              <a:avLst/>
            </a:prstGeom>
            <a:noFill/>
            <a:ln>
              <a:noFill/>
            </a:ln>
            <a:effectLst>
              <a:outerShdw blurRad="57150" dist="19050" dir="5400000" algn="bl" rotWithShape="0">
                <a:schemeClr val="dk1">
                  <a:alpha val="50000"/>
                </a:schemeClr>
              </a:outerShdw>
            </a:effectLst>
          </p:spPr>
        </p:pic>
        <p:sp>
          <p:nvSpPr>
            <p:cNvPr id="849" name="Google Shape;849;p49"/>
            <p:cNvSpPr/>
            <p:nvPr/>
          </p:nvSpPr>
          <p:spPr>
            <a:xfrm>
              <a:off x="2474750" y="1209681"/>
              <a:ext cx="329910" cy="285750"/>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endParaRPr/>
            </a:p>
          </p:txBody>
        </p:sp>
        <p:sp>
          <p:nvSpPr>
            <p:cNvPr id="850" name="Google Shape;850;p49"/>
            <p:cNvSpPr/>
            <p:nvPr/>
          </p:nvSpPr>
          <p:spPr>
            <a:xfrm>
              <a:off x="3379625" y="3086106"/>
              <a:ext cx="329910" cy="285749"/>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851" name="Google Shape;851;p49"/>
            <p:cNvSpPr/>
            <p:nvPr/>
          </p:nvSpPr>
          <p:spPr>
            <a:xfrm>
              <a:off x="322100" y="3114681"/>
              <a:ext cx="329910" cy="285749"/>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19" name="TextBox 7"/>
          <p:cNvSpPr txBox="1"/>
          <p:nvPr/>
        </p:nvSpPr>
        <p:spPr>
          <a:xfrm>
            <a:off x="7642810" y="2311211"/>
            <a:ext cx="9427602" cy="5816977"/>
          </a:xfrm>
          <a:prstGeom prst="rect">
            <a:avLst/>
          </a:prstGeom>
        </p:spPr>
        <p:txBody>
          <a:bodyPr wrap="square" lIns="0" tIns="0" rIns="0" bIns="0" rtlCol="0" anchor="t">
            <a:spAutoFit/>
          </a:bodyPr>
          <a:lstStyle/>
          <a:p>
            <a:pPr algn="ctr">
              <a:lnSpc>
                <a:spcPct val="150000"/>
              </a:lnSpc>
            </a:pPr>
            <a:r>
              <a:rPr lang="en-US" sz="8400" b="1" dirty="0" smtClean="0">
                <a:latin typeface="Arial" panose="020B0604020202020204" pitchFamily="34" charset="0"/>
                <a:cs typeface="Arial" panose="020B0604020202020204" pitchFamily="34" charset="0"/>
              </a:rPr>
              <a:t>CẢM ƠN CÁC EM ĐÃ LẮNG NGHE </a:t>
            </a:r>
            <a:r>
              <a:rPr lang="en-US" sz="8400" b="1" smtClean="0">
                <a:latin typeface="Arial" panose="020B0604020202020204" pitchFamily="34" charset="0"/>
                <a:cs typeface="Arial" panose="020B0604020202020204" pitchFamily="34" charset="0"/>
              </a:rPr>
              <a:t>BÀI </a:t>
            </a:r>
            <a:r>
              <a:rPr lang="vi-VN" sz="8400" b="1" smtClean="0">
                <a:latin typeface="Arial" panose="020B0604020202020204" pitchFamily="34" charset="0"/>
                <a:cs typeface="Arial" panose="020B0604020202020204" pitchFamily="34" charset="0"/>
              </a:rPr>
              <a:t>GIẢNG</a:t>
            </a:r>
            <a:r>
              <a:rPr lang="en-US" sz="8400" b="1" smtClean="0">
                <a:latin typeface="Arial" panose="020B0604020202020204" pitchFamily="34" charset="0"/>
                <a:cs typeface="Arial" panose="020B0604020202020204" pitchFamily="34" charset="0"/>
              </a:rPr>
              <a:t>!</a:t>
            </a:r>
            <a:endParaRPr lang="en-US" sz="84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ounded Rectangle 1"/>
          <p:cNvSpPr/>
          <p:nvPr/>
        </p:nvSpPr>
        <p:spPr>
          <a:xfrm>
            <a:off x="1447800" y="792479"/>
            <a:ext cx="5430077" cy="1074337"/>
          </a:xfrm>
          <a:prstGeom prst="roundRect">
            <a:avLst/>
          </a:prstGeom>
          <a:solidFill>
            <a:srgbClr val="F1FCB2"/>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defRPr/>
            </a:pPr>
            <a:r>
              <a:rPr lang="en-US" sz="4000" b="1" noProof="0" dirty="0" err="1" smtClean="0">
                <a:solidFill>
                  <a:srgbClr val="555555">
                    <a:lumMod val="50000"/>
                  </a:srgbClr>
                </a:solidFill>
                <a:ea typeface="+mn-ea"/>
                <a:cs typeface="+mn-cs"/>
              </a:rPr>
              <a:t>Đặc</a:t>
            </a:r>
            <a:r>
              <a:rPr lang="en-US" sz="4000" b="1" noProof="0" dirty="0" smtClean="0">
                <a:solidFill>
                  <a:srgbClr val="555555">
                    <a:lumMod val="50000"/>
                  </a:srgbClr>
                </a:solidFill>
                <a:ea typeface="+mn-ea"/>
                <a:cs typeface="+mn-cs"/>
              </a:rPr>
              <a:t> </a:t>
            </a:r>
            <a:r>
              <a:rPr lang="en-US" sz="4000" b="1" noProof="0" dirty="0" err="1" smtClean="0">
                <a:solidFill>
                  <a:srgbClr val="555555">
                    <a:lumMod val="50000"/>
                  </a:srgbClr>
                </a:solidFill>
                <a:ea typeface="+mn-ea"/>
                <a:cs typeface="+mn-cs"/>
              </a:rPr>
              <a:t>điểm</a:t>
            </a:r>
            <a:r>
              <a:rPr lang="en-US" sz="4000" b="1" noProof="0" dirty="0" smtClean="0">
                <a:solidFill>
                  <a:srgbClr val="555555">
                    <a:lumMod val="50000"/>
                  </a:srgbClr>
                </a:solidFill>
                <a:ea typeface="+mn-ea"/>
                <a:cs typeface="+mn-cs"/>
              </a:rPr>
              <a:t> </a:t>
            </a:r>
            <a:r>
              <a:rPr lang="en-US" sz="4000" b="1" noProof="0" dirty="0" err="1" smtClean="0">
                <a:solidFill>
                  <a:srgbClr val="555555">
                    <a:lumMod val="50000"/>
                  </a:srgbClr>
                </a:solidFill>
                <a:ea typeface="+mn-ea"/>
                <a:cs typeface="+mn-cs"/>
              </a:rPr>
              <a:t>chung</a:t>
            </a:r>
            <a:endParaRPr kumimoji="0" lang="en-US" sz="4000" b="1" i="0" u="none" strike="noStrike" kern="0" cap="none" spc="0" normalizeH="0" baseline="0" noProof="0" dirty="0">
              <a:ln>
                <a:noFill/>
              </a:ln>
              <a:solidFill>
                <a:srgbClr val="555555">
                  <a:lumMod val="50000"/>
                </a:srgbClr>
              </a:solidFill>
              <a:effectLst/>
              <a:uLnTx/>
              <a:uFillTx/>
              <a:ea typeface="+mn-ea"/>
              <a:cs typeface="+mn-cs"/>
            </a:endParaRPr>
          </a:p>
        </p:txBody>
      </p:sp>
      <p:sp>
        <p:nvSpPr>
          <p:cNvPr id="3" name="Rectangle 2"/>
          <p:cNvSpPr/>
          <p:nvPr/>
        </p:nvSpPr>
        <p:spPr>
          <a:xfrm>
            <a:off x="1447800" y="2098856"/>
            <a:ext cx="15544800" cy="1938992"/>
          </a:xfrm>
          <a:prstGeom prst="rect">
            <a:avLst/>
          </a:prstGeom>
        </p:spPr>
        <p:txBody>
          <a:bodyPr wrap="square">
            <a:spAutoFit/>
          </a:bodyPr>
          <a:lstStyle/>
          <a:p>
            <a:pPr algn="just">
              <a:lnSpc>
                <a:spcPct val="150000"/>
              </a:lnSpc>
            </a:pPr>
            <a:r>
              <a:rPr lang="en-US" sz="4000" dirty="0" err="1" smtClean="0"/>
              <a:t>Có</a:t>
            </a:r>
            <a:r>
              <a:rPr lang="en-US" sz="4000" dirty="0" smtClean="0"/>
              <a:t> </a:t>
            </a:r>
            <a:r>
              <a:rPr lang="en-US" sz="4000" dirty="0" err="1"/>
              <a:t>chứa</a:t>
            </a:r>
            <a:r>
              <a:rPr lang="en-US" sz="4000" dirty="0"/>
              <a:t> </a:t>
            </a:r>
            <a:r>
              <a:rPr lang="en-US" sz="4000" dirty="0" err="1"/>
              <a:t>một</a:t>
            </a:r>
            <a:r>
              <a:rPr lang="en-US" sz="4000" dirty="0"/>
              <a:t> hay </a:t>
            </a:r>
            <a:r>
              <a:rPr lang="en-US" sz="4000" dirty="0" err="1"/>
              <a:t>nhiều</a:t>
            </a:r>
            <a:r>
              <a:rPr lang="en-US" sz="4000" dirty="0"/>
              <a:t> </a:t>
            </a:r>
            <a:r>
              <a:rPr lang="en-US" sz="4000" dirty="0" err="1"/>
              <a:t>nhóm</a:t>
            </a:r>
            <a:r>
              <a:rPr lang="en-US" sz="4000" dirty="0"/>
              <a:t> carboxyl (- COOH) </a:t>
            </a:r>
            <a:r>
              <a:rPr lang="en-US" sz="4000" dirty="0" err="1"/>
              <a:t>liên</a:t>
            </a:r>
            <a:r>
              <a:rPr lang="en-US" sz="4000" dirty="0"/>
              <a:t> </a:t>
            </a:r>
            <a:r>
              <a:rPr lang="en-US" sz="4000" dirty="0" err="1"/>
              <a:t>kết</a:t>
            </a:r>
            <a:r>
              <a:rPr lang="en-US" sz="4000" dirty="0"/>
              <a:t> </a:t>
            </a:r>
            <a:r>
              <a:rPr lang="en-US" sz="4000" dirty="0" err="1"/>
              <a:t>với</a:t>
            </a:r>
            <a:r>
              <a:rPr lang="en-US" sz="4000" dirty="0"/>
              <a:t> carbon (</a:t>
            </a:r>
            <a:r>
              <a:rPr lang="en-US" sz="4000" dirty="0" err="1"/>
              <a:t>hoặc</a:t>
            </a:r>
            <a:r>
              <a:rPr lang="en-US" sz="4000" dirty="0"/>
              <a:t> hydrogen) </a:t>
            </a:r>
            <a:r>
              <a:rPr lang="en-US" sz="4000" dirty="0" err="1"/>
              <a:t>trong</a:t>
            </a:r>
            <a:r>
              <a:rPr lang="en-US" sz="4000" dirty="0"/>
              <a:t> </a:t>
            </a:r>
            <a:r>
              <a:rPr lang="en-US" sz="4000" err="1"/>
              <a:t>phân</a:t>
            </a:r>
            <a:r>
              <a:rPr lang="en-US" sz="4000"/>
              <a:t> </a:t>
            </a:r>
            <a:r>
              <a:rPr lang="en-US" sz="4000" smtClean="0"/>
              <a:t>tử</a:t>
            </a:r>
            <a:r>
              <a:rPr lang="vi-VN" sz="4000" smtClean="0"/>
              <a:t>.</a:t>
            </a:r>
            <a:r>
              <a:rPr lang="en-US" sz="4000" smtClean="0"/>
              <a:t> </a:t>
            </a:r>
            <a:endParaRPr lang="en-US" sz="4000" dirty="0"/>
          </a:p>
        </p:txBody>
      </p:sp>
      <p:sp>
        <p:nvSpPr>
          <p:cNvPr id="4" name="Rounded Rectangle 3"/>
          <p:cNvSpPr/>
          <p:nvPr/>
        </p:nvSpPr>
        <p:spPr>
          <a:xfrm>
            <a:off x="1447800" y="5067307"/>
            <a:ext cx="5430077" cy="1074337"/>
          </a:xfrm>
          <a:prstGeom prst="roundRect">
            <a:avLst/>
          </a:prstGeom>
          <a:solidFill>
            <a:srgbClr val="F8C0F0"/>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defRPr/>
            </a:pPr>
            <a:r>
              <a:rPr lang="en-US" sz="4000" b="1" dirty="0" err="1" smtClean="0">
                <a:solidFill>
                  <a:srgbClr val="555555">
                    <a:lumMod val="50000"/>
                  </a:srgbClr>
                </a:solidFill>
                <a:ea typeface="+mn-ea"/>
                <a:cs typeface="+mn-cs"/>
              </a:rPr>
              <a:t>Điểm</a:t>
            </a:r>
            <a:r>
              <a:rPr lang="en-US" sz="4000" b="1" dirty="0" smtClean="0">
                <a:solidFill>
                  <a:srgbClr val="555555">
                    <a:lumMod val="50000"/>
                  </a:srgbClr>
                </a:solidFill>
                <a:ea typeface="+mn-ea"/>
                <a:cs typeface="+mn-cs"/>
              </a:rPr>
              <a:t> </a:t>
            </a:r>
            <a:r>
              <a:rPr lang="en-US" sz="4000" b="1" dirty="0" err="1" smtClean="0">
                <a:solidFill>
                  <a:srgbClr val="555555">
                    <a:lumMod val="50000"/>
                  </a:srgbClr>
                </a:solidFill>
                <a:ea typeface="+mn-ea"/>
                <a:cs typeface="+mn-cs"/>
              </a:rPr>
              <a:t>khác</a:t>
            </a:r>
            <a:endParaRPr kumimoji="0" lang="en-US" sz="4000" b="1" i="0" u="none" strike="noStrike" kern="0" cap="none" spc="0" normalizeH="0" baseline="0" noProof="0" dirty="0">
              <a:ln>
                <a:noFill/>
              </a:ln>
              <a:solidFill>
                <a:srgbClr val="555555">
                  <a:lumMod val="50000"/>
                </a:srgbClr>
              </a:solidFill>
              <a:effectLst/>
              <a:uLnTx/>
              <a:uFillTx/>
              <a:ea typeface="+mn-ea"/>
              <a:cs typeface="+mn-cs"/>
            </a:endParaRPr>
          </a:p>
        </p:txBody>
      </p:sp>
      <p:sp>
        <p:nvSpPr>
          <p:cNvPr id="5" name="Rectangle 4"/>
          <p:cNvSpPr/>
          <p:nvPr/>
        </p:nvSpPr>
        <p:spPr>
          <a:xfrm>
            <a:off x="1447800" y="6287556"/>
            <a:ext cx="15544800" cy="2862322"/>
          </a:xfrm>
          <a:prstGeom prst="rect">
            <a:avLst/>
          </a:prstGeom>
        </p:spPr>
        <p:txBody>
          <a:bodyPr wrap="square">
            <a:spAutoFit/>
          </a:bodyPr>
          <a:lstStyle/>
          <a:p>
            <a:pPr algn="just">
              <a:lnSpc>
                <a:spcPct val="150000"/>
              </a:lnSpc>
            </a:pPr>
            <a:r>
              <a:rPr lang="en-US" sz="4000" dirty="0" smtClean="0"/>
              <a:t>A</a:t>
            </a:r>
            <a:r>
              <a:rPr lang="vi-VN" sz="4000" dirty="0" smtClean="0"/>
              <a:t>ldehyde </a:t>
            </a:r>
            <a:r>
              <a:rPr lang="vi-VN" sz="4000" dirty="0"/>
              <a:t>và ketone chỉ có nhóm carbonyl (-C=O) trong khi là nhóm carboxylic acid liên kết trực tiếp với nhóm hydroxyl (-OH) để tạo thành nhóm carboxyl (- </a:t>
            </a:r>
            <a:r>
              <a:rPr lang="vi-VN" sz="4000"/>
              <a:t>COOH</a:t>
            </a:r>
            <a:r>
              <a:rPr lang="vi-VN" sz="4000" smtClean="0"/>
              <a:t>).</a:t>
            </a:r>
            <a:endParaRPr lang="en-US" sz="4000" dirty="0"/>
          </a:p>
        </p:txBody>
      </p:sp>
      <p:grpSp>
        <p:nvGrpSpPr>
          <p:cNvPr id="6" name="Google Shape;1298;p53"/>
          <p:cNvGrpSpPr/>
          <p:nvPr/>
        </p:nvGrpSpPr>
        <p:grpSpPr>
          <a:xfrm rot="20202963">
            <a:off x="16383378" y="8333361"/>
            <a:ext cx="1467390" cy="1633035"/>
            <a:chOff x="7331725" y="1600325"/>
            <a:chExt cx="1097293" cy="1470385"/>
          </a:xfrm>
        </p:grpSpPr>
        <p:sp>
          <p:nvSpPr>
            <p:cNvPr id="7" name="Google Shape;1299;p53"/>
            <p:cNvSpPr/>
            <p:nvPr/>
          </p:nvSpPr>
          <p:spPr>
            <a:xfrm>
              <a:off x="7331725" y="1600325"/>
              <a:ext cx="1097293" cy="1470385"/>
            </a:xfrm>
            <a:custGeom>
              <a:avLst/>
              <a:gdLst/>
              <a:ahLst/>
              <a:cxnLst/>
              <a:rect l="l" t="t" r="r" b="b"/>
              <a:pathLst>
                <a:path w="24806" h="33293" extrusionOk="0">
                  <a:moveTo>
                    <a:pt x="4464" y="18073"/>
                  </a:moveTo>
                  <a:lnTo>
                    <a:pt x="4464" y="18073"/>
                  </a:lnTo>
                  <a:cubicBezTo>
                    <a:pt x="1" y="11659"/>
                    <a:pt x="4610" y="2878"/>
                    <a:pt x="12415" y="2878"/>
                  </a:cubicBezTo>
                  <a:cubicBezTo>
                    <a:pt x="20220" y="2878"/>
                    <a:pt x="24805" y="11659"/>
                    <a:pt x="20342" y="18073"/>
                  </a:cubicBezTo>
                  <a:lnTo>
                    <a:pt x="20342" y="18073"/>
                  </a:lnTo>
                  <a:cubicBezTo>
                    <a:pt x="19634" y="19220"/>
                    <a:pt x="18147" y="21683"/>
                    <a:pt x="17927" y="23024"/>
                  </a:cubicBezTo>
                  <a:cubicBezTo>
                    <a:pt x="17854" y="23512"/>
                    <a:pt x="17830" y="24000"/>
                    <a:pt x="17805" y="24512"/>
                  </a:cubicBezTo>
                  <a:cubicBezTo>
                    <a:pt x="17781" y="25415"/>
                    <a:pt x="17732" y="26097"/>
                    <a:pt x="17171" y="26463"/>
                  </a:cubicBezTo>
                  <a:lnTo>
                    <a:pt x="17269" y="26536"/>
                  </a:lnTo>
                  <a:cubicBezTo>
                    <a:pt x="17830" y="27097"/>
                    <a:pt x="17537" y="28049"/>
                    <a:pt x="16756" y="28244"/>
                  </a:cubicBezTo>
                  <a:cubicBezTo>
                    <a:pt x="16903" y="28415"/>
                    <a:pt x="17000" y="28634"/>
                    <a:pt x="17000" y="28878"/>
                  </a:cubicBezTo>
                  <a:cubicBezTo>
                    <a:pt x="17000" y="29414"/>
                    <a:pt x="16537" y="29878"/>
                    <a:pt x="15976" y="29878"/>
                  </a:cubicBezTo>
                  <a:lnTo>
                    <a:pt x="15830" y="29878"/>
                  </a:lnTo>
                  <a:cubicBezTo>
                    <a:pt x="15976" y="30049"/>
                    <a:pt x="16049" y="30268"/>
                    <a:pt x="16049" y="30488"/>
                  </a:cubicBezTo>
                  <a:cubicBezTo>
                    <a:pt x="16049" y="31049"/>
                    <a:pt x="15586" y="31488"/>
                    <a:pt x="15049" y="31512"/>
                  </a:cubicBezTo>
                  <a:lnTo>
                    <a:pt x="14537" y="31512"/>
                  </a:lnTo>
                  <a:cubicBezTo>
                    <a:pt x="14488" y="31927"/>
                    <a:pt x="14269" y="32317"/>
                    <a:pt x="13927" y="32610"/>
                  </a:cubicBezTo>
                  <a:cubicBezTo>
                    <a:pt x="13025" y="33292"/>
                    <a:pt x="11781" y="33292"/>
                    <a:pt x="10903" y="32610"/>
                  </a:cubicBezTo>
                  <a:cubicBezTo>
                    <a:pt x="10562" y="32317"/>
                    <a:pt x="10342" y="31927"/>
                    <a:pt x="10269" y="31512"/>
                  </a:cubicBezTo>
                  <a:lnTo>
                    <a:pt x="9781" y="31512"/>
                  </a:lnTo>
                  <a:cubicBezTo>
                    <a:pt x="8952" y="31512"/>
                    <a:pt x="8464" y="30536"/>
                    <a:pt x="8976" y="29878"/>
                  </a:cubicBezTo>
                  <a:lnTo>
                    <a:pt x="8830" y="29878"/>
                  </a:lnTo>
                  <a:cubicBezTo>
                    <a:pt x="7976" y="29878"/>
                    <a:pt x="7513" y="28902"/>
                    <a:pt x="8049" y="28244"/>
                  </a:cubicBezTo>
                  <a:cubicBezTo>
                    <a:pt x="7854" y="28195"/>
                    <a:pt x="7684" y="28097"/>
                    <a:pt x="7562" y="27951"/>
                  </a:cubicBezTo>
                  <a:cubicBezTo>
                    <a:pt x="7171" y="27561"/>
                    <a:pt x="7171" y="26927"/>
                    <a:pt x="7562" y="26536"/>
                  </a:cubicBezTo>
                  <a:lnTo>
                    <a:pt x="7635" y="26463"/>
                  </a:lnTo>
                  <a:cubicBezTo>
                    <a:pt x="7074" y="26122"/>
                    <a:pt x="7049" y="25439"/>
                    <a:pt x="7001" y="24512"/>
                  </a:cubicBezTo>
                  <a:cubicBezTo>
                    <a:pt x="7001" y="24000"/>
                    <a:pt x="6952" y="23512"/>
                    <a:pt x="6879" y="23024"/>
                  </a:cubicBezTo>
                  <a:cubicBezTo>
                    <a:pt x="6659" y="21659"/>
                    <a:pt x="5196" y="19195"/>
                    <a:pt x="4464" y="18049"/>
                  </a:cubicBezTo>
                  <a:close/>
                  <a:moveTo>
                    <a:pt x="12488" y="1269"/>
                  </a:moveTo>
                  <a:cubicBezTo>
                    <a:pt x="12488" y="1537"/>
                    <a:pt x="12098" y="1537"/>
                    <a:pt x="12098" y="1269"/>
                  </a:cubicBezTo>
                  <a:lnTo>
                    <a:pt x="12098" y="269"/>
                  </a:lnTo>
                  <a:cubicBezTo>
                    <a:pt x="12098" y="1"/>
                    <a:pt x="12488" y="1"/>
                    <a:pt x="12488" y="269"/>
                  </a:cubicBezTo>
                  <a:close/>
                  <a:moveTo>
                    <a:pt x="6976" y="2708"/>
                  </a:moveTo>
                  <a:lnTo>
                    <a:pt x="6464" y="1830"/>
                  </a:lnTo>
                  <a:cubicBezTo>
                    <a:pt x="6318" y="1586"/>
                    <a:pt x="5976" y="1781"/>
                    <a:pt x="6123" y="2025"/>
                  </a:cubicBezTo>
                  <a:lnTo>
                    <a:pt x="6635" y="2903"/>
                  </a:lnTo>
                  <a:cubicBezTo>
                    <a:pt x="6757" y="3122"/>
                    <a:pt x="7098" y="2927"/>
                    <a:pt x="6976" y="2708"/>
                  </a:cubicBezTo>
                  <a:close/>
                  <a:moveTo>
                    <a:pt x="2903" y="6708"/>
                  </a:moveTo>
                  <a:lnTo>
                    <a:pt x="2025" y="6220"/>
                  </a:lnTo>
                  <a:cubicBezTo>
                    <a:pt x="1928" y="6147"/>
                    <a:pt x="1806" y="6195"/>
                    <a:pt x="1757" y="6293"/>
                  </a:cubicBezTo>
                  <a:cubicBezTo>
                    <a:pt x="1684" y="6366"/>
                    <a:pt x="1732" y="6488"/>
                    <a:pt x="1830" y="6561"/>
                  </a:cubicBezTo>
                  <a:lnTo>
                    <a:pt x="2708" y="7074"/>
                  </a:lnTo>
                  <a:cubicBezTo>
                    <a:pt x="2806" y="7122"/>
                    <a:pt x="2928" y="7074"/>
                    <a:pt x="2976" y="6976"/>
                  </a:cubicBezTo>
                  <a:cubicBezTo>
                    <a:pt x="3025" y="6903"/>
                    <a:pt x="3001" y="6781"/>
                    <a:pt x="2903" y="6708"/>
                  </a:cubicBezTo>
                  <a:close/>
                  <a:moveTo>
                    <a:pt x="1367" y="12195"/>
                  </a:moveTo>
                  <a:cubicBezTo>
                    <a:pt x="1489" y="12195"/>
                    <a:pt x="1586" y="12269"/>
                    <a:pt x="1586" y="12390"/>
                  </a:cubicBezTo>
                  <a:cubicBezTo>
                    <a:pt x="1586" y="12512"/>
                    <a:pt x="1489" y="12586"/>
                    <a:pt x="1367" y="12586"/>
                  </a:cubicBezTo>
                  <a:lnTo>
                    <a:pt x="367" y="12586"/>
                  </a:lnTo>
                  <a:cubicBezTo>
                    <a:pt x="245" y="12586"/>
                    <a:pt x="171" y="12512"/>
                    <a:pt x="171" y="12390"/>
                  </a:cubicBezTo>
                  <a:cubicBezTo>
                    <a:pt x="171" y="12293"/>
                    <a:pt x="245" y="12195"/>
                    <a:pt x="367" y="12195"/>
                  </a:cubicBezTo>
                  <a:close/>
                  <a:moveTo>
                    <a:pt x="18000" y="2781"/>
                  </a:moveTo>
                  <a:lnTo>
                    <a:pt x="18513" y="1903"/>
                  </a:lnTo>
                  <a:cubicBezTo>
                    <a:pt x="18635" y="1683"/>
                    <a:pt x="18293" y="1464"/>
                    <a:pt x="18147" y="1708"/>
                  </a:cubicBezTo>
                  <a:lnTo>
                    <a:pt x="17659" y="2586"/>
                  </a:lnTo>
                  <a:cubicBezTo>
                    <a:pt x="17513" y="2805"/>
                    <a:pt x="17854" y="3000"/>
                    <a:pt x="18000" y="2781"/>
                  </a:cubicBezTo>
                  <a:close/>
                  <a:moveTo>
                    <a:pt x="22000" y="6854"/>
                  </a:moveTo>
                  <a:lnTo>
                    <a:pt x="22878" y="6342"/>
                  </a:lnTo>
                  <a:cubicBezTo>
                    <a:pt x="23098" y="6220"/>
                    <a:pt x="22903" y="5854"/>
                    <a:pt x="22683" y="6000"/>
                  </a:cubicBezTo>
                  <a:lnTo>
                    <a:pt x="21805" y="6513"/>
                  </a:lnTo>
                  <a:cubicBezTo>
                    <a:pt x="21561" y="6659"/>
                    <a:pt x="21756" y="7000"/>
                    <a:pt x="22000" y="6854"/>
                  </a:cubicBezTo>
                  <a:close/>
                  <a:moveTo>
                    <a:pt x="23439" y="12366"/>
                  </a:moveTo>
                  <a:cubicBezTo>
                    <a:pt x="23317" y="12366"/>
                    <a:pt x="23220" y="12293"/>
                    <a:pt x="23220" y="12171"/>
                  </a:cubicBezTo>
                  <a:cubicBezTo>
                    <a:pt x="23220" y="12073"/>
                    <a:pt x="23317" y="11976"/>
                    <a:pt x="23439" y="11976"/>
                  </a:cubicBezTo>
                  <a:lnTo>
                    <a:pt x="24439" y="11976"/>
                  </a:lnTo>
                  <a:cubicBezTo>
                    <a:pt x="24561" y="11976"/>
                    <a:pt x="24634" y="12073"/>
                    <a:pt x="24634" y="12171"/>
                  </a:cubicBezTo>
                  <a:cubicBezTo>
                    <a:pt x="24634" y="12293"/>
                    <a:pt x="24561" y="12366"/>
                    <a:pt x="24439" y="12366"/>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300;p53"/>
            <p:cNvSpPr/>
            <p:nvPr/>
          </p:nvSpPr>
          <p:spPr>
            <a:xfrm>
              <a:off x="7331725" y="1600325"/>
              <a:ext cx="1097293" cy="1470385"/>
            </a:xfrm>
            <a:custGeom>
              <a:avLst/>
              <a:gdLst/>
              <a:ahLst/>
              <a:cxnLst/>
              <a:rect l="l" t="t" r="r" b="b"/>
              <a:pathLst>
                <a:path w="24806" h="33293" extrusionOk="0">
                  <a:moveTo>
                    <a:pt x="10757" y="26244"/>
                  </a:moveTo>
                  <a:lnTo>
                    <a:pt x="10757" y="20342"/>
                  </a:lnTo>
                  <a:lnTo>
                    <a:pt x="10757" y="20098"/>
                  </a:lnTo>
                  <a:cubicBezTo>
                    <a:pt x="10635" y="20073"/>
                    <a:pt x="10488" y="20024"/>
                    <a:pt x="10391" y="20000"/>
                  </a:cubicBezTo>
                  <a:cubicBezTo>
                    <a:pt x="9952" y="19878"/>
                    <a:pt x="9562" y="19659"/>
                    <a:pt x="9220" y="19390"/>
                  </a:cubicBezTo>
                  <a:cubicBezTo>
                    <a:pt x="8952" y="19171"/>
                    <a:pt x="8781" y="18878"/>
                    <a:pt x="8757" y="18537"/>
                  </a:cubicBezTo>
                  <a:cubicBezTo>
                    <a:pt x="8757" y="18439"/>
                    <a:pt x="8781" y="18366"/>
                    <a:pt x="8805" y="18293"/>
                  </a:cubicBezTo>
                  <a:cubicBezTo>
                    <a:pt x="8879" y="18024"/>
                    <a:pt x="9074" y="17829"/>
                    <a:pt x="9318" y="17756"/>
                  </a:cubicBezTo>
                  <a:cubicBezTo>
                    <a:pt x="9488" y="17707"/>
                    <a:pt x="9683" y="17707"/>
                    <a:pt x="9879" y="17756"/>
                  </a:cubicBezTo>
                  <a:cubicBezTo>
                    <a:pt x="10098" y="17829"/>
                    <a:pt x="10293" y="17927"/>
                    <a:pt x="10440" y="18098"/>
                  </a:cubicBezTo>
                  <a:cubicBezTo>
                    <a:pt x="10879" y="18561"/>
                    <a:pt x="11122" y="19146"/>
                    <a:pt x="11147" y="19781"/>
                  </a:cubicBezTo>
                  <a:cubicBezTo>
                    <a:pt x="11976" y="19927"/>
                    <a:pt x="12830" y="19927"/>
                    <a:pt x="13683" y="19781"/>
                  </a:cubicBezTo>
                  <a:cubicBezTo>
                    <a:pt x="13708" y="19146"/>
                    <a:pt x="13952" y="18561"/>
                    <a:pt x="14366" y="18098"/>
                  </a:cubicBezTo>
                  <a:cubicBezTo>
                    <a:pt x="14537" y="17927"/>
                    <a:pt x="14732" y="17829"/>
                    <a:pt x="14927" y="17756"/>
                  </a:cubicBezTo>
                  <a:cubicBezTo>
                    <a:pt x="15122" y="17707"/>
                    <a:pt x="15317" y="17707"/>
                    <a:pt x="15513" y="17756"/>
                  </a:cubicBezTo>
                  <a:cubicBezTo>
                    <a:pt x="15757" y="17829"/>
                    <a:pt x="15952" y="18024"/>
                    <a:pt x="16025" y="18293"/>
                  </a:cubicBezTo>
                  <a:cubicBezTo>
                    <a:pt x="16049" y="18366"/>
                    <a:pt x="16049" y="18439"/>
                    <a:pt x="16049" y="18537"/>
                  </a:cubicBezTo>
                  <a:cubicBezTo>
                    <a:pt x="16049" y="18878"/>
                    <a:pt x="15878" y="19171"/>
                    <a:pt x="15610" y="19390"/>
                  </a:cubicBezTo>
                  <a:cubicBezTo>
                    <a:pt x="15244" y="19659"/>
                    <a:pt x="14854" y="19878"/>
                    <a:pt x="14439" y="20000"/>
                  </a:cubicBezTo>
                  <a:cubicBezTo>
                    <a:pt x="14318" y="20024"/>
                    <a:pt x="14196" y="20073"/>
                    <a:pt x="14049" y="20098"/>
                  </a:cubicBezTo>
                  <a:lnTo>
                    <a:pt x="14049" y="20342"/>
                  </a:lnTo>
                  <a:lnTo>
                    <a:pt x="14049" y="26244"/>
                  </a:lnTo>
                  <a:lnTo>
                    <a:pt x="16561" y="26244"/>
                  </a:lnTo>
                  <a:lnTo>
                    <a:pt x="16659" y="26244"/>
                  </a:lnTo>
                  <a:cubicBezTo>
                    <a:pt x="17342" y="26073"/>
                    <a:pt x="17366" y="25415"/>
                    <a:pt x="17415" y="24488"/>
                  </a:cubicBezTo>
                  <a:cubicBezTo>
                    <a:pt x="17439" y="23976"/>
                    <a:pt x="17464" y="23463"/>
                    <a:pt x="17537" y="22976"/>
                  </a:cubicBezTo>
                  <a:cubicBezTo>
                    <a:pt x="17781" y="21561"/>
                    <a:pt x="19293" y="19024"/>
                    <a:pt x="20025" y="17854"/>
                  </a:cubicBezTo>
                  <a:lnTo>
                    <a:pt x="20025" y="17829"/>
                  </a:lnTo>
                  <a:lnTo>
                    <a:pt x="20025" y="17829"/>
                  </a:lnTo>
                  <a:cubicBezTo>
                    <a:pt x="20220" y="17512"/>
                    <a:pt x="20366" y="17293"/>
                    <a:pt x="20391" y="17220"/>
                  </a:cubicBezTo>
                  <a:cubicBezTo>
                    <a:pt x="20756" y="16610"/>
                    <a:pt x="21049" y="15976"/>
                    <a:pt x="21244" y="15293"/>
                  </a:cubicBezTo>
                  <a:cubicBezTo>
                    <a:pt x="23147" y="9342"/>
                    <a:pt x="18683" y="3244"/>
                    <a:pt x="12415" y="3244"/>
                  </a:cubicBezTo>
                  <a:cubicBezTo>
                    <a:pt x="6147" y="3244"/>
                    <a:pt x="1684" y="9342"/>
                    <a:pt x="3562" y="15293"/>
                  </a:cubicBezTo>
                  <a:cubicBezTo>
                    <a:pt x="3781" y="15976"/>
                    <a:pt x="4074" y="16610"/>
                    <a:pt x="4415" y="17220"/>
                  </a:cubicBezTo>
                  <a:cubicBezTo>
                    <a:pt x="4440" y="17268"/>
                    <a:pt x="4586" y="17488"/>
                    <a:pt x="4806" y="17829"/>
                  </a:cubicBezTo>
                  <a:lnTo>
                    <a:pt x="4806" y="17829"/>
                  </a:lnTo>
                  <a:lnTo>
                    <a:pt x="4806" y="17854"/>
                  </a:lnTo>
                  <a:cubicBezTo>
                    <a:pt x="5537" y="19024"/>
                    <a:pt x="7049" y="21561"/>
                    <a:pt x="7269" y="22976"/>
                  </a:cubicBezTo>
                  <a:cubicBezTo>
                    <a:pt x="7342" y="23463"/>
                    <a:pt x="7391" y="23976"/>
                    <a:pt x="7391" y="24488"/>
                  </a:cubicBezTo>
                  <a:cubicBezTo>
                    <a:pt x="7440" y="25415"/>
                    <a:pt x="7464" y="26073"/>
                    <a:pt x="8147" y="26244"/>
                  </a:cubicBezTo>
                  <a:lnTo>
                    <a:pt x="8269" y="26244"/>
                  </a:lnTo>
                  <a:close/>
                  <a:moveTo>
                    <a:pt x="23415" y="12390"/>
                  </a:moveTo>
                  <a:cubicBezTo>
                    <a:pt x="23317" y="12390"/>
                    <a:pt x="23220" y="12293"/>
                    <a:pt x="23220" y="12195"/>
                  </a:cubicBezTo>
                  <a:cubicBezTo>
                    <a:pt x="23220" y="12073"/>
                    <a:pt x="23317" y="11976"/>
                    <a:pt x="23415" y="12000"/>
                  </a:cubicBezTo>
                  <a:lnTo>
                    <a:pt x="24439" y="12000"/>
                  </a:lnTo>
                  <a:cubicBezTo>
                    <a:pt x="24561" y="11976"/>
                    <a:pt x="24634" y="12073"/>
                    <a:pt x="24634" y="12195"/>
                  </a:cubicBezTo>
                  <a:cubicBezTo>
                    <a:pt x="24634" y="12293"/>
                    <a:pt x="24561" y="12390"/>
                    <a:pt x="24439" y="12390"/>
                  </a:cubicBezTo>
                  <a:close/>
                  <a:moveTo>
                    <a:pt x="22000" y="6854"/>
                  </a:moveTo>
                  <a:cubicBezTo>
                    <a:pt x="21756" y="7000"/>
                    <a:pt x="21561" y="6659"/>
                    <a:pt x="21805" y="6513"/>
                  </a:cubicBezTo>
                  <a:lnTo>
                    <a:pt x="22683" y="6000"/>
                  </a:lnTo>
                  <a:cubicBezTo>
                    <a:pt x="22903" y="5878"/>
                    <a:pt x="23098" y="6220"/>
                    <a:pt x="22878" y="6366"/>
                  </a:cubicBezTo>
                  <a:close/>
                  <a:moveTo>
                    <a:pt x="18000" y="2781"/>
                  </a:moveTo>
                  <a:cubicBezTo>
                    <a:pt x="17854" y="3025"/>
                    <a:pt x="17513" y="2830"/>
                    <a:pt x="17659" y="2586"/>
                  </a:cubicBezTo>
                  <a:lnTo>
                    <a:pt x="18147" y="1708"/>
                  </a:lnTo>
                  <a:cubicBezTo>
                    <a:pt x="18293" y="1488"/>
                    <a:pt x="18635" y="1683"/>
                    <a:pt x="18513" y="1927"/>
                  </a:cubicBezTo>
                  <a:close/>
                  <a:moveTo>
                    <a:pt x="1367" y="12195"/>
                  </a:moveTo>
                  <a:cubicBezTo>
                    <a:pt x="1489" y="12195"/>
                    <a:pt x="1586" y="12293"/>
                    <a:pt x="1586" y="12415"/>
                  </a:cubicBezTo>
                  <a:cubicBezTo>
                    <a:pt x="1586" y="12512"/>
                    <a:pt x="1489" y="12610"/>
                    <a:pt x="1367" y="12610"/>
                  </a:cubicBezTo>
                  <a:lnTo>
                    <a:pt x="367" y="12610"/>
                  </a:lnTo>
                  <a:cubicBezTo>
                    <a:pt x="245" y="12610"/>
                    <a:pt x="171" y="12512"/>
                    <a:pt x="171" y="12415"/>
                  </a:cubicBezTo>
                  <a:cubicBezTo>
                    <a:pt x="171" y="12293"/>
                    <a:pt x="245" y="12195"/>
                    <a:pt x="367" y="12195"/>
                  </a:cubicBezTo>
                  <a:close/>
                  <a:moveTo>
                    <a:pt x="2903" y="6708"/>
                  </a:moveTo>
                  <a:cubicBezTo>
                    <a:pt x="3001" y="6781"/>
                    <a:pt x="3025" y="6903"/>
                    <a:pt x="2976" y="6976"/>
                  </a:cubicBezTo>
                  <a:cubicBezTo>
                    <a:pt x="2928" y="7074"/>
                    <a:pt x="2806" y="7122"/>
                    <a:pt x="2708" y="7074"/>
                  </a:cubicBezTo>
                  <a:lnTo>
                    <a:pt x="1830" y="6561"/>
                  </a:lnTo>
                  <a:cubicBezTo>
                    <a:pt x="1732" y="6488"/>
                    <a:pt x="1684" y="6366"/>
                    <a:pt x="1757" y="6293"/>
                  </a:cubicBezTo>
                  <a:cubicBezTo>
                    <a:pt x="1806" y="6195"/>
                    <a:pt x="1928" y="6147"/>
                    <a:pt x="2025" y="6220"/>
                  </a:cubicBezTo>
                  <a:close/>
                  <a:moveTo>
                    <a:pt x="6976" y="2708"/>
                  </a:moveTo>
                  <a:cubicBezTo>
                    <a:pt x="7098" y="2952"/>
                    <a:pt x="6757" y="3147"/>
                    <a:pt x="6635" y="2927"/>
                  </a:cubicBezTo>
                  <a:lnTo>
                    <a:pt x="6123" y="2025"/>
                  </a:lnTo>
                  <a:cubicBezTo>
                    <a:pt x="5976" y="1805"/>
                    <a:pt x="6318" y="1610"/>
                    <a:pt x="6464" y="1830"/>
                  </a:cubicBezTo>
                  <a:close/>
                  <a:moveTo>
                    <a:pt x="12488" y="1293"/>
                  </a:moveTo>
                  <a:cubicBezTo>
                    <a:pt x="12488" y="1537"/>
                    <a:pt x="12098" y="1537"/>
                    <a:pt x="12098" y="1293"/>
                  </a:cubicBezTo>
                  <a:lnTo>
                    <a:pt x="12098" y="269"/>
                  </a:lnTo>
                  <a:cubicBezTo>
                    <a:pt x="12098" y="1"/>
                    <a:pt x="12488" y="1"/>
                    <a:pt x="12488" y="269"/>
                  </a:cubicBezTo>
                  <a:close/>
                  <a:moveTo>
                    <a:pt x="4464" y="18073"/>
                  </a:moveTo>
                  <a:lnTo>
                    <a:pt x="4464" y="18073"/>
                  </a:lnTo>
                  <a:cubicBezTo>
                    <a:pt x="1" y="11659"/>
                    <a:pt x="4610" y="2878"/>
                    <a:pt x="12415" y="2878"/>
                  </a:cubicBezTo>
                  <a:cubicBezTo>
                    <a:pt x="20220" y="2878"/>
                    <a:pt x="24805" y="11659"/>
                    <a:pt x="20342" y="18073"/>
                  </a:cubicBezTo>
                  <a:lnTo>
                    <a:pt x="20342" y="18073"/>
                  </a:lnTo>
                  <a:cubicBezTo>
                    <a:pt x="19634" y="19220"/>
                    <a:pt x="18147" y="21683"/>
                    <a:pt x="17927" y="23024"/>
                  </a:cubicBezTo>
                  <a:cubicBezTo>
                    <a:pt x="17854" y="23512"/>
                    <a:pt x="17830" y="24000"/>
                    <a:pt x="17805" y="24512"/>
                  </a:cubicBezTo>
                  <a:cubicBezTo>
                    <a:pt x="17781" y="25415"/>
                    <a:pt x="17732" y="26097"/>
                    <a:pt x="17171" y="26463"/>
                  </a:cubicBezTo>
                  <a:lnTo>
                    <a:pt x="17269" y="26536"/>
                  </a:lnTo>
                  <a:cubicBezTo>
                    <a:pt x="17830" y="27097"/>
                    <a:pt x="17537" y="28049"/>
                    <a:pt x="16756" y="28244"/>
                  </a:cubicBezTo>
                  <a:cubicBezTo>
                    <a:pt x="16903" y="28415"/>
                    <a:pt x="17000" y="28634"/>
                    <a:pt x="17000" y="28878"/>
                  </a:cubicBezTo>
                  <a:cubicBezTo>
                    <a:pt x="17000" y="29414"/>
                    <a:pt x="16537" y="29878"/>
                    <a:pt x="15976" y="29878"/>
                  </a:cubicBezTo>
                  <a:lnTo>
                    <a:pt x="15830" y="29878"/>
                  </a:lnTo>
                  <a:cubicBezTo>
                    <a:pt x="15976" y="30049"/>
                    <a:pt x="16049" y="30268"/>
                    <a:pt x="16049" y="30488"/>
                  </a:cubicBezTo>
                  <a:cubicBezTo>
                    <a:pt x="16049" y="31049"/>
                    <a:pt x="15586" y="31488"/>
                    <a:pt x="15049" y="31512"/>
                  </a:cubicBezTo>
                  <a:lnTo>
                    <a:pt x="14537" y="31512"/>
                  </a:lnTo>
                  <a:cubicBezTo>
                    <a:pt x="14488" y="31927"/>
                    <a:pt x="14269" y="32317"/>
                    <a:pt x="13927" y="32610"/>
                  </a:cubicBezTo>
                  <a:cubicBezTo>
                    <a:pt x="13025" y="33292"/>
                    <a:pt x="11781" y="33292"/>
                    <a:pt x="10903" y="32610"/>
                  </a:cubicBezTo>
                  <a:cubicBezTo>
                    <a:pt x="10562" y="32317"/>
                    <a:pt x="10342" y="31927"/>
                    <a:pt x="10269" y="31512"/>
                  </a:cubicBezTo>
                  <a:lnTo>
                    <a:pt x="9781" y="31512"/>
                  </a:lnTo>
                  <a:cubicBezTo>
                    <a:pt x="8952" y="31512"/>
                    <a:pt x="8464" y="30536"/>
                    <a:pt x="8976" y="29878"/>
                  </a:cubicBezTo>
                  <a:lnTo>
                    <a:pt x="8830" y="29878"/>
                  </a:lnTo>
                  <a:cubicBezTo>
                    <a:pt x="7976" y="29878"/>
                    <a:pt x="7513" y="28902"/>
                    <a:pt x="8049" y="28244"/>
                  </a:cubicBezTo>
                  <a:cubicBezTo>
                    <a:pt x="7854" y="28195"/>
                    <a:pt x="7684" y="28097"/>
                    <a:pt x="7562" y="27951"/>
                  </a:cubicBezTo>
                  <a:cubicBezTo>
                    <a:pt x="7171" y="27561"/>
                    <a:pt x="7171" y="26927"/>
                    <a:pt x="7562" y="26536"/>
                  </a:cubicBezTo>
                  <a:lnTo>
                    <a:pt x="7635" y="26463"/>
                  </a:lnTo>
                  <a:cubicBezTo>
                    <a:pt x="7074" y="26122"/>
                    <a:pt x="7049" y="25439"/>
                    <a:pt x="7001" y="24512"/>
                  </a:cubicBezTo>
                  <a:cubicBezTo>
                    <a:pt x="7001" y="24000"/>
                    <a:pt x="6952" y="23512"/>
                    <a:pt x="6879" y="23024"/>
                  </a:cubicBezTo>
                  <a:cubicBezTo>
                    <a:pt x="6659" y="21659"/>
                    <a:pt x="5196" y="19195"/>
                    <a:pt x="4464" y="18049"/>
                  </a:cubicBezTo>
                  <a:close/>
                  <a:moveTo>
                    <a:pt x="14147" y="31512"/>
                  </a:moveTo>
                  <a:lnTo>
                    <a:pt x="10659" y="31512"/>
                  </a:lnTo>
                  <a:cubicBezTo>
                    <a:pt x="10732" y="31829"/>
                    <a:pt x="10903" y="32122"/>
                    <a:pt x="11147" y="32317"/>
                  </a:cubicBezTo>
                  <a:cubicBezTo>
                    <a:pt x="11879" y="32878"/>
                    <a:pt x="12927" y="32878"/>
                    <a:pt x="13659" y="32317"/>
                  </a:cubicBezTo>
                  <a:cubicBezTo>
                    <a:pt x="13903" y="32122"/>
                    <a:pt x="14098" y="31829"/>
                    <a:pt x="14147" y="31512"/>
                  </a:cubicBezTo>
                  <a:close/>
                  <a:moveTo>
                    <a:pt x="15049" y="29902"/>
                  </a:moveTo>
                  <a:lnTo>
                    <a:pt x="9781" y="29902"/>
                  </a:lnTo>
                  <a:cubicBezTo>
                    <a:pt x="8952" y="29902"/>
                    <a:pt x="8952" y="31122"/>
                    <a:pt x="9781" y="31122"/>
                  </a:cubicBezTo>
                  <a:lnTo>
                    <a:pt x="15025" y="31122"/>
                  </a:lnTo>
                  <a:cubicBezTo>
                    <a:pt x="15196" y="31122"/>
                    <a:pt x="15342" y="31049"/>
                    <a:pt x="15464" y="30927"/>
                  </a:cubicBezTo>
                  <a:cubicBezTo>
                    <a:pt x="15586" y="30829"/>
                    <a:pt x="15635" y="30658"/>
                    <a:pt x="15635" y="30512"/>
                  </a:cubicBezTo>
                  <a:cubicBezTo>
                    <a:pt x="15635" y="30171"/>
                    <a:pt x="15366" y="29902"/>
                    <a:pt x="15025" y="29902"/>
                  </a:cubicBezTo>
                  <a:close/>
                  <a:moveTo>
                    <a:pt x="15976" y="28268"/>
                  </a:moveTo>
                  <a:lnTo>
                    <a:pt x="8830" y="28268"/>
                  </a:lnTo>
                  <a:cubicBezTo>
                    <a:pt x="8488" y="28268"/>
                    <a:pt x="8220" y="28536"/>
                    <a:pt x="8220" y="28878"/>
                  </a:cubicBezTo>
                  <a:cubicBezTo>
                    <a:pt x="8220" y="29219"/>
                    <a:pt x="8488" y="29488"/>
                    <a:pt x="8830" y="29488"/>
                  </a:cubicBezTo>
                  <a:lnTo>
                    <a:pt x="15976" y="29488"/>
                  </a:lnTo>
                  <a:cubicBezTo>
                    <a:pt x="16317" y="29488"/>
                    <a:pt x="16586" y="29219"/>
                    <a:pt x="16586" y="28878"/>
                  </a:cubicBezTo>
                  <a:cubicBezTo>
                    <a:pt x="16586" y="28536"/>
                    <a:pt x="16317" y="28268"/>
                    <a:pt x="15976" y="28268"/>
                  </a:cubicBezTo>
                  <a:close/>
                  <a:moveTo>
                    <a:pt x="13659" y="26244"/>
                  </a:moveTo>
                  <a:lnTo>
                    <a:pt x="11171" y="26244"/>
                  </a:lnTo>
                  <a:lnTo>
                    <a:pt x="11171" y="20342"/>
                  </a:lnTo>
                  <a:lnTo>
                    <a:pt x="11171" y="20171"/>
                  </a:lnTo>
                  <a:cubicBezTo>
                    <a:pt x="12000" y="20317"/>
                    <a:pt x="12830" y="20317"/>
                    <a:pt x="13659" y="20171"/>
                  </a:cubicBezTo>
                  <a:lnTo>
                    <a:pt x="13659" y="20342"/>
                  </a:lnTo>
                  <a:lnTo>
                    <a:pt x="13659" y="26244"/>
                  </a:lnTo>
                  <a:close/>
                  <a:moveTo>
                    <a:pt x="16561" y="26658"/>
                  </a:moveTo>
                  <a:lnTo>
                    <a:pt x="8269" y="26658"/>
                  </a:lnTo>
                  <a:cubicBezTo>
                    <a:pt x="8098" y="26658"/>
                    <a:pt x="7952" y="26707"/>
                    <a:pt x="7830" y="26829"/>
                  </a:cubicBezTo>
                  <a:cubicBezTo>
                    <a:pt x="7708" y="26951"/>
                    <a:pt x="7659" y="27097"/>
                    <a:pt x="7659" y="27268"/>
                  </a:cubicBezTo>
                  <a:cubicBezTo>
                    <a:pt x="7659" y="27415"/>
                    <a:pt x="7708" y="27585"/>
                    <a:pt x="7830" y="27707"/>
                  </a:cubicBezTo>
                  <a:cubicBezTo>
                    <a:pt x="7952" y="27805"/>
                    <a:pt x="8098" y="27878"/>
                    <a:pt x="8269" y="27878"/>
                  </a:cubicBezTo>
                  <a:lnTo>
                    <a:pt x="16537" y="27878"/>
                  </a:lnTo>
                  <a:cubicBezTo>
                    <a:pt x="16708" y="27878"/>
                    <a:pt x="16854" y="27805"/>
                    <a:pt x="16976" y="27707"/>
                  </a:cubicBezTo>
                  <a:cubicBezTo>
                    <a:pt x="17074" y="27585"/>
                    <a:pt x="17147" y="27415"/>
                    <a:pt x="17147" y="27268"/>
                  </a:cubicBezTo>
                  <a:cubicBezTo>
                    <a:pt x="17147" y="27097"/>
                    <a:pt x="17074" y="26951"/>
                    <a:pt x="16976" y="26829"/>
                  </a:cubicBezTo>
                  <a:cubicBezTo>
                    <a:pt x="16854" y="26707"/>
                    <a:pt x="16708" y="26658"/>
                    <a:pt x="16537" y="26658"/>
                  </a:cubicBezTo>
                  <a:close/>
                  <a:moveTo>
                    <a:pt x="14659" y="18390"/>
                  </a:moveTo>
                  <a:cubicBezTo>
                    <a:pt x="14757" y="18268"/>
                    <a:pt x="14903" y="18195"/>
                    <a:pt x="15049" y="18146"/>
                  </a:cubicBezTo>
                  <a:cubicBezTo>
                    <a:pt x="15147" y="18122"/>
                    <a:pt x="15269" y="18122"/>
                    <a:pt x="15391" y="18146"/>
                  </a:cubicBezTo>
                  <a:cubicBezTo>
                    <a:pt x="15513" y="18195"/>
                    <a:pt x="15610" y="18293"/>
                    <a:pt x="15635" y="18415"/>
                  </a:cubicBezTo>
                  <a:cubicBezTo>
                    <a:pt x="15659" y="18464"/>
                    <a:pt x="15659" y="18512"/>
                    <a:pt x="15659" y="18537"/>
                  </a:cubicBezTo>
                  <a:cubicBezTo>
                    <a:pt x="15635" y="18756"/>
                    <a:pt x="15537" y="18976"/>
                    <a:pt x="15342" y="19098"/>
                  </a:cubicBezTo>
                  <a:cubicBezTo>
                    <a:pt x="15049" y="19342"/>
                    <a:pt x="14708" y="19512"/>
                    <a:pt x="14318" y="19634"/>
                  </a:cubicBezTo>
                  <a:lnTo>
                    <a:pt x="14098" y="19683"/>
                  </a:lnTo>
                  <a:cubicBezTo>
                    <a:pt x="14122" y="19195"/>
                    <a:pt x="14318" y="18756"/>
                    <a:pt x="14659" y="18390"/>
                  </a:cubicBezTo>
                  <a:close/>
                  <a:moveTo>
                    <a:pt x="10732" y="19683"/>
                  </a:moveTo>
                  <a:lnTo>
                    <a:pt x="10488" y="19634"/>
                  </a:lnTo>
                  <a:cubicBezTo>
                    <a:pt x="10122" y="19512"/>
                    <a:pt x="9781" y="19342"/>
                    <a:pt x="9464" y="19098"/>
                  </a:cubicBezTo>
                  <a:cubicBezTo>
                    <a:pt x="9293" y="18976"/>
                    <a:pt x="9196" y="18756"/>
                    <a:pt x="9171" y="18561"/>
                  </a:cubicBezTo>
                  <a:cubicBezTo>
                    <a:pt x="9171" y="18512"/>
                    <a:pt x="9171" y="18464"/>
                    <a:pt x="9196" y="18415"/>
                  </a:cubicBezTo>
                  <a:cubicBezTo>
                    <a:pt x="9220" y="18293"/>
                    <a:pt x="9318" y="18195"/>
                    <a:pt x="9440" y="18171"/>
                  </a:cubicBezTo>
                  <a:cubicBezTo>
                    <a:pt x="9562" y="18122"/>
                    <a:pt x="9683" y="18122"/>
                    <a:pt x="9781" y="18171"/>
                  </a:cubicBezTo>
                  <a:cubicBezTo>
                    <a:pt x="9927" y="18195"/>
                    <a:pt x="10074" y="18293"/>
                    <a:pt x="10196" y="18390"/>
                  </a:cubicBezTo>
                  <a:cubicBezTo>
                    <a:pt x="10513" y="18756"/>
                    <a:pt x="10683" y="19195"/>
                    <a:pt x="10732" y="1968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301;p53"/>
            <p:cNvSpPr/>
            <p:nvPr/>
          </p:nvSpPr>
          <p:spPr>
            <a:xfrm>
              <a:off x="7413734" y="1710211"/>
              <a:ext cx="877180" cy="1049184"/>
            </a:xfrm>
            <a:custGeom>
              <a:avLst/>
              <a:gdLst/>
              <a:ahLst/>
              <a:cxnLst/>
              <a:rect l="l" t="t" r="r" b="b"/>
              <a:pathLst>
                <a:path w="19830" h="23756" extrusionOk="0">
                  <a:moveTo>
                    <a:pt x="8878" y="17195"/>
                  </a:moveTo>
                  <a:cubicBezTo>
                    <a:pt x="8829" y="16707"/>
                    <a:pt x="8634" y="16244"/>
                    <a:pt x="8317" y="15902"/>
                  </a:cubicBezTo>
                  <a:cubicBezTo>
                    <a:pt x="8195" y="15780"/>
                    <a:pt x="8073" y="15707"/>
                    <a:pt x="7927" y="15658"/>
                  </a:cubicBezTo>
                  <a:cubicBezTo>
                    <a:pt x="7805" y="15634"/>
                    <a:pt x="7683" y="15634"/>
                    <a:pt x="7586" y="15658"/>
                  </a:cubicBezTo>
                  <a:cubicBezTo>
                    <a:pt x="7464" y="15707"/>
                    <a:pt x="7366" y="15805"/>
                    <a:pt x="7317" y="15927"/>
                  </a:cubicBezTo>
                  <a:cubicBezTo>
                    <a:pt x="7293" y="15951"/>
                    <a:pt x="7293" y="16000"/>
                    <a:pt x="7293" y="16049"/>
                  </a:cubicBezTo>
                  <a:cubicBezTo>
                    <a:pt x="7317" y="16268"/>
                    <a:pt x="7415" y="16463"/>
                    <a:pt x="7610" y="16610"/>
                  </a:cubicBezTo>
                  <a:cubicBezTo>
                    <a:pt x="7903" y="16854"/>
                    <a:pt x="8268" y="17024"/>
                    <a:pt x="8634" y="17146"/>
                  </a:cubicBezTo>
                  <a:lnTo>
                    <a:pt x="8878" y="17195"/>
                  </a:lnTo>
                  <a:close/>
                  <a:moveTo>
                    <a:pt x="11781" y="17683"/>
                  </a:moveTo>
                  <a:cubicBezTo>
                    <a:pt x="10976" y="17829"/>
                    <a:pt x="10122" y="17829"/>
                    <a:pt x="9317" y="17683"/>
                  </a:cubicBezTo>
                  <a:lnTo>
                    <a:pt x="9317" y="17854"/>
                  </a:lnTo>
                  <a:lnTo>
                    <a:pt x="9317" y="23756"/>
                  </a:lnTo>
                  <a:lnTo>
                    <a:pt x="11781" y="23756"/>
                  </a:lnTo>
                  <a:lnTo>
                    <a:pt x="11781" y="17854"/>
                  </a:lnTo>
                  <a:lnTo>
                    <a:pt x="11781" y="17683"/>
                  </a:lnTo>
                  <a:close/>
                  <a:moveTo>
                    <a:pt x="19805" y="10049"/>
                  </a:moveTo>
                  <a:cubicBezTo>
                    <a:pt x="19829" y="11000"/>
                    <a:pt x="19683" y="11927"/>
                    <a:pt x="19390" y="12829"/>
                  </a:cubicBezTo>
                  <a:cubicBezTo>
                    <a:pt x="19195" y="13488"/>
                    <a:pt x="18902" y="14146"/>
                    <a:pt x="18537" y="14756"/>
                  </a:cubicBezTo>
                  <a:cubicBezTo>
                    <a:pt x="18512" y="14780"/>
                    <a:pt x="18366" y="15000"/>
                    <a:pt x="18146" y="15366"/>
                  </a:cubicBezTo>
                  <a:lnTo>
                    <a:pt x="18146" y="15366"/>
                  </a:lnTo>
                  <a:lnTo>
                    <a:pt x="18146" y="15366"/>
                  </a:lnTo>
                  <a:cubicBezTo>
                    <a:pt x="17415" y="16536"/>
                    <a:pt x="15927" y="19073"/>
                    <a:pt x="15683" y="20488"/>
                  </a:cubicBezTo>
                  <a:cubicBezTo>
                    <a:pt x="15610" y="21000"/>
                    <a:pt x="15561" y="21488"/>
                    <a:pt x="15561" y="22000"/>
                  </a:cubicBezTo>
                  <a:cubicBezTo>
                    <a:pt x="15512" y="22951"/>
                    <a:pt x="15488" y="23585"/>
                    <a:pt x="14805" y="23756"/>
                  </a:cubicBezTo>
                  <a:lnTo>
                    <a:pt x="14707" y="23756"/>
                  </a:lnTo>
                  <a:lnTo>
                    <a:pt x="12195" y="23756"/>
                  </a:lnTo>
                  <a:lnTo>
                    <a:pt x="12195" y="17854"/>
                  </a:lnTo>
                  <a:lnTo>
                    <a:pt x="12195" y="17610"/>
                  </a:lnTo>
                  <a:cubicBezTo>
                    <a:pt x="12317" y="17585"/>
                    <a:pt x="12464" y="17536"/>
                    <a:pt x="12585" y="17512"/>
                  </a:cubicBezTo>
                  <a:cubicBezTo>
                    <a:pt x="13000" y="17390"/>
                    <a:pt x="13390" y="17171"/>
                    <a:pt x="13732" y="16902"/>
                  </a:cubicBezTo>
                  <a:cubicBezTo>
                    <a:pt x="14000" y="16683"/>
                    <a:pt x="14171" y="16390"/>
                    <a:pt x="14195" y="16049"/>
                  </a:cubicBezTo>
                  <a:cubicBezTo>
                    <a:pt x="14195" y="15951"/>
                    <a:pt x="14195" y="15878"/>
                    <a:pt x="14171" y="15805"/>
                  </a:cubicBezTo>
                  <a:cubicBezTo>
                    <a:pt x="14073" y="15536"/>
                    <a:pt x="13903" y="15341"/>
                    <a:pt x="13659" y="15268"/>
                  </a:cubicBezTo>
                  <a:cubicBezTo>
                    <a:pt x="13463" y="15219"/>
                    <a:pt x="13268" y="15219"/>
                    <a:pt x="13073" y="15268"/>
                  </a:cubicBezTo>
                  <a:cubicBezTo>
                    <a:pt x="12854" y="15341"/>
                    <a:pt x="12659" y="15439"/>
                    <a:pt x="12512" y="15610"/>
                  </a:cubicBezTo>
                  <a:cubicBezTo>
                    <a:pt x="12098" y="16073"/>
                    <a:pt x="11854" y="16658"/>
                    <a:pt x="11805" y="17293"/>
                  </a:cubicBezTo>
                  <a:cubicBezTo>
                    <a:pt x="10976" y="17439"/>
                    <a:pt x="10122" y="17439"/>
                    <a:pt x="9293" y="17293"/>
                  </a:cubicBezTo>
                  <a:cubicBezTo>
                    <a:pt x="9268" y="16658"/>
                    <a:pt x="9025" y="16073"/>
                    <a:pt x="8586" y="15610"/>
                  </a:cubicBezTo>
                  <a:cubicBezTo>
                    <a:pt x="8439" y="15439"/>
                    <a:pt x="8244" y="15341"/>
                    <a:pt x="8025" y="15268"/>
                  </a:cubicBezTo>
                  <a:cubicBezTo>
                    <a:pt x="7829" y="15219"/>
                    <a:pt x="7634" y="15219"/>
                    <a:pt x="7464" y="15268"/>
                  </a:cubicBezTo>
                  <a:cubicBezTo>
                    <a:pt x="7220" y="15341"/>
                    <a:pt x="7025" y="15536"/>
                    <a:pt x="6951" y="15805"/>
                  </a:cubicBezTo>
                  <a:cubicBezTo>
                    <a:pt x="6903" y="15878"/>
                    <a:pt x="6903" y="15951"/>
                    <a:pt x="6903" y="16049"/>
                  </a:cubicBezTo>
                  <a:cubicBezTo>
                    <a:pt x="6927" y="16390"/>
                    <a:pt x="7098" y="16683"/>
                    <a:pt x="7366" y="16902"/>
                  </a:cubicBezTo>
                  <a:cubicBezTo>
                    <a:pt x="7708" y="17171"/>
                    <a:pt x="8098" y="17390"/>
                    <a:pt x="8512" y="17512"/>
                  </a:cubicBezTo>
                  <a:cubicBezTo>
                    <a:pt x="8634" y="17536"/>
                    <a:pt x="8781" y="17585"/>
                    <a:pt x="8903" y="17610"/>
                  </a:cubicBezTo>
                  <a:lnTo>
                    <a:pt x="8903" y="17854"/>
                  </a:lnTo>
                  <a:lnTo>
                    <a:pt x="8903" y="23756"/>
                  </a:lnTo>
                  <a:lnTo>
                    <a:pt x="6415" y="23756"/>
                  </a:lnTo>
                  <a:lnTo>
                    <a:pt x="6293" y="23756"/>
                  </a:lnTo>
                  <a:cubicBezTo>
                    <a:pt x="5610" y="23585"/>
                    <a:pt x="5586" y="22927"/>
                    <a:pt x="5537" y="22000"/>
                  </a:cubicBezTo>
                  <a:cubicBezTo>
                    <a:pt x="5537" y="21488"/>
                    <a:pt x="5488" y="20975"/>
                    <a:pt x="5415" y="20488"/>
                  </a:cubicBezTo>
                  <a:cubicBezTo>
                    <a:pt x="5171" y="19073"/>
                    <a:pt x="3683" y="16536"/>
                    <a:pt x="2952" y="15366"/>
                  </a:cubicBezTo>
                  <a:lnTo>
                    <a:pt x="2952" y="15341"/>
                  </a:lnTo>
                  <a:lnTo>
                    <a:pt x="2952" y="15341"/>
                  </a:lnTo>
                  <a:cubicBezTo>
                    <a:pt x="2732" y="15024"/>
                    <a:pt x="2586" y="14805"/>
                    <a:pt x="2561" y="14732"/>
                  </a:cubicBezTo>
                  <a:cubicBezTo>
                    <a:pt x="2195" y="14122"/>
                    <a:pt x="1927" y="13488"/>
                    <a:pt x="1708" y="12805"/>
                  </a:cubicBezTo>
                  <a:cubicBezTo>
                    <a:pt x="0" y="7390"/>
                    <a:pt x="3537" y="1732"/>
                    <a:pt x="9147" y="878"/>
                  </a:cubicBezTo>
                  <a:cubicBezTo>
                    <a:pt x="14756" y="0"/>
                    <a:pt x="19829" y="4366"/>
                    <a:pt x="19829" y="10049"/>
                  </a:cubicBezTo>
                  <a:close/>
                  <a:moveTo>
                    <a:pt x="12781" y="15902"/>
                  </a:moveTo>
                  <a:cubicBezTo>
                    <a:pt x="12464" y="16244"/>
                    <a:pt x="12268" y="16707"/>
                    <a:pt x="12220" y="17195"/>
                  </a:cubicBezTo>
                  <a:lnTo>
                    <a:pt x="12464" y="17122"/>
                  </a:lnTo>
                  <a:cubicBezTo>
                    <a:pt x="12829" y="17024"/>
                    <a:pt x="13171" y="16829"/>
                    <a:pt x="13488" y="16610"/>
                  </a:cubicBezTo>
                  <a:cubicBezTo>
                    <a:pt x="13659" y="16463"/>
                    <a:pt x="13781" y="16268"/>
                    <a:pt x="13805" y="16049"/>
                  </a:cubicBezTo>
                  <a:cubicBezTo>
                    <a:pt x="13805" y="16000"/>
                    <a:pt x="13781" y="15951"/>
                    <a:pt x="13781" y="15927"/>
                  </a:cubicBezTo>
                  <a:cubicBezTo>
                    <a:pt x="13732" y="15805"/>
                    <a:pt x="13634" y="15707"/>
                    <a:pt x="13512" y="15658"/>
                  </a:cubicBezTo>
                  <a:cubicBezTo>
                    <a:pt x="13415" y="15634"/>
                    <a:pt x="13293" y="15634"/>
                    <a:pt x="13171" y="15658"/>
                  </a:cubicBezTo>
                  <a:cubicBezTo>
                    <a:pt x="13024" y="15707"/>
                    <a:pt x="12903" y="15780"/>
                    <a:pt x="12781" y="15902"/>
                  </a:cubicBezTo>
                  <a:close/>
                </a:path>
              </a:pathLst>
            </a:custGeom>
            <a:solidFill>
              <a:srgbClr val="FDBC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302;p53"/>
            <p:cNvSpPr/>
            <p:nvPr/>
          </p:nvSpPr>
          <p:spPr>
            <a:xfrm>
              <a:off x="7670508" y="2776651"/>
              <a:ext cx="419702" cy="53881"/>
            </a:xfrm>
            <a:custGeom>
              <a:avLst/>
              <a:gdLst/>
              <a:ahLst/>
              <a:cxnLst/>
              <a:rect l="l" t="t" r="r" b="b"/>
              <a:pathLst>
                <a:path w="9488" h="1220" extrusionOk="0">
                  <a:moveTo>
                    <a:pt x="6195" y="0"/>
                  </a:moveTo>
                  <a:lnTo>
                    <a:pt x="610" y="0"/>
                  </a:lnTo>
                  <a:cubicBezTo>
                    <a:pt x="439" y="0"/>
                    <a:pt x="293" y="73"/>
                    <a:pt x="171" y="171"/>
                  </a:cubicBezTo>
                  <a:cubicBezTo>
                    <a:pt x="49" y="293"/>
                    <a:pt x="0" y="463"/>
                    <a:pt x="0" y="610"/>
                  </a:cubicBezTo>
                  <a:cubicBezTo>
                    <a:pt x="0" y="781"/>
                    <a:pt x="49" y="927"/>
                    <a:pt x="171" y="1049"/>
                  </a:cubicBezTo>
                  <a:cubicBezTo>
                    <a:pt x="293" y="1171"/>
                    <a:pt x="439" y="1220"/>
                    <a:pt x="610" y="1220"/>
                  </a:cubicBezTo>
                  <a:lnTo>
                    <a:pt x="8878" y="1220"/>
                  </a:lnTo>
                  <a:cubicBezTo>
                    <a:pt x="9049" y="1220"/>
                    <a:pt x="9195" y="1171"/>
                    <a:pt x="9317" y="1049"/>
                  </a:cubicBezTo>
                  <a:cubicBezTo>
                    <a:pt x="9415" y="927"/>
                    <a:pt x="9488" y="781"/>
                    <a:pt x="9488" y="610"/>
                  </a:cubicBezTo>
                  <a:cubicBezTo>
                    <a:pt x="9488" y="463"/>
                    <a:pt x="9415" y="293"/>
                    <a:pt x="9317" y="171"/>
                  </a:cubicBezTo>
                  <a:cubicBezTo>
                    <a:pt x="9195" y="73"/>
                    <a:pt x="9049" y="0"/>
                    <a:pt x="8878" y="0"/>
                  </a:cubicBezTo>
                  <a:close/>
                </a:path>
              </a:pathLst>
            </a:custGeom>
            <a:solidFill>
              <a:srgbClr val="D3E3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303;p53"/>
            <p:cNvSpPr/>
            <p:nvPr/>
          </p:nvSpPr>
          <p:spPr>
            <a:xfrm>
              <a:off x="7695323" y="2848818"/>
              <a:ext cx="370070" cy="53881"/>
            </a:xfrm>
            <a:custGeom>
              <a:avLst/>
              <a:gdLst/>
              <a:ahLst/>
              <a:cxnLst/>
              <a:rect l="l" t="t" r="r" b="b"/>
              <a:pathLst>
                <a:path w="8366" h="1220" extrusionOk="0">
                  <a:moveTo>
                    <a:pt x="7756" y="0"/>
                  </a:moveTo>
                  <a:lnTo>
                    <a:pt x="610" y="0"/>
                  </a:lnTo>
                  <a:cubicBezTo>
                    <a:pt x="268" y="0"/>
                    <a:pt x="0" y="268"/>
                    <a:pt x="0" y="610"/>
                  </a:cubicBezTo>
                  <a:cubicBezTo>
                    <a:pt x="0" y="951"/>
                    <a:pt x="268" y="1220"/>
                    <a:pt x="610" y="1220"/>
                  </a:cubicBezTo>
                  <a:lnTo>
                    <a:pt x="7756" y="1220"/>
                  </a:lnTo>
                  <a:cubicBezTo>
                    <a:pt x="8097" y="1220"/>
                    <a:pt x="8366" y="951"/>
                    <a:pt x="8366" y="610"/>
                  </a:cubicBezTo>
                  <a:cubicBezTo>
                    <a:pt x="8366" y="268"/>
                    <a:pt x="8097" y="0"/>
                    <a:pt x="7756" y="0"/>
                  </a:cubicBezTo>
                  <a:close/>
                </a:path>
              </a:pathLst>
            </a:custGeom>
            <a:solidFill>
              <a:srgbClr val="D3E3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304;p53"/>
            <p:cNvSpPr/>
            <p:nvPr/>
          </p:nvSpPr>
          <p:spPr>
            <a:xfrm>
              <a:off x="7727657" y="2919882"/>
              <a:ext cx="295667" cy="53925"/>
            </a:xfrm>
            <a:custGeom>
              <a:avLst/>
              <a:gdLst/>
              <a:ahLst/>
              <a:cxnLst/>
              <a:rect l="l" t="t" r="r" b="b"/>
              <a:pathLst>
                <a:path w="6684" h="1221" extrusionOk="0">
                  <a:moveTo>
                    <a:pt x="6074" y="1"/>
                  </a:moveTo>
                  <a:lnTo>
                    <a:pt x="830" y="1"/>
                  </a:lnTo>
                  <a:cubicBezTo>
                    <a:pt x="1" y="1"/>
                    <a:pt x="1" y="1220"/>
                    <a:pt x="830" y="1220"/>
                  </a:cubicBezTo>
                  <a:lnTo>
                    <a:pt x="6074" y="1220"/>
                  </a:lnTo>
                  <a:cubicBezTo>
                    <a:pt x="6245" y="1220"/>
                    <a:pt x="6391" y="1172"/>
                    <a:pt x="6513" y="1050"/>
                  </a:cubicBezTo>
                  <a:cubicBezTo>
                    <a:pt x="6635" y="928"/>
                    <a:pt x="6684" y="781"/>
                    <a:pt x="6684" y="611"/>
                  </a:cubicBezTo>
                  <a:cubicBezTo>
                    <a:pt x="6684" y="269"/>
                    <a:pt x="6415" y="1"/>
                    <a:pt x="6074" y="1"/>
                  </a:cubicBezTo>
                  <a:close/>
                </a:path>
              </a:pathLst>
            </a:custGeom>
            <a:solidFill>
              <a:srgbClr val="D3E3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305;p53"/>
            <p:cNvSpPr/>
            <p:nvPr/>
          </p:nvSpPr>
          <p:spPr>
            <a:xfrm>
              <a:off x="7803208" y="2992050"/>
              <a:ext cx="154292" cy="60374"/>
            </a:xfrm>
            <a:custGeom>
              <a:avLst/>
              <a:gdLst/>
              <a:ahLst/>
              <a:cxnLst/>
              <a:rect l="l" t="t" r="r" b="b"/>
              <a:pathLst>
                <a:path w="3488" h="1367" extrusionOk="0">
                  <a:moveTo>
                    <a:pt x="3488" y="1"/>
                  </a:moveTo>
                  <a:lnTo>
                    <a:pt x="0" y="1"/>
                  </a:lnTo>
                  <a:cubicBezTo>
                    <a:pt x="73" y="318"/>
                    <a:pt x="244" y="611"/>
                    <a:pt x="488" y="806"/>
                  </a:cubicBezTo>
                  <a:cubicBezTo>
                    <a:pt x="1220" y="1367"/>
                    <a:pt x="2268" y="1367"/>
                    <a:pt x="3000" y="806"/>
                  </a:cubicBezTo>
                  <a:cubicBezTo>
                    <a:pt x="3244" y="611"/>
                    <a:pt x="3439" y="318"/>
                    <a:pt x="3488" y="1"/>
                  </a:cubicBezTo>
                  <a:close/>
                </a:path>
              </a:pathLst>
            </a:custGeom>
            <a:solidFill>
              <a:srgbClr val="D3E3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306;p53"/>
            <p:cNvSpPr/>
            <p:nvPr/>
          </p:nvSpPr>
          <p:spPr>
            <a:xfrm>
              <a:off x="7670508" y="1747885"/>
              <a:ext cx="676486" cy="1012615"/>
            </a:xfrm>
            <a:custGeom>
              <a:avLst/>
              <a:gdLst/>
              <a:ahLst/>
              <a:cxnLst/>
              <a:rect l="l" t="t" r="r" b="b"/>
              <a:pathLst>
                <a:path w="15293" h="22928" extrusionOk="0">
                  <a:moveTo>
                    <a:pt x="8268" y="20830"/>
                  </a:moveTo>
                  <a:cubicBezTo>
                    <a:pt x="8219" y="21781"/>
                    <a:pt x="8195" y="22415"/>
                    <a:pt x="7512" y="22586"/>
                  </a:cubicBezTo>
                  <a:lnTo>
                    <a:pt x="7415" y="22586"/>
                  </a:lnTo>
                  <a:lnTo>
                    <a:pt x="6390" y="22586"/>
                  </a:lnTo>
                  <a:lnTo>
                    <a:pt x="6390" y="22903"/>
                  </a:lnTo>
                  <a:lnTo>
                    <a:pt x="8878" y="22903"/>
                  </a:lnTo>
                  <a:lnTo>
                    <a:pt x="9000" y="22903"/>
                  </a:lnTo>
                  <a:cubicBezTo>
                    <a:pt x="9683" y="22708"/>
                    <a:pt x="9707" y="22074"/>
                    <a:pt x="9732" y="21147"/>
                  </a:cubicBezTo>
                  <a:cubicBezTo>
                    <a:pt x="9756" y="20635"/>
                    <a:pt x="9805" y="20122"/>
                    <a:pt x="9878" y="19610"/>
                  </a:cubicBezTo>
                  <a:cubicBezTo>
                    <a:pt x="10097" y="18196"/>
                    <a:pt x="11610" y="15683"/>
                    <a:pt x="12341" y="14513"/>
                  </a:cubicBezTo>
                  <a:lnTo>
                    <a:pt x="12341" y="14488"/>
                  </a:lnTo>
                  <a:lnTo>
                    <a:pt x="12341" y="14488"/>
                  </a:lnTo>
                  <a:cubicBezTo>
                    <a:pt x="12561" y="14147"/>
                    <a:pt x="12707" y="13927"/>
                    <a:pt x="12732" y="13879"/>
                  </a:cubicBezTo>
                  <a:cubicBezTo>
                    <a:pt x="13073" y="13269"/>
                    <a:pt x="13366" y="12635"/>
                    <a:pt x="13585" y="11952"/>
                  </a:cubicBezTo>
                  <a:cubicBezTo>
                    <a:pt x="15292" y="6464"/>
                    <a:pt x="11658" y="733"/>
                    <a:pt x="5927" y="1"/>
                  </a:cubicBezTo>
                  <a:cubicBezTo>
                    <a:pt x="10878" y="1489"/>
                    <a:pt x="13634" y="6732"/>
                    <a:pt x="12097" y="11635"/>
                  </a:cubicBezTo>
                  <a:cubicBezTo>
                    <a:pt x="11902" y="12318"/>
                    <a:pt x="11610" y="12952"/>
                    <a:pt x="11244" y="13562"/>
                  </a:cubicBezTo>
                  <a:cubicBezTo>
                    <a:pt x="11219" y="13610"/>
                    <a:pt x="11073" y="13830"/>
                    <a:pt x="10854" y="14147"/>
                  </a:cubicBezTo>
                  <a:lnTo>
                    <a:pt x="10854" y="14147"/>
                  </a:lnTo>
                  <a:lnTo>
                    <a:pt x="10854" y="14147"/>
                  </a:lnTo>
                  <a:cubicBezTo>
                    <a:pt x="10122" y="15318"/>
                    <a:pt x="8634" y="17854"/>
                    <a:pt x="8390" y="19269"/>
                  </a:cubicBezTo>
                  <a:cubicBezTo>
                    <a:pt x="8317" y="19781"/>
                    <a:pt x="8268" y="20269"/>
                    <a:pt x="8268" y="20781"/>
                  </a:cubicBezTo>
                  <a:close/>
                  <a:moveTo>
                    <a:pt x="3098" y="22903"/>
                  </a:moveTo>
                  <a:lnTo>
                    <a:pt x="3098" y="22586"/>
                  </a:lnTo>
                  <a:lnTo>
                    <a:pt x="0" y="22586"/>
                  </a:lnTo>
                  <a:cubicBezTo>
                    <a:pt x="122" y="22756"/>
                    <a:pt x="293" y="22878"/>
                    <a:pt x="488" y="22927"/>
                  </a:cubicBezTo>
                  <a:lnTo>
                    <a:pt x="610" y="22927"/>
                  </a:lnTo>
                  <a:close/>
                  <a:moveTo>
                    <a:pt x="5976" y="22903"/>
                  </a:moveTo>
                  <a:lnTo>
                    <a:pt x="3512" y="22903"/>
                  </a:lnTo>
                  <a:lnTo>
                    <a:pt x="3512" y="22586"/>
                  </a:lnTo>
                  <a:lnTo>
                    <a:pt x="5976" y="22586"/>
                  </a:lnTo>
                  <a:close/>
                </a:path>
              </a:pathLst>
            </a:custGeom>
            <a:solidFill>
              <a:srgbClr val="000000">
                <a:alpha val="2509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307;p53"/>
            <p:cNvSpPr/>
            <p:nvPr/>
          </p:nvSpPr>
          <p:spPr>
            <a:xfrm>
              <a:off x="7500033" y="1815768"/>
              <a:ext cx="220158" cy="323199"/>
            </a:xfrm>
            <a:custGeom>
              <a:avLst/>
              <a:gdLst/>
              <a:ahLst/>
              <a:cxnLst/>
              <a:rect l="l" t="t" r="r" b="b"/>
              <a:pathLst>
                <a:path w="4977" h="7318" extrusionOk="0">
                  <a:moveTo>
                    <a:pt x="4659" y="49"/>
                  </a:moveTo>
                  <a:cubicBezTo>
                    <a:pt x="4781" y="0"/>
                    <a:pt x="4878" y="49"/>
                    <a:pt x="4927" y="147"/>
                  </a:cubicBezTo>
                  <a:cubicBezTo>
                    <a:pt x="4976" y="244"/>
                    <a:pt x="4927" y="366"/>
                    <a:pt x="4830" y="415"/>
                  </a:cubicBezTo>
                  <a:cubicBezTo>
                    <a:pt x="4586" y="513"/>
                    <a:pt x="4366" y="659"/>
                    <a:pt x="4147" y="805"/>
                  </a:cubicBezTo>
                  <a:cubicBezTo>
                    <a:pt x="3927" y="952"/>
                    <a:pt x="3708" y="635"/>
                    <a:pt x="3927" y="488"/>
                  </a:cubicBezTo>
                  <a:cubicBezTo>
                    <a:pt x="4147" y="318"/>
                    <a:pt x="4415" y="171"/>
                    <a:pt x="4659" y="49"/>
                  </a:cubicBezTo>
                  <a:close/>
                  <a:moveTo>
                    <a:pt x="2854" y="1342"/>
                  </a:moveTo>
                  <a:cubicBezTo>
                    <a:pt x="2927" y="1244"/>
                    <a:pt x="3074" y="1244"/>
                    <a:pt x="3147" y="1342"/>
                  </a:cubicBezTo>
                  <a:cubicBezTo>
                    <a:pt x="3220" y="1415"/>
                    <a:pt x="3220" y="1537"/>
                    <a:pt x="3147" y="1610"/>
                  </a:cubicBezTo>
                  <a:cubicBezTo>
                    <a:pt x="2440" y="2317"/>
                    <a:pt x="1830" y="3122"/>
                    <a:pt x="1391" y="4025"/>
                  </a:cubicBezTo>
                  <a:cubicBezTo>
                    <a:pt x="927" y="4976"/>
                    <a:pt x="610" y="6000"/>
                    <a:pt x="440" y="7073"/>
                  </a:cubicBezTo>
                  <a:cubicBezTo>
                    <a:pt x="391" y="7317"/>
                    <a:pt x="1" y="7244"/>
                    <a:pt x="25" y="7000"/>
                  </a:cubicBezTo>
                  <a:cubicBezTo>
                    <a:pt x="220" y="5903"/>
                    <a:pt x="562" y="4854"/>
                    <a:pt x="1049" y="3854"/>
                  </a:cubicBezTo>
                  <a:cubicBezTo>
                    <a:pt x="1513" y="2903"/>
                    <a:pt x="2122" y="2074"/>
                    <a:pt x="2854" y="1342"/>
                  </a:cubicBezTo>
                  <a:close/>
                </a:path>
              </a:pathLst>
            </a:custGeom>
            <a:solidFill>
              <a:srgbClr val="FCF6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308;p53"/>
            <p:cNvSpPr/>
            <p:nvPr/>
          </p:nvSpPr>
          <p:spPr>
            <a:xfrm>
              <a:off x="7948824" y="2848818"/>
              <a:ext cx="116559" cy="53881"/>
            </a:xfrm>
            <a:custGeom>
              <a:avLst/>
              <a:gdLst/>
              <a:ahLst/>
              <a:cxnLst/>
              <a:rect l="l" t="t" r="r" b="b"/>
              <a:pathLst>
                <a:path w="2635" h="1220" extrusionOk="0">
                  <a:moveTo>
                    <a:pt x="610" y="610"/>
                  </a:moveTo>
                  <a:cubicBezTo>
                    <a:pt x="610" y="951"/>
                    <a:pt x="342" y="1220"/>
                    <a:pt x="1" y="1220"/>
                  </a:cubicBezTo>
                  <a:lnTo>
                    <a:pt x="2025" y="1220"/>
                  </a:lnTo>
                  <a:cubicBezTo>
                    <a:pt x="2366" y="1220"/>
                    <a:pt x="2635" y="951"/>
                    <a:pt x="2635" y="610"/>
                  </a:cubicBezTo>
                  <a:cubicBezTo>
                    <a:pt x="2635" y="268"/>
                    <a:pt x="2366" y="0"/>
                    <a:pt x="2025" y="0"/>
                  </a:cubicBezTo>
                  <a:lnTo>
                    <a:pt x="1" y="0"/>
                  </a:lnTo>
                  <a:cubicBezTo>
                    <a:pt x="342" y="0"/>
                    <a:pt x="610" y="268"/>
                    <a:pt x="610" y="610"/>
                  </a:cubicBezTo>
                  <a:close/>
                </a:path>
              </a:pathLst>
            </a:custGeom>
            <a:solidFill>
              <a:srgbClr val="000000">
                <a:alpha val="2509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09;p53"/>
            <p:cNvSpPr/>
            <p:nvPr/>
          </p:nvSpPr>
          <p:spPr>
            <a:xfrm>
              <a:off x="7973639" y="2776651"/>
              <a:ext cx="116559" cy="53881"/>
            </a:xfrm>
            <a:custGeom>
              <a:avLst/>
              <a:gdLst/>
              <a:ahLst/>
              <a:cxnLst/>
              <a:rect l="l" t="t" r="r" b="b"/>
              <a:pathLst>
                <a:path w="2635" h="1220" extrusionOk="0">
                  <a:moveTo>
                    <a:pt x="1" y="1220"/>
                  </a:moveTo>
                  <a:lnTo>
                    <a:pt x="2025" y="1220"/>
                  </a:lnTo>
                  <a:cubicBezTo>
                    <a:pt x="2196" y="1220"/>
                    <a:pt x="2342" y="1171"/>
                    <a:pt x="2464" y="1049"/>
                  </a:cubicBezTo>
                  <a:cubicBezTo>
                    <a:pt x="2562" y="927"/>
                    <a:pt x="2635" y="781"/>
                    <a:pt x="2635" y="610"/>
                  </a:cubicBezTo>
                  <a:cubicBezTo>
                    <a:pt x="2635" y="463"/>
                    <a:pt x="2562" y="293"/>
                    <a:pt x="2464" y="171"/>
                  </a:cubicBezTo>
                  <a:cubicBezTo>
                    <a:pt x="2342" y="73"/>
                    <a:pt x="2196" y="0"/>
                    <a:pt x="2025" y="0"/>
                  </a:cubicBezTo>
                  <a:lnTo>
                    <a:pt x="1" y="0"/>
                  </a:lnTo>
                  <a:cubicBezTo>
                    <a:pt x="171" y="0"/>
                    <a:pt x="318" y="73"/>
                    <a:pt x="440" y="171"/>
                  </a:cubicBezTo>
                  <a:cubicBezTo>
                    <a:pt x="537" y="293"/>
                    <a:pt x="610" y="463"/>
                    <a:pt x="610" y="610"/>
                  </a:cubicBezTo>
                  <a:cubicBezTo>
                    <a:pt x="610" y="781"/>
                    <a:pt x="537" y="927"/>
                    <a:pt x="440" y="1049"/>
                  </a:cubicBezTo>
                  <a:cubicBezTo>
                    <a:pt x="318" y="1171"/>
                    <a:pt x="171" y="1220"/>
                    <a:pt x="1" y="1220"/>
                  </a:cubicBezTo>
                  <a:close/>
                </a:path>
              </a:pathLst>
            </a:custGeom>
            <a:solidFill>
              <a:srgbClr val="000000">
                <a:alpha val="2509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310;p53"/>
            <p:cNvSpPr/>
            <p:nvPr/>
          </p:nvSpPr>
          <p:spPr>
            <a:xfrm>
              <a:off x="7906758" y="2919882"/>
              <a:ext cx="116559" cy="53925"/>
            </a:xfrm>
            <a:custGeom>
              <a:avLst/>
              <a:gdLst/>
              <a:ahLst/>
              <a:cxnLst/>
              <a:rect l="l" t="t" r="r" b="b"/>
              <a:pathLst>
                <a:path w="2635" h="1221" extrusionOk="0">
                  <a:moveTo>
                    <a:pt x="2025" y="1"/>
                  </a:moveTo>
                  <a:lnTo>
                    <a:pt x="0" y="1"/>
                  </a:lnTo>
                  <a:cubicBezTo>
                    <a:pt x="342" y="1"/>
                    <a:pt x="610" y="269"/>
                    <a:pt x="610" y="611"/>
                  </a:cubicBezTo>
                  <a:cubicBezTo>
                    <a:pt x="610" y="781"/>
                    <a:pt x="537" y="928"/>
                    <a:pt x="439" y="1050"/>
                  </a:cubicBezTo>
                  <a:cubicBezTo>
                    <a:pt x="318" y="1172"/>
                    <a:pt x="171" y="1220"/>
                    <a:pt x="0" y="1220"/>
                  </a:cubicBezTo>
                  <a:lnTo>
                    <a:pt x="2025" y="1220"/>
                  </a:lnTo>
                  <a:cubicBezTo>
                    <a:pt x="2196" y="1220"/>
                    <a:pt x="2342" y="1172"/>
                    <a:pt x="2464" y="1050"/>
                  </a:cubicBezTo>
                  <a:cubicBezTo>
                    <a:pt x="2586" y="928"/>
                    <a:pt x="2635" y="781"/>
                    <a:pt x="2635" y="611"/>
                  </a:cubicBezTo>
                  <a:cubicBezTo>
                    <a:pt x="2635" y="269"/>
                    <a:pt x="2366" y="1"/>
                    <a:pt x="2025" y="1"/>
                  </a:cubicBezTo>
                  <a:close/>
                </a:path>
              </a:pathLst>
            </a:custGeom>
            <a:solidFill>
              <a:srgbClr val="000000">
                <a:alpha val="2509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 name="Rectangle 2"/>
          <p:cNvSpPr/>
          <p:nvPr/>
        </p:nvSpPr>
        <p:spPr>
          <a:xfrm>
            <a:off x="7690856" y="1184542"/>
            <a:ext cx="3102131" cy="1002710"/>
          </a:xfrm>
          <a:prstGeom prst="rect">
            <a:avLst/>
          </a:prstGeom>
          <a:solidFill>
            <a:srgbClr val="FDDF78">
              <a:lumMod val="40000"/>
              <a:lumOff val="60000"/>
            </a:srgbClr>
          </a:solidFill>
          <a:ln w="38100">
            <a:solidFill>
              <a:srgbClr val="FDDF78">
                <a:lumMod val="50000"/>
              </a:srgbClr>
            </a:solidFill>
            <a:prstDash val="dash"/>
          </a:ln>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sz="4500" b="1" i="0" u="none" strike="noStrike" kern="0" cap="none" spc="0" normalizeH="0" baseline="0" noProof="0" dirty="0" smtClean="0">
                <a:ln>
                  <a:noFill/>
                </a:ln>
                <a:solidFill>
                  <a:srgbClr val="000000"/>
                </a:solidFill>
                <a:effectLst/>
                <a:uLnTx/>
                <a:uFillTx/>
              </a:rPr>
              <a:t>KẾT LUẬN</a:t>
            </a:r>
          </a:p>
        </p:txBody>
      </p:sp>
      <p:pic>
        <p:nvPicPr>
          <p:cNvPr id="4" name="Picture 22"/>
          <p:cNvPicPr>
            <a:picLocks noChangeAspect="1"/>
          </p:cNvPicPr>
          <p:nvPr/>
        </p:nvPicPr>
        <p:blipFill>
          <a:blip r:embed="rId3"/>
          <a:srcRect/>
          <a:stretch>
            <a:fillRect/>
          </a:stretch>
        </p:blipFill>
        <p:spPr>
          <a:xfrm>
            <a:off x="287661" y="920796"/>
            <a:ext cx="2625077" cy="2057404"/>
          </a:xfrm>
          <a:prstGeom prst="rect">
            <a:avLst/>
          </a:prstGeom>
        </p:spPr>
      </p:pic>
      <p:sp>
        <p:nvSpPr>
          <p:cNvPr id="5" name="Rounded Rectangle 4"/>
          <p:cNvSpPr/>
          <p:nvPr/>
        </p:nvSpPr>
        <p:spPr>
          <a:xfrm>
            <a:off x="812089" y="3334535"/>
            <a:ext cx="8103311" cy="5729023"/>
          </a:xfrm>
          <a:prstGeom prst="roundRect">
            <a:avLst/>
          </a:prstGeom>
          <a:solidFill>
            <a:srgbClr val="FFFFFF"/>
          </a:solidFill>
          <a:ln w="57150">
            <a:solidFill>
              <a:schemeClr val="accent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spcBef>
                <a:spcPts val="300"/>
              </a:spcBef>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Carboxylic acid là hợp chất hữu cơ mà phân tử có nhóm carboxyl (-COOH) liên kết trực tiếp với carbon (của gốc hydrocarbon hoặc của nhóm - COOH khác) hoặc nguyên tử hydrogen. </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6" name="Rounded Rectangle 5"/>
          <p:cNvSpPr/>
          <p:nvPr/>
        </p:nvSpPr>
        <p:spPr>
          <a:xfrm>
            <a:off x="9241922" y="3334535"/>
            <a:ext cx="8205130" cy="5729023"/>
          </a:xfrm>
          <a:prstGeom prst="roundRect">
            <a:avLst/>
          </a:prstGeom>
          <a:solidFill>
            <a:srgbClr val="FFFFFF"/>
          </a:solidFill>
          <a:ln w="57150">
            <a:solidFill>
              <a:schemeClr val="accent2"/>
            </a:solidFill>
            <a:prstDash val="dash"/>
          </a:ln>
          <a:effectLst/>
        </p:spPr>
        <p:style>
          <a:lnRef idx="3">
            <a:schemeClr val="lt1"/>
          </a:lnRef>
          <a:fillRef idx="1">
            <a:schemeClr val="accent2"/>
          </a:fillRef>
          <a:effectRef idx="1">
            <a:schemeClr val="accent2"/>
          </a:effectRef>
          <a:fontRef idx="minor">
            <a:schemeClr val="lt1"/>
          </a:fontRef>
        </p:style>
        <p:txBody>
          <a:bodyPr rtlCol="0" anchor="t"/>
          <a:lstStyle/>
          <a:p>
            <a:pPr algn="just">
              <a:lnSpc>
                <a:spcPct val="150000"/>
              </a:lnSpc>
              <a:spcBef>
                <a:spcPts val="300"/>
              </a:spcBef>
            </a:pPr>
            <a:r>
              <a:rPr lang="fr-FR" sz="3800" dirty="0" err="1">
                <a:solidFill>
                  <a:srgbClr val="000000"/>
                </a:solidFill>
                <a:ea typeface="Times New Roman" panose="02020603050405020304"/>
              </a:rPr>
              <a:t>Công</a:t>
            </a:r>
            <a:r>
              <a:rPr lang="fr-FR" sz="3800" dirty="0">
                <a:solidFill>
                  <a:srgbClr val="000000"/>
                </a:solidFill>
                <a:ea typeface="Times New Roman" panose="02020603050405020304"/>
              </a:rPr>
              <a:t> </a:t>
            </a:r>
            <a:r>
              <a:rPr lang="fr-FR" sz="3800" dirty="0" err="1">
                <a:solidFill>
                  <a:srgbClr val="000000"/>
                </a:solidFill>
                <a:ea typeface="Times New Roman" panose="02020603050405020304"/>
              </a:rPr>
              <a:t>thức</a:t>
            </a:r>
            <a:r>
              <a:rPr lang="fr-FR" sz="3800" dirty="0">
                <a:solidFill>
                  <a:srgbClr val="000000"/>
                </a:solidFill>
                <a:ea typeface="Times New Roman" panose="02020603050405020304"/>
              </a:rPr>
              <a:t> </a:t>
            </a:r>
            <a:r>
              <a:rPr lang="fr-FR" sz="3800" dirty="0" err="1">
                <a:solidFill>
                  <a:srgbClr val="000000"/>
                </a:solidFill>
                <a:ea typeface="Times New Roman" panose="02020603050405020304"/>
              </a:rPr>
              <a:t>chung</a:t>
            </a:r>
            <a:r>
              <a:rPr lang="fr-FR" sz="3800" dirty="0">
                <a:solidFill>
                  <a:srgbClr val="000000"/>
                </a:solidFill>
                <a:ea typeface="Times New Roman" panose="02020603050405020304"/>
              </a:rPr>
              <a:t> </a:t>
            </a:r>
            <a:r>
              <a:rPr lang="fr-FR" sz="3800" dirty="0" err="1">
                <a:solidFill>
                  <a:srgbClr val="000000"/>
                </a:solidFill>
                <a:ea typeface="Times New Roman" panose="02020603050405020304"/>
              </a:rPr>
              <a:t>của</a:t>
            </a:r>
            <a:r>
              <a:rPr lang="fr-FR" sz="3800" dirty="0">
                <a:solidFill>
                  <a:srgbClr val="000000"/>
                </a:solidFill>
                <a:ea typeface="Times New Roman" panose="02020603050405020304"/>
              </a:rPr>
              <a:t> </a:t>
            </a:r>
            <a:r>
              <a:rPr lang="fr-FR" sz="3800" dirty="0" err="1">
                <a:solidFill>
                  <a:srgbClr val="000000"/>
                </a:solidFill>
                <a:ea typeface="Times New Roman" panose="02020603050405020304"/>
              </a:rPr>
              <a:t>carboxylic</a:t>
            </a:r>
            <a:r>
              <a:rPr lang="fr-FR" sz="3800" dirty="0">
                <a:solidFill>
                  <a:srgbClr val="000000"/>
                </a:solidFill>
                <a:ea typeface="Times New Roman" panose="02020603050405020304"/>
              </a:rPr>
              <a:t> </a:t>
            </a:r>
            <a:r>
              <a:rPr lang="fr-FR" sz="3800" dirty="0" err="1">
                <a:solidFill>
                  <a:srgbClr val="000000"/>
                </a:solidFill>
                <a:ea typeface="Times New Roman" panose="02020603050405020304"/>
              </a:rPr>
              <a:t>acid</a:t>
            </a:r>
            <a:r>
              <a:rPr lang="fr-FR" sz="3800" dirty="0">
                <a:solidFill>
                  <a:srgbClr val="000000"/>
                </a:solidFill>
                <a:ea typeface="Times New Roman" panose="02020603050405020304"/>
              </a:rPr>
              <a:t> no, </a:t>
            </a:r>
            <a:r>
              <a:rPr lang="fr-FR" sz="3800" dirty="0" err="1">
                <a:solidFill>
                  <a:srgbClr val="000000"/>
                </a:solidFill>
                <a:ea typeface="Times New Roman" panose="02020603050405020304"/>
              </a:rPr>
              <a:t>đơn</a:t>
            </a:r>
            <a:r>
              <a:rPr lang="fr-FR" sz="3800" dirty="0">
                <a:solidFill>
                  <a:srgbClr val="000000"/>
                </a:solidFill>
                <a:ea typeface="Times New Roman" panose="02020603050405020304"/>
              </a:rPr>
              <a:t> </a:t>
            </a:r>
            <a:r>
              <a:rPr lang="fr-FR" sz="3800" dirty="0" err="1">
                <a:solidFill>
                  <a:srgbClr val="000000"/>
                </a:solidFill>
                <a:ea typeface="Times New Roman" panose="02020603050405020304"/>
              </a:rPr>
              <a:t>chức</a:t>
            </a:r>
            <a:r>
              <a:rPr lang="fr-FR" sz="3800" dirty="0">
                <a:solidFill>
                  <a:srgbClr val="000000"/>
                </a:solidFill>
                <a:ea typeface="Times New Roman" panose="02020603050405020304"/>
              </a:rPr>
              <a:t>, </a:t>
            </a:r>
            <a:r>
              <a:rPr lang="fr-FR" sz="3800" dirty="0" err="1">
                <a:solidFill>
                  <a:srgbClr val="000000"/>
                </a:solidFill>
                <a:ea typeface="Times New Roman" panose="02020603050405020304"/>
              </a:rPr>
              <a:t>mạch</a:t>
            </a:r>
            <a:r>
              <a:rPr lang="fr-FR" sz="3800" dirty="0">
                <a:solidFill>
                  <a:srgbClr val="000000"/>
                </a:solidFill>
                <a:ea typeface="Times New Roman" panose="02020603050405020304"/>
              </a:rPr>
              <a:t> </a:t>
            </a:r>
            <a:r>
              <a:rPr lang="fr-FR" sz="3800" err="1">
                <a:solidFill>
                  <a:srgbClr val="000000"/>
                </a:solidFill>
                <a:ea typeface="Times New Roman" panose="02020603050405020304"/>
              </a:rPr>
              <a:t>hở</a:t>
            </a:r>
            <a:r>
              <a:rPr lang="fr-FR" sz="3800" smtClean="0">
                <a:solidFill>
                  <a:srgbClr val="000000"/>
                </a:solidFill>
                <a:ea typeface="Times New Roman" panose="02020603050405020304"/>
              </a:rPr>
              <a:t>:</a:t>
            </a:r>
            <a:endParaRPr lang="vi-VN" sz="3800" smtClean="0">
              <a:solidFill>
                <a:srgbClr val="000000"/>
              </a:solidFill>
              <a:ea typeface="Times New Roman" panose="02020603050405020304"/>
            </a:endParaRPr>
          </a:p>
          <a:p>
            <a:pPr algn="ctr">
              <a:lnSpc>
                <a:spcPct val="150000"/>
              </a:lnSpc>
              <a:spcBef>
                <a:spcPts val="300"/>
              </a:spcBef>
            </a:pPr>
            <a:r>
              <a:rPr lang="fr-FR" sz="3800" smtClean="0">
                <a:solidFill>
                  <a:srgbClr val="000000"/>
                </a:solidFill>
                <a:ea typeface="Times New Roman" panose="02020603050405020304"/>
              </a:rPr>
              <a:t> </a:t>
            </a:r>
            <a:r>
              <a:rPr lang="fr-FR" sz="3800" dirty="0">
                <a:solidFill>
                  <a:srgbClr val="000000"/>
                </a:solidFill>
                <a:ea typeface="Times New Roman" panose="02020603050405020304"/>
              </a:rPr>
              <a:t>C</a:t>
            </a:r>
            <a:r>
              <a:rPr lang="fr-FR" sz="3800" baseline="-25000" dirty="0">
                <a:solidFill>
                  <a:srgbClr val="000000"/>
                </a:solidFill>
                <a:ea typeface="Times New Roman" panose="02020603050405020304"/>
              </a:rPr>
              <a:t>n</a:t>
            </a:r>
            <a:r>
              <a:rPr lang="fr-FR" sz="3800" dirty="0">
                <a:solidFill>
                  <a:srgbClr val="000000"/>
                </a:solidFill>
                <a:ea typeface="Times New Roman" panose="02020603050405020304"/>
              </a:rPr>
              <a:t>H</a:t>
            </a:r>
            <a:r>
              <a:rPr lang="fr-FR" sz="3800" baseline="-25000" dirty="0">
                <a:solidFill>
                  <a:srgbClr val="000000"/>
                </a:solidFill>
                <a:ea typeface="Times New Roman" panose="02020603050405020304"/>
              </a:rPr>
              <a:t>2n+1</a:t>
            </a:r>
            <a:r>
              <a:rPr lang="fr-FR" sz="3800" dirty="0">
                <a:solidFill>
                  <a:srgbClr val="000000"/>
                </a:solidFill>
                <a:ea typeface="Caudex"/>
              </a:rPr>
              <a:t>COOH (</a:t>
            </a:r>
            <a:r>
              <a:rPr lang="fr-FR" sz="3800" dirty="0" smtClean="0">
                <a:solidFill>
                  <a:srgbClr val="000000"/>
                </a:solidFill>
                <a:ea typeface="Caudex"/>
              </a:rPr>
              <a:t>n ≥ 0</a:t>
            </a:r>
            <a:r>
              <a:rPr lang="fr-FR" sz="3800">
                <a:solidFill>
                  <a:srgbClr val="000000"/>
                </a:solidFill>
                <a:ea typeface="Caudex"/>
              </a:rPr>
              <a:t>) </a:t>
            </a:r>
            <a:endParaRPr lang="vi-VN" sz="3800" smtClean="0">
              <a:solidFill>
                <a:srgbClr val="000000"/>
              </a:solidFill>
              <a:ea typeface="Caudex"/>
            </a:endParaRPr>
          </a:p>
          <a:p>
            <a:pPr algn="ctr">
              <a:lnSpc>
                <a:spcPct val="150000"/>
              </a:lnSpc>
              <a:spcBef>
                <a:spcPts val="300"/>
              </a:spcBef>
            </a:pPr>
            <a:r>
              <a:rPr lang="fr-FR" sz="3800" smtClean="0">
                <a:solidFill>
                  <a:srgbClr val="000000"/>
                </a:solidFill>
                <a:ea typeface="Caudex"/>
              </a:rPr>
              <a:t>hoặc </a:t>
            </a:r>
            <a:r>
              <a:rPr lang="fr-FR" sz="3800" dirty="0">
                <a:solidFill>
                  <a:srgbClr val="000000"/>
                </a:solidFill>
                <a:ea typeface="Caudex"/>
              </a:rPr>
              <a:t>C</a:t>
            </a:r>
            <a:r>
              <a:rPr lang="fr-FR" sz="3800" baseline="-25000" dirty="0">
                <a:solidFill>
                  <a:srgbClr val="000000"/>
                </a:solidFill>
                <a:ea typeface="Times New Roman" panose="02020603050405020304"/>
              </a:rPr>
              <a:t>m</a:t>
            </a:r>
            <a:r>
              <a:rPr lang="fr-FR" sz="3800" dirty="0">
                <a:solidFill>
                  <a:srgbClr val="000000"/>
                </a:solidFill>
                <a:ea typeface="Times New Roman" panose="02020603050405020304"/>
              </a:rPr>
              <a:t>H</a:t>
            </a:r>
            <a:r>
              <a:rPr lang="fr-FR" sz="3800" baseline="-25000" dirty="0">
                <a:solidFill>
                  <a:srgbClr val="000000"/>
                </a:solidFill>
                <a:ea typeface="Times New Roman" panose="02020603050405020304"/>
              </a:rPr>
              <a:t>2m</a:t>
            </a:r>
            <a:r>
              <a:rPr lang="fr-FR" sz="3800" dirty="0">
                <a:solidFill>
                  <a:srgbClr val="000000"/>
                </a:solidFill>
                <a:ea typeface="Times New Roman" panose="02020603050405020304"/>
              </a:rPr>
              <a:t>O</a:t>
            </a:r>
            <a:r>
              <a:rPr lang="fr-FR" sz="3800" baseline="-25000" dirty="0">
                <a:solidFill>
                  <a:srgbClr val="000000"/>
                </a:solidFill>
                <a:ea typeface="Times New Roman" panose="02020603050405020304"/>
              </a:rPr>
              <a:t>2</a:t>
            </a:r>
            <a:r>
              <a:rPr lang="fr-FR" sz="3800" dirty="0">
                <a:solidFill>
                  <a:srgbClr val="000000"/>
                </a:solidFill>
                <a:ea typeface="Gungsuh"/>
              </a:rPr>
              <a:t> (</a:t>
            </a:r>
            <a:r>
              <a:rPr lang="fr-FR" sz="3800" dirty="0" smtClean="0">
                <a:solidFill>
                  <a:srgbClr val="000000"/>
                </a:solidFill>
                <a:ea typeface="Gungsuh"/>
              </a:rPr>
              <a:t>m ≥ </a:t>
            </a:r>
            <a:r>
              <a:rPr lang="fr-FR" sz="3800" smtClean="0">
                <a:solidFill>
                  <a:srgbClr val="000000"/>
                </a:solidFill>
                <a:ea typeface="Gungsuh"/>
              </a:rPr>
              <a:t>1)</a:t>
            </a:r>
            <a:r>
              <a:rPr lang="vi-VN" sz="3800" smtClean="0">
                <a:solidFill>
                  <a:srgbClr val="000000"/>
                </a:solidFill>
                <a:ea typeface="Gungsuh"/>
              </a:rPr>
              <a:t>.</a:t>
            </a:r>
            <a:endParaRPr lang="en-US" sz="3800" dirty="0">
              <a:solidFill>
                <a:srgbClr val="000000"/>
              </a:solidFill>
              <a:ea typeface="Calibri" panose="020F0502020204030204" pitchFamily="34" charset="0"/>
              <a:cs typeface="Arial" panose="020B0604020202020204" pitchFamily="34" charset="0"/>
            </a:endParaRPr>
          </a:p>
        </p:txBody>
      </p:sp>
      <p:pic>
        <p:nvPicPr>
          <p:cNvPr id="7"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02000" y="8598684"/>
            <a:ext cx="2160345" cy="16121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2" name="Rounded Rectangle 1"/>
          <p:cNvSpPr/>
          <p:nvPr/>
        </p:nvSpPr>
        <p:spPr>
          <a:xfrm>
            <a:off x="1173176" y="353160"/>
            <a:ext cx="16159783" cy="1977826"/>
          </a:xfrm>
          <a:prstGeom prst="roundRect">
            <a:avLst/>
          </a:prstGeom>
          <a:solidFill>
            <a:srgbClr val="F8C0F0"/>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400" b="1" dirty="0">
                <a:solidFill>
                  <a:srgbClr val="555555">
                    <a:lumMod val="50000"/>
                  </a:srgbClr>
                </a:solidFill>
                <a:ea typeface="+mn-ea"/>
                <a:cs typeface="+mn-cs"/>
              </a:rPr>
              <a:t>Trình bày đặc điểm cấu tạo, hình dạng phân tử và tính chất của acetic acid</a:t>
            </a:r>
            <a:endParaRPr kumimoji="0" lang="en-US" sz="4400" b="1"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8" name="Group 7"/>
          <p:cNvGrpSpPr/>
          <p:nvPr/>
        </p:nvGrpSpPr>
        <p:grpSpPr>
          <a:xfrm>
            <a:off x="939801" y="2694544"/>
            <a:ext cx="16148926" cy="7224772"/>
            <a:chOff x="939801" y="2694544"/>
            <a:chExt cx="16148926" cy="7224772"/>
          </a:xfrm>
        </p:grpSpPr>
        <p:sp>
          <p:nvSpPr>
            <p:cNvPr id="3" name="Rectangle 2"/>
            <p:cNvSpPr/>
            <p:nvPr/>
          </p:nvSpPr>
          <p:spPr>
            <a:xfrm>
              <a:off x="939801" y="2694544"/>
              <a:ext cx="16148926" cy="2862322"/>
            </a:xfrm>
            <a:prstGeom prst="rect">
              <a:avLst/>
            </a:prstGeom>
          </p:spPr>
          <p:txBody>
            <a:bodyPr wrap="square">
              <a:spAutoFit/>
            </a:bodyPr>
            <a:lstStyle/>
            <a:p>
              <a:pPr algn="just">
                <a:lnSpc>
                  <a:spcPct val="150000"/>
                </a:lnSpc>
              </a:pPr>
              <a:r>
                <a:rPr lang="en-US" sz="4000" b="1" dirty="0" err="1" smtClean="0"/>
                <a:t>Câu</a:t>
              </a:r>
              <a:r>
                <a:rPr lang="en-US" sz="4000" b="1" dirty="0" smtClean="0"/>
                <a:t> </a:t>
              </a:r>
              <a:r>
                <a:rPr lang="en-US" sz="4000" b="1" dirty="0" err="1" smtClean="0"/>
                <a:t>hỏi</a:t>
              </a:r>
              <a:r>
                <a:rPr lang="en-US" sz="4000" b="1" dirty="0" smtClean="0"/>
                <a:t> </a:t>
              </a:r>
              <a:r>
                <a:rPr lang="vi-VN" sz="4000" b="1" dirty="0" smtClean="0"/>
                <a:t>1</a:t>
              </a:r>
              <a:r>
                <a:rPr lang="vi-VN" sz="4000" b="1" dirty="0"/>
                <a:t>. </a:t>
              </a:r>
              <a:r>
                <a:rPr lang="vi-VN" sz="4000" dirty="0"/>
                <a:t>Quan sát hình 19.2, hãy nêu đặc điểm cấu tạo, hình dạng phân tử </a:t>
              </a:r>
              <a:r>
                <a:rPr lang="vi-VN" sz="4000"/>
                <a:t>acetic </a:t>
              </a:r>
              <a:r>
                <a:rPr lang="vi-VN" sz="4000" smtClean="0"/>
                <a:t>acid.</a:t>
              </a:r>
              <a:endParaRPr lang="vi-VN" sz="4000" dirty="0"/>
            </a:p>
            <a:p>
              <a:pPr algn="just">
                <a:lnSpc>
                  <a:spcPct val="150000"/>
                </a:lnSpc>
              </a:pPr>
              <a:r>
                <a:rPr lang="en-US" sz="4000" b="1" dirty="0" err="1" smtClean="0"/>
                <a:t>Câu</a:t>
              </a:r>
              <a:r>
                <a:rPr lang="en-US" sz="4000" b="1" dirty="0" smtClean="0"/>
                <a:t> </a:t>
              </a:r>
              <a:r>
                <a:rPr lang="en-US" sz="4000" b="1" dirty="0" err="1" smtClean="0"/>
                <a:t>hỏi</a:t>
              </a:r>
              <a:r>
                <a:rPr lang="en-US" sz="4000" b="1" dirty="0" smtClean="0"/>
                <a:t> </a:t>
              </a:r>
              <a:r>
                <a:rPr lang="vi-VN" sz="4000" b="1" dirty="0" smtClean="0"/>
                <a:t>2</a:t>
              </a:r>
              <a:r>
                <a:rPr lang="vi-VN" sz="4000" b="1" dirty="0"/>
                <a:t>. </a:t>
              </a:r>
              <a:r>
                <a:rPr lang="vi-VN" sz="4000" dirty="0"/>
                <a:t>Trình bày tính chất của </a:t>
              </a:r>
              <a:r>
                <a:rPr lang="vi-VN" sz="4000"/>
                <a:t>acetic </a:t>
              </a:r>
              <a:r>
                <a:rPr lang="vi-VN" sz="4000" smtClean="0"/>
                <a:t>acid. </a:t>
              </a:r>
              <a:endParaRPr lang="vi-VN" sz="4000" dirty="0"/>
            </a:p>
          </p:txBody>
        </p:sp>
        <p:grpSp>
          <p:nvGrpSpPr>
            <p:cNvPr id="7" name="Group 6"/>
            <p:cNvGrpSpPr/>
            <p:nvPr/>
          </p:nvGrpSpPr>
          <p:grpSpPr>
            <a:xfrm>
              <a:off x="2080064" y="5556866"/>
              <a:ext cx="13868401" cy="4362450"/>
              <a:chOff x="2080064" y="5556866"/>
              <a:chExt cx="13868401" cy="4362450"/>
            </a:xfrm>
          </p:grpSpPr>
          <p:sp>
            <p:nvSpPr>
              <p:cNvPr id="5" name="Rectangle 4"/>
              <p:cNvSpPr/>
              <p:nvPr/>
            </p:nvSpPr>
            <p:spPr>
              <a:xfrm>
                <a:off x="2080064" y="5556866"/>
                <a:ext cx="13868400" cy="436245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80065" y="5733368"/>
                <a:ext cx="13868400" cy="4025722"/>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Biochemistry and Biomolecules - Science - 9th grade by Slidesgo">
  <a:themeElements>
    <a:clrScheme name="Simple Light">
      <a:dk1>
        <a:srgbClr val="383030"/>
      </a:dk1>
      <a:lt1>
        <a:srgbClr val="D8E7D8"/>
      </a:lt1>
      <a:dk2>
        <a:srgbClr val="FEFEFE"/>
      </a:dk2>
      <a:lt2>
        <a:srgbClr val="F7F2E9"/>
      </a:lt2>
      <a:accent1>
        <a:srgbClr val="A1A48F"/>
      </a:accent1>
      <a:accent2>
        <a:srgbClr val="5A6B47"/>
      </a:accent2>
      <a:accent3>
        <a:srgbClr val="004717"/>
      </a:accent3>
      <a:accent4>
        <a:srgbClr val="BB945E"/>
      </a:accent4>
      <a:accent5>
        <a:srgbClr val="6D563C"/>
      </a:accent5>
      <a:accent6>
        <a:srgbClr val="FFFFFF"/>
      </a:accent6>
      <a:hlink>
        <a:srgbClr val="38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3162</Words>
  <Application>Microsoft Office PowerPoint</Application>
  <PresentationFormat>Custom</PresentationFormat>
  <Paragraphs>294</Paragraphs>
  <Slides>60</Slides>
  <Notes>57</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Albert Sans</vt:lpstr>
      <vt:lpstr>Anaheim</vt:lpstr>
      <vt:lpstr>Arial</vt:lpstr>
      <vt:lpstr>Calibri</vt:lpstr>
      <vt:lpstr>Cambria Math</vt:lpstr>
      <vt:lpstr>Cardo</vt:lpstr>
      <vt:lpstr>Caudex</vt:lpstr>
      <vt:lpstr>Gungsuh</vt:lpstr>
      <vt:lpstr>Questrial</vt:lpstr>
      <vt:lpstr>Times New Roman</vt:lpstr>
      <vt:lpstr>Wingdings</vt:lpstr>
      <vt:lpstr>Biochemistry and Biomolecules - Science - 9th grade by Slidesgo</vt:lpstr>
      <vt:lpstr>PowerPoint Presentation</vt:lpstr>
      <vt:lpstr>PowerPoint Presentation</vt:lpstr>
      <vt:lpstr>PowerPoint Presentation</vt:lpstr>
      <vt:lpstr>1</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vt:lpstr>
      <vt:lpstr>PowerPoint Presentation</vt:lpstr>
      <vt:lpstr>PowerPoint Presentation</vt:lpstr>
      <vt:lpstr>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Microsoft account</cp:lastModifiedBy>
  <cp:revision>75</cp:revision>
  <dcterms:created xsi:type="dcterms:W3CDTF">2023-11-30T06:05:53Z</dcterms:created>
  <dcterms:modified xsi:type="dcterms:W3CDTF">2024-01-10T09:49:37Z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FA389204DB384739BB6B74666BA554C3_13</vt:lpwstr>
  </property>
  <property fmtid="{D5CDD505-2E9C-101B-9397-08002B2CF9AE}" pid="3" name="KSOProductBuildVer">
    <vt:lpwstr>1033-12.2.0.13306</vt:lpwstr>
  </property>
</Properties>
</file>