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</p:sldMasterIdLst>
  <p:notesMasterIdLst>
    <p:notesMasterId r:id="rId25"/>
  </p:notesMasterIdLst>
  <p:sldIdLst>
    <p:sldId id="447" r:id="rId3"/>
    <p:sldId id="260" r:id="rId4"/>
    <p:sldId id="261" r:id="rId5"/>
    <p:sldId id="371" r:id="rId6"/>
    <p:sldId id="264" r:id="rId7"/>
    <p:sldId id="338" r:id="rId8"/>
    <p:sldId id="263" r:id="rId9"/>
    <p:sldId id="398" r:id="rId10"/>
    <p:sldId id="402" r:id="rId11"/>
    <p:sldId id="405" r:id="rId12"/>
    <p:sldId id="406" r:id="rId13"/>
    <p:sldId id="407" r:id="rId14"/>
    <p:sldId id="432" r:id="rId15"/>
    <p:sldId id="446" r:id="rId16"/>
    <p:sldId id="334" r:id="rId17"/>
    <p:sldId id="269" r:id="rId18"/>
    <p:sldId id="275" r:id="rId19"/>
    <p:sldId id="336" r:id="rId20"/>
    <p:sldId id="276" r:id="rId21"/>
    <p:sldId id="281" r:id="rId22"/>
    <p:sldId id="282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  <p:cmAuthor id="1" name="HP" initials="H" lastIdx="2" clrIdx="0"/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A5B"/>
    <a:srgbClr val="4F0FBD"/>
    <a:srgbClr val="F4FB36"/>
    <a:srgbClr val="F43308"/>
    <a:srgbClr val="0945A5"/>
    <a:srgbClr val="0B6019"/>
    <a:srgbClr val="840000"/>
    <a:srgbClr val="DDF60A"/>
    <a:srgbClr val="9BC5FA"/>
    <a:srgbClr val="FFF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05T13:16:07.963" idx="2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9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5388F5-A0FB-4CC6-AE49-0252E52855AB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Các nhóm thảo luận và hoàn thành phiếu học tập, hết thời gian mời 2 bạn bất kì trong 1 nhóm lên trình bày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sử dụng khăn trải bàn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9"/>
            <a:ext cx="9997376" cy="72425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81"/>
            <a:ext cx="780533" cy="876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76"/>
            <a:ext cx="310679" cy="34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37"/>
            <a:ext cx="544562" cy="611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3"/>
            <a:ext cx="131474" cy="81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56"/>
            <a:ext cx="177573" cy="110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3"/>
            <a:ext cx="237894" cy="14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74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/>
          <p:cNvSpPr>
            <a:spLocks noGrp="1"/>
          </p:cNvSpPr>
          <p:nvPr>
            <p:ph type="pic" idx="14" hasCustomPrompt="1"/>
          </p:nvPr>
        </p:nvSpPr>
        <p:spPr>
          <a:xfrm>
            <a:off x="168282" y="182457"/>
            <a:ext cx="11968488" cy="648348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32"/>
            <a:ext cx="396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34584" y="214315"/>
            <a:ext cx="10405533" cy="5918263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  <a:lvl2pPr>
              <a:defRPr>
                <a:cs typeface="Times New Roman" panose="02020603050405020304" pitchFamily="18" charset="0"/>
              </a:defRPr>
            </a:lvl2pPr>
            <a:lvl3pPr>
              <a:defRPr>
                <a:cs typeface="Times New Roman" panose="02020603050405020304" pitchFamily="18" charset="0"/>
              </a:defRPr>
            </a:lvl3pPr>
            <a:lvl4pPr>
              <a:defRPr>
                <a:cs typeface="Times New Roman" panose="02020603050405020304" pitchFamily="18" charset="0"/>
              </a:defRPr>
            </a:lvl4pPr>
            <a:lvl5pPr>
              <a:defRPr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356418"/>
            <a:ext cx="2844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418"/>
            <a:ext cx="3860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418"/>
            <a:ext cx="2844800" cy="36512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4A93E8-A62C-4A29-B720-A9D90CCD441A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9607"/>
            <a:ext cx="8534400" cy="48736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1584" y="6477069"/>
            <a:ext cx="25400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53600" y="6461194"/>
            <a:ext cx="2336800" cy="32067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r>
              <a:t>www.themegallery.com</a:t>
            </a:r>
            <a:endParaRPr sz="10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0" y="6477069"/>
            <a:ext cx="11176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18C8C-F43A-4A5E-9EDF-E294F52645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9218C-4A19-426E-9795-C7BC2AAEBF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76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3DF36-522A-4C78-94C4-CAC705ECB3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76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904B-B666-42CF-AE5A-1F408FD5CA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53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F79E2-7ADD-432F-B5B1-AF6D64FF16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25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D0C20-E56F-4526-B498-CDB32EC94B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32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26567-EAB5-4D71-AF40-C2FE5CD02C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30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E41D3-6CDC-4738-8F5A-5BCA7A4125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01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6E340-9DEA-4479-9F89-8EE5D7E152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05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832E6-EF8E-4764-97E2-89DD54605E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1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D2E81-F7D0-444F-82E0-321C619878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14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BEE21-9FF2-4A96-8139-F25BB09581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4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CD0163-83B5-4101-8ACE-7CD9773303E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4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jpeg"/><Relationship Id="rId5" Type="http://schemas.openxmlformats.org/officeDocument/2006/relationships/image" Target="../media/image21.emf"/><Relationship Id="rId10" Type="http://schemas.openxmlformats.org/officeDocument/2006/relationships/image" Target="../media/image26.GI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GI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40.emf"/><Relationship Id="rId18" Type="http://schemas.openxmlformats.org/officeDocument/2006/relationships/image" Target="../media/image32.emf"/><Relationship Id="rId26" Type="http://schemas.openxmlformats.org/officeDocument/2006/relationships/image" Target="../media/image36.emf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7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0.emf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9.bin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1.emf"/><Relationship Id="rId20" Type="http://schemas.openxmlformats.org/officeDocument/2006/relationships/image" Target="../media/image33.emf"/><Relationship Id="rId29" Type="http://schemas.openxmlformats.org/officeDocument/2006/relationships/oleObject" Target="../embeddings/oleObject1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emf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35.emf"/><Relationship Id="rId32" Type="http://schemas.openxmlformats.org/officeDocument/2006/relationships/comments" Target="../comments/comment1.xml"/><Relationship Id="rId5" Type="http://schemas.openxmlformats.org/officeDocument/2006/relationships/image" Target="../media/image26.GIF"/><Relationship Id="rId15" Type="http://schemas.openxmlformats.org/officeDocument/2006/relationships/image" Target="../media/image31.emf"/><Relationship Id="rId23" Type="http://schemas.openxmlformats.org/officeDocument/2006/relationships/oleObject" Target="../embeddings/oleObject8.bin"/><Relationship Id="rId28" Type="http://schemas.openxmlformats.org/officeDocument/2006/relationships/image" Target="../media/image37.emf"/><Relationship Id="rId10" Type="http://schemas.openxmlformats.org/officeDocument/2006/relationships/image" Target="../media/image29.emf"/><Relationship Id="rId19" Type="http://schemas.openxmlformats.org/officeDocument/2006/relationships/oleObject" Target="../embeddings/oleObject6.bin"/><Relationship Id="rId31" Type="http://schemas.openxmlformats.org/officeDocument/2006/relationships/oleObject" Target="../embeddings/oleObject12.bin"/><Relationship Id="rId4" Type="http://schemas.openxmlformats.org/officeDocument/2006/relationships/image" Target="../media/image9.png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4.bin"/><Relationship Id="rId22" Type="http://schemas.openxmlformats.org/officeDocument/2006/relationships/image" Target="../media/image34.emf"/><Relationship Id="rId27" Type="http://schemas.openxmlformats.org/officeDocument/2006/relationships/oleObject" Target="../embeddings/oleObject10.bin"/><Relationship Id="rId30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hyperlink" Target="Covalent%20Bonding%20_%20#aumsum 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199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1200" y="1295400"/>
            <a:ext cx="10668000" cy="17526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3300"/>
                </a:solidFill>
                <a:latin typeface="VNI-Times" pitchFamily="2" charset="0"/>
              </a:rPr>
              <a:t>HOÏC SINH LÔÙP 10TB2                                KÍNH CHAØO QUÍ THAÀY COÂ.</a:t>
            </a:r>
          </a:p>
        </p:txBody>
      </p:sp>
    </p:spTree>
    <p:extLst>
      <p:ext uri="{BB962C8B-B14F-4D97-AF65-F5344CB8AC3E}">
        <p14:creationId xmlns:p14="http://schemas.microsoft.com/office/powerpoint/2010/main" val="238291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4"/>
          <p:cNvGrpSpPr/>
          <p:nvPr/>
        </p:nvGrpSpPr>
        <p:grpSpPr bwMode="auto">
          <a:xfrm>
            <a:off x="4354513" y="3582987"/>
            <a:ext cx="3200400" cy="1444625"/>
            <a:chOff x="2238" y="2727"/>
            <a:chExt cx="1056" cy="910"/>
          </a:xfrm>
        </p:grpSpPr>
        <p:sp>
          <p:nvSpPr>
            <p:cNvPr id="10266" name="Text Box 81"/>
            <p:cNvSpPr txBox="1">
              <a:spLocks noChangeArrowheads="1"/>
            </p:cNvSpPr>
            <p:nvPr/>
          </p:nvSpPr>
          <p:spPr bwMode="auto">
            <a:xfrm>
              <a:off x="2238" y="2727"/>
              <a:ext cx="336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>
                  <a:latin typeface="Verdana" panose="020B0604030504040204" pitchFamily="34" charset="0"/>
                </a:rPr>
                <a:t>H</a:t>
              </a:r>
            </a:p>
          </p:txBody>
        </p:sp>
        <p:sp>
          <p:nvSpPr>
            <p:cNvPr id="10267" name="Text Box 82"/>
            <p:cNvSpPr txBox="1">
              <a:spLocks noChangeArrowheads="1"/>
            </p:cNvSpPr>
            <p:nvPr/>
          </p:nvSpPr>
          <p:spPr bwMode="auto">
            <a:xfrm>
              <a:off x="2766" y="2727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>
                  <a:latin typeface="Verdana" panose="020B0604030504040204" pitchFamily="34" charset="0"/>
                </a:rPr>
                <a:t>Cl</a:t>
              </a:r>
            </a:p>
          </p:txBody>
        </p:sp>
        <p:sp>
          <p:nvSpPr>
            <p:cNvPr id="10268" name="Line 83"/>
            <p:cNvSpPr>
              <a:spLocks noChangeShapeType="1"/>
            </p:cNvSpPr>
            <p:nvPr/>
          </p:nvSpPr>
          <p:spPr bwMode="auto">
            <a:xfrm>
              <a:off x="2603" y="3208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9"/>
          <p:cNvGrpSpPr/>
          <p:nvPr/>
        </p:nvGrpSpPr>
        <p:grpSpPr bwMode="auto">
          <a:xfrm>
            <a:off x="1586548" y="1877695"/>
            <a:ext cx="1500188" cy="1444625"/>
            <a:chOff x="783" y="1911"/>
            <a:chExt cx="945" cy="910"/>
          </a:xfrm>
        </p:grpSpPr>
        <p:sp>
          <p:nvSpPr>
            <p:cNvPr id="14354" name="Oval 87"/>
            <p:cNvSpPr>
              <a:spLocks noChangeArrowheads="1"/>
            </p:cNvSpPr>
            <p:nvPr/>
          </p:nvSpPr>
          <p:spPr bwMode="auto">
            <a:xfrm>
              <a:off x="1584" y="2214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65" name="Text Box 88"/>
            <p:cNvSpPr txBox="1">
              <a:spLocks noChangeArrowheads="1"/>
            </p:cNvSpPr>
            <p:nvPr/>
          </p:nvSpPr>
          <p:spPr bwMode="auto">
            <a:xfrm>
              <a:off x="783" y="1911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8800"/>
                <a:t>H</a:t>
              </a:r>
            </a:p>
          </p:txBody>
        </p:sp>
      </p:grpSp>
      <p:grpSp>
        <p:nvGrpSpPr>
          <p:cNvPr id="4" name="Group 104"/>
          <p:cNvGrpSpPr/>
          <p:nvPr/>
        </p:nvGrpSpPr>
        <p:grpSpPr bwMode="auto">
          <a:xfrm>
            <a:off x="7620000" y="1856739"/>
            <a:ext cx="1576388" cy="1585913"/>
            <a:chOff x="3840" y="1881"/>
            <a:chExt cx="993" cy="999"/>
          </a:xfrm>
        </p:grpSpPr>
        <p:sp>
          <p:nvSpPr>
            <p:cNvPr id="11280" name="Oval 90"/>
            <p:cNvSpPr>
              <a:spLocks noChangeArrowheads="1"/>
            </p:cNvSpPr>
            <p:nvPr/>
          </p:nvSpPr>
          <p:spPr bwMode="auto">
            <a:xfrm>
              <a:off x="3840" y="2418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7" name="Text Box 91"/>
            <p:cNvSpPr txBox="1">
              <a:spLocks noChangeArrowheads="1"/>
            </p:cNvSpPr>
            <p:nvPr/>
          </p:nvSpPr>
          <p:spPr bwMode="auto">
            <a:xfrm>
              <a:off x="3984" y="1920"/>
              <a:ext cx="816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8800"/>
                <a:t>Cl</a:t>
              </a:r>
            </a:p>
          </p:txBody>
        </p:sp>
        <p:sp>
          <p:nvSpPr>
            <p:cNvPr id="11282" name="Oval 92"/>
            <p:cNvSpPr>
              <a:spLocks noChangeArrowheads="1"/>
            </p:cNvSpPr>
            <p:nvPr/>
          </p:nvSpPr>
          <p:spPr bwMode="auto">
            <a:xfrm>
              <a:off x="4176" y="2736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3" name="Oval 93"/>
            <p:cNvSpPr>
              <a:spLocks noChangeArrowheads="1"/>
            </p:cNvSpPr>
            <p:nvPr/>
          </p:nvSpPr>
          <p:spPr bwMode="auto">
            <a:xfrm>
              <a:off x="4416" y="2736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4" name="Oval 94"/>
            <p:cNvSpPr>
              <a:spLocks noChangeArrowheads="1"/>
            </p:cNvSpPr>
            <p:nvPr/>
          </p:nvSpPr>
          <p:spPr bwMode="auto">
            <a:xfrm>
              <a:off x="4689" y="2400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5" name="Oval 95"/>
            <p:cNvSpPr>
              <a:spLocks noChangeArrowheads="1"/>
            </p:cNvSpPr>
            <p:nvPr/>
          </p:nvSpPr>
          <p:spPr bwMode="auto">
            <a:xfrm>
              <a:off x="4689" y="2160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6" name="Oval 96"/>
            <p:cNvSpPr>
              <a:spLocks noChangeArrowheads="1"/>
            </p:cNvSpPr>
            <p:nvPr/>
          </p:nvSpPr>
          <p:spPr bwMode="auto">
            <a:xfrm>
              <a:off x="4389" y="1890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7" name="Oval 97"/>
            <p:cNvSpPr>
              <a:spLocks noChangeArrowheads="1"/>
            </p:cNvSpPr>
            <p:nvPr/>
          </p:nvSpPr>
          <p:spPr bwMode="auto">
            <a:xfrm>
              <a:off x="4140" y="1881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7848600" y="2408555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620000" y="4040187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</a:p>
        </p:txBody>
      </p:sp>
      <p:sp>
        <p:nvSpPr>
          <p:cNvPr id="31" name="Flowchart: Alternate Process 30"/>
          <p:cNvSpPr/>
          <p:nvPr/>
        </p:nvSpPr>
        <p:spPr>
          <a:xfrm>
            <a:off x="434975" y="443865"/>
            <a:ext cx="10270490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hình thành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phân tử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chất HCl (</a:t>
            </a:r>
            <a:r>
              <a:rPr lang="vi-VN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Hydrochloric acid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5" name="Elbow Connector 84"/>
          <p:cNvCxnSpPr/>
          <p:nvPr/>
        </p:nvCxnSpPr>
        <p:spPr>
          <a:xfrm rot="16200000" flipH="1">
            <a:off x="5551964" y="4666774"/>
            <a:ext cx="1071562" cy="762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5897245" y="5749290"/>
            <a:ext cx="21336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đơn</a:t>
            </a:r>
          </a:p>
        </p:txBody>
      </p:sp>
      <p:sp>
        <p:nvSpPr>
          <p:cNvPr id="5" name="TextBox 85"/>
          <p:cNvSpPr txBox="1">
            <a:spLocks noChangeArrowheads="1"/>
          </p:cNvSpPr>
          <p:nvPr/>
        </p:nvSpPr>
        <p:spPr bwMode="auto">
          <a:xfrm>
            <a:off x="1586865" y="1337945"/>
            <a:ext cx="127127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H: 1s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85"/>
          <p:cNvSpPr txBox="1">
            <a:spLocks noChangeArrowheads="1"/>
          </p:cNvSpPr>
          <p:nvPr/>
        </p:nvSpPr>
        <p:spPr bwMode="auto">
          <a:xfrm>
            <a:off x="7539355" y="1148715"/>
            <a:ext cx="282384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[Ne]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lang="en-US" sz="3200" b="1" i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3p</a:t>
            </a:r>
            <a:r>
              <a:rPr lang="en-US" sz="3200" b="1" i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i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07407E-6 L 0.20833 0.00463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2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18333 0.0055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86" grpId="0"/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9" name="Oval 35"/>
          <p:cNvSpPr>
            <a:spLocks noChangeArrowheads="1"/>
          </p:cNvSpPr>
          <p:nvPr/>
        </p:nvSpPr>
        <p:spPr bwMode="auto">
          <a:xfrm>
            <a:off x="1710690" y="35058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80" name="Oval 36"/>
          <p:cNvSpPr>
            <a:spLocks noChangeArrowheads="1"/>
          </p:cNvSpPr>
          <p:nvPr/>
        </p:nvSpPr>
        <p:spPr bwMode="auto">
          <a:xfrm>
            <a:off x="1576070" y="21342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76" name="Oval 32"/>
          <p:cNvSpPr>
            <a:spLocks noChangeArrowheads="1"/>
          </p:cNvSpPr>
          <p:nvPr/>
        </p:nvSpPr>
        <p:spPr bwMode="auto">
          <a:xfrm>
            <a:off x="9926320" y="20961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13" name="Oval 27"/>
          <p:cNvSpPr>
            <a:spLocks noChangeArrowheads="1"/>
          </p:cNvSpPr>
          <p:nvPr/>
        </p:nvSpPr>
        <p:spPr bwMode="auto">
          <a:xfrm>
            <a:off x="9073515" y="286385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9249" name="Group 44"/>
          <p:cNvGrpSpPr/>
          <p:nvPr/>
        </p:nvGrpSpPr>
        <p:grpSpPr bwMode="auto">
          <a:xfrm>
            <a:off x="9269095" y="2161540"/>
            <a:ext cx="1176655" cy="1444625"/>
            <a:chOff x="4299" y="1581"/>
            <a:chExt cx="741" cy="910"/>
          </a:xfrm>
        </p:grpSpPr>
        <p:sp>
          <p:nvSpPr>
            <p:cNvPr id="9250" name="Text Box 28"/>
            <p:cNvSpPr txBox="1">
              <a:spLocks noChangeArrowheads="1"/>
            </p:cNvSpPr>
            <p:nvPr/>
          </p:nvSpPr>
          <p:spPr bwMode="auto">
            <a:xfrm>
              <a:off x="4299" y="1581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vi-VN" altLang="en-US" sz="8800"/>
                <a:t>O</a:t>
              </a:r>
            </a:p>
          </p:txBody>
        </p:sp>
        <p:sp>
          <p:nvSpPr>
            <p:cNvPr id="12316" name="Oval 33"/>
            <p:cNvSpPr>
              <a:spLocks noChangeArrowheads="1"/>
            </p:cNvSpPr>
            <p:nvPr/>
          </p:nvSpPr>
          <p:spPr bwMode="auto">
            <a:xfrm>
              <a:off x="4896" y="2085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17" name="Oval 34"/>
            <p:cNvSpPr>
              <a:spLocks noChangeArrowheads="1"/>
            </p:cNvSpPr>
            <p:nvPr/>
          </p:nvSpPr>
          <p:spPr bwMode="auto">
            <a:xfrm>
              <a:off x="4896" y="1824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2983" name="Oval 39"/>
          <p:cNvSpPr>
            <a:spLocks noChangeArrowheads="1"/>
          </p:cNvSpPr>
          <p:nvPr/>
        </p:nvSpPr>
        <p:spPr bwMode="auto">
          <a:xfrm>
            <a:off x="9683115" y="338582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8" name="Oval 48"/>
          <p:cNvSpPr>
            <a:spLocks noChangeArrowheads="1"/>
          </p:cNvSpPr>
          <p:nvPr/>
        </p:nvSpPr>
        <p:spPr bwMode="auto">
          <a:xfrm>
            <a:off x="2320290" y="286385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9244" name="Group 49"/>
          <p:cNvGrpSpPr/>
          <p:nvPr/>
        </p:nvGrpSpPr>
        <p:grpSpPr bwMode="auto">
          <a:xfrm>
            <a:off x="1083632" y="2134235"/>
            <a:ext cx="1025838" cy="1444625"/>
            <a:chOff x="681" y="1549"/>
            <a:chExt cx="646" cy="910"/>
          </a:xfrm>
        </p:grpSpPr>
        <p:sp>
          <p:nvSpPr>
            <p:cNvPr id="9245" name="Text Box 50"/>
            <p:cNvSpPr txBox="1">
              <a:spLocks noChangeArrowheads="1"/>
            </p:cNvSpPr>
            <p:nvPr/>
          </p:nvSpPr>
          <p:spPr bwMode="auto">
            <a:xfrm>
              <a:off x="799" y="1549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vi-VN" altLang="en-US" sz="8800"/>
                <a:t>O</a:t>
              </a:r>
            </a:p>
          </p:txBody>
        </p:sp>
        <p:sp>
          <p:nvSpPr>
            <p:cNvPr id="12311" name="Oval 51"/>
            <p:cNvSpPr>
              <a:spLocks noChangeArrowheads="1"/>
            </p:cNvSpPr>
            <p:nvPr/>
          </p:nvSpPr>
          <p:spPr bwMode="auto">
            <a:xfrm>
              <a:off x="690" y="2048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12" name="Oval 52"/>
            <p:cNvSpPr>
              <a:spLocks noChangeArrowheads="1"/>
            </p:cNvSpPr>
            <p:nvPr/>
          </p:nvSpPr>
          <p:spPr bwMode="auto">
            <a:xfrm>
              <a:off x="681" y="1815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82"/>
          <p:cNvGrpSpPr/>
          <p:nvPr/>
        </p:nvGrpSpPr>
        <p:grpSpPr bwMode="auto">
          <a:xfrm>
            <a:off x="4724400" y="3709670"/>
            <a:ext cx="2514600" cy="1338263"/>
            <a:chOff x="1814" y="2410"/>
            <a:chExt cx="1584" cy="843"/>
          </a:xfrm>
        </p:grpSpPr>
        <p:sp>
          <p:nvSpPr>
            <p:cNvPr id="9238" name="Text Box 75"/>
            <p:cNvSpPr txBox="1">
              <a:spLocks noChangeArrowheads="1"/>
            </p:cNvSpPr>
            <p:nvPr/>
          </p:nvSpPr>
          <p:spPr bwMode="auto">
            <a:xfrm>
              <a:off x="1814" y="242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8000">
                  <a:latin typeface="Verdana" panose="020B0604030504040204" pitchFamily="34" charset="0"/>
                </a:rPr>
                <a:t>O</a:t>
              </a:r>
            </a:p>
          </p:txBody>
        </p:sp>
        <p:sp>
          <p:nvSpPr>
            <p:cNvPr id="9239" name="Text Box 76"/>
            <p:cNvSpPr txBox="1">
              <a:spLocks noChangeArrowheads="1"/>
            </p:cNvSpPr>
            <p:nvPr/>
          </p:nvSpPr>
          <p:spPr bwMode="auto">
            <a:xfrm>
              <a:off x="2774" y="241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8000">
                  <a:latin typeface="Verdana" panose="020B0604030504040204" pitchFamily="34" charset="0"/>
                </a:rPr>
                <a:t>O</a:t>
              </a:r>
            </a:p>
          </p:txBody>
        </p:sp>
        <p:sp>
          <p:nvSpPr>
            <p:cNvPr id="9241" name="Line 80"/>
            <p:cNvSpPr>
              <a:spLocks noChangeShapeType="1"/>
            </p:cNvSpPr>
            <p:nvPr/>
          </p:nvSpPr>
          <p:spPr bwMode="auto">
            <a:xfrm>
              <a:off x="2438" y="2789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81"/>
            <p:cNvSpPr>
              <a:spLocks noChangeShapeType="1"/>
            </p:cNvSpPr>
            <p:nvPr/>
          </p:nvSpPr>
          <p:spPr bwMode="auto">
            <a:xfrm>
              <a:off x="2438" y="2948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8669020" y="248666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086600" y="4181475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6019800" y="4709795"/>
            <a:ext cx="685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48400" y="5410835"/>
            <a:ext cx="1981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</a:t>
            </a:r>
            <a:r>
              <a:rPr lang="vi-V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lowchart: Alternate Process 41"/>
          <p:cNvSpPr/>
          <p:nvPr/>
        </p:nvSpPr>
        <p:spPr>
          <a:xfrm>
            <a:off x="803910" y="442595"/>
            <a:ext cx="8027035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tử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chất </a:t>
            </a:r>
            <a:r>
              <a:rPr lang="vi-VN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Oval 36"/>
          <p:cNvSpPr>
            <a:spLocks noChangeArrowheads="1"/>
          </p:cNvSpPr>
          <p:nvPr/>
        </p:nvSpPr>
        <p:spPr bwMode="auto">
          <a:xfrm>
            <a:off x="1874520" y="21342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9601200" y="209042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extBox 85"/>
          <p:cNvSpPr txBox="1">
            <a:spLocks noChangeArrowheads="1"/>
          </p:cNvSpPr>
          <p:nvPr/>
        </p:nvSpPr>
        <p:spPr bwMode="auto">
          <a:xfrm>
            <a:off x="1586865" y="1031240"/>
            <a:ext cx="313753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O: 1s</a:t>
            </a:r>
            <a:r>
              <a:rPr 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85"/>
          <p:cNvSpPr txBox="1">
            <a:spLocks noChangeArrowheads="1"/>
          </p:cNvSpPr>
          <p:nvPr/>
        </p:nvSpPr>
        <p:spPr bwMode="auto">
          <a:xfrm>
            <a:off x="7539355" y="988060"/>
            <a:ext cx="24796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O: 1s</a:t>
            </a:r>
            <a:r>
              <a:rPr 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6" dur="1000" fill="hold"/>
                                        <p:tgtEl>
                                          <p:spTgt spid="829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8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0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4" dur="1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7" dur="1000" fill="hold"/>
                                        <p:tgtEl>
                                          <p:spTgt spid="82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9" dur="1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1" dur="1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3" dur="10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375 -0.00361111 L 0.300208 -0.148611 " pathEditMode="relative" rAng="0" ptsTypes="">
                                      <p:cBhvr>
                                        <p:cTn id="68" dur="1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1875 -0.0106481 L -0.301146 -0.133333 " pathEditMode="relative" rAng="0" ptsTypes="">
                                      <p:cBhvr>
                                        <p:cTn id="71" dur="10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79" grpId="0" bldLvl="0" animBg="1"/>
      <p:bldP spid="82979" grpId="1" bldLvl="0" animBg="1"/>
      <p:bldP spid="82979" grpId="3" bldLvl="0" animBg="1"/>
      <p:bldP spid="82980" grpId="0" bldLvl="0" animBg="1"/>
      <p:bldP spid="82980" grpId="2" bldLvl="0" animBg="1"/>
      <p:bldP spid="82976" grpId="0" bldLvl="0" animBg="1"/>
      <p:bldP spid="82976" grpId="1" animBg="1"/>
      <p:bldP spid="12313" grpId="0" bldLvl="0" animBg="1"/>
      <p:bldP spid="12313" grpId="1" animBg="1"/>
      <p:bldP spid="82983" grpId="0" bldLvl="0" animBg="1"/>
      <p:bldP spid="82983" grpId="1" bldLvl="0" animBg="1"/>
      <p:bldP spid="82983" grpId="2" animBg="1"/>
      <p:bldP spid="12308" grpId="0" bldLvl="0" animBg="1"/>
      <p:bldP spid="12308" grpId="2" bldLvl="0" animBg="1"/>
      <p:bldP spid="74" grpId="0"/>
      <p:bldP spid="75" grpId="0"/>
      <p:bldP spid="31" grpId="0"/>
      <p:bldP spid="3" grpId="0" bldLvl="0" animBg="1"/>
      <p:bldP spid="3" grpId="2" bldLvl="0" animBg="1"/>
      <p:bldP spid="5" grpId="0" bldLvl="0" animBg="1"/>
      <p:bldP spid="5" grpId="1" animBg="1"/>
      <p:bldP spid="2" grpId="0"/>
      <p:bldP spid="2" grpId="1"/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9" name="Oval 35"/>
          <p:cNvSpPr>
            <a:spLocks noChangeArrowheads="1"/>
          </p:cNvSpPr>
          <p:nvPr/>
        </p:nvSpPr>
        <p:spPr bwMode="auto">
          <a:xfrm>
            <a:off x="1856740" y="328676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80" name="Oval 36"/>
          <p:cNvSpPr>
            <a:spLocks noChangeArrowheads="1"/>
          </p:cNvSpPr>
          <p:nvPr/>
        </p:nvSpPr>
        <p:spPr bwMode="auto">
          <a:xfrm>
            <a:off x="1888490" y="191516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76" name="Oval 32"/>
          <p:cNvSpPr>
            <a:spLocks noChangeArrowheads="1"/>
          </p:cNvSpPr>
          <p:nvPr/>
        </p:nvSpPr>
        <p:spPr bwMode="auto">
          <a:xfrm>
            <a:off x="9142730" y="190055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53"/>
          <p:cNvGrpSpPr/>
          <p:nvPr/>
        </p:nvGrpSpPr>
        <p:grpSpPr bwMode="auto">
          <a:xfrm>
            <a:off x="8566468" y="1968818"/>
            <a:ext cx="1357313" cy="1444625"/>
            <a:chOff x="4185" y="1557"/>
            <a:chExt cx="855" cy="910"/>
          </a:xfrm>
        </p:grpSpPr>
        <p:sp>
          <p:nvSpPr>
            <p:cNvPr id="12313" name="Oval 27"/>
            <p:cNvSpPr>
              <a:spLocks noChangeArrowheads="1"/>
            </p:cNvSpPr>
            <p:nvPr/>
          </p:nvSpPr>
          <p:spPr bwMode="auto">
            <a:xfrm>
              <a:off x="4185" y="1959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249" name="Group 44"/>
            <p:cNvGrpSpPr/>
            <p:nvPr/>
          </p:nvGrpSpPr>
          <p:grpSpPr bwMode="auto">
            <a:xfrm>
              <a:off x="4341" y="1557"/>
              <a:ext cx="699" cy="910"/>
              <a:chOff x="4341" y="1557"/>
              <a:chExt cx="699" cy="910"/>
            </a:xfrm>
          </p:grpSpPr>
          <p:sp>
            <p:nvSpPr>
              <p:cNvPr id="9250" name="Text Box 28"/>
              <p:cNvSpPr txBox="1">
                <a:spLocks noChangeArrowheads="1"/>
              </p:cNvSpPr>
              <p:nvPr/>
            </p:nvSpPr>
            <p:spPr bwMode="auto">
              <a:xfrm>
                <a:off x="4341" y="1557"/>
                <a:ext cx="528" cy="9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N</a:t>
                </a:r>
              </a:p>
            </p:txBody>
          </p:sp>
          <p:sp>
            <p:nvSpPr>
              <p:cNvPr id="12316" name="Oval 33"/>
              <p:cNvSpPr>
                <a:spLocks noChangeArrowheads="1"/>
              </p:cNvSpPr>
              <p:nvPr/>
            </p:nvSpPr>
            <p:spPr bwMode="auto">
              <a:xfrm>
                <a:off x="4896" y="2112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7" name="Oval 34"/>
              <p:cNvSpPr>
                <a:spLocks noChangeArrowheads="1"/>
              </p:cNvSpPr>
              <p:nvPr/>
            </p:nvSpPr>
            <p:spPr bwMode="auto">
              <a:xfrm>
                <a:off x="4896" y="182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2983" name="Oval 39"/>
          <p:cNvSpPr>
            <a:spLocks noChangeArrowheads="1"/>
          </p:cNvSpPr>
          <p:nvPr/>
        </p:nvSpPr>
        <p:spPr bwMode="auto">
          <a:xfrm>
            <a:off x="9156700" y="323786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54"/>
          <p:cNvGrpSpPr/>
          <p:nvPr/>
        </p:nvGrpSpPr>
        <p:grpSpPr bwMode="auto">
          <a:xfrm>
            <a:off x="1247140" y="1991360"/>
            <a:ext cx="1433513" cy="1444625"/>
            <a:chOff x="672" y="1584"/>
            <a:chExt cx="903" cy="910"/>
          </a:xfrm>
        </p:grpSpPr>
        <p:sp>
          <p:nvSpPr>
            <p:cNvPr id="12308" name="Oval 48"/>
            <p:cNvSpPr>
              <a:spLocks noChangeArrowheads="1"/>
            </p:cNvSpPr>
            <p:nvPr/>
          </p:nvSpPr>
          <p:spPr bwMode="auto">
            <a:xfrm>
              <a:off x="1431" y="1968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244" name="Group 49"/>
            <p:cNvGrpSpPr/>
            <p:nvPr/>
          </p:nvGrpSpPr>
          <p:grpSpPr bwMode="auto">
            <a:xfrm>
              <a:off x="672" y="1584"/>
              <a:ext cx="672" cy="910"/>
              <a:chOff x="672" y="1584"/>
              <a:chExt cx="672" cy="910"/>
            </a:xfrm>
          </p:grpSpPr>
          <p:sp>
            <p:nvSpPr>
              <p:cNvPr id="9245" name="Text Box 50"/>
              <p:cNvSpPr txBox="1">
                <a:spLocks noChangeArrowheads="1"/>
              </p:cNvSpPr>
              <p:nvPr/>
            </p:nvSpPr>
            <p:spPr bwMode="auto">
              <a:xfrm>
                <a:off x="816" y="1584"/>
                <a:ext cx="528" cy="9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N</a:t>
                </a:r>
              </a:p>
            </p:txBody>
          </p:sp>
          <p:sp>
            <p:nvSpPr>
              <p:cNvPr id="12311" name="Oval 51"/>
              <p:cNvSpPr>
                <a:spLocks noChangeArrowheads="1"/>
              </p:cNvSpPr>
              <p:nvPr/>
            </p:nvSpPr>
            <p:spPr bwMode="auto">
              <a:xfrm>
                <a:off x="672" y="206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2" name="Oval 52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6" name="Group 82"/>
          <p:cNvGrpSpPr/>
          <p:nvPr/>
        </p:nvGrpSpPr>
        <p:grpSpPr bwMode="auto">
          <a:xfrm>
            <a:off x="4648200" y="3515360"/>
            <a:ext cx="2514600" cy="1338263"/>
            <a:chOff x="1814" y="2410"/>
            <a:chExt cx="1584" cy="843"/>
          </a:xfrm>
        </p:grpSpPr>
        <p:sp>
          <p:nvSpPr>
            <p:cNvPr id="9238" name="Text Box 75"/>
            <p:cNvSpPr txBox="1">
              <a:spLocks noChangeArrowheads="1"/>
            </p:cNvSpPr>
            <p:nvPr/>
          </p:nvSpPr>
          <p:spPr bwMode="auto">
            <a:xfrm>
              <a:off x="1814" y="242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0">
                  <a:latin typeface="Verdana" panose="020B0604030504040204" pitchFamily="34" charset="0"/>
                </a:rPr>
                <a:t>N</a:t>
              </a:r>
            </a:p>
          </p:txBody>
        </p:sp>
        <p:sp>
          <p:nvSpPr>
            <p:cNvPr id="9239" name="Text Box 76"/>
            <p:cNvSpPr txBox="1">
              <a:spLocks noChangeArrowheads="1"/>
            </p:cNvSpPr>
            <p:nvPr/>
          </p:nvSpPr>
          <p:spPr bwMode="auto">
            <a:xfrm>
              <a:off x="2774" y="241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0">
                  <a:latin typeface="Verdana" panose="020B0604030504040204" pitchFamily="34" charset="0"/>
                </a:rPr>
                <a:t>N</a:t>
              </a:r>
            </a:p>
          </p:txBody>
        </p:sp>
        <p:sp>
          <p:nvSpPr>
            <p:cNvPr id="9240" name="Line 77"/>
            <p:cNvSpPr>
              <a:spLocks noChangeShapeType="1"/>
            </p:cNvSpPr>
            <p:nvPr/>
          </p:nvSpPr>
          <p:spPr bwMode="auto">
            <a:xfrm>
              <a:off x="2438" y="2756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Line 80"/>
            <p:cNvSpPr>
              <a:spLocks noChangeShapeType="1"/>
            </p:cNvSpPr>
            <p:nvPr/>
          </p:nvSpPr>
          <p:spPr bwMode="auto">
            <a:xfrm>
              <a:off x="2438" y="2852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81"/>
            <p:cNvSpPr>
              <a:spLocks noChangeShapeType="1"/>
            </p:cNvSpPr>
            <p:nvPr/>
          </p:nvSpPr>
          <p:spPr bwMode="auto">
            <a:xfrm>
              <a:off x="2438" y="2948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6628130" y="239268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191375" y="406146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6019800" y="4505960"/>
            <a:ext cx="685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48400" y="5191760"/>
            <a:ext cx="198120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(bền vững)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lowchart: Alternate Process 41"/>
          <p:cNvSpPr/>
          <p:nvPr/>
        </p:nvSpPr>
        <p:spPr>
          <a:xfrm>
            <a:off x="2362200" y="457200"/>
            <a:ext cx="7561580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tử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chất </a:t>
            </a:r>
            <a:r>
              <a:rPr lang="vi-VN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nitrogen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85"/>
          <p:cNvSpPr txBox="1">
            <a:spLocks noChangeArrowheads="1"/>
          </p:cNvSpPr>
          <p:nvPr/>
        </p:nvSpPr>
        <p:spPr bwMode="auto">
          <a:xfrm>
            <a:off x="1586865" y="1031240"/>
            <a:ext cx="313753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N: 1s</a:t>
            </a:r>
            <a:r>
              <a:rPr 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0.000185185 L 0.178229 0 " pathEditMode="relative" rAng="0" ptsTypes="">
                                      <p:cBhvr>
                                        <p:cTn id="3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00115e-06 -2.22222e-06 L 0.112066 -2.22222e-06 C 0.161694 -2.22222e-06 0.224131 0.01019 0.224131 0.01945 L 0.224131 0.03889 " pathEditMode="relative" rAng="0" ptsTypes="FfFF">
                                      <p:cBhvr>
                                        <p:cTn id="38" dur="3000" fill="hold"/>
                                        <p:tgtEl>
                                          <p:spTgt spid="829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534e-05 0.00222 L 0.113782 0.00222 C 0.164265 0.00222 0.227588 -0.0123578 0.227588 -0.0227778 L 0.227588 -0.0477778 " pathEditMode="relative" rAng="0" ptsTypes="FfFF">
                                      <p:cBhvr>
                                        <p:cTn id="40" dur="3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-2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10417 -0.000185185 L -0.283021 -0.000277778 " pathEditMode="relative" rAng="0" ptsTypes="">
                                      <p:cBhvr>
                                        <p:cTn id="4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102e-05 -1.11111e-06 L -0.16564 -1.11111e-06 C -0.240315 -1.11111e-06 -0.331321 -0.01134 -0.331321 -0.01944 L -0.331321 -0.03889 " pathEditMode="relative" rAng="0" ptsTypes="FfFF">
                                      <p:cBhvr>
                                        <p:cTn id="44" dur="30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-1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407e-06 -2.22222e-06 L -0.165079 -2.22222e-06 C -0.239282 -2.22222e-06 -0.33016 0.01065 -0.33016 0.01945 L -0.33016 0.03889 " pathEditMode="relative" rAng="0" ptsTypes="FfFF">
                                      <p:cBhvr>
                                        <p:cTn id="46" dur="3000" fill="hold"/>
                                        <p:tgtEl>
                                          <p:spTgt spid="82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31" grpId="0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/>
          <p:nvPr/>
        </p:nvGraphicFramePr>
        <p:xfrm>
          <a:off x="656590" y="2257425"/>
          <a:ext cx="10501630" cy="4147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5900"/>
                <a:gridCol w="3985260"/>
                <a:gridCol w="2939415"/>
                <a:gridCol w="2091055"/>
              </a:tblGrid>
              <a:tr h="4933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tử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hình thành liên kết – CT e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 Lewis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CTCT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HCl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endParaRPr lang="vi-VN" altLang="en-US" sz="1200" b="0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vi-VN" alt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</a:t>
                      </a:r>
                      <a:r>
                        <a:rPr 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7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3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US" sz="30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vi-VN" alt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1560"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buNone/>
                      </a:pPr>
                      <a:r>
                        <a:rPr lang="en-US" sz="3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en-US" sz="30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</a:t>
                      </a: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Text Box 12"/>
          <p:cNvSpPr txBox="1"/>
          <p:nvPr/>
        </p:nvSpPr>
        <p:spPr>
          <a:xfrm>
            <a:off x="441742" y="1527695"/>
            <a:ext cx="836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altLang="vi-VN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liên kết trong các phân tử</a:t>
            </a:r>
          </a:p>
        </p:txBody>
      </p:sp>
      <p:pic>
        <p:nvPicPr>
          <p:cNvPr id="16" name="Picture 1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2207260" y="3237865"/>
            <a:ext cx="377698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"/>
          <p:cNvPicPr>
            <a:picLocks noGrp="1" noChangeAspect="1"/>
          </p:cNvPicPr>
          <p:nvPr>
            <p:ph type="pic" idx="10"/>
          </p:nvPr>
        </p:nvPicPr>
        <p:blipFill>
          <a:blip r:embed="rId4"/>
          <a:stretch>
            <a:fillRect/>
          </a:stretch>
        </p:blipFill>
        <p:spPr>
          <a:xfrm>
            <a:off x="2152650" y="4175125"/>
            <a:ext cx="3693160" cy="83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960" y="5234305"/>
            <a:ext cx="3693160" cy="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BI GING HA HC 10 C BN B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5" t="45430" r="8172" b="44361"/>
          <a:stretch>
            <a:fillRect/>
          </a:stretch>
        </p:blipFill>
        <p:spPr>
          <a:xfrm>
            <a:off x="9389110" y="5400040"/>
            <a:ext cx="132143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785" y="3060700"/>
            <a:ext cx="1186180" cy="100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6565" y="5534660"/>
            <a:ext cx="1376680" cy="65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8480" y="4173220"/>
            <a:ext cx="1213485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9071610" y="3277235"/>
            <a:ext cx="21539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 – Cl  </a:t>
            </a:r>
            <a:endParaRPr 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buNone/>
            </a:pPr>
            <a:r>
              <a:rPr lang="en-US" sz="30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đơn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064625" y="4361180"/>
            <a:ext cx="21539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 = O </a:t>
            </a:r>
            <a:endParaRPr 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buNone/>
            </a:pPr>
            <a:r>
              <a:rPr lang="en-US" sz="30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đôi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56370" y="5838190"/>
            <a:ext cx="215392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30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ba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83540" y="935355"/>
            <a:ext cx="935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vi-VN" alt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HÌNH THÀNH LIÊN KẾT CỘNG HÓA TRỊ</a:t>
            </a:r>
            <a:endParaRPr lang="vi-VN" altLang="en-US" sz="3195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153160" y="442595"/>
            <a:ext cx="10424160" cy="492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>
              <a:lnSpc>
                <a:spcPct val="70000"/>
              </a:lnSpc>
            </a:pPr>
            <a:r>
              <a:rPr 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</a:p>
        </p:txBody>
      </p:sp>
      <p:pic>
        <p:nvPicPr>
          <p:cNvPr id="9" name="Picture 8" descr="giphy (1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6590" y="680770"/>
            <a:ext cx="2240037" cy="1768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908467" y="1797570"/>
            <a:ext cx="836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8685" y="1272540"/>
            <a:ext cx="935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vi-VN" alt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HÌNH THÀNH LIÊN KẾT CỘNG HÓA TRỊ</a:t>
            </a:r>
            <a:endParaRPr lang="vi-VN" altLang="en-US" sz="3195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76910" y="2387600"/>
            <a:ext cx="112229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0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Liên kết cộng hóa trị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 liên kết được hình thành giữa 2 nguyên tử bằng một hay nhiều cặp electron chung.</a:t>
            </a:r>
          </a:p>
        </p:txBody>
      </p:sp>
      <p:pic>
        <p:nvPicPr>
          <p:cNvPr id="14" name="Picture 13" descr="giphy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590" y="680770"/>
            <a:ext cx="2240037" cy="176800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62305" y="3319780"/>
            <a:ext cx="1098169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+ 1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(–)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+ 2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(=)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+ 3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 ≡)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153160" y="442595"/>
            <a:ext cx="10424160" cy="492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>
              <a:lnSpc>
                <a:spcPct val="70000"/>
              </a:lnSpc>
            </a:pPr>
            <a:r>
              <a:rPr 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042535" y="770890"/>
            <a:ext cx="2135505" cy="1569085"/>
            <a:chOff x="5553262" y="2638733"/>
            <a:chExt cx="2397222" cy="2093640"/>
          </a:xfrm>
        </p:grpSpPr>
        <p:grpSp>
          <p:nvGrpSpPr>
            <p:cNvPr id="9" name="组合 8"/>
            <p:cNvGrpSpPr/>
            <p:nvPr/>
          </p:nvGrpSpPr>
          <p:grpSpPr>
            <a:xfrm>
              <a:off x="5553262" y="2638733"/>
              <a:ext cx="2397222" cy="2093640"/>
              <a:chOff x="5553262" y="2638733"/>
              <a:chExt cx="2397222" cy="2093640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5553262" y="2638733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13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" name="Freeform 7"/>
              <p:cNvSpPr/>
              <p:nvPr/>
            </p:nvSpPr>
            <p:spPr bwMode="auto">
              <a:xfrm>
                <a:off x="5871981" y="2857433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11C903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85"/>
            <p:cNvSpPr txBox="1"/>
            <p:nvPr/>
          </p:nvSpPr>
          <p:spPr>
            <a:xfrm>
              <a:off x="6122177" y="3153887"/>
              <a:ext cx="1273333" cy="102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678305" y="762635"/>
            <a:ext cx="2135505" cy="1569085"/>
            <a:chOff x="1881842" y="2656049"/>
            <a:chExt cx="2397222" cy="2093640"/>
          </a:xfrm>
        </p:grpSpPr>
        <p:grpSp>
          <p:nvGrpSpPr>
            <p:cNvPr id="16" name="组合 15"/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9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rgbClr val="90FE98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Freeform 7"/>
            <p:cNvSpPr/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F43308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361" tIns="45680" rIns="91361" bIns="45680" numCol="1" anchor="t" anchorCtr="0" compatLnSpc="1"/>
            <a:lstStyle/>
            <a:p>
              <a:pPr algn="ctr"/>
              <a:endParaRPr lang="zh-CN" altLang="en-US" sz="4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93"/>
            <p:cNvSpPr txBox="1"/>
            <p:nvPr/>
          </p:nvSpPr>
          <p:spPr>
            <a:xfrm>
              <a:off x="2501633" y="3181159"/>
              <a:ext cx="1157729" cy="102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357880" y="1645285"/>
            <a:ext cx="2105660" cy="1354455"/>
            <a:chOff x="3721944" y="3702869"/>
            <a:chExt cx="2397222" cy="2093640"/>
          </a:xfrm>
        </p:grpSpPr>
        <p:grpSp>
          <p:nvGrpSpPr>
            <p:cNvPr id="22" name="组合 21"/>
            <p:cNvGrpSpPr/>
            <p:nvPr/>
          </p:nvGrpSpPr>
          <p:grpSpPr>
            <a:xfrm>
              <a:off x="3721944" y="3702869"/>
              <a:ext cx="2397222" cy="2093640"/>
              <a:chOff x="3721944" y="3702869"/>
              <a:chExt cx="2397222" cy="2093640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3721944" y="3702869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2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" name="Freeform 7"/>
              <p:cNvSpPr/>
              <p:nvPr/>
            </p:nvSpPr>
            <p:spPr bwMode="auto">
              <a:xfrm>
                <a:off x="4033627" y="3946819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0B0F0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98"/>
            <p:cNvSpPr txBox="1"/>
            <p:nvPr/>
          </p:nvSpPr>
          <p:spPr>
            <a:xfrm>
              <a:off x="4240822" y="4052742"/>
              <a:ext cx="1220570" cy="118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776085" y="1530985"/>
            <a:ext cx="2124710" cy="1633220"/>
            <a:chOff x="7388330" y="3692384"/>
            <a:chExt cx="2397222" cy="2093640"/>
          </a:xfrm>
        </p:grpSpPr>
        <p:grpSp>
          <p:nvGrpSpPr>
            <p:cNvPr id="29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33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2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9038EA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Box 105"/>
            <p:cNvSpPr txBox="1"/>
            <p:nvPr/>
          </p:nvSpPr>
          <p:spPr>
            <a:xfrm>
              <a:off x="7999011" y="4148279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Ệ</a:t>
              </a:r>
            </a:p>
          </p:txBody>
        </p:sp>
      </p:grpSp>
      <p:grpSp>
        <p:nvGrpSpPr>
          <p:cNvPr id="3" name="组合 27"/>
          <p:cNvGrpSpPr/>
          <p:nvPr/>
        </p:nvGrpSpPr>
        <p:grpSpPr>
          <a:xfrm>
            <a:off x="8385810" y="735330"/>
            <a:ext cx="2124710" cy="1633220"/>
            <a:chOff x="7388330" y="3692384"/>
            <a:chExt cx="2397222" cy="2093640"/>
          </a:xfrm>
        </p:grpSpPr>
        <p:grpSp>
          <p:nvGrpSpPr>
            <p:cNvPr id="4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5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7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B5FD1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8" name="TextBox 105"/>
            <p:cNvSpPr txBox="1"/>
            <p:nvPr/>
          </p:nvSpPr>
          <p:spPr>
            <a:xfrm>
              <a:off x="8005199" y="4213896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49" name="组合 27"/>
          <p:cNvGrpSpPr/>
          <p:nvPr/>
        </p:nvGrpSpPr>
        <p:grpSpPr>
          <a:xfrm>
            <a:off x="3462655" y="3426460"/>
            <a:ext cx="2124710" cy="1633220"/>
            <a:chOff x="7388330" y="3692384"/>
            <a:chExt cx="2397222" cy="2093640"/>
          </a:xfrm>
        </p:grpSpPr>
        <p:grpSp>
          <p:nvGrpSpPr>
            <p:cNvPr id="50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51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52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Freeform 52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4" name="Freeform 7"/>
              <p:cNvSpPr/>
              <p:nvPr/>
            </p:nvSpPr>
            <p:spPr bwMode="auto">
              <a:xfrm>
                <a:off x="7719207" y="3970705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1C981C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105"/>
            <p:cNvSpPr txBox="1"/>
            <p:nvPr/>
          </p:nvSpPr>
          <p:spPr>
            <a:xfrm>
              <a:off x="7994698" y="4246655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56" name="组合 27"/>
          <p:cNvGrpSpPr/>
          <p:nvPr/>
        </p:nvGrpSpPr>
        <p:grpSpPr>
          <a:xfrm>
            <a:off x="5052060" y="4229100"/>
            <a:ext cx="2127250" cy="1633220"/>
            <a:chOff x="7388315" y="3692384"/>
            <a:chExt cx="2399242" cy="2093640"/>
          </a:xfrm>
        </p:grpSpPr>
        <p:grpSp>
          <p:nvGrpSpPr>
            <p:cNvPr id="57" name="组合 28"/>
            <p:cNvGrpSpPr/>
            <p:nvPr/>
          </p:nvGrpSpPr>
          <p:grpSpPr>
            <a:xfrm>
              <a:off x="7388315" y="3692384"/>
              <a:ext cx="2399242" cy="2093640"/>
              <a:chOff x="7388315" y="3692384"/>
              <a:chExt cx="2399242" cy="2093640"/>
            </a:xfrm>
          </p:grpSpPr>
          <p:grpSp>
            <p:nvGrpSpPr>
              <p:cNvPr id="58" name="组合 30"/>
              <p:cNvGrpSpPr/>
              <p:nvPr/>
            </p:nvGrpSpPr>
            <p:grpSpPr>
              <a:xfrm>
                <a:off x="7388315" y="3692384"/>
                <a:ext cx="2399242" cy="2093640"/>
                <a:chOff x="1511928" y="2420246"/>
                <a:chExt cx="2629366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59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Freeform 59"/>
                <p:cNvSpPr/>
                <p:nvPr/>
              </p:nvSpPr>
              <p:spPr bwMode="auto">
                <a:xfrm>
                  <a:off x="1511928" y="2431325"/>
                  <a:ext cx="2629366" cy="2271187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1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F70544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2" name="TextBox 105"/>
            <p:cNvSpPr txBox="1"/>
            <p:nvPr/>
          </p:nvSpPr>
          <p:spPr>
            <a:xfrm>
              <a:off x="7925401" y="4202659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Ậ</a:t>
              </a:r>
            </a:p>
          </p:txBody>
        </p:sp>
      </p:grpSp>
      <p:grpSp>
        <p:nvGrpSpPr>
          <p:cNvPr id="63" name="组合 27"/>
          <p:cNvGrpSpPr/>
          <p:nvPr/>
        </p:nvGrpSpPr>
        <p:grpSpPr>
          <a:xfrm>
            <a:off x="6673850" y="3434715"/>
            <a:ext cx="2124710" cy="1633855"/>
            <a:chOff x="7388330" y="3692384"/>
            <a:chExt cx="2397222" cy="2095286"/>
          </a:xfrm>
        </p:grpSpPr>
        <p:grpSp>
          <p:nvGrpSpPr>
            <p:cNvPr id="64" name="组合 28"/>
            <p:cNvGrpSpPr/>
            <p:nvPr/>
          </p:nvGrpSpPr>
          <p:grpSpPr>
            <a:xfrm>
              <a:off x="7388330" y="3692384"/>
              <a:ext cx="2397222" cy="2095286"/>
              <a:chOff x="7388330" y="3692384"/>
              <a:chExt cx="2397222" cy="2095286"/>
            </a:xfrm>
          </p:grpSpPr>
          <p:grpSp>
            <p:nvGrpSpPr>
              <p:cNvPr id="65" name="组合 30"/>
              <p:cNvGrpSpPr/>
              <p:nvPr/>
            </p:nvGrpSpPr>
            <p:grpSpPr>
              <a:xfrm>
                <a:off x="7388330" y="3692384"/>
                <a:ext cx="2397222" cy="2095286"/>
                <a:chOff x="1511944" y="2420246"/>
                <a:chExt cx="2627152" cy="2296257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6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Freeform 66"/>
                <p:cNvSpPr/>
                <p:nvPr/>
              </p:nvSpPr>
              <p:spPr bwMode="auto">
                <a:xfrm>
                  <a:off x="1524106" y="2445034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8" name="Freeform 7"/>
              <p:cNvSpPr/>
              <p:nvPr/>
            </p:nvSpPr>
            <p:spPr bwMode="auto">
              <a:xfrm>
                <a:off x="7700013" y="392521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2C1D86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9" name="TextBox 105"/>
            <p:cNvSpPr txBox="1"/>
            <p:nvPr/>
          </p:nvSpPr>
          <p:spPr>
            <a:xfrm>
              <a:off x="7960324" y="4202887"/>
              <a:ext cx="1185202" cy="98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772160" y="426720"/>
            <a:ext cx="10633075" cy="3243640"/>
            <a:chOff x="388411" y="3414835"/>
            <a:chExt cx="1826514" cy="8301400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TextBox 81"/>
            <p:cNvSpPr txBox="1"/>
            <p:nvPr/>
          </p:nvSpPr>
          <p:spPr>
            <a:xfrm>
              <a:off x="388411" y="3414835"/>
              <a:ext cx="1826514" cy="14935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PHT số 2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8427" y="5560181"/>
              <a:ext cx="1826389" cy="61560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1: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 bày sự hình thành liên kết trong phân tử Cl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NH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2: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Viết công thức electron, công thức Lewis, CTCT của Cl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NH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O, CO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CH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full_build_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8650" y="4981575"/>
            <a:ext cx="1981200" cy="1486535"/>
          </a:xfrm>
          <a:prstGeom prst="rect">
            <a:avLst/>
          </a:prstGeom>
        </p:spPr>
      </p:pic>
      <p:pic>
        <p:nvPicPr>
          <p:cNvPr id="3" name="y2mate.com - 10 Minute Rainbow Timer with Music Countdown Timer for Kids_1080p">
            <a:hlinkClick r:id="" action="ppaction://media"/>
          </p:cNvPr>
          <p:cNvPicPr>
            <a:picLocks noGrp="1" noChangeAspect="1"/>
          </p:cNvPicPr>
          <p:nvPr>
            <p:ph type="pic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5435" y="4135755"/>
            <a:ext cx="3613150" cy="2032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iphy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775" y="0"/>
            <a:ext cx="1418590" cy="1418590"/>
          </a:xfrm>
          <a:prstGeom prst="rect">
            <a:avLst/>
          </a:prstGeom>
        </p:spPr>
      </p:pic>
      <p:grpSp>
        <p:nvGrpSpPr>
          <p:cNvPr id="2" name="Group 45"/>
          <p:cNvGrpSpPr/>
          <p:nvPr/>
        </p:nvGrpSpPr>
        <p:grpSpPr bwMode="auto">
          <a:xfrm>
            <a:off x="2892425" y="4267200"/>
            <a:ext cx="3127375" cy="1676400"/>
            <a:chOff x="2064" y="2919"/>
            <a:chExt cx="1420" cy="1764"/>
          </a:xfrm>
        </p:grpSpPr>
        <p:sp>
          <p:nvSpPr>
            <p:cNvPr id="6178" name="Text Box 41"/>
            <p:cNvSpPr txBox="1">
              <a:spLocks noChangeArrowheads="1"/>
            </p:cNvSpPr>
            <p:nvPr/>
          </p:nvSpPr>
          <p:spPr bwMode="auto">
            <a:xfrm>
              <a:off x="2064" y="2919"/>
              <a:ext cx="624" cy="17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/>
                <a:t>Cl</a:t>
              </a:r>
            </a:p>
          </p:txBody>
        </p:sp>
        <p:sp>
          <p:nvSpPr>
            <p:cNvPr id="6179" name="Text Box 42"/>
            <p:cNvSpPr txBox="1">
              <a:spLocks noChangeArrowheads="1"/>
            </p:cNvSpPr>
            <p:nvPr/>
          </p:nvSpPr>
          <p:spPr bwMode="auto">
            <a:xfrm>
              <a:off x="2860" y="2919"/>
              <a:ext cx="624" cy="17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/>
                <a:t>Cl</a:t>
              </a:r>
            </a:p>
          </p:txBody>
        </p:sp>
        <p:sp>
          <p:nvSpPr>
            <p:cNvPr id="6180" name="Line 43"/>
            <p:cNvSpPr>
              <a:spLocks noChangeShapeType="1"/>
            </p:cNvSpPr>
            <p:nvPr/>
          </p:nvSpPr>
          <p:spPr bwMode="auto">
            <a:xfrm>
              <a:off x="2603" y="3687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85" name="Elbow Connector 84"/>
          <p:cNvCxnSpPr/>
          <p:nvPr/>
        </p:nvCxnSpPr>
        <p:spPr>
          <a:xfrm rot="16200000" flipH="1">
            <a:off x="4341019" y="5255419"/>
            <a:ext cx="1071562" cy="762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4343400" y="6172200"/>
            <a:ext cx="21336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đơn</a:t>
            </a:r>
          </a:p>
        </p:txBody>
      </p:sp>
      <p:grpSp>
        <p:nvGrpSpPr>
          <p:cNvPr id="3" name="Group 111"/>
          <p:cNvGrpSpPr/>
          <p:nvPr/>
        </p:nvGrpSpPr>
        <p:grpSpPr bwMode="auto">
          <a:xfrm>
            <a:off x="9984105" y="2557780"/>
            <a:ext cx="1698308" cy="1600200"/>
            <a:chOff x="6450330" y="1524000"/>
            <a:chExt cx="1698308" cy="1600200"/>
          </a:xfrm>
        </p:grpSpPr>
        <p:grpSp>
          <p:nvGrpSpPr>
            <p:cNvPr id="6169" name="Group 29"/>
            <p:cNvGrpSpPr/>
            <p:nvPr/>
          </p:nvGrpSpPr>
          <p:grpSpPr bwMode="auto">
            <a:xfrm>
              <a:off x="6664325" y="1549400"/>
              <a:ext cx="1484313" cy="1446213"/>
              <a:chOff x="2182" y="2080"/>
              <a:chExt cx="935" cy="911"/>
            </a:xfrm>
          </p:grpSpPr>
          <p:sp>
            <p:nvSpPr>
              <p:cNvPr id="90" name="Oval 30"/>
              <p:cNvSpPr>
                <a:spLocks noChangeArrowheads="1"/>
              </p:cNvSpPr>
              <p:nvPr/>
            </p:nvSpPr>
            <p:spPr bwMode="auto">
              <a:xfrm>
                <a:off x="2874" y="2361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77" name="Text Box 31"/>
              <p:cNvSpPr txBox="1">
                <a:spLocks noChangeArrowheads="1"/>
              </p:cNvSpPr>
              <p:nvPr/>
            </p:nvSpPr>
            <p:spPr bwMode="auto">
              <a:xfrm>
                <a:off x="2182" y="2080"/>
                <a:ext cx="935" cy="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Cl</a:t>
                </a:r>
              </a:p>
            </p:txBody>
          </p:sp>
        </p:grpSp>
        <p:sp>
          <p:nvSpPr>
            <p:cNvPr id="95" name="Oval 30"/>
            <p:cNvSpPr>
              <a:spLocks noChangeArrowheads="1"/>
            </p:cNvSpPr>
            <p:nvPr/>
          </p:nvSpPr>
          <p:spPr bwMode="auto">
            <a:xfrm>
              <a:off x="7764780" y="2286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30"/>
            <p:cNvSpPr>
              <a:spLocks noChangeArrowheads="1"/>
            </p:cNvSpPr>
            <p:nvPr/>
          </p:nvSpPr>
          <p:spPr bwMode="auto">
            <a:xfrm>
              <a:off x="7162800" y="1524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30"/>
            <p:cNvSpPr>
              <a:spLocks noChangeArrowheads="1"/>
            </p:cNvSpPr>
            <p:nvPr/>
          </p:nvSpPr>
          <p:spPr bwMode="auto">
            <a:xfrm>
              <a:off x="6934200" y="28956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30"/>
            <p:cNvSpPr>
              <a:spLocks noChangeArrowheads="1"/>
            </p:cNvSpPr>
            <p:nvPr/>
          </p:nvSpPr>
          <p:spPr bwMode="auto">
            <a:xfrm>
              <a:off x="7239000" y="28956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30"/>
            <p:cNvSpPr>
              <a:spLocks noChangeArrowheads="1"/>
            </p:cNvSpPr>
            <p:nvPr/>
          </p:nvSpPr>
          <p:spPr bwMode="auto">
            <a:xfrm>
              <a:off x="6450330" y="2362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30"/>
            <p:cNvSpPr>
              <a:spLocks noChangeArrowheads="1"/>
            </p:cNvSpPr>
            <p:nvPr/>
          </p:nvSpPr>
          <p:spPr bwMode="auto">
            <a:xfrm>
              <a:off x="6858000" y="1524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110"/>
          <p:cNvGrpSpPr/>
          <p:nvPr/>
        </p:nvGrpSpPr>
        <p:grpSpPr bwMode="auto">
          <a:xfrm>
            <a:off x="4084003" y="2529840"/>
            <a:ext cx="1673225" cy="1600200"/>
            <a:chOff x="990600" y="1447800"/>
            <a:chExt cx="1673225" cy="1600200"/>
          </a:xfrm>
        </p:grpSpPr>
        <p:grpSp>
          <p:nvGrpSpPr>
            <p:cNvPr id="6160" name="Group 26"/>
            <p:cNvGrpSpPr/>
            <p:nvPr/>
          </p:nvGrpSpPr>
          <p:grpSpPr bwMode="auto">
            <a:xfrm>
              <a:off x="1216025" y="1497014"/>
              <a:ext cx="1447800" cy="1446212"/>
              <a:chOff x="238" y="2094"/>
              <a:chExt cx="912" cy="911"/>
            </a:xfrm>
          </p:grpSpPr>
          <p:sp>
            <p:nvSpPr>
              <p:cNvPr id="93" name="Oval 27"/>
              <p:cNvSpPr>
                <a:spLocks noChangeArrowheads="1"/>
              </p:cNvSpPr>
              <p:nvPr/>
            </p:nvSpPr>
            <p:spPr bwMode="auto">
              <a:xfrm>
                <a:off x="865" y="2351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168" name="Text Box 28"/>
              <p:cNvSpPr txBox="1">
                <a:spLocks noChangeArrowheads="1"/>
              </p:cNvSpPr>
              <p:nvPr/>
            </p:nvSpPr>
            <p:spPr bwMode="auto">
              <a:xfrm>
                <a:off x="238" y="2094"/>
                <a:ext cx="912" cy="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Cl</a:t>
                </a:r>
              </a:p>
            </p:txBody>
          </p:sp>
        </p:grpSp>
        <p:sp>
          <p:nvSpPr>
            <p:cNvPr id="105" name="Oval 27"/>
            <p:cNvSpPr>
              <a:spLocks noChangeArrowheads="1"/>
            </p:cNvSpPr>
            <p:nvPr/>
          </p:nvSpPr>
          <p:spPr bwMode="auto">
            <a:xfrm>
              <a:off x="1371600" y="14478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6" name="Oval 27"/>
            <p:cNvSpPr>
              <a:spLocks noChangeArrowheads="1"/>
            </p:cNvSpPr>
            <p:nvPr/>
          </p:nvSpPr>
          <p:spPr bwMode="auto">
            <a:xfrm>
              <a:off x="990600" y="1981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7" name="Oval 27"/>
            <p:cNvSpPr>
              <a:spLocks noChangeArrowheads="1"/>
            </p:cNvSpPr>
            <p:nvPr/>
          </p:nvSpPr>
          <p:spPr bwMode="auto">
            <a:xfrm>
              <a:off x="990600" y="2362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8" name="Oval 27"/>
            <p:cNvSpPr>
              <a:spLocks noChangeArrowheads="1"/>
            </p:cNvSpPr>
            <p:nvPr/>
          </p:nvSpPr>
          <p:spPr bwMode="auto">
            <a:xfrm>
              <a:off x="1676400" y="14478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9" name="Oval 27"/>
            <p:cNvSpPr>
              <a:spLocks noChangeArrowheads="1"/>
            </p:cNvSpPr>
            <p:nvPr/>
          </p:nvSpPr>
          <p:spPr bwMode="auto">
            <a:xfrm>
              <a:off x="1676400" y="28194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0" name="Oval 27"/>
            <p:cNvSpPr>
              <a:spLocks noChangeArrowheads="1"/>
            </p:cNvSpPr>
            <p:nvPr/>
          </p:nvSpPr>
          <p:spPr bwMode="auto">
            <a:xfrm>
              <a:off x="1371600" y="28194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8726805" y="431165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</a:p>
        </p:txBody>
      </p:sp>
      <p:sp>
        <p:nvSpPr>
          <p:cNvPr id="114" name="TextBox 113"/>
          <p:cNvSpPr txBox="1">
            <a:spLocks noChangeArrowheads="1"/>
          </p:cNvSpPr>
          <p:nvPr/>
        </p:nvSpPr>
        <p:spPr bwMode="auto">
          <a:xfrm>
            <a:off x="952500" y="5483542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389890" y="1371600"/>
            <a:ext cx="540131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alt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/ Sự hình thành phân tử Cl</a:t>
            </a:r>
            <a:r>
              <a:rPr lang="en-US" sz="2400" b="1" baseline="-25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16" name="Oval 115"/>
          <p:cNvSpPr/>
          <p:nvPr/>
        </p:nvSpPr>
        <p:spPr>
          <a:xfrm>
            <a:off x="8063865" y="2453640"/>
            <a:ext cx="1904365" cy="19050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6611620" y="2464435"/>
            <a:ext cx="1914525" cy="189420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Hexagon 11"/>
          <p:cNvSpPr/>
          <p:nvPr/>
        </p:nvSpPr>
        <p:spPr bwMode="auto">
          <a:xfrm>
            <a:off x="389255" y="304800"/>
            <a:ext cx="1533525" cy="762000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Snip Diagonal Corner Rectangle 41"/>
          <p:cNvSpPr/>
          <p:nvPr/>
        </p:nvSpPr>
        <p:spPr bwMode="auto">
          <a:xfrm>
            <a:off x="2732405" y="220980"/>
            <a:ext cx="7859395" cy="922020"/>
          </a:xfrm>
          <a:prstGeom prst="snip2Diag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SỰ HÌNH THÀNH LIÊN KẾT CỘNG HÓA TRỊ</a:t>
            </a:r>
          </a:p>
        </p:txBody>
      </p:sp>
      <p:sp>
        <p:nvSpPr>
          <p:cNvPr id="43" name="Half Frame 42"/>
          <p:cNvSpPr/>
          <p:nvPr/>
        </p:nvSpPr>
        <p:spPr bwMode="auto">
          <a:xfrm rot="10800000">
            <a:off x="1922780" y="242888"/>
            <a:ext cx="827087" cy="519112"/>
          </a:xfrm>
          <a:prstGeom prst="halfFrame">
            <a:avLst>
              <a:gd name="adj1" fmla="val 11154"/>
              <a:gd name="adj2" fmla="val 1273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60" name="Group 111"/>
          <p:cNvGrpSpPr/>
          <p:nvPr/>
        </p:nvGrpSpPr>
        <p:grpSpPr bwMode="auto">
          <a:xfrm>
            <a:off x="3051810" y="2611437"/>
            <a:ext cx="1617663" cy="1617663"/>
            <a:chOff x="6324600" y="1506537"/>
            <a:chExt cx="1617663" cy="1617663"/>
          </a:xfrm>
        </p:grpSpPr>
        <p:grpSp>
          <p:nvGrpSpPr>
            <p:cNvPr id="61" name="Group 29"/>
            <p:cNvGrpSpPr/>
            <p:nvPr/>
          </p:nvGrpSpPr>
          <p:grpSpPr bwMode="auto">
            <a:xfrm>
              <a:off x="6646863" y="1506537"/>
              <a:ext cx="1295400" cy="1446213"/>
              <a:chOff x="2171" y="2053"/>
              <a:chExt cx="816" cy="911"/>
            </a:xfrm>
          </p:grpSpPr>
          <p:sp>
            <p:nvSpPr>
              <p:cNvPr id="62" name="Oval 30"/>
              <p:cNvSpPr>
                <a:spLocks noChangeArrowheads="1"/>
              </p:cNvSpPr>
              <p:nvPr/>
            </p:nvSpPr>
            <p:spPr bwMode="auto">
              <a:xfrm>
                <a:off x="2829" y="2352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Text Box 31"/>
              <p:cNvSpPr txBox="1">
                <a:spLocks noChangeArrowheads="1"/>
              </p:cNvSpPr>
              <p:nvPr/>
            </p:nvSpPr>
            <p:spPr bwMode="auto">
              <a:xfrm>
                <a:off x="2171" y="2053"/>
                <a:ext cx="816" cy="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Cl</a:t>
                </a:r>
              </a:p>
            </p:txBody>
          </p:sp>
        </p:grpSp>
        <p:sp>
          <p:nvSpPr>
            <p:cNvPr id="64" name="Oval 30"/>
            <p:cNvSpPr>
              <a:spLocks noChangeArrowheads="1"/>
            </p:cNvSpPr>
            <p:nvPr/>
          </p:nvSpPr>
          <p:spPr bwMode="auto">
            <a:xfrm>
              <a:off x="7694930" y="2286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Oval 30"/>
            <p:cNvSpPr>
              <a:spLocks noChangeArrowheads="1"/>
            </p:cNvSpPr>
            <p:nvPr/>
          </p:nvSpPr>
          <p:spPr bwMode="auto">
            <a:xfrm>
              <a:off x="7162800" y="1524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Oval 30"/>
            <p:cNvSpPr>
              <a:spLocks noChangeArrowheads="1"/>
            </p:cNvSpPr>
            <p:nvPr/>
          </p:nvSpPr>
          <p:spPr bwMode="auto">
            <a:xfrm>
              <a:off x="6934200" y="28956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Oval 30"/>
            <p:cNvSpPr>
              <a:spLocks noChangeArrowheads="1"/>
            </p:cNvSpPr>
            <p:nvPr/>
          </p:nvSpPr>
          <p:spPr bwMode="auto">
            <a:xfrm>
              <a:off x="7239000" y="28956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Oval 30"/>
            <p:cNvSpPr>
              <a:spLocks noChangeArrowheads="1"/>
            </p:cNvSpPr>
            <p:nvPr/>
          </p:nvSpPr>
          <p:spPr bwMode="auto">
            <a:xfrm>
              <a:off x="6324600" y="2362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Oval 30"/>
            <p:cNvSpPr>
              <a:spLocks noChangeArrowheads="1"/>
            </p:cNvSpPr>
            <p:nvPr/>
          </p:nvSpPr>
          <p:spPr bwMode="auto">
            <a:xfrm>
              <a:off x="6858000" y="1524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0" name="Group 110"/>
          <p:cNvGrpSpPr/>
          <p:nvPr/>
        </p:nvGrpSpPr>
        <p:grpSpPr bwMode="auto">
          <a:xfrm>
            <a:off x="571183" y="2632075"/>
            <a:ext cx="1676400" cy="1600200"/>
            <a:chOff x="990600" y="1447800"/>
            <a:chExt cx="1676400" cy="1600200"/>
          </a:xfrm>
        </p:grpSpPr>
        <p:grpSp>
          <p:nvGrpSpPr>
            <p:cNvPr id="71" name="Group 26"/>
            <p:cNvGrpSpPr/>
            <p:nvPr/>
          </p:nvGrpSpPr>
          <p:grpSpPr bwMode="auto">
            <a:xfrm>
              <a:off x="1219200" y="1482726"/>
              <a:ext cx="1447800" cy="1446212"/>
              <a:chOff x="240" y="2085"/>
              <a:chExt cx="912" cy="911"/>
            </a:xfrm>
          </p:grpSpPr>
          <p:sp>
            <p:nvSpPr>
              <p:cNvPr id="72" name="Oval 27"/>
              <p:cNvSpPr>
                <a:spLocks noChangeArrowheads="1"/>
              </p:cNvSpPr>
              <p:nvPr/>
            </p:nvSpPr>
            <p:spPr bwMode="auto">
              <a:xfrm>
                <a:off x="847" y="2459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" name="Text Box 28"/>
              <p:cNvSpPr txBox="1">
                <a:spLocks noChangeArrowheads="1"/>
              </p:cNvSpPr>
              <p:nvPr/>
            </p:nvSpPr>
            <p:spPr bwMode="auto">
              <a:xfrm>
                <a:off x="240" y="2085"/>
                <a:ext cx="912" cy="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Cl</a:t>
                </a:r>
              </a:p>
            </p:txBody>
          </p:sp>
        </p:grpSp>
        <p:sp>
          <p:nvSpPr>
            <p:cNvPr id="74" name="Oval 27"/>
            <p:cNvSpPr>
              <a:spLocks noChangeArrowheads="1"/>
            </p:cNvSpPr>
            <p:nvPr/>
          </p:nvSpPr>
          <p:spPr bwMode="auto">
            <a:xfrm>
              <a:off x="1371600" y="14478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Oval 27"/>
            <p:cNvSpPr>
              <a:spLocks noChangeArrowheads="1"/>
            </p:cNvSpPr>
            <p:nvPr/>
          </p:nvSpPr>
          <p:spPr bwMode="auto">
            <a:xfrm>
              <a:off x="990600" y="1981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6" name="Oval 27"/>
            <p:cNvSpPr>
              <a:spLocks noChangeArrowheads="1"/>
            </p:cNvSpPr>
            <p:nvPr/>
          </p:nvSpPr>
          <p:spPr bwMode="auto">
            <a:xfrm>
              <a:off x="990600" y="2362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Oval 27"/>
            <p:cNvSpPr>
              <a:spLocks noChangeArrowheads="1"/>
            </p:cNvSpPr>
            <p:nvPr/>
          </p:nvSpPr>
          <p:spPr bwMode="auto">
            <a:xfrm>
              <a:off x="1676400" y="14478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8" name="Oval 27"/>
            <p:cNvSpPr>
              <a:spLocks noChangeArrowheads="1"/>
            </p:cNvSpPr>
            <p:nvPr/>
          </p:nvSpPr>
          <p:spPr bwMode="auto">
            <a:xfrm>
              <a:off x="1676400" y="28194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Oval 27"/>
            <p:cNvSpPr>
              <a:spLocks noChangeArrowheads="1"/>
            </p:cNvSpPr>
            <p:nvPr/>
          </p:nvSpPr>
          <p:spPr bwMode="auto">
            <a:xfrm>
              <a:off x="1371600" y="28194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80" name="Text Box 28"/>
          <p:cNvSpPr txBox="1">
            <a:spLocks noChangeArrowheads="1"/>
          </p:cNvSpPr>
          <p:nvPr/>
        </p:nvSpPr>
        <p:spPr bwMode="auto">
          <a:xfrm>
            <a:off x="2227262" y="2793366"/>
            <a:ext cx="1447800" cy="126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76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8500" name="Straight Connector 148499"/>
          <p:cNvSpPr/>
          <p:nvPr/>
        </p:nvSpPr>
        <p:spPr>
          <a:xfrm flipV="1">
            <a:off x="5304790" y="3246120"/>
            <a:ext cx="1171575" cy="1206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76 0.00518519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149635 0.00111111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  <p:bldP spid="113" grpId="0"/>
      <p:bldP spid="114" grpId="0"/>
      <p:bldP spid="114" grpId="1"/>
      <p:bldP spid="115" grpId="0" bldLvl="0" animBg="1"/>
      <p:bldP spid="116" grpId="0" bldLvl="0" animBg="1"/>
      <p:bldP spid="117" grpId="0" bldLvl="0" animBg="1"/>
      <p:bldP spid="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9" name="Oval 35"/>
          <p:cNvSpPr>
            <a:spLocks noChangeArrowheads="1"/>
          </p:cNvSpPr>
          <p:nvPr/>
        </p:nvSpPr>
        <p:spPr bwMode="auto">
          <a:xfrm>
            <a:off x="8633746" y="240601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 sz="1400"/>
          </a:p>
        </p:txBody>
      </p:sp>
      <p:sp>
        <p:nvSpPr>
          <p:cNvPr id="82980" name="Oval 36"/>
          <p:cNvSpPr>
            <a:spLocks noChangeArrowheads="1"/>
          </p:cNvSpPr>
          <p:nvPr/>
        </p:nvSpPr>
        <p:spPr bwMode="auto">
          <a:xfrm>
            <a:off x="8637905" y="137541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 sz="1400"/>
          </a:p>
        </p:txBody>
      </p:sp>
      <p:grpSp>
        <p:nvGrpSpPr>
          <p:cNvPr id="4" name="Group 54"/>
          <p:cNvGrpSpPr/>
          <p:nvPr/>
        </p:nvGrpSpPr>
        <p:grpSpPr bwMode="auto">
          <a:xfrm>
            <a:off x="8197850" y="1373506"/>
            <a:ext cx="1338263" cy="1214438"/>
            <a:chOff x="672" y="1632"/>
            <a:chExt cx="843" cy="765"/>
          </a:xfrm>
        </p:grpSpPr>
        <p:sp>
          <p:nvSpPr>
            <p:cNvPr id="12308" name="Oval 48"/>
            <p:cNvSpPr>
              <a:spLocks noChangeArrowheads="1"/>
            </p:cNvSpPr>
            <p:nvPr/>
          </p:nvSpPr>
          <p:spPr bwMode="auto">
            <a:xfrm>
              <a:off x="1122" y="1632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grpSp>
          <p:nvGrpSpPr>
            <p:cNvPr id="5" name="Group 49"/>
            <p:cNvGrpSpPr/>
            <p:nvPr/>
          </p:nvGrpSpPr>
          <p:grpSpPr bwMode="auto">
            <a:xfrm>
              <a:off x="672" y="1642"/>
              <a:ext cx="843" cy="755"/>
              <a:chOff x="672" y="1642"/>
              <a:chExt cx="843" cy="755"/>
            </a:xfrm>
          </p:grpSpPr>
          <p:sp>
            <p:nvSpPr>
              <p:cNvPr id="9245" name="Text Box 50"/>
              <p:cNvSpPr txBox="1">
                <a:spLocks noChangeArrowheads="1"/>
              </p:cNvSpPr>
              <p:nvPr/>
            </p:nvSpPr>
            <p:spPr bwMode="auto">
              <a:xfrm>
                <a:off x="848" y="1642"/>
                <a:ext cx="528" cy="75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7200" dirty="0"/>
                  <a:t>N</a:t>
                </a:r>
              </a:p>
            </p:txBody>
          </p:sp>
          <p:sp>
            <p:nvSpPr>
              <p:cNvPr id="12311" name="Oval 51"/>
              <p:cNvSpPr>
                <a:spLocks noChangeArrowheads="1"/>
              </p:cNvSpPr>
              <p:nvPr/>
            </p:nvSpPr>
            <p:spPr bwMode="auto">
              <a:xfrm>
                <a:off x="1371" y="1867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  <p:sp>
            <p:nvSpPr>
              <p:cNvPr id="12312" name="Oval 52"/>
              <p:cNvSpPr>
                <a:spLocks noChangeArrowheads="1"/>
              </p:cNvSpPr>
              <p:nvPr/>
            </p:nvSpPr>
            <p:spPr bwMode="auto">
              <a:xfrm>
                <a:off x="672" y="185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</p:grpSp>
      </p:grpSp>
      <p:sp>
        <p:nvSpPr>
          <p:cNvPr id="42" name="Flowchart: Alternate Process 41"/>
          <p:cNvSpPr/>
          <p:nvPr/>
        </p:nvSpPr>
        <p:spPr>
          <a:xfrm>
            <a:off x="838200" y="457200"/>
            <a:ext cx="7467600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Sự hình thành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chất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monia</a:t>
            </a:r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000" b="1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8491220" y="3308350"/>
            <a:ext cx="838200" cy="1512887"/>
            <a:chOff x="3810000" y="5603446"/>
            <a:chExt cx="838200" cy="1512887"/>
          </a:xfrm>
        </p:grpSpPr>
        <p:sp>
          <p:nvSpPr>
            <p:cNvPr id="40" name="Text Box 50"/>
            <p:cNvSpPr txBox="1">
              <a:spLocks noChangeArrowheads="1"/>
            </p:cNvSpPr>
            <p:nvPr/>
          </p:nvSpPr>
          <p:spPr bwMode="auto">
            <a:xfrm>
              <a:off x="3810000" y="5917453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auto">
            <a:xfrm>
              <a:off x="4272852" y="5603446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897880" y="1373505"/>
            <a:ext cx="1227106" cy="1198880"/>
            <a:chOff x="1295400" y="2895600"/>
            <a:chExt cx="1227106" cy="1198880"/>
          </a:xfrm>
        </p:grpSpPr>
        <p:sp>
          <p:nvSpPr>
            <p:cNvPr id="82983" name="Oval 39"/>
            <p:cNvSpPr>
              <a:spLocks noChangeArrowheads="1"/>
            </p:cNvSpPr>
            <p:nvPr/>
          </p:nvSpPr>
          <p:spPr bwMode="auto">
            <a:xfrm>
              <a:off x="2293906" y="356997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43" name="Text Box 50"/>
            <p:cNvSpPr txBox="1">
              <a:spLocks noChangeArrowheads="1"/>
            </p:cNvSpPr>
            <p:nvPr/>
          </p:nvSpPr>
          <p:spPr bwMode="auto">
            <a:xfrm>
              <a:off x="1295400" y="2895600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547762" y="1373505"/>
            <a:ext cx="1231488" cy="1198880"/>
            <a:chOff x="5855112" y="2895600"/>
            <a:chExt cx="1231488" cy="1198880"/>
          </a:xfrm>
        </p:grpSpPr>
        <p:sp>
          <p:nvSpPr>
            <p:cNvPr id="35" name="Text Box 50"/>
            <p:cNvSpPr txBox="1">
              <a:spLocks noChangeArrowheads="1"/>
            </p:cNvSpPr>
            <p:nvPr/>
          </p:nvSpPr>
          <p:spPr bwMode="auto">
            <a:xfrm>
              <a:off x="6248400" y="2895600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5855112" y="3556778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48" name="Group 82"/>
          <p:cNvGrpSpPr/>
          <p:nvPr/>
        </p:nvGrpSpPr>
        <p:grpSpPr bwMode="auto">
          <a:xfrm>
            <a:off x="4941570" y="3805555"/>
            <a:ext cx="2684463" cy="1752600"/>
            <a:chOff x="1526" y="2410"/>
            <a:chExt cx="1691" cy="1104"/>
          </a:xfrm>
        </p:grpSpPr>
        <p:sp>
          <p:nvSpPr>
            <p:cNvPr id="49" name="Text Box 75"/>
            <p:cNvSpPr txBox="1">
              <a:spLocks noChangeArrowheads="1"/>
            </p:cNvSpPr>
            <p:nvPr/>
          </p:nvSpPr>
          <p:spPr bwMode="auto">
            <a:xfrm>
              <a:off x="1814" y="2420"/>
              <a:ext cx="624" cy="6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600" dirty="0">
                  <a:latin typeface="Verdana" panose="020B0604030504040204" pitchFamily="34" charset="0"/>
                </a:rPr>
                <a:t>N</a:t>
              </a:r>
            </a:p>
          </p:txBody>
        </p:sp>
        <p:sp>
          <p:nvSpPr>
            <p:cNvPr id="50" name="Text Box 76"/>
            <p:cNvSpPr txBox="1">
              <a:spLocks noChangeArrowheads="1"/>
            </p:cNvSpPr>
            <p:nvPr/>
          </p:nvSpPr>
          <p:spPr bwMode="auto">
            <a:xfrm>
              <a:off x="2593" y="2410"/>
              <a:ext cx="624" cy="6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600" dirty="0" smtClean="0">
                  <a:latin typeface="Verdana" panose="020B0604030504040204" pitchFamily="34" charset="0"/>
                </a:rPr>
                <a:t>H</a:t>
              </a:r>
            </a:p>
          </p:txBody>
        </p:sp>
        <p:sp>
          <p:nvSpPr>
            <p:cNvPr id="51" name="Line 77"/>
            <p:cNvSpPr>
              <a:spLocks noChangeShapeType="1"/>
            </p:cNvSpPr>
            <p:nvPr/>
          </p:nvSpPr>
          <p:spPr bwMode="auto">
            <a:xfrm>
              <a:off x="2342" y="2842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80"/>
            <p:cNvSpPr>
              <a:spLocks noChangeShapeType="1"/>
            </p:cNvSpPr>
            <p:nvPr/>
          </p:nvSpPr>
          <p:spPr bwMode="auto">
            <a:xfrm>
              <a:off x="2102" y="3130"/>
              <a:ext cx="0" cy="3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81"/>
            <p:cNvSpPr>
              <a:spLocks noChangeShapeType="1"/>
            </p:cNvSpPr>
            <p:nvPr/>
          </p:nvSpPr>
          <p:spPr bwMode="auto">
            <a:xfrm>
              <a:off x="1526" y="2842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Text Box 76"/>
          <p:cNvSpPr txBox="1">
            <a:spLocks noChangeArrowheads="1"/>
          </p:cNvSpPr>
          <p:nvPr/>
        </p:nvSpPr>
        <p:spPr bwMode="auto">
          <a:xfrm>
            <a:off x="5398770" y="5329555"/>
            <a:ext cx="990600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dirty="0" smtClean="0">
                <a:latin typeface="Verdana" panose="020B0604030504040204" pitchFamily="34" charset="0"/>
              </a:rPr>
              <a:t>H</a:t>
            </a:r>
          </a:p>
        </p:txBody>
      </p:sp>
      <p:sp>
        <p:nvSpPr>
          <p:cNvPr id="55" name="Text Box 76"/>
          <p:cNvSpPr txBox="1">
            <a:spLocks noChangeArrowheads="1"/>
          </p:cNvSpPr>
          <p:nvPr/>
        </p:nvSpPr>
        <p:spPr bwMode="auto">
          <a:xfrm>
            <a:off x="4132866" y="3853180"/>
            <a:ext cx="990600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dirty="0" smtClean="0">
                <a:latin typeface="Verdana" panose="020B0604030504040204" pitchFamily="34" charset="0"/>
              </a:rPr>
              <a:t>H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8197215" y="3632835"/>
            <a:ext cx="362394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564630" y="5586095"/>
            <a:ext cx="365252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</a:p>
        </p:txBody>
      </p:sp>
      <p:grpSp>
        <p:nvGrpSpPr>
          <p:cNvPr id="16" name="Group 54"/>
          <p:cNvGrpSpPr/>
          <p:nvPr/>
        </p:nvGrpSpPr>
        <p:grpSpPr bwMode="auto">
          <a:xfrm>
            <a:off x="2041525" y="1649413"/>
            <a:ext cx="1338263" cy="1231901"/>
            <a:chOff x="672" y="1595"/>
            <a:chExt cx="843" cy="776"/>
          </a:xfrm>
        </p:grpSpPr>
        <p:sp>
          <p:nvSpPr>
            <p:cNvPr id="18" name="Oval 48"/>
            <p:cNvSpPr>
              <a:spLocks noChangeArrowheads="1"/>
            </p:cNvSpPr>
            <p:nvPr/>
          </p:nvSpPr>
          <p:spPr bwMode="auto">
            <a:xfrm>
              <a:off x="1122" y="1632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grpSp>
          <p:nvGrpSpPr>
            <p:cNvPr id="19" name="Group 49"/>
            <p:cNvGrpSpPr/>
            <p:nvPr/>
          </p:nvGrpSpPr>
          <p:grpSpPr bwMode="auto">
            <a:xfrm>
              <a:off x="672" y="1595"/>
              <a:ext cx="843" cy="776"/>
              <a:chOff x="672" y="1595"/>
              <a:chExt cx="843" cy="776"/>
            </a:xfrm>
          </p:grpSpPr>
          <p:sp>
            <p:nvSpPr>
              <p:cNvPr id="20" name="Text Box 50"/>
              <p:cNvSpPr txBox="1">
                <a:spLocks noChangeArrowheads="1"/>
              </p:cNvSpPr>
              <p:nvPr/>
            </p:nvSpPr>
            <p:spPr bwMode="auto">
              <a:xfrm>
                <a:off x="847" y="1595"/>
                <a:ext cx="528" cy="75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7200" dirty="0"/>
                  <a:t>N</a:t>
                </a:r>
              </a:p>
            </p:txBody>
          </p:sp>
          <p:sp>
            <p:nvSpPr>
              <p:cNvPr id="21" name="Oval 51"/>
              <p:cNvSpPr>
                <a:spLocks noChangeArrowheads="1"/>
              </p:cNvSpPr>
              <p:nvPr/>
            </p:nvSpPr>
            <p:spPr bwMode="auto">
              <a:xfrm>
                <a:off x="1371" y="1867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  <p:sp>
            <p:nvSpPr>
              <p:cNvPr id="22" name="Oval 52"/>
              <p:cNvSpPr>
                <a:spLocks noChangeArrowheads="1"/>
              </p:cNvSpPr>
              <p:nvPr/>
            </p:nvSpPr>
            <p:spPr bwMode="auto">
              <a:xfrm>
                <a:off x="672" y="185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  <p:sp>
            <p:nvSpPr>
              <p:cNvPr id="33" name="Oval 52"/>
              <p:cNvSpPr>
                <a:spLocks noChangeArrowheads="1"/>
              </p:cNvSpPr>
              <p:nvPr/>
            </p:nvSpPr>
            <p:spPr bwMode="auto">
              <a:xfrm>
                <a:off x="1027" y="2227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</p:grpSp>
        <p:sp>
          <p:nvSpPr>
            <p:cNvPr id="32" name="Oval 48"/>
            <p:cNvSpPr>
              <a:spLocks noChangeArrowheads="1"/>
            </p:cNvSpPr>
            <p:nvPr/>
          </p:nvSpPr>
          <p:spPr bwMode="auto">
            <a:xfrm>
              <a:off x="924" y="1635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64385" y="3699510"/>
            <a:ext cx="838200" cy="1247457"/>
            <a:chOff x="3810000" y="5868876"/>
            <a:chExt cx="838200" cy="1247457"/>
          </a:xfrm>
        </p:grpSpPr>
        <p:sp>
          <p:nvSpPr>
            <p:cNvPr id="24" name="Text Box 50"/>
            <p:cNvSpPr txBox="1">
              <a:spLocks noChangeArrowheads="1"/>
            </p:cNvSpPr>
            <p:nvPr/>
          </p:nvSpPr>
          <p:spPr bwMode="auto">
            <a:xfrm>
              <a:off x="3810000" y="5917453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</a:p>
          </p:txBody>
        </p:sp>
        <p:sp>
          <p:nvSpPr>
            <p:cNvPr id="25" name="Oval 39"/>
            <p:cNvSpPr>
              <a:spLocks noChangeArrowheads="1"/>
            </p:cNvSpPr>
            <p:nvPr/>
          </p:nvSpPr>
          <p:spPr bwMode="auto">
            <a:xfrm>
              <a:off x="4091242" y="5868876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56512" y="1541145"/>
            <a:ext cx="966058" cy="1198880"/>
            <a:chOff x="6120542" y="2895600"/>
            <a:chExt cx="966058" cy="1198880"/>
          </a:xfrm>
        </p:grpSpPr>
        <p:sp>
          <p:nvSpPr>
            <p:cNvPr id="27" name="Text Box 50"/>
            <p:cNvSpPr txBox="1">
              <a:spLocks noChangeArrowheads="1"/>
            </p:cNvSpPr>
            <p:nvPr/>
          </p:nvSpPr>
          <p:spPr bwMode="auto">
            <a:xfrm>
              <a:off x="6248400" y="2895600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>
              <a:off x="6120542" y="3403108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1155" y="1541145"/>
            <a:ext cx="880522" cy="1198880"/>
            <a:chOff x="6248400" y="2895600"/>
            <a:chExt cx="880522" cy="1198880"/>
          </a:xfrm>
        </p:grpSpPr>
        <p:sp>
          <p:nvSpPr>
            <p:cNvPr id="30" name="Text Box 50"/>
            <p:cNvSpPr txBox="1">
              <a:spLocks noChangeArrowheads="1"/>
            </p:cNvSpPr>
            <p:nvPr/>
          </p:nvSpPr>
          <p:spPr bwMode="auto">
            <a:xfrm>
              <a:off x="6248400" y="2895600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</a:p>
          </p:txBody>
        </p:sp>
        <p:sp>
          <p:nvSpPr>
            <p:cNvPr id="31" name="Oval 39"/>
            <p:cNvSpPr>
              <a:spLocks noChangeArrowheads="1"/>
            </p:cNvSpPr>
            <p:nvPr/>
          </p:nvSpPr>
          <p:spPr bwMode="auto">
            <a:xfrm>
              <a:off x="6900322" y="3398028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sp>
        <p:nvSpPr>
          <p:cNvPr id="80" name="Text Box 28"/>
          <p:cNvSpPr txBox="1">
            <a:spLocks noChangeArrowheads="1"/>
          </p:cNvSpPr>
          <p:nvPr/>
        </p:nvSpPr>
        <p:spPr bwMode="auto">
          <a:xfrm>
            <a:off x="1336992" y="1713231"/>
            <a:ext cx="144780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8500" name="Straight Connector 148499"/>
          <p:cNvSpPr/>
          <p:nvPr/>
        </p:nvSpPr>
        <p:spPr>
          <a:xfrm flipV="1">
            <a:off x="5479415" y="2163445"/>
            <a:ext cx="1171575" cy="1206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302192" y="2973706"/>
            <a:ext cx="144780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3595052" y="1701166"/>
            <a:ext cx="144780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102969 0.00314815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0.00222222 L 0.106979 -0.00111111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0.00222222 L -0.00145833 -0.1325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5" grpId="0"/>
      <p:bldP spid="55" grpId="1"/>
      <p:bldP spid="56" grpId="0"/>
      <p:bldP spid="57" grpId="0"/>
      <p:bldP spid="57" grpId="1"/>
      <p:bldP spid="80" grpId="0"/>
      <p:bldP spid="34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906145" y="204470"/>
            <a:ext cx="67646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vi-VN" sz="3200" b="1">
                <a:latin typeface="Times New Roman" panose="02020603050405020304" pitchFamily="18" charset="0"/>
                <a:cs typeface="Calibri" panose="020F0502020204030204" charset="0"/>
              </a:rPr>
              <a:t>Câu 2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</a:rPr>
              <a:t>: Hoàn thành bảng sau</a:t>
            </a:r>
          </a:p>
        </p:txBody>
      </p:sp>
      <p:pic>
        <p:nvPicPr>
          <p:cNvPr id="16" name="Picture 15" descr="giphy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20" y="0"/>
            <a:ext cx="1719580" cy="1719580"/>
          </a:xfrm>
          <a:prstGeom prst="rect">
            <a:avLst/>
          </a:prstGeom>
        </p:spPr>
      </p:pic>
      <p:graphicFrame>
        <p:nvGraphicFramePr>
          <p:cNvPr id="17" name="Table 16"/>
          <p:cNvGraphicFramePr/>
          <p:nvPr/>
        </p:nvGraphicFramePr>
        <p:xfrm>
          <a:off x="972820" y="755650"/>
          <a:ext cx="10546715" cy="5470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4615"/>
                <a:gridCol w="3339465"/>
                <a:gridCol w="3006090"/>
                <a:gridCol w="2836545"/>
              </a:tblGrid>
              <a:tr h="6127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CTPT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electron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Lewis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CTCT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36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60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7905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9025">
                <a:tc>
                  <a:txBody>
                    <a:bodyPr/>
                    <a:lstStyle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50000"/>
                        </a:lnSpc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" name="Picture 5"/>
          <p:cNvPicPr>
            <a:picLocks noGrp="1" noChangeAspect="1"/>
          </p:cNvPicPr>
          <p:nvPr>
            <p:ph type="pic" idx="1"/>
          </p:nvPr>
        </p:nvPicPr>
        <p:blipFill>
          <a:blip r:embed="rId6"/>
          <a:stretch>
            <a:fillRect/>
          </a:stretch>
        </p:blipFill>
        <p:spPr>
          <a:xfrm>
            <a:off x="3477260" y="1065530"/>
            <a:ext cx="1263650" cy="10902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" name="Object -2147482614"/>
          <p:cNvGraphicFramePr/>
          <p:nvPr/>
        </p:nvGraphicFramePr>
        <p:xfrm>
          <a:off x="3324225" y="3056255"/>
          <a:ext cx="1379855" cy="883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r:id="rId7" imgW="514350" imgH="400050" progId="ChemDraw.Document.6.0">
                  <p:embed/>
                </p:oleObj>
              </mc:Choice>
              <mc:Fallback>
                <p:oleObj r:id="rId7" imgW="514350" imgH="400050" progId="ChemDraw.Document.6.0">
                  <p:embed/>
                  <p:pic>
                    <p:nvPicPr>
                      <p:cNvPr id="0" name="Picture 1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24225" y="3056255"/>
                        <a:ext cx="1379855" cy="8832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-2147482604"/>
          <p:cNvGraphicFramePr/>
          <p:nvPr/>
        </p:nvGraphicFramePr>
        <p:xfrm>
          <a:off x="3107690" y="4076065"/>
          <a:ext cx="1596390" cy="846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r:id="rId9" imgW="546735" imgH="400050" progId="ChemDraw.Document.6.0">
                  <p:embed/>
                </p:oleObj>
              </mc:Choice>
              <mc:Fallback>
                <p:oleObj r:id="rId9" imgW="546735" imgH="400050" progId="ChemDraw.Document.6.0">
                  <p:embed/>
                  <p:pic>
                    <p:nvPicPr>
                      <p:cNvPr id="0" name="Picture 2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07690" y="4076065"/>
                        <a:ext cx="1596390" cy="8464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-2147482608"/>
          <p:cNvGraphicFramePr/>
          <p:nvPr/>
        </p:nvGraphicFramePr>
        <p:xfrm>
          <a:off x="3134995" y="5044758"/>
          <a:ext cx="1403350" cy="1188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r:id="rId11" imgW="554990" imgH="620395" progId="ChemDraw.Document.6.0">
                  <p:embed/>
                </p:oleObj>
              </mc:Choice>
              <mc:Fallback>
                <p:oleObj r:id="rId11" imgW="554990" imgH="620395" progId="ChemDraw.Document.6.0">
                  <p:embed/>
                  <p:pic>
                    <p:nvPicPr>
                      <p:cNvPr id="0" name="Picture 2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34995" y="5044758"/>
                        <a:ext cx="1403350" cy="11880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7315" y="1168400"/>
            <a:ext cx="1610995" cy="9880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" name="Object -2147482616"/>
          <p:cNvGraphicFramePr/>
          <p:nvPr/>
        </p:nvGraphicFramePr>
        <p:xfrm>
          <a:off x="6775450" y="2109470"/>
          <a:ext cx="1247775" cy="923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r:id="rId14" imgW="653415" imgH="661035" progId="ChemDraw.Document.6.0">
                  <p:embed/>
                </p:oleObj>
              </mc:Choice>
              <mc:Fallback>
                <p:oleObj r:id="rId14" imgW="653415" imgH="661035" progId="ChemDraw.Document.6.0">
                  <p:embed/>
                  <p:pic>
                    <p:nvPicPr>
                      <p:cNvPr id="0" name="Picture 2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775450" y="2109470"/>
                        <a:ext cx="1247775" cy="9232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65900" y="3022600"/>
            <a:ext cx="1457325" cy="12407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" name="Object -2147482610"/>
          <p:cNvGraphicFramePr/>
          <p:nvPr/>
        </p:nvGraphicFramePr>
        <p:xfrm>
          <a:off x="6565900" y="4116070"/>
          <a:ext cx="14573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r:id="rId17" imgW="669290" imgH="367665" progId="ChemDraw.Document.6.0">
                  <p:embed/>
                </p:oleObj>
              </mc:Choice>
              <mc:Fallback>
                <p:oleObj r:id="rId17" imgW="669290" imgH="367665" progId="ChemDraw.Document.6.0">
                  <p:embed/>
                  <p:pic>
                    <p:nvPicPr>
                      <p:cNvPr id="0" name="Picture 4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565900" y="4116070"/>
                        <a:ext cx="1457325" cy="806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-2147482607"/>
          <p:cNvGraphicFramePr/>
          <p:nvPr/>
        </p:nvGraphicFramePr>
        <p:xfrm>
          <a:off x="9248775" y="5128260"/>
          <a:ext cx="1679575" cy="1018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r:id="rId19" imgW="677545" imgH="734695" progId="ChemDraw.Document.6.0">
                  <p:embed/>
                </p:oleObj>
              </mc:Choice>
              <mc:Fallback>
                <p:oleObj r:id="rId19" imgW="677545" imgH="734695" progId="ChemDraw.Document.6.0">
                  <p:embed/>
                  <p:pic>
                    <p:nvPicPr>
                      <p:cNvPr id="0" name="Picture 4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248775" y="5128260"/>
                        <a:ext cx="1679575" cy="10185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-2147482619"/>
          <p:cNvGraphicFramePr/>
          <p:nvPr/>
        </p:nvGraphicFramePr>
        <p:xfrm>
          <a:off x="9621520" y="1518920"/>
          <a:ext cx="1354455" cy="478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r:id="rId21" imgW="497840" imgH="179705" progId="ChemDraw.Document.6.0">
                  <p:embed/>
                </p:oleObj>
              </mc:Choice>
              <mc:Fallback>
                <p:oleObj r:id="rId21" imgW="497840" imgH="179705" progId="ChemDraw.Document.6.0">
                  <p:embed/>
                  <p:pic>
                    <p:nvPicPr>
                      <p:cNvPr id="0" name="Picture 43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621520" y="1518920"/>
                        <a:ext cx="1354455" cy="4781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-2147482617"/>
          <p:cNvGraphicFramePr/>
          <p:nvPr/>
        </p:nvGraphicFramePr>
        <p:xfrm>
          <a:off x="9439275" y="2231390"/>
          <a:ext cx="1489075" cy="810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r:id="rId23" imgW="653415" imgH="514350" progId="ChemDraw.Document.6.0">
                  <p:embed/>
                </p:oleObj>
              </mc:Choice>
              <mc:Fallback>
                <p:oleObj r:id="rId23" imgW="653415" imgH="514350" progId="ChemDraw.Document.6.0">
                  <p:embed/>
                  <p:pic>
                    <p:nvPicPr>
                      <p:cNvPr id="0" name="Picture 44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439275" y="2231390"/>
                        <a:ext cx="1489075" cy="8108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-2147482612"/>
          <p:cNvGraphicFramePr/>
          <p:nvPr/>
        </p:nvGraphicFramePr>
        <p:xfrm>
          <a:off x="9393555" y="3240405"/>
          <a:ext cx="1582420" cy="832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r:id="rId25" imgW="596265" imgH="318135" progId="ChemDraw.Document.6.0">
                  <p:embed/>
                </p:oleObj>
              </mc:Choice>
              <mc:Fallback>
                <p:oleObj r:id="rId25" imgW="596265" imgH="318135" progId="ChemDraw.Document.6.0">
                  <p:embed/>
                  <p:pic>
                    <p:nvPicPr>
                      <p:cNvPr id="0" name="Picture 45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393555" y="3240405"/>
                        <a:ext cx="1582420" cy="8324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-2147482609"/>
          <p:cNvGraphicFramePr/>
          <p:nvPr/>
        </p:nvGraphicFramePr>
        <p:xfrm>
          <a:off x="9297035" y="4428490"/>
          <a:ext cx="1678940" cy="426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r:id="rId27" imgW="669290" imgH="187960" progId="ChemDraw.Document.6.0">
                  <p:embed/>
                </p:oleObj>
              </mc:Choice>
              <mc:Fallback>
                <p:oleObj r:id="rId27" imgW="669290" imgH="187960" progId="ChemDraw.Document.6.0">
                  <p:embed/>
                  <p:pic>
                    <p:nvPicPr>
                      <p:cNvPr id="0" name="Picture 50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297035" y="4428490"/>
                        <a:ext cx="1678940" cy="42672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/>
          <p:nvPr/>
        </p:nvGraphicFramePr>
        <p:xfrm>
          <a:off x="3399790" y="1958658"/>
          <a:ext cx="1228090" cy="1134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r:id="rId29" imgW="514350" imgH="563245" progId="ChemDraw.Document.6.0">
                  <p:embed/>
                </p:oleObj>
              </mc:Choice>
              <mc:Fallback>
                <p:oleObj r:id="rId29" imgW="514350" imgH="563245" progId="ChemDraw.Document.6.0">
                  <p:embed/>
                  <p:pic>
                    <p:nvPicPr>
                      <p:cNvPr id="0" name="Picture 52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3399790" y="1958658"/>
                        <a:ext cx="1228090" cy="11341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-2147482607"/>
          <p:cNvGraphicFramePr/>
          <p:nvPr/>
        </p:nvGraphicFramePr>
        <p:xfrm>
          <a:off x="6343650" y="5068570"/>
          <a:ext cx="1679575" cy="1018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r:id="rId31" imgW="677545" imgH="734695" progId="ChemDraw.Document.6.0">
                  <p:embed/>
                </p:oleObj>
              </mc:Choice>
              <mc:Fallback>
                <p:oleObj r:id="rId31" imgW="677545" imgH="734695" progId="ChemDraw.Document.6.0">
                  <p:embed/>
                  <p:pic>
                    <p:nvPicPr>
                      <p:cNvPr id="0" name="Picture 4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343650" y="5068570"/>
                        <a:ext cx="1679575" cy="10185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>
            <a:hlinkClick r:id="rId4" action="ppaction://hlinkfile"/>
          </p:cNvPr>
          <p:cNvSpPr txBox="1"/>
          <p:nvPr/>
        </p:nvSpPr>
        <p:spPr>
          <a:xfrm>
            <a:off x="152463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video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</a:t>
            </a:r>
            <a:endParaRPr kumimoji="0" lang="en-US" sz="2800" b="1" i="0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43801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12870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Cloud Callout 49"/>
          <p:cNvSpPr/>
          <p:nvPr/>
        </p:nvSpPr>
        <p:spPr>
          <a:xfrm rot="420000">
            <a:off x="1324610" y="1420495"/>
            <a:ext cx="9187815" cy="4018915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51" name="Text Box 50"/>
          <p:cNvSpPr txBox="1"/>
          <p:nvPr/>
        </p:nvSpPr>
        <p:spPr>
          <a:xfrm>
            <a:off x="2361565" y="1985010"/>
            <a:ext cx="8667115" cy="2889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video,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"/>
          <p:cNvSpPr txBox="1">
            <a:spLocks noChangeArrowheads="1"/>
          </p:cNvSpPr>
          <p:nvPr/>
        </p:nvSpPr>
        <p:spPr bwMode="auto">
          <a:xfrm>
            <a:off x="3628776" y="2516378"/>
            <a:ext cx="5042463" cy="132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80" tIns="34238" rIns="68480" bIns="34238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ctr"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995" kern="0" dirty="0">
                <a:solidFill>
                  <a:srgbClr val="1D41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00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60" y="2131040"/>
            <a:ext cx="2212355" cy="22128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56" y="2249432"/>
            <a:ext cx="1975207" cy="197568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组合 105"/>
          <p:cNvGrpSpPr/>
          <p:nvPr/>
        </p:nvGrpSpPr>
        <p:grpSpPr>
          <a:xfrm>
            <a:off x="7695941" y="50108"/>
            <a:ext cx="1177891" cy="117831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881208" y="663443"/>
            <a:ext cx="629487" cy="629715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6778216" y="760406"/>
            <a:ext cx="889469" cy="889792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3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9562010" y="774809"/>
            <a:ext cx="216031" cy="239823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2298326" y="5826425"/>
            <a:ext cx="588163" cy="588376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9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5491180" y="5316206"/>
            <a:ext cx="252194" cy="252285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2" name="同心圆 1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4710711" y="5113571"/>
            <a:ext cx="528451" cy="528643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5" name="同心圆 1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9773197" y="32889"/>
            <a:ext cx="1177891" cy="117831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8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9212072" y="867100"/>
            <a:ext cx="222817" cy="22289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1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3473841" y="5492354"/>
            <a:ext cx="1177891" cy="117831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4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2806569" y="5392936"/>
            <a:ext cx="519579" cy="51976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7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1823441" y="5707792"/>
            <a:ext cx="316504" cy="31661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0" name="同心圆 1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1649681" y="5524636"/>
            <a:ext cx="158251" cy="158309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3" name="同心圆 1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52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3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688657" y="1130042"/>
            <a:ext cx="290592" cy="1777588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805983" y="1191060"/>
            <a:ext cx="165345" cy="1777588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25955" y="1191260"/>
            <a:ext cx="8879840" cy="17399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Nitrogen 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chất khí 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chiếm khoảng 78% thể tích không khí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7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fontAlgn="base"/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Ở nhiệt độ cao khí nitrogen hoạt động hóa học mạnh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Nhưng 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ở điều kiện thường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nitrogen không hoạt động, giải thích ?</a:t>
            </a:r>
          </a:p>
        </p:txBody>
      </p:sp>
      <p:pic>
        <p:nvPicPr>
          <p:cNvPr id="2" name="Picture 1" descr="sour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940" y="3514090"/>
            <a:ext cx="3015615" cy="3015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ldLvl="0" animBg="1"/>
      <p:bldP spid="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6318885" y="4439920"/>
            <a:ext cx="3655695" cy="1787525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1D41D5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383530" y="854710"/>
            <a:ext cx="6189980" cy="3008630"/>
          </a:xfrm>
          <a:custGeom>
            <a:avLst/>
            <a:gdLst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-1" fmla="*/ 123825 w 2679700"/>
              <a:gd name="connsiteY0-2" fmla="*/ 1006475 h 1006475"/>
              <a:gd name="connsiteX1-3" fmla="*/ 2200275 w 2679700"/>
              <a:gd name="connsiteY1-4" fmla="*/ 1006475 h 1006475"/>
              <a:gd name="connsiteX2-5" fmla="*/ 2679700 w 2679700"/>
              <a:gd name="connsiteY2-6" fmla="*/ 806450 h 1006475"/>
              <a:gd name="connsiteX3-7" fmla="*/ 2501900 w 2679700"/>
              <a:gd name="connsiteY3-8" fmla="*/ 396875 h 1006475"/>
              <a:gd name="connsiteX4-9" fmla="*/ 1666875 w 2679700"/>
              <a:gd name="connsiteY4-10" fmla="*/ 0 h 1006475"/>
              <a:gd name="connsiteX5-11" fmla="*/ 600075 w 2679700"/>
              <a:gd name="connsiteY5-12" fmla="*/ 25400 h 1006475"/>
              <a:gd name="connsiteX6-13" fmla="*/ 0 w 2679700"/>
              <a:gd name="connsiteY6-14" fmla="*/ 615950 h 1006475"/>
              <a:gd name="connsiteX7-15" fmla="*/ 123825 w 2679700"/>
              <a:gd name="connsiteY7-16" fmla="*/ 1006475 h 1006475"/>
              <a:gd name="connsiteX0-17" fmla="*/ 123825 w 2679700"/>
              <a:gd name="connsiteY0-18" fmla="*/ 1006475 h 1006475"/>
              <a:gd name="connsiteX1-19" fmla="*/ 2200275 w 2679700"/>
              <a:gd name="connsiteY1-20" fmla="*/ 1006475 h 1006475"/>
              <a:gd name="connsiteX2-21" fmla="*/ 2679700 w 2679700"/>
              <a:gd name="connsiteY2-22" fmla="*/ 806450 h 1006475"/>
              <a:gd name="connsiteX3-23" fmla="*/ 2501900 w 2679700"/>
              <a:gd name="connsiteY3-24" fmla="*/ 396875 h 1006475"/>
              <a:gd name="connsiteX4-25" fmla="*/ 1666875 w 2679700"/>
              <a:gd name="connsiteY4-26" fmla="*/ 0 h 1006475"/>
              <a:gd name="connsiteX5-27" fmla="*/ 600075 w 2679700"/>
              <a:gd name="connsiteY5-28" fmla="*/ 25400 h 1006475"/>
              <a:gd name="connsiteX6-29" fmla="*/ 0 w 2679700"/>
              <a:gd name="connsiteY6-30" fmla="*/ 615950 h 1006475"/>
              <a:gd name="connsiteX7-31" fmla="*/ 123825 w 2679700"/>
              <a:gd name="connsiteY7-32" fmla="*/ 1006475 h 1006475"/>
              <a:gd name="connsiteX0-33" fmla="*/ 123825 w 2704185"/>
              <a:gd name="connsiteY0-34" fmla="*/ 1006475 h 1006475"/>
              <a:gd name="connsiteX1-35" fmla="*/ 2200275 w 2704185"/>
              <a:gd name="connsiteY1-36" fmla="*/ 1006475 h 1006475"/>
              <a:gd name="connsiteX2-37" fmla="*/ 2679700 w 2704185"/>
              <a:gd name="connsiteY2-38" fmla="*/ 806450 h 1006475"/>
              <a:gd name="connsiteX3-39" fmla="*/ 2501900 w 2704185"/>
              <a:gd name="connsiteY3-40" fmla="*/ 396875 h 1006475"/>
              <a:gd name="connsiteX4-41" fmla="*/ 1666875 w 2704185"/>
              <a:gd name="connsiteY4-42" fmla="*/ 0 h 1006475"/>
              <a:gd name="connsiteX5-43" fmla="*/ 600075 w 2704185"/>
              <a:gd name="connsiteY5-44" fmla="*/ 25400 h 1006475"/>
              <a:gd name="connsiteX6-45" fmla="*/ 0 w 2704185"/>
              <a:gd name="connsiteY6-46" fmla="*/ 615950 h 1006475"/>
              <a:gd name="connsiteX7-47" fmla="*/ 123825 w 2704185"/>
              <a:gd name="connsiteY7-48" fmla="*/ 1006475 h 1006475"/>
              <a:gd name="connsiteX0-49" fmla="*/ 123825 w 2710992"/>
              <a:gd name="connsiteY0-50" fmla="*/ 1006475 h 1006475"/>
              <a:gd name="connsiteX1-51" fmla="*/ 2200275 w 2710992"/>
              <a:gd name="connsiteY1-52" fmla="*/ 1006475 h 1006475"/>
              <a:gd name="connsiteX2-53" fmla="*/ 2679700 w 2710992"/>
              <a:gd name="connsiteY2-54" fmla="*/ 806450 h 1006475"/>
              <a:gd name="connsiteX3-55" fmla="*/ 2501900 w 2710992"/>
              <a:gd name="connsiteY3-56" fmla="*/ 396875 h 1006475"/>
              <a:gd name="connsiteX4-57" fmla="*/ 1666875 w 2710992"/>
              <a:gd name="connsiteY4-58" fmla="*/ 0 h 1006475"/>
              <a:gd name="connsiteX5-59" fmla="*/ 600075 w 2710992"/>
              <a:gd name="connsiteY5-60" fmla="*/ 25400 h 1006475"/>
              <a:gd name="connsiteX6-61" fmla="*/ 0 w 2710992"/>
              <a:gd name="connsiteY6-62" fmla="*/ 615950 h 1006475"/>
              <a:gd name="connsiteX7-63" fmla="*/ 123825 w 2710992"/>
              <a:gd name="connsiteY7-64" fmla="*/ 1006475 h 1006475"/>
              <a:gd name="connsiteX0-65" fmla="*/ 123825 w 2710992"/>
              <a:gd name="connsiteY0-66" fmla="*/ 1006475 h 1006475"/>
              <a:gd name="connsiteX1-67" fmla="*/ 2200275 w 2710992"/>
              <a:gd name="connsiteY1-68" fmla="*/ 1006475 h 1006475"/>
              <a:gd name="connsiteX2-69" fmla="*/ 2679700 w 2710992"/>
              <a:gd name="connsiteY2-70" fmla="*/ 806450 h 1006475"/>
              <a:gd name="connsiteX3-71" fmla="*/ 2501900 w 2710992"/>
              <a:gd name="connsiteY3-72" fmla="*/ 396875 h 1006475"/>
              <a:gd name="connsiteX4-73" fmla="*/ 1666875 w 2710992"/>
              <a:gd name="connsiteY4-74" fmla="*/ 0 h 1006475"/>
              <a:gd name="connsiteX5-75" fmla="*/ 600075 w 2710992"/>
              <a:gd name="connsiteY5-76" fmla="*/ 25400 h 1006475"/>
              <a:gd name="connsiteX6-77" fmla="*/ 0 w 2710992"/>
              <a:gd name="connsiteY6-78" fmla="*/ 615950 h 1006475"/>
              <a:gd name="connsiteX7-79" fmla="*/ 123825 w 2710992"/>
              <a:gd name="connsiteY7-80" fmla="*/ 1006475 h 1006475"/>
              <a:gd name="connsiteX0-81" fmla="*/ 123825 w 2710992"/>
              <a:gd name="connsiteY0-82" fmla="*/ 1101363 h 1101363"/>
              <a:gd name="connsiteX1-83" fmla="*/ 2200275 w 2710992"/>
              <a:gd name="connsiteY1-84" fmla="*/ 1101363 h 1101363"/>
              <a:gd name="connsiteX2-85" fmla="*/ 2679700 w 2710992"/>
              <a:gd name="connsiteY2-86" fmla="*/ 901338 h 1101363"/>
              <a:gd name="connsiteX3-87" fmla="*/ 2501900 w 2710992"/>
              <a:gd name="connsiteY3-88" fmla="*/ 491763 h 1101363"/>
              <a:gd name="connsiteX4-89" fmla="*/ 1666875 w 2710992"/>
              <a:gd name="connsiteY4-90" fmla="*/ 94888 h 1101363"/>
              <a:gd name="connsiteX5-91" fmla="*/ 600075 w 2710992"/>
              <a:gd name="connsiteY5-92" fmla="*/ 120288 h 1101363"/>
              <a:gd name="connsiteX6-93" fmla="*/ 0 w 2710992"/>
              <a:gd name="connsiteY6-94" fmla="*/ 710838 h 1101363"/>
              <a:gd name="connsiteX7-95" fmla="*/ 123825 w 2710992"/>
              <a:gd name="connsiteY7-96" fmla="*/ 1101363 h 1101363"/>
              <a:gd name="connsiteX0-97" fmla="*/ 123825 w 2710992"/>
              <a:gd name="connsiteY0-98" fmla="*/ 1173121 h 1173121"/>
              <a:gd name="connsiteX1-99" fmla="*/ 2200275 w 2710992"/>
              <a:gd name="connsiteY1-100" fmla="*/ 1173121 h 1173121"/>
              <a:gd name="connsiteX2-101" fmla="*/ 2679700 w 2710992"/>
              <a:gd name="connsiteY2-102" fmla="*/ 973096 h 1173121"/>
              <a:gd name="connsiteX3-103" fmla="*/ 2501900 w 2710992"/>
              <a:gd name="connsiteY3-104" fmla="*/ 563521 h 1173121"/>
              <a:gd name="connsiteX4-105" fmla="*/ 1666875 w 2710992"/>
              <a:gd name="connsiteY4-106" fmla="*/ 166646 h 1173121"/>
              <a:gd name="connsiteX5-107" fmla="*/ 600075 w 2710992"/>
              <a:gd name="connsiteY5-108" fmla="*/ 192046 h 1173121"/>
              <a:gd name="connsiteX6-109" fmla="*/ 0 w 2710992"/>
              <a:gd name="connsiteY6-110" fmla="*/ 782596 h 1173121"/>
              <a:gd name="connsiteX7-111" fmla="*/ 123825 w 2710992"/>
              <a:gd name="connsiteY7-112" fmla="*/ 1173121 h 1173121"/>
              <a:gd name="connsiteX0-113" fmla="*/ 123825 w 2710992"/>
              <a:gd name="connsiteY0-114" fmla="*/ 1285704 h 1285704"/>
              <a:gd name="connsiteX1-115" fmla="*/ 2200275 w 2710992"/>
              <a:gd name="connsiteY1-116" fmla="*/ 1285704 h 1285704"/>
              <a:gd name="connsiteX2-117" fmla="*/ 2679700 w 2710992"/>
              <a:gd name="connsiteY2-118" fmla="*/ 1085679 h 1285704"/>
              <a:gd name="connsiteX3-119" fmla="*/ 2501900 w 2710992"/>
              <a:gd name="connsiteY3-120" fmla="*/ 676104 h 1285704"/>
              <a:gd name="connsiteX4-121" fmla="*/ 1666875 w 2710992"/>
              <a:gd name="connsiteY4-122" fmla="*/ 279229 h 1285704"/>
              <a:gd name="connsiteX5-123" fmla="*/ 600075 w 2710992"/>
              <a:gd name="connsiteY5-124" fmla="*/ 304629 h 1285704"/>
              <a:gd name="connsiteX6-125" fmla="*/ 0 w 2710992"/>
              <a:gd name="connsiteY6-126" fmla="*/ 895179 h 1285704"/>
              <a:gd name="connsiteX7-127" fmla="*/ 123825 w 2710992"/>
              <a:gd name="connsiteY7-128" fmla="*/ 1285704 h 1285704"/>
              <a:gd name="connsiteX0-129" fmla="*/ 123825 w 2710992"/>
              <a:gd name="connsiteY0-130" fmla="*/ 1285704 h 1285704"/>
              <a:gd name="connsiteX1-131" fmla="*/ 2200275 w 2710992"/>
              <a:gd name="connsiteY1-132" fmla="*/ 1285704 h 1285704"/>
              <a:gd name="connsiteX2-133" fmla="*/ 2679700 w 2710992"/>
              <a:gd name="connsiteY2-134" fmla="*/ 1085679 h 1285704"/>
              <a:gd name="connsiteX3-135" fmla="*/ 2501900 w 2710992"/>
              <a:gd name="connsiteY3-136" fmla="*/ 676104 h 1285704"/>
              <a:gd name="connsiteX4-137" fmla="*/ 1666875 w 2710992"/>
              <a:gd name="connsiteY4-138" fmla="*/ 279229 h 1285704"/>
              <a:gd name="connsiteX5-139" fmla="*/ 600075 w 2710992"/>
              <a:gd name="connsiteY5-140" fmla="*/ 304629 h 1285704"/>
              <a:gd name="connsiteX6-141" fmla="*/ 0 w 2710992"/>
              <a:gd name="connsiteY6-142" fmla="*/ 895179 h 1285704"/>
              <a:gd name="connsiteX7-143" fmla="*/ 123825 w 2710992"/>
              <a:gd name="connsiteY7-144" fmla="*/ 1285704 h 1285704"/>
              <a:gd name="connsiteX0-145" fmla="*/ 216585 w 2803752"/>
              <a:gd name="connsiteY0-146" fmla="*/ 1285704 h 1285704"/>
              <a:gd name="connsiteX1-147" fmla="*/ 2293035 w 2803752"/>
              <a:gd name="connsiteY1-148" fmla="*/ 1285704 h 1285704"/>
              <a:gd name="connsiteX2-149" fmla="*/ 2772460 w 2803752"/>
              <a:gd name="connsiteY2-150" fmla="*/ 1085679 h 1285704"/>
              <a:gd name="connsiteX3-151" fmla="*/ 2594660 w 2803752"/>
              <a:gd name="connsiteY3-152" fmla="*/ 676104 h 1285704"/>
              <a:gd name="connsiteX4-153" fmla="*/ 1759635 w 2803752"/>
              <a:gd name="connsiteY4-154" fmla="*/ 279229 h 1285704"/>
              <a:gd name="connsiteX5-155" fmla="*/ 692835 w 2803752"/>
              <a:gd name="connsiteY5-156" fmla="*/ 304629 h 1285704"/>
              <a:gd name="connsiteX6-157" fmla="*/ 92760 w 2803752"/>
              <a:gd name="connsiteY6-158" fmla="*/ 895179 h 1285704"/>
              <a:gd name="connsiteX7-159" fmla="*/ 216585 w 2803752"/>
              <a:gd name="connsiteY7-160" fmla="*/ 1285704 h 1285704"/>
              <a:gd name="connsiteX0-161" fmla="*/ 319131 w 2906298"/>
              <a:gd name="connsiteY0-162" fmla="*/ 1285704 h 1285704"/>
              <a:gd name="connsiteX1-163" fmla="*/ 2395581 w 2906298"/>
              <a:gd name="connsiteY1-164" fmla="*/ 1285704 h 1285704"/>
              <a:gd name="connsiteX2-165" fmla="*/ 2875006 w 2906298"/>
              <a:gd name="connsiteY2-166" fmla="*/ 1085679 h 1285704"/>
              <a:gd name="connsiteX3-167" fmla="*/ 2697206 w 2906298"/>
              <a:gd name="connsiteY3-168" fmla="*/ 676104 h 1285704"/>
              <a:gd name="connsiteX4-169" fmla="*/ 1862181 w 2906298"/>
              <a:gd name="connsiteY4-170" fmla="*/ 279229 h 1285704"/>
              <a:gd name="connsiteX5-171" fmla="*/ 795381 w 2906298"/>
              <a:gd name="connsiteY5-172" fmla="*/ 304629 h 1285704"/>
              <a:gd name="connsiteX6-173" fmla="*/ 195306 w 2906298"/>
              <a:gd name="connsiteY6-174" fmla="*/ 895179 h 1285704"/>
              <a:gd name="connsiteX7-175" fmla="*/ 319131 w 2906298"/>
              <a:gd name="connsiteY7-176" fmla="*/ 1285704 h 1285704"/>
              <a:gd name="connsiteX0-177" fmla="*/ 420994 w 3008161"/>
              <a:gd name="connsiteY0-178" fmla="*/ 1285704 h 1285704"/>
              <a:gd name="connsiteX1-179" fmla="*/ 2497444 w 3008161"/>
              <a:gd name="connsiteY1-180" fmla="*/ 1285704 h 1285704"/>
              <a:gd name="connsiteX2-181" fmla="*/ 2976869 w 3008161"/>
              <a:gd name="connsiteY2-182" fmla="*/ 1085679 h 1285704"/>
              <a:gd name="connsiteX3-183" fmla="*/ 2799069 w 3008161"/>
              <a:gd name="connsiteY3-184" fmla="*/ 676104 h 1285704"/>
              <a:gd name="connsiteX4-185" fmla="*/ 1964044 w 3008161"/>
              <a:gd name="connsiteY4-186" fmla="*/ 279229 h 1285704"/>
              <a:gd name="connsiteX5-187" fmla="*/ 897244 w 3008161"/>
              <a:gd name="connsiteY5-188" fmla="*/ 304629 h 1285704"/>
              <a:gd name="connsiteX6-189" fmla="*/ 297169 w 3008161"/>
              <a:gd name="connsiteY6-190" fmla="*/ 895179 h 1285704"/>
              <a:gd name="connsiteX7-191" fmla="*/ 420994 w 3008161"/>
              <a:gd name="connsiteY7-192" fmla="*/ 1285704 h 1285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008161" h="1285704">
                <a:moveTo>
                  <a:pt x="420994" y="1285704"/>
                </a:moveTo>
                <a:lnTo>
                  <a:pt x="2497444" y="1285704"/>
                </a:lnTo>
                <a:cubicBezTo>
                  <a:pt x="2800127" y="1269829"/>
                  <a:pt x="2934536" y="1209504"/>
                  <a:pt x="2976869" y="1085679"/>
                </a:cubicBezTo>
                <a:cubicBezTo>
                  <a:pt x="3073177" y="872954"/>
                  <a:pt x="2928186" y="730079"/>
                  <a:pt x="2799069" y="676104"/>
                </a:cubicBezTo>
                <a:cubicBezTo>
                  <a:pt x="2787427" y="258062"/>
                  <a:pt x="2299536" y="49571"/>
                  <a:pt x="1964044" y="279229"/>
                </a:cubicBezTo>
                <a:cubicBezTo>
                  <a:pt x="1792594" y="-106004"/>
                  <a:pt x="1087744" y="-88013"/>
                  <a:pt x="897244" y="304629"/>
                </a:cubicBezTo>
                <a:cubicBezTo>
                  <a:pt x="468619" y="101429"/>
                  <a:pt x="1894" y="488779"/>
                  <a:pt x="297169" y="895179"/>
                </a:cubicBezTo>
                <a:cubicBezTo>
                  <a:pt x="-188606" y="965029"/>
                  <a:pt x="-29856" y="1266654"/>
                  <a:pt x="420994" y="1285704"/>
                </a:cubicBezTo>
                <a:close/>
              </a:path>
            </a:pathLst>
          </a:custGeom>
          <a:solidFill>
            <a:srgbClr val="F43308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16940" y="3949700"/>
            <a:ext cx="4361815" cy="2278380"/>
          </a:xfrm>
          <a:custGeom>
            <a:avLst/>
            <a:gdLst>
              <a:gd name="connsiteX0" fmla="*/ 257175 w 2320925"/>
              <a:gd name="connsiteY0" fmla="*/ 1203325 h 1203325"/>
              <a:gd name="connsiteX1" fmla="*/ 2070100 w 2320925"/>
              <a:gd name="connsiteY1" fmla="*/ 1203325 h 1203325"/>
              <a:gd name="connsiteX2" fmla="*/ 2320925 w 2320925"/>
              <a:gd name="connsiteY2" fmla="*/ 508000 h 1203325"/>
              <a:gd name="connsiteX3" fmla="*/ 2089150 w 2320925"/>
              <a:gd name="connsiteY3" fmla="*/ 349250 h 1203325"/>
              <a:gd name="connsiteX4" fmla="*/ 1863725 w 2320925"/>
              <a:gd name="connsiteY4" fmla="*/ 123825 h 1203325"/>
              <a:gd name="connsiteX5" fmla="*/ 1435100 w 2320925"/>
              <a:gd name="connsiteY5" fmla="*/ 0 h 1203325"/>
              <a:gd name="connsiteX6" fmla="*/ 936625 w 2320925"/>
              <a:gd name="connsiteY6" fmla="*/ 31750 h 1203325"/>
              <a:gd name="connsiteX7" fmla="*/ 650875 w 2320925"/>
              <a:gd name="connsiteY7" fmla="*/ 177800 h 1203325"/>
              <a:gd name="connsiteX8" fmla="*/ 0 w 2320925"/>
              <a:gd name="connsiteY8" fmla="*/ 415925 h 1203325"/>
              <a:gd name="connsiteX9" fmla="*/ 82550 w 2320925"/>
              <a:gd name="connsiteY9" fmla="*/ 1111250 h 1203325"/>
              <a:gd name="connsiteX10" fmla="*/ 257175 w 2320925"/>
              <a:gd name="connsiteY10" fmla="*/ 1203325 h 1203325"/>
              <a:gd name="connsiteX0-1" fmla="*/ 366911 w 2430661"/>
              <a:gd name="connsiteY0-2" fmla="*/ 1203325 h 1203325"/>
              <a:gd name="connsiteX1-3" fmla="*/ 2179836 w 2430661"/>
              <a:gd name="connsiteY1-4" fmla="*/ 1203325 h 1203325"/>
              <a:gd name="connsiteX2-5" fmla="*/ 2430661 w 2430661"/>
              <a:gd name="connsiteY2-6" fmla="*/ 508000 h 1203325"/>
              <a:gd name="connsiteX3-7" fmla="*/ 2198886 w 2430661"/>
              <a:gd name="connsiteY3-8" fmla="*/ 349250 h 1203325"/>
              <a:gd name="connsiteX4-9" fmla="*/ 1973461 w 2430661"/>
              <a:gd name="connsiteY4-10" fmla="*/ 123825 h 1203325"/>
              <a:gd name="connsiteX5-11" fmla="*/ 1544836 w 2430661"/>
              <a:gd name="connsiteY5-12" fmla="*/ 0 h 1203325"/>
              <a:gd name="connsiteX6-13" fmla="*/ 1046361 w 2430661"/>
              <a:gd name="connsiteY6-14" fmla="*/ 31750 h 1203325"/>
              <a:gd name="connsiteX7-15" fmla="*/ 760611 w 2430661"/>
              <a:gd name="connsiteY7-16" fmla="*/ 177800 h 1203325"/>
              <a:gd name="connsiteX8-17" fmla="*/ 109736 w 2430661"/>
              <a:gd name="connsiteY8-18" fmla="*/ 415925 h 1203325"/>
              <a:gd name="connsiteX9-19" fmla="*/ 192286 w 2430661"/>
              <a:gd name="connsiteY9-20" fmla="*/ 1111250 h 1203325"/>
              <a:gd name="connsiteX10-21" fmla="*/ 366911 w 2430661"/>
              <a:gd name="connsiteY10-22" fmla="*/ 1203325 h 1203325"/>
              <a:gd name="connsiteX0-23" fmla="*/ 423812 w 2487562"/>
              <a:gd name="connsiteY0-24" fmla="*/ 1203325 h 1203325"/>
              <a:gd name="connsiteX1-25" fmla="*/ 2236737 w 2487562"/>
              <a:gd name="connsiteY1-26" fmla="*/ 1203325 h 1203325"/>
              <a:gd name="connsiteX2-27" fmla="*/ 2487562 w 2487562"/>
              <a:gd name="connsiteY2-28" fmla="*/ 508000 h 1203325"/>
              <a:gd name="connsiteX3-29" fmla="*/ 2255787 w 2487562"/>
              <a:gd name="connsiteY3-30" fmla="*/ 349250 h 1203325"/>
              <a:gd name="connsiteX4-31" fmla="*/ 2030362 w 2487562"/>
              <a:gd name="connsiteY4-32" fmla="*/ 123825 h 1203325"/>
              <a:gd name="connsiteX5-33" fmla="*/ 1601737 w 2487562"/>
              <a:gd name="connsiteY5-34" fmla="*/ 0 h 1203325"/>
              <a:gd name="connsiteX6-35" fmla="*/ 1103262 w 2487562"/>
              <a:gd name="connsiteY6-36" fmla="*/ 31750 h 1203325"/>
              <a:gd name="connsiteX7-37" fmla="*/ 817512 w 2487562"/>
              <a:gd name="connsiteY7-38" fmla="*/ 177800 h 1203325"/>
              <a:gd name="connsiteX8-39" fmla="*/ 166637 w 2487562"/>
              <a:gd name="connsiteY8-40" fmla="*/ 415925 h 1203325"/>
              <a:gd name="connsiteX9-41" fmla="*/ 249187 w 2487562"/>
              <a:gd name="connsiteY9-42" fmla="*/ 1111250 h 1203325"/>
              <a:gd name="connsiteX10-43" fmla="*/ 423812 w 2487562"/>
              <a:gd name="connsiteY10-44" fmla="*/ 1203325 h 1203325"/>
              <a:gd name="connsiteX0-45" fmla="*/ 423812 w 2487562"/>
              <a:gd name="connsiteY0-46" fmla="*/ 1203325 h 1203325"/>
              <a:gd name="connsiteX1-47" fmla="*/ 2236737 w 2487562"/>
              <a:gd name="connsiteY1-48" fmla="*/ 1203325 h 1203325"/>
              <a:gd name="connsiteX2-49" fmla="*/ 2487562 w 2487562"/>
              <a:gd name="connsiteY2-50" fmla="*/ 508000 h 1203325"/>
              <a:gd name="connsiteX3-51" fmla="*/ 2255787 w 2487562"/>
              <a:gd name="connsiteY3-52" fmla="*/ 349250 h 1203325"/>
              <a:gd name="connsiteX4-53" fmla="*/ 2030362 w 2487562"/>
              <a:gd name="connsiteY4-54" fmla="*/ 123825 h 1203325"/>
              <a:gd name="connsiteX5-55" fmla="*/ 1601737 w 2487562"/>
              <a:gd name="connsiteY5-56" fmla="*/ 0 h 1203325"/>
              <a:gd name="connsiteX6-57" fmla="*/ 1103262 w 2487562"/>
              <a:gd name="connsiteY6-58" fmla="*/ 31750 h 1203325"/>
              <a:gd name="connsiteX7-59" fmla="*/ 817512 w 2487562"/>
              <a:gd name="connsiteY7-60" fmla="*/ 177800 h 1203325"/>
              <a:gd name="connsiteX8-61" fmla="*/ 166637 w 2487562"/>
              <a:gd name="connsiteY8-62" fmla="*/ 415925 h 1203325"/>
              <a:gd name="connsiteX9-63" fmla="*/ 249187 w 2487562"/>
              <a:gd name="connsiteY9-64" fmla="*/ 1111250 h 1203325"/>
              <a:gd name="connsiteX10-65" fmla="*/ 423812 w 2487562"/>
              <a:gd name="connsiteY10-66" fmla="*/ 1203325 h 1203325"/>
              <a:gd name="connsiteX0-67" fmla="*/ 423812 w 2487562"/>
              <a:gd name="connsiteY0-68" fmla="*/ 1203325 h 1203325"/>
              <a:gd name="connsiteX1-69" fmla="*/ 2236737 w 2487562"/>
              <a:gd name="connsiteY1-70" fmla="*/ 1203325 h 1203325"/>
              <a:gd name="connsiteX2-71" fmla="*/ 2487562 w 2487562"/>
              <a:gd name="connsiteY2-72" fmla="*/ 508000 h 1203325"/>
              <a:gd name="connsiteX3-73" fmla="*/ 2255787 w 2487562"/>
              <a:gd name="connsiteY3-74" fmla="*/ 349250 h 1203325"/>
              <a:gd name="connsiteX4-75" fmla="*/ 2030362 w 2487562"/>
              <a:gd name="connsiteY4-76" fmla="*/ 123825 h 1203325"/>
              <a:gd name="connsiteX5-77" fmla="*/ 1601737 w 2487562"/>
              <a:gd name="connsiteY5-78" fmla="*/ 0 h 1203325"/>
              <a:gd name="connsiteX6-79" fmla="*/ 1103262 w 2487562"/>
              <a:gd name="connsiteY6-80" fmla="*/ 31750 h 1203325"/>
              <a:gd name="connsiteX7-81" fmla="*/ 817512 w 2487562"/>
              <a:gd name="connsiteY7-82" fmla="*/ 177800 h 1203325"/>
              <a:gd name="connsiteX8-83" fmla="*/ 166637 w 2487562"/>
              <a:gd name="connsiteY8-84" fmla="*/ 415925 h 1203325"/>
              <a:gd name="connsiteX9-85" fmla="*/ 249187 w 2487562"/>
              <a:gd name="connsiteY9-86" fmla="*/ 1111250 h 1203325"/>
              <a:gd name="connsiteX10-87" fmla="*/ 423812 w 2487562"/>
              <a:gd name="connsiteY10-88" fmla="*/ 1203325 h 1203325"/>
              <a:gd name="connsiteX0-89" fmla="*/ 423812 w 2487562"/>
              <a:gd name="connsiteY0-90" fmla="*/ 1203325 h 1203325"/>
              <a:gd name="connsiteX1-91" fmla="*/ 2236737 w 2487562"/>
              <a:gd name="connsiteY1-92" fmla="*/ 1203325 h 1203325"/>
              <a:gd name="connsiteX2-93" fmla="*/ 2487562 w 2487562"/>
              <a:gd name="connsiteY2-94" fmla="*/ 508000 h 1203325"/>
              <a:gd name="connsiteX3-95" fmla="*/ 2255787 w 2487562"/>
              <a:gd name="connsiteY3-96" fmla="*/ 349250 h 1203325"/>
              <a:gd name="connsiteX4-97" fmla="*/ 2030362 w 2487562"/>
              <a:gd name="connsiteY4-98" fmla="*/ 123825 h 1203325"/>
              <a:gd name="connsiteX5-99" fmla="*/ 1601737 w 2487562"/>
              <a:gd name="connsiteY5-100" fmla="*/ 0 h 1203325"/>
              <a:gd name="connsiteX6-101" fmla="*/ 1103262 w 2487562"/>
              <a:gd name="connsiteY6-102" fmla="*/ 31750 h 1203325"/>
              <a:gd name="connsiteX7-103" fmla="*/ 817512 w 2487562"/>
              <a:gd name="connsiteY7-104" fmla="*/ 177800 h 1203325"/>
              <a:gd name="connsiteX8-105" fmla="*/ 166637 w 2487562"/>
              <a:gd name="connsiteY8-106" fmla="*/ 415925 h 1203325"/>
              <a:gd name="connsiteX9-107" fmla="*/ 249187 w 2487562"/>
              <a:gd name="connsiteY9-108" fmla="*/ 1111250 h 1203325"/>
              <a:gd name="connsiteX10-109" fmla="*/ 423812 w 2487562"/>
              <a:gd name="connsiteY10-110" fmla="*/ 1203325 h 1203325"/>
              <a:gd name="connsiteX0-111" fmla="*/ 423812 w 2487562"/>
              <a:gd name="connsiteY0-112" fmla="*/ 1203325 h 1203325"/>
              <a:gd name="connsiteX1-113" fmla="*/ 2236737 w 2487562"/>
              <a:gd name="connsiteY1-114" fmla="*/ 1203325 h 1203325"/>
              <a:gd name="connsiteX2-115" fmla="*/ 2487562 w 2487562"/>
              <a:gd name="connsiteY2-116" fmla="*/ 508000 h 1203325"/>
              <a:gd name="connsiteX3-117" fmla="*/ 2255787 w 2487562"/>
              <a:gd name="connsiteY3-118" fmla="*/ 349250 h 1203325"/>
              <a:gd name="connsiteX4-119" fmla="*/ 2030362 w 2487562"/>
              <a:gd name="connsiteY4-120" fmla="*/ 123825 h 1203325"/>
              <a:gd name="connsiteX5-121" fmla="*/ 1601737 w 2487562"/>
              <a:gd name="connsiteY5-122" fmla="*/ 0 h 1203325"/>
              <a:gd name="connsiteX6-123" fmla="*/ 1103262 w 2487562"/>
              <a:gd name="connsiteY6-124" fmla="*/ 31750 h 1203325"/>
              <a:gd name="connsiteX7-125" fmla="*/ 817512 w 2487562"/>
              <a:gd name="connsiteY7-126" fmla="*/ 177800 h 1203325"/>
              <a:gd name="connsiteX8-127" fmla="*/ 166637 w 2487562"/>
              <a:gd name="connsiteY8-128" fmla="*/ 415925 h 1203325"/>
              <a:gd name="connsiteX9-129" fmla="*/ 249187 w 2487562"/>
              <a:gd name="connsiteY9-130" fmla="*/ 1111250 h 1203325"/>
              <a:gd name="connsiteX10-131" fmla="*/ 423812 w 2487562"/>
              <a:gd name="connsiteY10-132" fmla="*/ 1203325 h 1203325"/>
              <a:gd name="connsiteX0-133" fmla="*/ 423812 w 2487562"/>
              <a:gd name="connsiteY0-134" fmla="*/ 1203325 h 1203325"/>
              <a:gd name="connsiteX1-135" fmla="*/ 2236737 w 2487562"/>
              <a:gd name="connsiteY1-136" fmla="*/ 1203325 h 1203325"/>
              <a:gd name="connsiteX2-137" fmla="*/ 2487562 w 2487562"/>
              <a:gd name="connsiteY2-138" fmla="*/ 508000 h 1203325"/>
              <a:gd name="connsiteX3-139" fmla="*/ 2255787 w 2487562"/>
              <a:gd name="connsiteY3-140" fmla="*/ 349250 h 1203325"/>
              <a:gd name="connsiteX4-141" fmla="*/ 2030362 w 2487562"/>
              <a:gd name="connsiteY4-142" fmla="*/ 123825 h 1203325"/>
              <a:gd name="connsiteX5-143" fmla="*/ 1601737 w 2487562"/>
              <a:gd name="connsiteY5-144" fmla="*/ 0 h 1203325"/>
              <a:gd name="connsiteX6-145" fmla="*/ 1103262 w 2487562"/>
              <a:gd name="connsiteY6-146" fmla="*/ 31750 h 1203325"/>
              <a:gd name="connsiteX7-147" fmla="*/ 817512 w 2487562"/>
              <a:gd name="connsiteY7-148" fmla="*/ 177800 h 1203325"/>
              <a:gd name="connsiteX8-149" fmla="*/ 166637 w 2487562"/>
              <a:gd name="connsiteY8-150" fmla="*/ 415925 h 1203325"/>
              <a:gd name="connsiteX9-151" fmla="*/ 249187 w 2487562"/>
              <a:gd name="connsiteY9-152" fmla="*/ 1111250 h 1203325"/>
              <a:gd name="connsiteX10-153" fmla="*/ 423812 w 2487562"/>
              <a:gd name="connsiteY10-154" fmla="*/ 1203325 h 1203325"/>
              <a:gd name="connsiteX0-155" fmla="*/ 423812 w 2487562"/>
              <a:gd name="connsiteY0-156" fmla="*/ 1203325 h 1203325"/>
              <a:gd name="connsiteX1-157" fmla="*/ 2236737 w 2487562"/>
              <a:gd name="connsiteY1-158" fmla="*/ 1203325 h 1203325"/>
              <a:gd name="connsiteX2-159" fmla="*/ 2487562 w 2487562"/>
              <a:gd name="connsiteY2-160" fmla="*/ 508000 h 1203325"/>
              <a:gd name="connsiteX3-161" fmla="*/ 2255787 w 2487562"/>
              <a:gd name="connsiteY3-162" fmla="*/ 349250 h 1203325"/>
              <a:gd name="connsiteX4-163" fmla="*/ 2030362 w 2487562"/>
              <a:gd name="connsiteY4-164" fmla="*/ 123825 h 1203325"/>
              <a:gd name="connsiteX5-165" fmla="*/ 1601737 w 2487562"/>
              <a:gd name="connsiteY5-166" fmla="*/ 0 h 1203325"/>
              <a:gd name="connsiteX6-167" fmla="*/ 1103262 w 2487562"/>
              <a:gd name="connsiteY6-168" fmla="*/ 31750 h 1203325"/>
              <a:gd name="connsiteX7-169" fmla="*/ 817512 w 2487562"/>
              <a:gd name="connsiteY7-170" fmla="*/ 177800 h 1203325"/>
              <a:gd name="connsiteX8-171" fmla="*/ 166637 w 2487562"/>
              <a:gd name="connsiteY8-172" fmla="*/ 415925 h 1203325"/>
              <a:gd name="connsiteX9-173" fmla="*/ 249187 w 2487562"/>
              <a:gd name="connsiteY9-174" fmla="*/ 1111250 h 1203325"/>
              <a:gd name="connsiteX10-175" fmla="*/ 423812 w 2487562"/>
              <a:gd name="connsiteY10-176" fmla="*/ 1203325 h 1203325"/>
              <a:gd name="connsiteX0-177" fmla="*/ 423812 w 2487562"/>
              <a:gd name="connsiteY0-178" fmla="*/ 1203325 h 1203325"/>
              <a:gd name="connsiteX1-179" fmla="*/ 2236737 w 2487562"/>
              <a:gd name="connsiteY1-180" fmla="*/ 1203325 h 1203325"/>
              <a:gd name="connsiteX2-181" fmla="*/ 2487562 w 2487562"/>
              <a:gd name="connsiteY2-182" fmla="*/ 508000 h 1203325"/>
              <a:gd name="connsiteX3-183" fmla="*/ 2255787 w 2487562"/>
              <a:gd name="connsiteY3-184" fmla="*/ 349250 h 1203325"/>
              <a:gd name="connsiteX4-185" fmla="*/ 2030362 w 2487562"/>
              <a:gd name="connsiteY4-186" fmla="*/ 123825 h 1203325"/>
              <a:gd name="connsiteX5-187" fmla="*/ 1601737 w 2487562"/>
              <a:gd name="connsiteY5-188" fmla="*/ 0 h 1203325"/>
              <a:gd name="connsiteX6-189" fmla="*/ 1103262 w 2487562"/>
              <a:gd name="connsiteY6-190" fmla="*/ 31750 h 1203325"/>
              <a:gd name="connsiteX7-191" fmla="*/ 817512 w 2487562"/>
              <a:gd name="connsiteY7-192" fmla="*/ 123825 h 1203325"/>
              <a:gd name="connsiteX8-193" fmla="*/ 166637 w 2487562"/>
              <a:gd name="connsiteY8-194" fmla="*/ 415925 h 1203325"/>
              <a:gd name="connsiteX9-195" fmla="*/ 249187 w 2487562"/>
              <a:gd name="connsiteY9-196" fmla="*/ 1111250 h 1203325"/>
              <a:gd name="connsiteX10-197" fmla="*/ 423812 w 2487562"/>
              <a:gd name="connsiteY10-198" fmla="*/ 1203325 h 1203325"/>
              <a:gd name="connsiteX0-199" fmla="*/ 423812 w 2487562"/>
              <a:gd name="connsiteY0-200" fmla="*/ 1210965 h 1210965"/>
              <a:gd name="connsiteX1-201" fmla="*/ 2236737 w 2487562"/>
              <a:gd name="connsiteY1-202" fmla="*/ 1210965 h 1210965"/>
              <a:gd name="connsiteX2-203" fmla="*/ 2487562 w 2487562"/>
              <a:gd name="connsiteY2-204" fmla="*/ 515640 h 1210965"/>
              <a:gd name="connsiteX3-205" fmla="*/ 2255787 w 2487562"/>
              <a:gd name="connsiteY3-206" fmla="*/ 356890 h 1210965"/>
              <a:gd name="connsiteX4-207" fmla="*/ 2030362 w 2487562"/>
              <a:gd name="connsiteY4-208" fmla="*/ 131465 h 1210965"/>
              <a:gd name="connsiteX5-209" fmla="*/ 1601737 w 2487562"/>
              <a:gd name="connsiteY5-210" fmla="*/ 7640 h 1210965"/>
              <a:gd name="connsiteX6-211" fmla="*/ 1103262 w 2487562"/>
              <a:gd name="connsiteY6-212" fmla="*/ 39390 h 1210965"/>
              <a:gd name="connsiteX7-213" fmla="*/ 817512 w 2487562"/>
              <a:gd name="connsiteY7-214" fmla="*/ 131465 h 1210965"/>
              <a:gd name="connsiteX8-215" fmla="*/ 166637 w 2487562"/>
              <a:gd name="connsiteY8-216" fmla="*/ 423565 h 1210965"/>
              <a:gd name="connsiteX9-217" fmla="*/ 249187 w 2487562"/>
              <a:gd name="connsiteY9-218" fmla="*/ 1118890 h 1210965"/>
              <a:gd name="connsiteX10-219" fmla="*/ 423812 w 2487562"/>
              <a:gd name="connsiteY10-220" fmla="*/ 1210965 h 1210965"/>
              <a:gd name="connsiteX0-221" fmla="*/ 423812 w 2487562"/>
              <a:gd name="connsiteY0-222" fmla="*/ 1224763 h 1224763"/>
              <a:gd name="connsiteX1-223" fmla="*/ 2236737 w 2487562"/>
              <a:gd name="connsiteY1-224" fmla="*/ 1224763 h 1224763"/>
              <a:gd name="connsiteX2-225" fmla="*/ 2487562 w 2487562"/>
              <a:gd name="connsiteY2-226" fmla="*/ 529438 h 1224763"/>
              <a:gd name="connsiteX3-227" fmla="*/ 2255787 w 2487562"/>
              <a:gd name="connsiteY3-228" fmla="*/ 370688 h 1224763"/>
              <a:gd name="connsiteX4-229" fmla="*/ 2030362 w 2487562"/>
              <a:gd name="connsiteY4-230" fmla="*/ 145263 h 1224763"/>
              <a:gd name="connsiteX5-231" fmla="*/ 1601737 w 2487562"/>
              <a:gd name="connsiteY5-232" fmla="*/ 21438 h 1224763"/>
              <a:gd name="connsiteX6-233" fmla="*/ 1112787 w 2487562"/>
              <a:gd name="connsiteY6-234" fmla="*/ 30963 h 1224763"/>
              <a:gd name="connsiteX7-235" fmla="*/ 817512 w 2487562"/>
              <a:gd name="connsiteY7-236" fmla="*/ 145263 h 1224763"/>
              <a:gd name="connsiteX8-237" fmla="*/ 166637 w 2487562"/>
              <a:gd name="connsiteY8-238" fmla="*/ 437363 h 1224763"/>
              <a:gd name="connsiteX9-239" fmla="*/ 249187 w 2487562"/>
              <a:gd name="connsiteY9-240" fmla="*/ 1132688 h 1224763"/>
              <a:gd name="connsiteX10-241" fmla="*/ 423812 w 2487562"/>
              <a:gd name="connsiteY10-242" fmla="*/ 1224763 h 1224763"/>
              <a:gd name="connsiteX0-243" fmla="*/ 423812 w 2487562"/>
              <a:gd name="connsiteY0-244" fmla="*/ 1276040 h 1276040"/>
              <a:gd name="connsiteX1-245" fmla="*/ 2236737 w 2487562"/>
              <a:gd name="connsiteY1-246" fmla="*/ 1276040 h 1276040"/>
              <a:gd name="connsiteX2-247" fmla="*/ 2487562 w 2487562"/>
              <a:gd name="connsiteY2-248" fmla="*/ 580715 h 1276040"/>
              <a:gd name="connsiteX3-249" fmla="*/ 2255787 w 2487562"/>
              <a:gd name="connsiteY3-250" fmla="*/ 421965 h 1276040"/>
              <a:gd name="connsiteX4-251" fmla="*/ 2030362 w 2487562"/>
              <a:gd name="connsiteY4-252" fmla="*/ 196540 h 1276040"/>
              <a:gd name="connsiteX5-253" fmla="*/ 1601737 w 2487562"/>
              <a:gd name="connsiteY5-254" fmla="*/ 72715 h 1276040"/>
              <a:gd name="connsiteX6-255" fmla="*/ 1112787 w 2487562"/>
              <a:gd name="connsiteY6-256" fmla="*/ 82240 h 1276040"/>
              <a:gd name="connsiteX7-257" fmla="*/ 817512 w 2487562"/>
              <a:gd name="connsiteY7-258" fmla="*/ 196540 h 1276040"/>
              <a:gd name="connsiteX8-259" fmla="*/ 166637 w 2487562"/>
              <a:gd name="connsiteY8-260" fmla="*/ 488640 h 1276040"/>
              <a:gd name="connsiteX9-261" fmla="*/ 249187 w 2487562"/>
              <a:gd name="connsiteY9-262" fmla="*/ 1183965 h 1276040"/>
              <a:gd name="connsiteX10-263" fmla="*/ 423812 w 2487562"/>
              <a:gd name="connsiteY10-264" fmla="*/ 1276040 h 1276040"/>
              <a:gd name="connsiteX0-265" fmla="*/ 423812 w 2487562"/>
              <a:gd name="connsiteY0-266" fmla="*/ 1359584 h 1359584"/>
              <a:gd name="connsiteX1-267" fmla="*/ 2236737 w 2487562"/>
              <a:gd name="connsiteY1-268" fmla="*/ 1359584 h 1359584"/>
              <a:gd name="connsiteX2-269" fmla="*/ 2487562 w 2487562"/>
              <a:gd name="connsiteY2-270" fmla="*/ 664259 h 1359584"/>
              <a:gd name="connsiteX3-271" fmla="*/ 2255787 w 2487562"/>
              <a:gd name="connsiteY3-272" fmla="*/ 505509 h 1359584"/>
              <a:gd name="connsiteX4-273" fmla="*/ 2030362 w 2487562"/>
              <a:gd name="connsiteY4-274" fmla="*/ 280084 h 1359584"/>
              <a:gd name="connsiteX5-275" fmla="*/ 1601737 w 2487562"/>
              <a:gd name="connsiteY5-276" fmla="*/ 156259 h 1359584"/>
              <a:gd name="connsiteX6-277" fmla="*/ 1112787 w 2487562"/>
              <a:gd name="connsiteY6-278" fmla="*/ 165784 h 1359584"/>
              <a:gd name="connsiteX7-279" fmla="*/ 817512 w 2487562"/>
              <a:gd name="connsiteY7-280" fmla="*/ 280084 h 1359584"/>
              <a:gd name="connsiteX8-281" fmla="*/ 166637 w 2487562"/>
              <a:gd name="connsiteY8-282" fmla="*/ 572184 h 1359584"/>
              <a:gd name="connsiteX9-283" fmla="*/ 249187 w 2487562"/>
              <a:gd name="connsiteY9-284" fmla="*/ 1267509 h 1359584"/>
              <a:gd name="connsiteX10-285" fmla="*/ 423812 w 2487562"/>
              <a:gd name="connsiteY10-286" fmla="*/ 1359584 h 1359584"/>
              <a:gd name="connsiteX0-287" fmla="*/ 423812 w 2487562"/>
              <a:gd name="connsiteY0-288" fmla="*/ 1359584 h 1359584"/>
              <a:gd name="connsiteX1-289" fmla="*/ 2236737 w 2487562"/>
              <a:gd name="connsiteY1-290" fmla="*/ 1359584 h 1359584"/>
              <a:gd name="connsiteX2-291" fmla="*/ 2487562 w 2487562"/>
              <a:gd name="connsiteY2-292" fmla="*/ 664259 h 1359584"/>
              <a:gd name="connsiteX3-293" fmla="*/ 2255787 w 2487562"/>
              <a:gd name="connsiteY3-294" fmla="*/ 505509 h 1359584"/>
              <a:gd name="connsiteX4-295" fmla="*/ 2030362 w 2487562"/>
              <a:gd name="connsiteY4-296" fmla="*/ 280084 h 1359584"/>
              <a:gd name="connsiteX5-297" fmla="*/ 1601737 w 2487562"/>
              <a:gd name="connsiteY5-298" fmla="*/ 156259 h 1359584"/>
              <a:gd name="connsiteX6-299" fmla="*/ 1112787 w 2487562"/>
              <a:gd name="connsiteY6-300" fmla="*/ 165784 h 1359584"/>
              <a:gd name="connsiteX7-301" fmla="*/ 817512 w 2487562"/>
              <a:gd name="connsiteY7-302" fmla="*/ 280084 h 1359584"/>
              <a:gd name="connsiteX8-303" fmla="*/ 166637 w 2487562"/>
              <a:gd name="connsiteY8-304" fmla="*/ 572184 h 1359584"/>
              <a:gd name="connsiteX9-305" fmla="*/ 249187 w 2487562"/>
              <a:gd name="connsiteY9-306" fmla="*/ 1267509 h 1359584"/>
              <a:gd name="connsiteX10-307" fmla="*/ 423812 w 2487562"/>
              <a:gd name="connsiteY10-308" fmla="*/ 1359584 h 1359584"/>
              <a:gd name="connsiteX0-309" fmla="*/ 423812 w 2487562"/>
              <a:gd name="connsiteY0-310" fmla="*/ 1359584 h 1359584"/>
              <a:gd name="connsiteX1-311" fmla="*/ 2236737 w 2487562"/>
              <a:gd name="connsiteY1-312" fmla="*/ 1359584 h 1359584"/>
              <a:gd name="connsiteX2-313" fmla="*/ 2487562 w 2487562"/>
              <a:gd name="connsiteY2-314" fmla="*/ 664259 h 1359584"/>
              <a:gd name="connsiteX3-315" fmla="*/ 2255787 w 2487562"/>
              <a:gd name="connsiteY3-316" fmla="*/ 505509 h 1359584"/>
              <a:gd name="connsiteX4-317" fmla="*/ 2030362 w 2487562"/>
              <a:gd name="connsiteY4-318" fmla="*/ 280084 h 1359584"/>
              <a:gd name="connsiteX5-319" fmla="*/ 1601737 w 2487562"/>
              <a:gd name="connsiteY5-320" fmla="*/ 156259 h 1359584"/>
              <a:gd name="connsiteX6-321" fmla="*/ 1112787 w 2487562"/>
              <a:gd name="connsiteY6-322" fmla="*/ 165784 h 1359584"/>
              <a:gd name="connsiteX7-323" fmla="*/ 817512 w 2487562"/>
              <a:gd name="connsiteY7-324" fmla="*/ 280084 h 1359584"/>
              <a:gd name="connsiteX8-325" fmla="*/ 166637 w 2487562"/>
              <a:gd name="connsiteY8-326" fmla="*/ 572184 h 1359584"/>
              <a:gd name="connsiteX9-327" fmla="*/ 249187 w 2487562"/>
              <a:gd name="connsiteY9-328" fmla="*/ 1267509 h 1359584"/>
              <a:gd name="connsiteX10-329" fmla="*/ 423812 w 2487562"/>
              <a:gd name="connsiteY10-330" fmla="*/ 1359584 h 1359584"/>
              <a:gd name="connsiteX0-331" fmla="*/ 423812 w 2487562"/>
              <a:gd name="connsiteY0-332" fmla="*/ 1359584 h 1359584"/>
              <a:gd name="connsiteX1-333" fmla="*/ 2236737 w 2487562"/>
              <a:gd name="connsiteY1-334" fmla="*/ 1359584 h 1359584"/>
              <a:gd name="connsiteX2-335" fmla="*/ 2487562 w 2487562"/>
              <a:gd name="connsiteY2-336" fmla="*/ 664259 h 1359584"/>
              <a:gd name="connsiteX3-337" fmla="*/ 2255787 w 2487562"/>
              <a:gd name="connsiteY3-338" fmla="*/ 505509 h 1359584"/>
              <a:gd name="connsiteX4-339" fmla="*/ 2030362 w 2487562"/>
              <a:gd name="connsiteY4-340" fmla="*/ 280084 h 1359584"/>
              <a:gd name="connsiteX5-341" fmla="*/ 1601737 w 2487562"/>
              <a:gd name="connsiteY5-342" fmla="*/ 156259 h 1359584"/>
              <a:gd name="connsiteX6-343" fmla="*/ 1112787 w 2487562"/>
              <a:gd name="connsiteY6-344" fmla="*/ 165784 h 1359584"/>
              <a:gd name="connsiteX7-345" fmla="*/ 817512 w 2487562"/>
              <a:gd name="connsiteY7-346" fmla="*/ 280084 h 1359584"/>
              <a:gd name="connsiteX8-347" fmla="*/ 166637 w 2487562"/>
              <a:gd name="connsiteY8-348" fmla="*/ 572184 h 1359584"/>
              <a:gd name="connsiteX9-349" fmla="*/ 249187 w 2487562"/>
              <a:gd name="connsiteY9-350" fmla="*/ 1267509 h 1359584"/>
              <a:gd name="connsiteX10-351" fmla="*/ 423812 w 2487562"/>
              <a:gd name="connsiteY10-352" fmla="*/ 1359584 h 1359584"/>
              <a:gd name="connsiteX0-353" fmla="*/ 423812 w 2487562"/>
              <a:gd name="connsiteY0-354" fmla="*/ 1359584 h 1359584"/>
              <a:gd name="connsiteX1-355" fmla="*/ 2236737 w 2487562"/>
              <a:gd name="connsiteY1-356" fmla="*/ 1359584 h 1359584"/>
              <a:gd name="connsiteX2-357" fmla="*/ 2487562 w 2487562"/>
              <a:gd name="connsiteY2-358" fmla="*/ 664259 h 1359584"/>
              <a:gd name="connsiteX3-359" fmla="*/ 2255787 w 2487562"/>
              <a:gd name="connsiteY3-360" fmla="*/ 505509 h 1359584"/>
              <a:gd name="connsiteX4-361" fmla="*/ 2030362 w 2487562"/>
              <a:gd name="connsiteY4-362" fmla="*/ 280084 h 1359584"/>
              <a:gd name="connsiteX5-363" fmla="*/ 1601737 w 2487562"/>
              <a:gd name="connsiteY5-364" fmla="*/ 156259 h 1359584"/>
              <a:gd name="connsiteX6-365" fmla="*/ 1112787 w 2487562"/>
              <a:gd name="connsiteY6-366" fmla="*/ 165784 h 1359584"/>
              <a:gd name="connsiteX7-367" fmla="*/ 817512 w 2487562"/>
              <a:gd name="connsiteY7-368" fmla="*/ 280084 h 1359584"/>
              <a:gd name="connsiteX8-369" fmla="*/ 166637 w 2487562"/>
              <a:gd name="connsiteY8-370" fmla="*/ 572184 h 1359584"/>
              <a:gd name="connsiteX9-371" fmla="*/ 249187 w 2487562"/>
              <a:gd name="connsiteY9-372" fmla="*/ 1267509 h 1359584"/>
              <a:gd name="connsiteX10-373" fmla="*/ 423812 w 2487562"/>
              <a:gd name="connsiteY10-374" fmla="*/ 1359584 h 1359584"/>
              <a:gd name="connsiteX0-375" fmla="*/ 423812 w 2487562"/>
              <a:gd name="connsiteY0-376" fmla="*/ 1359584 h 1359584"/>
              <a:gd name="connsiteX1-377" fmla="*/ 2236737 w 2487562"/>
              <a:gd name="connsiteY1-378" fmla="*/ 1359584 h 1359584"/>
              <a:gd name="connsiteX2-379" fmla="*/ 2487562 w 2487562"/>
              <a:gd name="connsiteY2-380" fmla="*/ 664259 h 1359584"/>
              <a:gd name="connsiteX3-381" fmla="*/ 2255787 w 2487562"/>
              <a:gd name="connsiteY3-382" fmla="*/ 505509 h 1359584"/>
              <a:gd name="connsiteX4-383" fmla="*/ 2030362 w 2487562"/>
              <a:gd name="connsiteY4-384" fmla="*/ 280084 h 1359584"/>
              <a:gd name="connsiteX5-385" fmla="*/ 1601737 w 2487562"/>
              <a:gd name="connsiteY5-386" fmla="*/ 156259 h 1359584"/>
              <a:gd name="connsiteX6-387" fmla="*/ 1112787 w 2487562"/>
              <a:gd name="connsiteY6-388" fmla="*/ 165784 h 1359584"/>
              <a:gd name="connsiteX7-389" fmla="*/ 817512 w 2487562"/>
              <a:gd name="connsiteY7-390" fmla="*/ 280084 h 1359584"/>
              <a:gd name="connsiteX8-391" fmla="*/ 166637 w 2487562"/>
              <a:gd name="connsiteY8-392" fmla="*/ 572184 h 1359584"/>
              <a:gd name="connsiteX9-393" fmla="*/ 249187 w 2487562"/>
              <a:gd name="connsiteY9-394" fmla="*/ 1267509 h 1359584"/>
              <a:gd name="connsiteX10-395" fmla="*/ 423812 w 2487562"/>
              <a:gd name="connsiteY10-396" fmla="*/ 1359584 h 1359584"/>
              <a:gd name="connsiteX0-397" fmla="*/ 423812 w 2487562"/>
              <a:gd name="connsiteY0-398" fmla="*/ 1359584 h 1359584"/>
              <a:gd name="connsiteX1-399" fmla="*/ 2236737 w 2487562"/>
              <a:gd name="connsiteY1-400" fmla="*/ 1359584 h 1359584"/>
              <a:gd name="connsiteX2-401" fmla="*/ 2487562 w 2487562"/>
              <a:gd name="connsiteY2-402" fmla="*/ 664259 h 1359584"/>
              <a:gd name="connsiteX3-403" fmla="*/ 2255787 w 2487562"/>
              <a:gd name="connsiteY3-404" fmla="*/ 505509 h 1359584"/>
              <a:gd name="connsiteX4-405" fmla="*/ 2030362 w 2487562"/>
              <a:gd name="connsiteY4-406" fmla="*/ 280084 h 1359584"/>
              <a:gd name="connsiteX5-407" fmla="*/ 1601737 w 2487562"/>
              <a:gd name="connsiteY5-408" fmla="*/ 156259 h 1359584"/>
              <a:gd name="connsiteX6-409" fmla="*/ 1112787 w 2487562"/>
              <a:gd name="connsiteY6-410" fmla="*/ 165784 h 1359584"/>
              <a:gd name="connsiteX7-411" fmla="*/ 817512 w 2487562"/>
              <a:gd name="connsiteY7-412" fmla="*/ 280084 h 1359584"/>
              <a:gd name="connsiteX8-413" fmla="*/ 166637 w 2487562"/>
              <a:gd name="connsiteY8-414" fmla="*/ 572184 h 1359584"/>
              <a:gd name="connsiteX9-415" fmla="*/ 249187 w 2487562"/>
              <a:gd name="connsiteY9-416" fmla="*/ 1267509 h 1359584"/>
              <a:gd name="connsiteX10-417" fmla="*/ 423812 w 2487562"/>
              <a:gd name="connsiteY10-418" fmla="*/ 1359584 h 1359584"/>
              <a:gd name="connsiteX0-419" fmla="*/ 423812 w 2487562"/>
              <a:gd name="connsiteY0-420" fmla="*/ 1359584 h 1359584"/>
              <a:gd name="connsiteX1-421" fmla="*/ 2236737 w 2487562"/>
              <a:gd name="connsiteY1-422" fmla="*/ 1359584 h 1359584"/>
              <a:gd name="connsiteX2-423" fmla="*/ 2487562 w 2487562"/>
              <a:gd name="connsiteY2-424" fmla="*/ 664259 h 1359584"/>
              <a:gd name="connsiteX3-425" fmla="*/ 2255787 w 2487562"/>
              <a:gd name="connsiteY3-426" fmla="*/ 505509 h 1359584"/>
              <a:gd name="connsiteX4-427" fmla="*/ 2030362 w 2487562"/>
              <a:gd name="connsiteY4-428" fmla="*/ 280084 h 1359584"/>
              <a:gd name="connsiteX5-429" fmla="*/ 1601737 w 2487562"/>
              <a:gd name="connsiteY5-430" fmla="*/ 156259 h 1359584"/>
              <a:gd name="connsiteX6-431" fmla="*/ 1112787 w 2487562"/>
              <a:gd name="connsiteY6-432" fmla="*/ 165784 h 1359584"/>
              <a:gd name="connsiteX7-433" fmla="*/ 817512 w 2487562"/>
              <a:gd name="connsiteY7-434" fmla="*/ 280084 h 1359584"/>
              <a:gd name="connsiteX8-435" fmla="*/ 166637 w 2487562"/>
              <a:gd name="connsiteY8-436" fmla="*/ 572184 h 1359584"/>
              <a:gd name="connsiteX9-437" fmla="*/ 249187 w 2487562"/>
              <a:gd name="connsiteY9-438" fmla="*/ 1267509 h 1359584"/>
              <a:gd name="connsiteX10-439" fmla="*/ 423812 w 2487562"/>
              <a:gd name="connsiteY10-440" fmla="*/ 1359584 h 1359584"/>
              <a:gd name="connsiteX0-441" fmla="*/ 423812 w 2488256"/>
              <a:gd name="connsiteY0-442" fmla="*/ 1359584 h 1359584"/>
              <a:gd name="connsiteX1-443" fmla="*/ 2236737 w 2488256"/>
              <a:gd name="connsiteY1-444" fmla="*/ 1359584 h 1359584"/>
              <a:gd name="connsiteX2-445" fmla="*/ 2487562 w 2488256"/>
              <a:gd name="connsiteY2-446" fmla="*/ 664259 h 1359584"/>
              <a:gd name="connsiteX3-447" fmla="*/ 2255787 w 2488256"/>
              <a:gd name="connsiteY3-448" fmla="*/ 505509 h 1359584"/>
              <a:gd name="connsiteX4-449" fmla="*/ 2030362 w 2488256"/>
              <a:gd name="connsiteY4-450" fmla="*/ 280084 h 1359584"/>
              <a:gd name="connsiteX5-451" fmla="*/ 1601737 w 2488256"/>
              <a:gd name="connsiteY5-452" fmla="*/ 156259 h 1359584"/>
              <a:gd name="connsiteX6-453" fmla="*/ 1112787 w 2488256"/>
              <a:gd name="connsiteY6-454" fmla="*/ 165784 h 1359584"/>
              <a:gd name="connsiteX7-455" fmla="*/ 817512 w 2488256"/>
              <a:gd name="connsiteY7-456" fmla="*/ 280084 h 1359584"/>
              <a:gd name="connsiteX8-457" fmla="*/ 166637 w 2488256"/>
              <a:gd name="connsiteY8-458" fmla="*/ 572184 h 1359584"/>
              <a:gd name="connsiteX9-459" fmla="*/ 249187 w 2488256"/>
              <a:gd name="connsiteY9-460" fmla="*/ 1267509 h 1359584"/>
              <a:gd name="connsiteX10-461" fmla="*/ 423812 w 2488256"/>
              <a:gd name="connsiteY10-462" fmla="*/ 1359584 h 1359584"/>
              <a:gd name="connsiteX0-463" fmla="*/ 423812 w 2613718"/>
              <a:gd name="connsiteY0-464" fmla="*/ 1359584 h 1359584"/>
              <a:gd name="connsiteX1-465" fmla="*/ 2236737 w 2613718"/>
              <a:gd name="connsiteY1-466" fmla="*/ 1359584 h 1359584"/>
              <a:gd name="connsiteX2-467" fmla="*/ 2487562 w 2613718"/>
              <a:gd name="connsiteY2-468" fmla="*/ 664259 h 1359584"/>
              <a:gd name="connsiteX3-469" fmla="*/ 2255787 w 2613718"/>
              <a:gd name="connsiteY3-470" fmla="*/ 505509 h 1359584"/>
              <a:gd name="connsiteX4-471" fmla="*/ 2030362 w 2613718"/>
              <a:gd name="connsiteY4-472" fmla="*/ 280084 h 1359584"/>
              <a:gd name="connsiteX5-473" fmla="*/ 1601737 w 2613718"/>
              <a:gd name="connsiteY5-474" fmla="*/ 156259 h 1359584"/>
              <a:gd name="connsiteX6-475" fmla="*/ 1112787 w 2613718"/>
              <a:gd name="connsiteY6-476" fmla="*/ 165784 h 1359584"/>
              <a:gd name="connsiteX7-477" fmla="*/ 817512 w 2613718"/>
              <a:gd name="connsiteY7-478" fmla="*/ 280084 h 1359584"/>
              <a:gd name="connsiteX8-479" fmla="*/ 166637 w 2613718"/>
              <a:gd name="connsiteY8-480" fmla="*/ 572184 h 1359584"/>
              <a:gd name="connsiteX9-481" fmla="*/ 249187 w 2613718"/>
              <a:gd name="connsiteY9-482" fmla="*/ 1267509 h 1359584"/>
              <a:gd name="connsiteX10-483" fmla="*/ 423812 w 2613718"/>
              <a:gd name="connsiteY10-484" fmla="*/ 1359584 h 1359584"/>
              <a:gd name="connsiteX0-485" fmla="*/ 423812 w 2679088"/>
              <a:gd name="connsiteY0-486" fmla="*/ 1359584 h 1359584"/>
              <a:gd name="connsiteX1-487" fmla="*/ 2236737 w 2679088"/>
              <a:gd name="connsiteY1-488" fmla="*/ 1359584 h 1359584"/>
              <a:gd name="connsiteX2-489" fmla="*/ 2487562 w 2679088"/>
              <a:gd name="connsiteY2-490" fmla="*/ 664259 h 1359584"/>
              <a:gd name="connsiteX3-491" fmla="*/ 2255787 w 2679088"/>
              <a:gd name="connsiteY3-492" fmla="*/ 505509 h 1359584"/>
              <a:gd name="connsiteX4-493" fmla="*/ 2030362 w 2679088"/>
              <a:gd name="connsiteY4-494" fmla="*/ 280084 h 1359584"/>
              <a:gd name="connsiteX5-495" fmla="*/ 1601737 w 2679088"/>
              <a:gd name="connsiteY5-496" fmla="*/ 156259 h 1359584"/>
              <a:gd name="connsiteX6-497" fmla="*/ 1112787 w 2679088"/>
              <a:gd name="connsiteY6-498" fmla="*/ 165784 h 1359584"/>
              <a:gd name="connsiteX7-499" fmla="*/ 817512 w 2679088"/>
              <a:gd name="connsiteY7-500" fmla="*/ 280084 h 1359584"/>
              <a:gd name="connsiteX8-501" fmla="*/ 166637 w 2679088"/>
              <a:gd name="connsiteY8-502" fmla="*/ 572184 h 1359584"/>
              <a:gd name="connsiteX9-503" fmla="*/ 249187 w 2679088"/>
              <a:gd name="connsiteY9-504" fmla="*/ 1267509 h 1359584"/>
              <a:gd name="connsiteX10-505" fmla="*/ 423812 w 2679088"/>
              <a:gd name="connsiteY10-506" fmla="*/ 1359584 h 1359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2679088" h="1359584">
                <a:moveTo>
                  <a:pt x="423812" y="1359584"/>
                </a:moveTo>
                <a:lnTo>
                  <a:pt x="2236737" y="1359584"/>
                </a:lnTo>
                <a:cubicBezTo>
                  <a:pt x="2656895" y="1356409"/>
                  <a:pt x="2851629" y="896034"/>
                  <a:pt x="2487562" y="664259"/>
                </a:cubicBezTo>
                <a:cubicBezTo>
                  <a:pt x="2492854" y="595467"/>
                  <a:pt x="2472745" y="428251"/>
                  <a:pt x="2255787" y="505509"/>
                </a:cubicBezTo>
                <a:cubicBezTo>
                  <a:pt x="2253670" y="392267"/>
                  <a:pt x="2242029" y="279026"/>
                  <a:pt x="2030362" y="280084"/>
                </a:cubicBezTo>
                <a:cubicBezTo>
                  <a:pt x="2004962" y="137209"/>
                  <a:pt x="1795412" y="-21541"/>
                  <a:pt x="1601737" y="156259"/>
                </a:cubicBezTo>
                <a:cubicBezTo>
                  <a:pt x="1470504" y="-88216"/>
                  <a:pt x="1209095" y="-15191"/>
                  <a:pt x="1112787" y="165784"/>
                </a:cubicBezTo>
                <a:cubicBezTo>
                  <a:pt x="1008012" y="122392"/>
                  <a:pt x="865137" y="98051"/>
                  <a:pt x="817512" y="280084"/>
                </a:cubicBezTo>
                <a:cubicBezTo>
                  <a:pt x="568804" y="70534"/>
                  <a:pt x="53395" y="245159"/>
                  <a:pt x="166637" y="572184"/>
                </a:cubicBezTo>
                <a:cubicBezTo>
                  <a:pt x="-110646" y="775384"/>
                  <a:pt x="-13280" y="1102409"/>
                  <a:pt x="249187" y="1267509"/>
                </a:cubicBezTo>
                <a:cubicBezTo>
                  <a:pt x="288345" y="1352176"/>
                  <a:pt x="346554" y="1357467"/>
                  <a:pt x="423812" y="1359584"/>
                </a:cubicBezTo>
                <a:close/>
              </a:path>
            </a:pathLst>
          </a:custGeom>
          <a:solidFill>
            <a:srgbClr val="0FC4FF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66074" y="740893"/>
            <a:ext cx="2363729" cy="1215768"/>
          </a:xfrm>
          <a:custGeom>
            <a:avLst/>
            <a:gdLst>
              <a:gd name="connsiteX0" fmla="*/ 171450 w 2209800"/>
              <a:gd name="connsiteY0" fmla="*/ 1162050 h 1162050"/>
              <a:gd name="connsiteX1" fmla="*/ 2076450 w 2209800"/>
              <a:gd name="connsiteY1" fmla="*/ 1162050 h 1162050"/>
              <a:gd name="connsiteX2" fmla="*/ 2209800 w 2209800"/>
              <a:gd name="connsiteY2" fmla="*/ 476250 h 1162050"/>
              <a:gd name="connsiteX3" fmla="*/ 1701800 w 2209800"/>
              <a:gd name="connsiteY3" fmla="*/ 0 h 1162050"/>
              <a:gd name="connsiteX4" fmla="*/ 1235075 w 2209800"/>
              <a:gd name="connsiteY4" fmla="*/ 63500 h 1162050"/>
              <a:gd name="connsiteX5" fmla="*/ 720725 w 2209800"/>
              <a:gd name="connsiteY5" fmla="*/ 79375 h 1162050"/>
              <a:gd name="connsiteX6" fmla="*/ 177800 w 2209800"/>
              <a:gd name="connsiteY6" fmla="*/ 320675 h 1162050"/>
              <a:gd name="connsiteX7" fmla="*/ 6350 w 2209800"/>
              <a:gd name="connsiteY7" fmla="*/ 552450 h 1162050"/>
              <a:gd name="connsiteX8" fmla="*/ 0 w 2209800"/>
              <a:gd name="connsiteY8" fmla="*/ 790575 h 1162050"/>
              <a:gd name="connsiteX9" fmla="*/ 171450 w 2209800"/>
              <a:gd name="connsiteY9" fmla="*/ 1162050 h 1162050"/>
              <a:gd name="connsiteX0-1" fmla="*/ 171450 w 2273864"/>
              <a:gd name="connsiteY0-2" fmla="*/ 1162050 h 1162050"/>
              <a:gd name="connsiteX1-3" fmla="*/ 2076450 w 2273864"/>
              <a:gd name="connsiteY1-4" fmla="*/ 1162050 h 1162050"/>
              <a:gd name="connsiteX2-5" fmla="*/ 2209800 w 2273864"/>
              <a:gd name="connsiteY2-6" fmla="*/ 476250 h 1162050"/>
              <a:gd name="connsiteX3-7" fmla="*/ 1701800 w 2273864"/>
              <a:gd name="connsiteY3-8" fmla="*/ 0 h 1162050"/>
              <a:gd name="connsiteX4-9" fmla="*/ 1235075 w 2273864"/>
              <a:gd name="connsiteY4-10" fmla="*/ 63500 h 1162050"/>
              <a:gd name="connsiteX5-11" fmla="*/ 720725 w 2273864"/>
              <a:gd name="connsiteY5-12" fmla="*/ 79375 h 1162050"/>
              <a:gd name="connsiteX6-13" fmla="*/ 177800 w 2273864"/>
              <a:gd name="connsiteY6-14" fmla="*/ 320675 h 1162050"/>
              <a:gd name="connsiteX7-15" fmla="*/ 6350 w 2273864"/>
              <a:gd name="connsiteY7-16" fmla="*/ 552450 h 1162050"/>
              <a:gd name="connsiteX8-17" fmla="*/ 0 w 2273864"/>
              <a:gd name="connsiteY8-18" fmla="*/ 790575 h 1162050"/>
              <a:gd name="connsiteX9-19" fmla="*/ 171450 w 2273864"/>
              <a:gd name="connsiteY9-20" fmla="*/ 1162050 h 1162050"/>
              <a:gd name="connsiteX0-21" fmla="*/ 171450 w 2413593"/>
              <a:gd name="connsiteY0-22" fmla="*/ 1162050 h 1162050"/>
              <a:gd name="connsiteX1-23" fmla="*/ 2076450 w 2413593"/>
              <a:gd name="connsiteY1-24" fmla="*/ 1162050 h 1162050"/>
              <a:gd name="connsiteX2-25" fmla="*/ 2209800 w 2413593"/>
              <a:gd name="connsiteY2-26" fmla="*/ 476250 h 1162050"/>
              <a:gd name="connsiteX3-27" fmla="*/ 1701800 w 2413593"/>
              <a:gd name="connsiteY3-28" fmla="*/ 0 h 1162050"/>
              <a:gd name="connsiteX4-29" fmla="*/ 1235075 w 2413593"/>
              <a:gd name="connsiteY4-30" fmla="*/ 63500 h 1162050"/>
              <a:gd name="connsiteX5-31" fmla="*/ 720725 w 2413593"/>
              <a:gd name="connsiteY5-32" fmla="*/ 79375 h 1162050"/>
              <a:gd name="connsiteX6-33" fmla="*/ 177800 w 2413593"/>
              <a:gd name="connsiteY6-34" fmla="*/ 320675 h 1162050"/>
              <a:gd name="connsiteX7-35" fmla="*/ 6350 w 2413593"/>
              <a:gd name="connsiteY7-36" fmla="*/ 552450 h 1162050"/>
              <a:gd name="connsiteX8-37" fmla="*/ 0 w 2413593"/>
              <a:gd name="connsiteY8-38" fmla="*/ 790575 h 1162050"/>
              <a:gd name="connsiteX9-39" fmla="*/ 171450 w 2413593"/>
              <a:gd name="connsiteY9-40" fmla="*/ 1162050 h 1162050"/>
              <a:gd name="connsiteX0-41" fmla="*/ 171450 w 2413593"/>
              <a:gd name="connsiteY0-42" fmla="*/ 1162050 h 1162050"/>
              <a:gd name="connsiteX1-43" fmla="*/ 2076450 w 2413593"/>
              <a:gd name="connsiteY1-44" fmla="*/ 1162050 h 1162050"/>
              <a:gd name="connsiteX2-45" fmla="*/ 2209800 w 2413593"/>
              <a:gd name="connsiteY2-46" fmla="*/ 476250 h 1162050"/>
              <a:gd name="connsiteX3-47" fmla="*/ 1701800 w 2413593"/>
              <a:gd name="connsiteY3-48" fmla="*/ 0 h 1162050"/>
              <a:gd name="connsiteX4-49" fmla="*/ 1235075 w 2413593"/>
              <a:gd name="connsiteY4-50" fmla="*/ 63500 h 1162050"/>
              <a:gd name="connsiteX5-51" fmla="*/ 720725 w 2413593"/>
              <a:gd name="connsiteY5-52" fmla="*/ 79375 h 1162050"/>
              <a:gd name="connsiteX6-53" fmla="*/ 177800 w 2413593"/>
              <a:gd name="connsiteY6-54" fmla="*/ 320675 h 1162050"/>
              <a:gd name="connsiteX7-55" fmla="*/ 6350 w 2413593"/>
              <a:gd name="connsiteY7-56" fmla="*/ 552450 h 1162050"/>
              <a:gd name="connsiteX8-57" fmla="*/ 0 w 2413593"/>
              <a:gd name="connsiteY8-58" fmla="*/ 790575 h 1162050"/>
              <a:gd name="connsiteX9-59" fmla="*/ 171450 w 2413593"/>
              <a:gd name="connsiteY9-60" fmla="*/ 1162050 h 1162050"/>
              <a:gd name="connsiteX0-61" fmla="*/ 171450 w 2413593"/>
              <a:gd name="connsiteY0-62" fmla="*/ 1139825 h 1139825"/>
              <a:gd name="connsiteX1-63" fmla="*/ 2076450 w 2413593"/>
              <a:gd name="connsiteY1-64" fmla="*/ 1139825 h 1139825"/>
              <a:gd name="connsiteX2-65" fmla="*/ 2209800 w 2413593"/>
              <a:gd name="connsiteY2-66" fmla="*/ 454025 h 1139825"/>
              <a:gd name="connsiteX3-67" fmla="*/ 1704975 w 2413593"/>
              <a:gd name="connsiteY3-68" fmla="*/ 0 h 1139825"/>
              <a:gd name="connsiteX4-69" fmla="*/ 1235075 w 2413593"/>
              <a:gd name="connsiteY4-70" fmla="*/ 41275 h 1139825"/>
              <a:gd name="connsiteX5-71" fmla="*/ 720725 w 2413593"/>
              <a:gd name="connsiteY5-72" fmla="*/ 57150 h 1139825"/>
              <a:gd name="connsiteX6-73" fmla="*/ 177800 w 2413593"/>
              <a:gd name="connsiteY6-74" fmla="*/ 298450 h 1139825"/>
              <a:gd name="connsiteX7-75" fmla="*/ 6350 w 2413593"/>
              <a:gd name="connsiteY7-76" fmla="*/ 530225 h 1139825"/>
              <a:gd name="connsiteX8-77" fmla="*/ 0 w 2413593"/>
              <a:gd name="connsiteY8-78" fmla="*/ 768350 h 1139825"/>
              <a:gd name="connsiteX9-79" fmla="*/ 171450 w 2413593"/>
              <a:gd name="connsiteY9-80" fmla="*/ 1139825 h 1139825"/>
              <a:gd name="connsiteX0-81" fmla="*/ 171450 w 2413593"/>
              <a:gd name="connsiteY0-82" fmla="*/ 1261427 h 1261427"/>
              <a:gd name="connsiteX1-83" fmla="*/ 2076450 w 2413593"/>
              <a:gd name="connsiteY1-84" fmla="*/ 1261427 h 1261427"/>
              <a:gd name="connsiteX2-85" fmla="*/ 2209800 w 2413593"/>
              <a:gd name="connsiteY2-86" fmla="*/ 575627 h 1261427"/>
              <a:gd name="connsiteX3-87" fmla="*/ 1704975 w 2413593"/>
              <a:gd name="connsiteY3-88" fmla="*/ 121602 h 1261427"/>
              <a:gd name="connsiteX4-89" fmla="*/ 1235075 w 2413593"/>
              <a:gd name="connsiteY4-90" fmla="*/ 162877 h 1261427"/>
              <a:gd name="connsiteX5-91" fmla="*/ 720725 w 2413593"/>
              <a:gd name="connsiteY5-92" fmla="*/ 178752 h 1261427"/>
              <a:gd name="connsiteX6-93" fmla="*/ 177800 w 2413593"/>
              <a:gd name="connsiteY6-94" fmla="*/ 420052 h 1261427"/>
              <a:gd name="connsiteX7-95" fmla="*/ 6350 w 2413593"/>
              <a:gd name="connsiteY7-96" fmla="*/ 651827 h 1261427"/>
              <a:gd name="connsiteX8-97" fmla="*/ 0 w 2413593"/>
              <a:gd name="connsiteY8-98" fmla="*/ 889952 h 1261427"/>
              <a:gd name="connsiteX9-99" fmla="*/ 171450 w 2413593"/>
              <a:gd name="connsiteY9-100" fmla="*/ 1261427 h 1261427"/>
              <a:gd name="connsiteX0-101" fmla="*/ 171450 w 2413593"/>
              <a:gd name="connsiteY0-102" fmla="*/ 1261427 h 1261427"/>
              <a:gd name="connsiteX1-103" fmla="*/ 2076450 w 2413593"/>
              <a:gd name="connsiteY1-104" fmla="*/ 1261427 h 1261427"/>
              <a:gd name="connsiteX2-105" fmla="*/ 2209800 w 2413593"/>
              <a:gd name="connsiteY2-106" fmla="*/ 575627 h 1261427"/>
              <a:gd name="connsiteX3-107" fmla="*/ 1704975 w 2413593"/>
              <a:gd name="connsiteY3-108" fmla="*/ 121602 h 1261427"/>
              <a:gd name="connsiteX4-109" fmla="*/ 1235075 w 2413593"/>
              <a:gd name="connsiteY4-110" fmla="*/ 162877 h 1261427"/>
              <a:gd name="connsiteX5-111" fmla="*/ 720725 w 2413593"/>
              <a:gd name="connsiteY5-112" fmla="*/ 178752 h 1261427"/>
              <a:gd name="connsiteX6-113" fmla="*/ 177800 w 2413593"/>
              <a:gd name="connsiteY6-114" fmla="*/ 420052 h 1261427"/>
              <a:gd name="connsiteX7-115" fmla="*/ 6350 w 2413593"/>
              <a:gd name="connsiteY7-116" fmla="*/ 651827 h 1261427"/>
              <a:gd name="connsiteX8-117" fmla="*/ 0 w 2413593"/>
              <a:gd name="connsiteY8-118" fmla="*/ 889952 h 1261427"/>
              <a:gd name="connsiteX9-119" fmla="*/ 171450 w 2413593"/>
              <a:gd name="connsiteY9-120" fmla="*/ 1261427 h 1261427"/>
              <a:gd name="connsiteX0-121" fmla="*/ 171450 w 2413593"/>
              <a:gd name="connsiteY0-122" fmla="*/ 1261427 h 1261427"/>
              <a:gd name="connsiteX1-123" fmla="*/ 2076450 w 2413593"/>
              <a:gd name="connsiteY1-124" fmla="*/ 1261427 h 1261427"/>
              <a:gd name="connsiteX2-125" fmla="*/ 2209800 w 2413593"/>
              <a:gd name="connsiteY2-126" fmla="*/ 575627 h 1261427"/>
              <a:gd name="connsiteX3-127" fmla="*/ 1704975 w 2413593"/>
              <a:gd name="connsiteY3-128" fmla="*/ 121602 h 1261427"/>
              <a:gd name="connsiteX4-129" fmla="*/ 1235075 w 2413593"/>
              <a:gd name="connsiteY4-130" fmla="*/ 162877 h 1261427"/>
              <a:gd name="connsiteX5-131" fmla="*/ 720725 w 2413593"/>
              <a:gd name="connsiteY5-132" fmla="*/ 178752 h 1261427"/>
              <a:gd name="connsiteX6-133" fmla="*/ 177800 w 2413593"/>
              <a:gd name="connsiteY6-134" fmla="*/ 420052 h 1261427"/>
              <a:gd name="connsiteX7-135" fmla="*/ 6350 w 2413593"/>
              <a:gd name="connsiteY7-136" fmla="*/ 651827 h 1261427"/>
              <a:gd name="connsiteX8-137" fmla="*/ 0 w 2413593"/>
              <a:gd name="connsiteY8-138" fmla="*/ 889952 h 1261427"/>
              <a:gd name="connsiteX9-139" fmla="*/ 171450 w 2413593"/>
              <a:gd name="connsiteY9-140" fmla="*/ 1261427 h 1261427"/>
              <a:gd name="connsiteX0-141" fmla="*/ 171450 w 2413593"/>
              <a:gd name="connsiteY0-142" fmla="*/ 1261427 h 1261427"/>
              <a:gd name="connsiteX1-143" fmla="*/ 2076450 w 2413593"/>
              <a:gd name="connsiteY1-144" fmla="*/ 1261427 h 1261427"/>
              <a:gd name="connsiteX2-145" fmla="*/ 2209800 w 2413593"/>
              <a:gd name="connsiteY2-146" fmla="*/ 575627 h 1261427"/>
              <a:gd name="connsiteX3-147" fmla="*/ 1704975 w 2413593"/>
              <a:gd name="connsiteY3-148" fmla="*/ 121602 h 1261427"/>
              <a:gd name="connsiteX4-149" fmla="*/ 1235075 w 2413593"/>
              <a:gd name="connsiteY4-150" fmla="*/ 162877 h 1261427"/>
              <a:gd name="connsiteX5-151" fmla="*/ 720725 w 2413593"/>
              <a:gd name="connsiteY5-152" fmla="*/ 178752 h 1261427"/>
              <a:gd name="connsiteX6-153" fmla="*/ 177800 w 2413593"/>
              <a:gd name="connsiteY6-154" fmla="*/ 420052 h 1261427"/>
              <a:gd name="connsiteX7-155" fmla="*/ 6350 w 2413593"/>
              <a:gd name="connsiteY7-156" fmla="*/ 651827 h 1261427"/>
              <a:gd name="connsiteX8-157" fmla="*/ 0 w 2413593"/>
              <a:gd name="connsiteY8-158" fmla="*/ 889952 h 1261427"/>
              <a:gd name="connsiteX9-159" fmla="*/ 171450 w 2413593"/>
              <a:gd name="connsiteY9-160" fmla="*/ 1261427 h 1261427"/>
              <a:gd name="connsiteX0-161" fmla="*/ 171450 w 2413593"/>
              <a:gd name="connsiteY0-162" fmla="*/ 1261427 h 1261427"/>
              <a:gd name="connsiteX1-163" fmla="*/ 2076450 w 2413593"/>
              <a:gd name="connsiteY1-164" fmla="*/ 1261427 h 1261427"/>
              <a:gd name="connsiteX2-165" fmla="*/ 2209800 w 2413593"/>
              <a:gd name="connsiteY2-166" fmla="*/ 575627 h 1261427"/>
              <a:gd name="connsiteX3-167" fmla="*/ 1704975 w 2413593"/>
              <a:gd name="connsiteY3-168" fmla="*/ 121602 h 1261427"/>
              <a:gd name="connsiteX4-169" fmla="*/ 1235075 w 2413593"/>
              <a:gd name="connsiteY4-170" fmla="*/ 162877 h 1261427"/>
              <a:gd name="connsiteX5-171" fmla="*/ 720725 w 2413593"/>
              <a:gd name="connsiteY5-172" fmla="*/ 178752 h 1261427"/>
              <a:gd name="connsiteX6-173" fmla="*/ 177800 w 2413593"/>
              <a:gd name="connsiteY6-174" fmla="*/ 420052 h 1261427"/>
              <a:gd name="connsiteX7-175" fmla="*/ 6350 w 2413593"/>
              <a:gd name="connsiteY7-176" fmla="*/ 651827 h 1261427"/>
              <a:gd name="connsiteX8-177" fmla="*/ 0 w 2413593"/>
              <a:gd name="connsiteY8-178" fmla="*/ 889952 h 1261427"/>
              <a:gd name="connsiteX9-179" fmla="*/ 171450 w 2413593"/>
              <a:gd name="connsiteY9-180" fmla="*/ 1261427 h 1261427"/>
              <a:gd name="connsiteX0-181" fmla="*/ 171450 w 2413593"/>
              <a:gd name="connsiteY0-182" fmla="*/ 1319019 h 1319019"/>
              <a:gd name="connsiteX1-183" fmla="*/ 2076450 w 2413593"/>
              <a:gd name="connsiteY1-184" fmla="*/ 1319019 h 1319019"/>
              <a:gd name="connsiteX2-185" fmla="*/ 2209800 w 2413593"/>
              <a:gd name="connsiteY2-186" fmla="*/ 633219 h 1319019"/>
              <a:gd name="connsiteX3-187" fmla="*/ 1704975 w 2413593"/>
              <a:gd name="connsiteY3-188" fmla="*/ 179194 h 1319019"/>
              <a:gd name="connsiteX4-189" fmla="*/ 1235075 w 2413593"/>
              <a:gd name="connsiteY4-190" fmla="*/ 220469 h 1319019"/>
              <a:gd name="connsiteX5-191" fmla="*/ 720725 w 2413593"/>
              <a:gd name="connsiteY5-192" fmla="*/ 236344 h 1319019"/>
              <a:gd name="connsiteX6-193" fmla="*/ 177800 w 2413593"/>
              <a:gd name="connsiteY6-194" fmla="*/ 477644 h 1319019"/>
              <a:gd name="connsiteX7-195" fmla="*/ 6350 w 2413593"/>
              <a:gd name="connsiteY7-196" fmla="*/ 709419 h 1319019"/>
              <a:gd name="connsiteX8-197" fmla="*/ 0 w 2413593"/>
              <a:gd name="connsiteY8-198" fmla="*/ 947544 h 1319019"/>
              <a:gd name="connsiteX9-199" fmla="*/ 171450 w 2413593"/>
              <a:gd name="connsiteY9-200" fmla="*/ 1319019 h 1319019"/>
              <a:gd name="connsiteX0-201" fmla="*/ 171450 w 2413593"/>
              <a:gd name="connsiteY0-202" fmla="*/ 1319019 h 1319019"/>
              <a:gd name="connsiteX1-203" fmla="*/ 2076450 w 2413593"/>
              <a:gd name="connsiteY1-204" fmla="*/ 1319019 h 1319019"/>
              <a:gd name="connsiteX2-205" fmla="*/ 2209800 w 2413593"/>
              <a:gd name="connsiteY2-206" fmla="*/ 633219 h 1319019"/>
              <a:gd name="connsiteX3-207" fmla="*/ 1704975 w 2413593"/>
              <a:gd name="connsiteY3-208" fmla="*/ 179194 h 1319019"/>
              <a:gd name="connsiteX4-209" fmla="*/ 1235075 w 2413593"/>
              <a:gd name="connsiteY4-210" fmla="*/ 220469 h 1319019"/>
              <a:gd name="connsiteX5-211" fmla="*/ 720725 w 2413593"/>
              <a:gd name="connsiteY5-212" fmla="*/ 236344 h 1319019"/>
              <a:gd name="connsiteX6-213" fmla="*/ 177800 w 2413593"/>
              <a:gd name="connsiteY6-214" fmla="*/ 477644 h 1319019"/>
              <a:gd name="connsiteX7-215" fmla="*/ 6350 w 2413593"/>
              <a:gd name="connsiteY7-216" fmla="*/ 709419 h 1319019"/>
              <a:gd name="connsiteX8-217" fmla="*/ 0 w 2413593"/>
              <a:gd name="connsiteY8-218" fmla="*/ 947544 h 1319019"/>
              <a:gd name="connsiteX9-219" fmla="*/ 171450 w 2413593"/>
              <a:gd name="connsiteY9-220" fmla="*/ 1319019 h 1319019"/>
              <a:gd name="connsiteX0-221" fmla="*/ 171450 w 2413593"/>
              <a:gd name="connsiteY0-222" fmla="*/ 1319019 h 1319019"/>
              <a:gd name="connsiteX1-223" fmla="*/ 2076450 w 2413593"/>
              <a:gd name="connsiteY1-224" fmla="*/ 1319019 h 1319019"/>
              <a:gd name="connsiteX2-225" fmla="*/ 2209800 w 2413593"/>
              <a:gd name="connsiteY2-226" fmla="*/ 633219 h 1319019"/>
              <a:gd name="connsiteX3-227" fmla="*/ 1704975 w 2413593"/>
              <a:gd name="connsiteY3-228" fmla="*/ 179194 h 1319019"/>
              <a:gd name="connsiteX4-229" fmla="*/ 1235075 w 2413593"/>
              <a:gd name="connsiteY4-230" fmla="*/ 220469 h 1319019"/>
              <a:gd name="connsiteX5-231" fmla="*/ 720725 w 2413593"/>
              <a:gd name="connsiteY5-232" fmla="*/ 236344 h 1319019"/>
              <a:gd name="connsiteX6-233" fmla="*/ 177800 w 2413593"/>
              <a:gd name="connsiteY6-234" fmla="*/ 477644 h 1319019"/>
              <a:gd name="connsiteX7-235" fmla="*/ 6350 w 2413593"/>
              <a:gd name="connsiteY7-236" fmla="*/ 709419 h 1319019"/>
              <a:gd name="connsiteX8-237" fmla="*/ 0 w 2413593"/>
              <a:gd name="connsiteY8-238" fmla="*/ 947544 h 1319019"/>
              <a:gd name="connsiteX9-239" fmla="*/ 171450 w 2413593"/>
              <a:gd name="connsiteY9-240" fmla="*/ 1319019 h 1319019"/>
              <a:gd name="connsiteX0-241" fmla="*/ 171450 w 2413593"/>
              <a:gd name="connsiteY0-242" fmla="*/ 1319019 h 1319019"/>
              <a:gd name="connsiteX1-243" fmla="*/ 2076450 w 2413593"/>
              <a:gd name="connsiteY1-244" fmla="*/ 1319019 h 1319019"/>
              <a:gd name="connsiteX2-245" fmla="*/ 2209800 w 2413593"/>
              <a:gd name="connsiteY2-246" fmla="*/ 633219 h 1319019"/>
              <a:gd name="connsiteX3-247" fmla="*/ 1704975 w 2413593"/>
              <a:gd name="connsiteY3-248" fmla="*/ 179194 h 1319019"/>
              <a:gd name="connsiteX4-249" fmla="*/ 1235075 w 2413593"/>
              <a:gd name="connsiteY4-250" fmla="*/ 220469 h 1319019"/>
              <a:gd name="connsiteX5-251" fmla="*/ 720725 w 2413593"/>
              <a:gd name="connsiteY5-252" fmla="*/ 236344 h 1319019"/>
              <a:gd name="connsiteX6-253" fmla="*/ 177800 w 2413593"/>
              <a:gd name="connsiteY6-254" fmla="*/ 477644 h 1319019"/>
              <a:gd name="connsiteX7-255" fmla="*/ 6350 w 2413593"/>
              <a:gd name="connsiteY7-256" fmla="*/ 709419 h 1319019"/>
              <a:gd name="connsiteX8-257" fmla="*/ 0 w 2413593"/>
              <a:gd name="connsiteY8-258" fmla="*/ 947544 h 1319019"/>
              <a:gd name="connsiteX9-259" fmla="*/ 171450 w 2413593"/>
              <a:gd name="connsiteY9-260" fmla="*/ 1319019 h 1319019"/>
              <a:gd name="connsiteX0-261" fmla="*/ 222960 w 2465103"/>
              <a:gd name="connsiteY0-262" fmla="*/ 1319019 h 1319019"/>
              <a:gd name="connsiteX1-263" fmla="*/ 2127960 w 2465103"/>
              <a:gd name="connsiteY1-264" fmla="*/ 1319019 h 1319019"/>
              <a:gd name="connsiteX2-265" fmla="*/ 2261310 w 2465103"/>
              <a:gd name="connsiteY2-266" fmla="*/ 633219 h 1319019"/>
              <a:gd name="connsiteX3-267" fmla="*/ 1756485 w 2465103"/>
              <a:gd name="connsiteY3-268" fmla="*/ 179194 h 1319019"/>
              <a:gd name="connsiteX4-269" fmla="*/ 1286585 w 2465103"/>
              <a:gd name="connsiteY4-270" fmla="*/ 220469 h 1319019"/>
              <a:gd name="connsiteX5-271" fmla="*/ 772235 w 2465103"/>
              <a:gd name="connsiteY5-272" fmla="*/ 236344 h 1319019"/>
              <a:gd name="connsiteX6-273" fmla="*/ 229310 w 2465103"/>
              <a:gd name="connsiteY6-274" fmla="*/ 477644 h 1319019"/>
              <a:gd name="connsiteX7-275" fmla="*/ 57860 w 2465103"/>
              <a:gd name="connsiteY7-276" fmla="*/ 709419 h 1319019"/>
              <a:gd name="connsiteX8-277" fmla="*/ 51510 w 2465103"/>
              <a:gd name="connsiteY8-278" fmla="*/ 947544 h 1319019"/>
              <a:gd name="connsiteX9-279" fmla="*/ 222960 w 2465103"/>
              <a:gd name="connsiteY9-280" fmla="*/ 1319019 h 1319019"/>
              <a:gd name="connsiteX0-281" fmla="*/ 222960 w 2465103"/>
              <a:gd name="connsiteY0-282" fmla="*/ 1319019 h 1319019"/>
              <a:gd name="connsiteX1-283" fmla="*/ 2127960 w 2465103"/>
              <a:gd name="connsiteY1-284" fmla="*/ 1319019 h 1319019"/>
              <a:gd name="connsiteX2-285" fmla="*/ 2261310 w 2465103"/>
              <a:gd name="connsiteY2-286" fmla="*/ 633219 h 1319019"/>
              <a:gd name="connsiteX3-287" fmla="*/ 1756485 w 2465103"/>
              <a:gd name="connsiteY3-288" fmla="*/ 179194 h 1319019"/>
              <a:gd name="connsiteX4-289" fmla="*/ 1286585 w 2465103"/>
              <a:gd name="connsiteY4-290" fmla="*/ 220469 h 1319019"/>
              <a:gd name="connsiteX5-291" fmla="*/ 772235 w 2465103"/>
              <a:gd name="connsiteY5-292" fmla="*/ 236344 h 1319019"/>
              <a:gd name="connsiteX6-293" fmla="*/ 229310 w 2465103"/>
              <a:gd name="connsiteY6-294" fmla="*/ 477644 h 1319019"/>
              <a:gd name="connsiteX7-295" fmla="*/ 57860 w 2465103"/>
              <a:gd name="connsiteY7-296" fmla="*/ 709419 h 1319019"/>
              <a:gd name="connsiteX8-297" fmla="*/ 51510 w 2465103"/>
              <a:gd name="connsiteY8-298" fmla="*/ 947544 h 1319019"/>
              <a:gd name="connsiteX9-299" fmla="*/ 222960 w 2465103"/>
              <a:gd name="connsiteY9-300" fmla="*/ 1319019 h 1319019"/>
              <a:gd name="connsiteX0-301" fmla="*/ 226648 w 2468791"/>
              <a:gd name="connsiteY0-302" fmla="*/ 1319019 h 1319019"/>
              <a:gd name="connsiteX1-303" fmla="*/ 2131648 w 2468791"/>
              <a:gd name="connsiteY1-304" fmla="*/ 1319019 h 1319019"/>
              <a:gd name="connsiteX2-305" fmla="*/ 2264998 w 2468791"/>
              <a:gd name="connsiteY2-306" fmla="*/ 633219 h 1319019"/>
              <a:gd name="connsiteX3-307" fmla="*/ 1760173 w 2468791"/>
              <a:gd name="connsiteY3-308" fmla="*/ 179194 h 1319019"/>
              <a:gd name="connsiteX4-309" fmla="*/ 1290273 w 2468791"/>
              <a:gd name="connsiteY4-310" fmla="*/ 220469 h 1319019"/>
              <a:gd name="connsiteX5-311" fmla="*/ 775923 w 2468791"/>
              <a:gd name="connsiteY5-312" fmla="*/ 236344 h 1319019"/>
              <a:gd name="connsiteX6-313" fmla="*/ 232998 w 2468791"/>
              <a:gd name="connsiteY6-314" fmla="*/ 477644 h 1319019"/>
              <a:gd name="connsiteX7-315" fmla="*/ 61548 w 2468791"/>
              <a:gd name="connsiteY7-316" fmla="*/ 709419 h 1319019"/>
              <a:gd name="connsiteX8-317" fmla="*/ 55198 w 2468791"/>
              <a:gd name="connsiteY8-318" fmla="*/ 947544 h 1319019"/>
              <a:gd name="connsiteX9-319" fmla="*/ 226648 w 2468791"/>
              <a:gd name="connsiteY9-320" fmla="*/ 1319019 h 1319019"/>
              <a:gd name="connsiteX0-321" fmla="*/ 282836 w 2524979"/>
              <a:gd name="connsiteY0-322" fmla="*/ 1319019 h 1319019"/>
              <a:gd name="connsiteX1-323" fmla="*/ 2187836 w 2524979"/>
              <a:gd name="connsiteY1-324" fmla="*/ 1319019 h 1319019"/>
              <a:gd name="connsiteX2-325" fmla="*/ 2321186 w 2524979"/>
              <a:gd name="connsiteY2-326" fmla="*/ 633219 h 1319019"/>
              <a:gd name="connsiteX3-327" fmla="*/ 1816361 w 2524979"/>
              <a:gd name="connsiteY3-328" fmla="*/ 179194 h 1319019"/>
              <a:gd name="connsiteX4-329" fmla="*/ 1346461 w 2524979"/>
              <a:gd name="connsiteY4-330" fmla="*/ 220469 h 1319019"/>
              <a:gd name="connsiteX5-331" fmla="*/ 832111 w 2524979"/>
              <a:gd name="connsiteY5-332" fmla="*/ 236344 h 1319019"/>
              <a:gd name="connsiteX6-333" fmla="*/ 289186 w 2524979"/>
              <a:gd name="connsiteY6-334" fmla="*/ 477644 h 1319019"/>
              <a:gd name="connsiteX7-335" fmla="*/ 117736 w 2524979"/>
              <a:gd name="connsiteY7-336" fmla="*/ 709419 h 1319019"/>
              <a:gd name="connsiteX8-337" fmla="*/ 111386 w 2524979"/>
              <a:gd name="connsiteY8-338" fmla="*/ 947544 h 1319019"/>
              <a:gd name="connsiteX9-339" fmla="*/ 282836 w 2524979"/>
              <a:gd name="connsiteY9-340" fmla="*/ 1319019 h 1319019"/>
              <a:gd name="connsiteX0-341" fmla="*/ 336258 w 2578401"/>
              <a:gd name="connsiteY0-342" fmla="*/ 1319019 h 1319019"/>
              <a:gd name="connsiteX1-343" fmla="*/ 2241258 w 2578401"/>
              <a:gd name="connsiteY1-344" fmla="*/ 1319019 h 1319019"/>
              <a:gd name="connsiteX2-345" fmla="*/ 2374608 w 2578401"/>
              <a:gd name="connsiteY2-346" fmla="*/ 633219 h 1319019"/>
              <a:gd name="connsiteX3-347" fmla="*/ 1869783 w 2578401"/>
              <a:gd name="connsiteY3-348" fmla="*/ 179194 h 1319019"/>
              <a:gd name="connsiteX4-349" fmla="*/ 1399883 w 2578401"/>
              <a:gd name="connsiteY4-350" fmla="*/ 220469 h 1319019"/>
              <a:gd name="connsiteX5-351" fmla="*/ 885533 w 2578401"/>
              <a:gd name="connsiteY5-352" fmla="*/ 236344 h 1319019"/>
              <a:gd name="connsiteX6-353" fmla="*/ 342608 w 2578401"/>
              <a:gd name="connsiteY6-354" fmla="*/ 477644 h 1319019"/>
              <a:gd name="connsiteX7-355" fmla="*/ 171158 w 2578401"/>
              <a:gd name="connsiteY7-356" fmla="*/ 709419 h 1319019"/>
              <a:gd name="connsiteX8-357" fmla="*/ 164808 w 2578401"/>
              <a:gd name="connsiteY8-358" fmla="*/ 947544 h 1319019"/>
              <a:gd name="connsiteX9-359" fmla="*/ 336258 w 2578401"/>
              <a:gd name="connsiteY9-360" fmla="*/ 1319019 h 1319019"/>
              <a:gd name="connsiteX0-361" fmla="*/ 323711 w 2565854"/>
              <a:gd name="connsiteY0-362" fmla="*/ 1319019 h 1319019"/>
              <a:gd name="connsiteX1-363" fmla="*/ 2228711 w 2565854"/>
              <a:gd name="connsiteY1-364" fmla="*/ 1319019 h 1319019"/>
              <a:gd name="connsiteX2-365" fmla="*/ 2362061 w 2565854"/>
              <a:gd name="connsiteY2-366" fmla="*/ 633219 h 1319019"/>
              <a:gd name="connsiteX3-367" fmla="*/ 1857236 w 2565854"/>
              <a:gd name="connsiteY3-368" fmla="*/ 179194 h 1319019"/>
              <a:gd name="connsiteX4-369" fmla="*/ 1387336 w 2565854"/>
              <a:gd name="connsiteY4-370" fmla="*/ 220469 h 1319019"/>
              <a:gd name="connsiteX5-371" fmla="*/ 872986 w 2565854"/>
              <a:gd name="connsiteY5-372" fmla="*/ 236344 h 1319019"/>
              <a:gd name="connsiteX6-373" fmla="*/ 330061 w 2565854"/>
              <a:gd name="connsiteY6-374" fmla="*/ 477644 h 1319019"/>
              <a:gd name="connsiteX7-375" fmla="*/ 158611 w 2565854"/>
              <a:gd name="connsiteY7-376" fmla="*/ 709419 h 1319019"/>
              <a:gd name="connsiteX8-377" fmla="*/ 152261 w 2565854"/>
              <a:gd name="connsiteY8-378" fmla="*/ 947544 h 1319019"/>
              <a:gd name="connsiteX9-379" fmla="*/ 323711 w 2565854"/>
              <a:gd name="connsiteY9-380" fmla="*/ 1319019 h 13190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565854" h="1319019">
                <a:moveTo>
                  <a:pt x="323711" y="1319019"/>
                </a:moveTo>
                <a:lnTo>
                  <a:pt x="2228711" y="1319019"/>
                </a:lnTo>
                <a:cubicBezTo>
                  <a:pt x="2606536" y="1287269"/>
                  <a:pt x="2689086" y="814194"/>
                  <a:pt x="2362061" y="633219"/>
                </a:cubicBezTo>
                <a:cubicBezTo>
                  <a:pt x="2659453" y="331594"/>
                  <a:pt x="2283744" y="-176406"/>
                  <a:pt x="1857236" y="179194"/>
                </a:cubicBezTo>
                <a:cubicBezTo>
                  <a:pt x="1719653" y="50077"/>
                  <a:pt x="1540794" y="32086"/>
                  <a:pt x="1387336" y="220469"/>
                </a:cubicBezTo>
                <a:cubicBezTo>
                  <a:pt x="1247636" y="-148889"/>
                  <a:pt x="936486" y="8802"/>
                  <a:pt x="872986" y="236344"/>
                </a:cubicBezTo>
                <a:cubicBezTo>
                  <a:pt x="609461" y="94527"/>
                  <a:pt x="301486" y="241636"/>
                  <a:pt x="330061" y="477644"/>
                </a:cubicBezTo>
                <a:cubicBezTo>
                  <a:pt x="104636" y="466002"/>
                  <a:pt x="41136" y="613111"/>
                  <a:pt x="158611" y="709419"/>
                </a:cubicBezTo>
                <a:cubicBezTo>
                  <a:pt x="70769" y="788794"/>
                  <a:pt x="84528" y="880869"/>
                  <a:pt x="152261" y="947544"/>
                </a:cubicBezTo>
                <a:cubicBezTo>
                  <a:pt x="-127139" y="1033269"/>
                  <a:pt x="6211" y="1299969"/>
                  <a:pt x="323711" y="1319019"/>
                </a:cubicBezTo>
                <a:close/>
              </a:path>
            </a:pathLst>
          </a:custGeom>
          <a:solidFill>
            <a:srgbClr val="65F61E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99" name="Group 11"/>
          <p:cNvGrpSpPr/>
          <p:nvPr/>
        </p:nvGrpSpPr>
        <p:grpSpPr bwMode="auto">
          <a:xfrm>
            <a:off x="9521190" y="5055870"/>
            <a:ext cx="386080" cy="779780"/>
            <a:chOff x="2057400" y="2332412"/>
            <a:chExt cx="324766" cy="568896"/>
          </a:xfrm>
          <a:solidFill>
            <a:srgbClr val="1D41D5"/>
          </a:solidFill>
        </p:grpSpPr>
        <p:sp>
          <p:nvSpPr>
            <p:cNvPr id="11" name="Oval 10"/>
            <p:cNvSpPr/>
            <p:nvPr/>
          </p:nvSpPr>
          <p:spPr>
            <a:xfrm>
              <a:off x="2057400" y="2743747"/>
              <a:ext cx="157505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214905" y="2562481"/>
              <a:ext cx="158898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224661" y="2332412"/>
              <a:ext cx="157505" cy="157562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 rot="20620448">
            <a:off x="11004793" y="2907789"/>
            <a:ext cx="277113" cy="485420"/>
            <a:chOff x="2057400" y="2332412"/>
            <a:chExt cx="324766" cy="568896"/>
          </a:xfrm>
          <a:solidFill>
            <a:srgbClr val="F43308"/>
          </a:solidFill>
        </p:grpSpPr>
        <p:sp>
          <p:nvSpPr>
            <p:cNvPr id="64" name="Oval 63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20620448">
            <a:off x="2892135" y="1442080"/>
            <a:ext cx="277113" cy="485420"/>
            <a:chOff x="2057400" y="2332412"/>
            <a:chExt cx="324766" cy="568896"/>
          </a:xfrm>
          <a:solidFill>
            <a:srgbClr val="65F61E"/>
          </a:solidFill>
        </p:grpSpPr>
        <p:sp>
          <p:nvSpPr>
            <p:cNvPr id="79" name="Oval 78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 rot="21164505">
            <a:off x="4850303" y="5451938"/>
            <a:ext cx="277113" cy="485420"/>
            <a:chOff x="2057400" y="2332412"/>
            <a:chExt cx="324766" cy="568896"/>
          </a:xfrm>
          <a:solidFill>
            <a:srgbClr val="9BC5FA"/>
          </a:solidFill>
        </p:grpSpPr>
        <p:sp>
          <p:nvSpPr>
            <p:cNvPr id="87" name="Oval 86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03" name="Rectangle 31"/>
          <p:cNvSpPr>
            <a:spLocks noChangeArrowheads="1"/>
          </p:cNvSpPr>
          <p:nvPr/>
        </p:nvSpPr>
        <p:spPr bwMode="auto">
          <a:xfrm>
            <a:off x="1151255" y="4364038"/>
            <a:ext cx="3669665" cy="1863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nắm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vững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 hình thành liên kết CHT của   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các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204" name="Rectangle 31"/>
          <p:cNvSpPr>
            <a:spLocks noChangeArrowheads="1"/>
          </p:cNvSpPr>
          <p:nvPr/>
        </p:nvSpPr>
        <p:spPr bwMode="auto">
          <a:xfrm>
            <a:off x="6055360" y="1497330"/>
            <a:ext cx="4985385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/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mục: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vi-V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cho - nhận</a:t>
            </a:r>
          </a:p>
          <a:p>
            <a:pPr algn="ctr"/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Phân biệt các loại liên kết dựa theo độ âm điện</a:t>
            </a:r>
          </a:p>
        </p:txBody>
      </p:sp>
      <p:sp>
        <p:nvSpPr>
          <p:cNvPr id="8206" name="Rectangle 31"/>
          <p:cNvSpPr>
            <a:spLocks noChangeArrowheads="1"/>
          </p:cNvSpPr>
          <p:nvPr/>
        </p:nvSpPr>
        <p:spPr bwMode="auto">
          <a:xfrm>
            <a:off x="6054725" y="5092065"/>
            <a:ext cx="3847465" cy="8788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80000"/>
              </a:lnSpc>
              <a:buNone/>
            </a:pPr>
            <a:r>
              <a:rPr lang="en-US"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BT 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1, 2, 3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(S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GK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– T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77258" y="1151924"/>
            <a:ext cx="177419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6" grpId="0" bldLvl="0" animBg="1"/>
      <p:bldP spid="7" grpId="0" bldLvl="0" animBg="1"/>
      <p:bldP spid="8203" grpId="0"/>
      <p:bldP spid="8204" grpId="0"/>
      <p:bldP spid="8206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valent Bonding _ #aumsum #kids #science #education #childr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329" y="228601"/>
            <a:ext cx="11797021" cy="6376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/>
          <p:cNvSpPr txBox="1"/>
          <p:nvPr/>
        </p:nvSpPr>
        <p:spPr>
          <a:xfrm>
            <a:off x="152463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em quan sát video và trả lời câu hỏi</a:t>
            </a:r>
            <a:endParaRPr kumimoji="0" lang="en-US" sz="2800" b="1" i="0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43801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12870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Cloud Callout 49"/>
          <p:cNvSpPr/>
          <p:nvPr/>
        </p:nvSpPr>
        <p:spPr>
          <a:xfrm rot="420000">
            <a:off x="1324610" y="1420495"/>
            <a:ext cx="9187815" cy="4018915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51" name="Text Box 50"/>
          <p:cNvSpPr txBox="1"/>
          <p:nvPr/>
        </p:nvSpPr>
        <p:spPr>
          <a:xfrm>
            <a:off x="2361565" y="1985010"/>
            <a:ext cx="8667115" cy="2889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video,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052195" y="1240155"/>
            <a:ext cx="10480675" cy="3539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1: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Neon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tham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gia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với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khác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Vì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smtClean="0">
                <a:latin typeface="Times New Roman" panose="02020603050405020304" pitchFamily="18" charset="0"/>
                <a:cs typeface="Calibri" panose="020F0502020204030204" charset="0"/>
              </a:rPr>
              <a:t>Neon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đã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đạt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đến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thái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bền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8e ở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lớp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vỏ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ngoài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cùng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endParaRPr lang="en-US" sz="2800" b="1" dirty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F</a:t>
            </a:r>
            <a:r>
              <a:rPr lang="en-US" sz="2800" baseline="-250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, </a:t>
            </a:r>
            <a:r>
              <a:rPr lang="en-US" sz="2800" dirty="0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O</a:t>
            </a:r>
            <a:r>
              <a:rPr lang="en-US" sz="2800" baseline="-25000" dirty="0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, N</a:t>
            </a:r>
            <a:r>
              <a:rPr lang="en-US" sz="2800" baseline="-25000" dirty="0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 </a:t>
            </a:r>
            <a:r>
              <a:rPr lang="en-US" sz="2800" baseline="30000" dirty="0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:</a:t>
            </a:r>
            <a:r>
              <a:rPr lang="en-US" sz="2800" dirty="0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tử</a:t>
            </a:r>
            <a:r>
              <a:rPr lang="en-US" sz="2800" dirty="0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ion,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ion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ion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endParaRPr lang="en-US" sz="2800" b="0" dirty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endParaRPr lang="en-US" sz="2800" b="0" i="1" dirty="0">
              <a:latin typeface="Symbol" panose="05050102010706020507" charset="0"/>
              <a:cs typeface="Calibri" panose="020F0502020204030204" charset="0"/>
            </a:endParaRPr>
          </a:p>
          <a:p>
            <a:pPr indent="0"/>
            <a:r>
              <a:rPr lang="en-US" sz="2800" b="0" i="1" dirty="0">
                <a:latin typeface="Symbol" panose="05050102010706020507" charset="0"/>
                <a:cs typeface="Calibri" panose="020F0502020204030204" charset="0"/>
              </a:rPr>
              <a:t>Þ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Trong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smtClean="0">
                <a:latin typeface="Times New Roman" panose="02020603050405020304" pitchFamily="18" charset="0"/>
                <a:cs typeface="Calibri" panose="020F0502020204030204" charset="0"/>
              </a:rPr>
              <a:t>F</a:t>
            </a:r>
            <a:r>
              <a:rPr lang="en-US" sz="2800" b="0" i="1" baseline="-25000" dirty="0" smtClean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 i="1" dirty="0" smtClean="0">
                <a:latin typeface="Times New Roman" panose="02020603050405020304" pitchFamily="18" charset="0"/>
                <a:cs typeface="Calibri" panose="020F0502020204030204" charset="0"/>
              </a:rPr>
              <a:t>,O</a:t>
            </a:r>
            <a:r>
              <a:rPr lang="en-US" sz="2800" b="0" i="1" baseline="-25000" dirty="0" smtClean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 i="1" dirty="0" smtClean="0">
                <a:latin typeface="Times New Roman" panose="02020603050405020304" pitchFamily="18" charset="0"/>
                <a:cs typeface="Calibri" panose="020F0502020204030204" charset="0"/>
              </a:rPr>
              <a:t>, N</a:t>
            </a:r>
            <a:r>
              <a:rPr lang="en-US" sz="2800" b="0" i="1" baseline="-25000" dirty="0" smtClean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 i="1" dirty="0" smtClean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smtClean="0">
                <a:latin typeface="Times New Roman" panose="02020603050405020304" pitchFamily="18" charset="0"/>
                <a:cs typeface="Calibri" panose="020F0502020204030204" charset="0"/>
              </a:rPr>
              <a:t>F/O/N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với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nhau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bằng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một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“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mới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”,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đó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cộng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hóa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trị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359230" y="368908"/>
            <a:ext cx="19675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2220324" y="479341"/>
            <a:ext cx="932144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5498" y="1621028"/>
            <a:ext cx="872025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LIÊN 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CỘNG HÓA TRỊ</a:t>
            </a:r>
          </a:p>
        </p:txBody>
      </p:sp>
      <p:sp>
        <p:nvSpPr>
          <p:cNvPr id="6" name="Oval 5"/>
          <p:cNvSpPr/>
          <p:nvPr/>
        </p:nvSpPr>
        <p:spPr>
          <a:xfrm>
            <a:off x="752475" y="1701487"/>
            <a:ext cx="2057866" cy="2201552"/>
          </a:xfrm>
          <a:prstGeom prst="ellipse">
            <a:avLst/>
          </a:prstGeom>
          <a:solidFill>
            <a:srgbClr val="99FE97"/>
          </a:solidFill>
          <a:ln>
            <a:solidFill>
              <a:srgbClr val="1C9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oogle Shape;2178;p56"/>
          <p:cNvGrpSpPr/>
          <p:nvPr/>
        </p:nvGrpSpPr>
        <p:grpSpPr>
          <a:xfrm>
            <a:off x="735998" y="1694217"/>
            <a:ext cx="2063697" cy="2190096"/>
            <a:chOff x="6039282" y="1042577"/>
            <a:chExt cx="734316" cy="731929"/>
          </a:xfrm>
        </p:grpSpPr>
        <p:sp>
          <p:nvSpPr>
            <p:cNvPr id="8" name="Google Shape;2179;p56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00B050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180;p56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603CE4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181;p56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603CE4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182;p56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00B050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183;p56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rgbClr val="F8E5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2184;p56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rgbClr val="B3FC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2185;p56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8CF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2186;p56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rgbClr val="FE0A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2187;p56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13DB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2188;p56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189;p56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90;p56"/>
            <p:cNvSpPr/>
            <p:nvPr/>
          </p:nvSpPr>
          <p:spPr>
            <a:xfrm>
              <a:off x="658638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6FC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191;p56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192;p56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F9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193;p56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031BA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194;p56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031BA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195;p56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FEB59F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196;p56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EB59F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197;p56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F7860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198;p56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F7860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199;p56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Text Box 2"/>
          <p:cNvSpPr txBox="1"/>
          <p:nvPr/>
        </p:nvSpPr>
        <p:spPr>
          <a:xfrm>
            <a:off x="1211223" y="2245834"/>
            <a:ext cx="1142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85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85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  <a:endParaRPr lang="en-US" sz="3200" b="1" dirty="0">
              <a:solidFill>
                <a:srgbClr val="F852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miling-disabled-girl-wheelchair-her-260nw-764977744-removebg-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600" y="4541520"/>
            <a:ext cx="3034665" cy="275336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413385" y="426720"/>
            <a:ext cx="1136459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PHT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1</a:t>
            </a:r>
          </a:p>
          <a:p>
            <a:pPr indent="0"/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1: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Viết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cấu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smtClean="0">
                <a:latin typeface="Times New Roman" panose="02020603050405020304" pitchFamily="18" charset="0"/>
                <a:cs typeface="Calibri" panose="020F0502020204030204" charset="0"/>
              </a:rPr>
              <a:t>electron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lớp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ngoài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cùng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H,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Cl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, O, N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biết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Z</a:t>
            </a:r>
            <a:r>
              <a:rPr lang="en-US" sz="2800" b="0" baseline="-25000" dirty="0">
                <a:latin typeface="Times New Roman" panose="02020603050405020304" pitchFamily="18" charset="0"/>
                <a:cs typeface="Calibri" panose="020F0502020204030204" charset="0"/>
              </a:rPr>
              <a:t>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= 1; Z</a:t>
            </a:r>
            <a:r>
              <a:rPr lang="en-US" sz="2800" b="0" baseline="-25000" dirty="0">
                <a:latin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= 8; Z</a:t>
            </a:r>
            <a:r>
              <a:rPr lang="en-US" sz="2800" b="0" baseline="-25000" dirty="0">
                <a:latin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= 7,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en-US" sz="2800" b="0" baseline="-25000" dirty="0" err="1">
                <a:latin typeface="Times New Roman" panose="02020603050405020304" pitchFamily="18" charset="0"/>
                <a:cs typeface="Calibri" panose="020F0502020204030204" charset="0"/>
              </a:rPr>
              <a:t>Cl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= 17.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 </a:t>
            </a:r>
          </a:p>
          <a:p>
            <a:pPr indent="0"/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2: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Quan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sát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10.1, 10.2, </a:t>
            </a:r>
            <a:r>
              <a:rPr lang="en-US" sz="2800" b="0" dirty="0" smtClean="0">
                <a:latin typeface="Times New Roman" panose="02020603050405020304" pitchFamily="18" charset="0"/>
                <a:cs typeface="Calibri" panose="020F0502020204030204" charset="0"/>
              </a:rPr>
              <a:t>10.3,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rút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ra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cách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mà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tham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gia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tạo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trong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đạt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octet?</a:t>
            </a:r>
            <a:endParaRPr lang="en-US" sz="2800" b="1" dirty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3: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Giải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thích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sự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thành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trong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HCl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, O</a:t>
            </a:r>
            <a:r>
              <a:rPr lang="en-US" sz="2800" b="0" baseline="-25000" dirty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, N</a:t>
            </a:r>
            <a:r>
              <a:rPr lang="en-US" sz="2800" b="0" baseline="-25000" dirty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?</a:t>
            </a:r>
          </a:p>
        </p:txBody>
      </p:sp>
      <p:sp>
        <p:nvSpPr>
          <p:cNvPr id="17" name="Cloud Callout 16"/>
          <p:cNvSpPr/>
          <p:nvPr/>
        </p:nvSpPr>
        <p:spPr>
          <a:xfrm rot="420000">
            <a:off x="6254337" y="3163766"/>
            <a:ext cx="5452161" cy="2789843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6464300" y="3565525"/>
            <a:ext cx="5033010" cy="1986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câu hỏi 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endParaRPr lang="en-US" sz="2800" b="1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y2mate.com - 10 Minute Rainbow Timer with Music Countdown Timer for Kids_1080p">
            <a:hlinkClick r:id="" action="ppaction://media"/>
          </p:cNvPr>
          <p:cNvPicPr>
            <a:picLocks noGrp="1" noChangeAspect="1"/>
          </p:cNvPicPr>
          <p:nvPr>
            <p:ph type="pic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2370" y="3369310"/>
            <a:ext cx="3291205" cy="1851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2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bldLvl="0" animBg="1"/>
      <p:bldP spid="15" grpId="0"/>
      <p:bldP spid="15" grpId="1"/>
      <p:bldP spid="1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4268470" y="2925445"/>
            <a:ext cx="1262380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4968aebbcaf258bc025e61d6b5b74bed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815" y="3315970"/>
            <a:ext cx="1287780" cy="1273175"/>
          </a:xfrm>
          <a:prstGeom prst="rect">
            <a:avLst/>
          </a:prstGeom>
        </p:spPr>
      </p:pic>
      <p:pic>
        <p:nvPicPr>
          <p:cNvPr id="4" name="Picture 3" descr="kisspng-smiley-sadness-emoticon-clip-art-crying-smiley-faces-5aaad3038013a0.3068855815211445795246-removebg-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145" y="2940685"/>
            <a:ext cx="1921510" cy="12814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55770" y="2946400"/>
            <a:ext cx="1270000" cy="127000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533775" y="2258695"/>
            <a:ext cx="2636520" cy="2738755"/>
            <a:chOff x="822" y="295"/>
            <a:chExt cx="4152" cy="4313"/>
          </a:xfrm>
        </p:grpSpPr>
        <p:sp>
          <p:nvSpPr>
            <p:cNvPr id="7" name="Oval 6"/>
            <p:cNvSpPr/>
            <p:nvPr/>
          </p:nvSpPr>
          <p:spPr>
            <a:xfrm>
              <a:off x="974" y="429"/>
              <a:ext cx="4000" cy="4000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47" y="4308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40000">
              <a:off x="823" y="1988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240000">
              <a:off x="822" y="2389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240000">
              <a:off x="3071" y="295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240000">
              <a:off x="2497" y="4298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61435" y="2628900"/>
            <a:ext cx="1987550" cy="1958340"/>
            <a:chOff x="1352" y="906"/>
            <a:chExt cx="3130" cy="3084"/>
          </a:xfrm>
        </p:grpSpPr>
        <p:grpSp>
          <p:nvGrpSpPr>
            <p:cNvPr id="14" name="Group 13"/>
            <p:cNvGrpSpPr/>
            <p:nvPr/>
          </p:nvGrpSpPr>
          <p:grpSpPr>
            <a:xfrm>
              <a:off x="1352" y="906"/>
              <a:ext cx="3130" cy="3084"/>
              <a:chOff x="1338" y="912"/>
              <a:chExt cx="3130" cy="308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467" y="969"/>
                <a:ext cx="3000" cy="300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270" y="912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168" y="3013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 rot="240000">
                <a:off x="3649" y="1047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 rot="240000">
                <a:off x="1857" y="3477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240000">
                <a:off x="3969" y="3323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 rot="240000">
                <a:off x="2177" y="3696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 rot="240000">
                <a:off x="1338" y="2061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/>
            <p:cNvSpPr/>
            <p:nvPr/>
          </p:nvSpPr>
          <p:spPr>
            <a:xfrm rot="240000">
              <a:off x="1454" y="1668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/>
          <p:nvPr/>
        </p:nvSpPr>
        <p:spPr>
          <a:xfrm>
            <a:off x="4182110" y="3482340"/>
            <a:ext cx="190500" cy="190500"/>
          </a:xfrm>
          <a:prstGeom prst="ellipse">
            <a:avLst/>
          </a:prstGeom>
          <a:solidFill>
            <a:srgbClr val="0070C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422900" y="3482340"/>
            <a:ext cx="190500" cy="190500"/>
          </a:xfrm>
          <a:prstGeom prst="ellipse">
            <a:avLst/>
          </a:prstGeom>
          <a:solidFill>
            <a:srgbClr val="0070C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kisspng-smiley-sadness-emoticon-clip-art-crying-smiley-faces-5aaad3038013a0.3068855815211445795246-removebg-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620" y="3312795"/>
            <a:ext cx="1906905" cy="127190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285038" y="3334385"/>
            <a:ext cx="1360805" cy="1270000"/>
            <a:chOff x="7103" y="1644"/>
            <a:chExt cx="2143" cy="2000"/>
          </a:xfrm>
        </p:grpSpPr>
        <p:sp>
          <p:nvSpPr>
            <p:cNvPr id="29" name="Oval 28"/>
            <p:cNvSpPr/>
            <p:nvPr/>
          </p:nvSpPr>
          <p:spPr>
            <a:xfrm>
              <a:off x="7103" y="1644"/>
              <a:ext cx="2000" cy="20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946" y="2494"/>
              <a:ext cx="300" cy="300"/>
            </a:xfrm>
            <a:prstGeom prst="ellipse">
              <a:avLst/>
            </a:prstGeom>
            <a:solidFill>
              <a:srgbClr val="10A40C"/>
            </a:solidFill>
            <a:ln w="31750">
              <a:solidFill>
                <a:srgbClr val="10A4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Oval 30"/>
          <p:cNvSpPr/>
          <p:nvPr/>
        </p:nvSpPr>
        <p:spPr>
          <a:xfrm>
            <a:off x="6045835" y="3333750"/>
            <a:ext cx="190500" cy="1905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240000">
            <a:off x="5194300" y="2305050"/>
            <a:ext cx="190500" cy="1905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32"/>
          <p:cNvSpPr txBox="1"/>
          <p:nvPr/>
        </p:nvSpPr>
        <p:spPr>
          <a:xfrm>
            <a:off x="8395970" y="514286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10" y="1461135"/>
            <a:ext cx="4907280" cy="4313555"/>
          </a:xfrm>
          <a:prstGeom prst="rect">
            <a:avLst/>
          </a:prstGeom>
        </p:spPr>
      </p:pic>
      <p:sp>
        <p:nvSpPr>
          <p:cNvPr id="39" name="Text Box 38"/>
          <p:cNvSpPr txBox="1"/>
          <p:nvPr/>
        </p:nvSpPr>
        <p:spPr>
          <a:xfrm>
            <a:off x="1210945" y="550545"/>
            <a:ext cx="998156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 phi kim Cl với H không có sự nhường và nhận e để hình thành liên kết ion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1150620" y="3117850"/>
            <a:ext cx="9981565" cy="1210945"/>
          </a:xfrm>
          <a:prstGeom prst="rect">
            <a:avLst/>
          </a:prstGeom>
          <a:solidFill>
            <a:srgbClr val="7030A0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Vậy giữa hai nguyên tử: H và Cl liên kết với nhau bằng cách nào ?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4190365" y="5221605"/>
            <a:ext cx="1088390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322820" y="5238750"/>
            <a:ext cx="1088390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222222 L 0.0928646 0.0737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9" grpId="0"/>
      <p:bldP spid="39" grpId="1"/>
      <p:bldP spid="39" grpId="2"/>
      <p:bldP spid="24" grpId="0" bldLvl="0" animBg="1"/>
      <p:bldP spid="24" grpId="1" bldLvl="0" animBg="1"/>
      <p:bldP spid="24" grpId="2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658495" y="349250"/>
            <a:ext cx="106934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Các nguyên tử trong các phân tử trên đều tuân theo quy tắc octet bằng cách góp chung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1, 2 hoặc 3</a:t>
            </a:r>
            <a:r>
              <a:rPr lang="en-US" sz="3200" b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electron để đạt đến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cấu hình bền vững</a:t>
            </a:r>
            <a:r>
              <a:rPr lang="en-US" sz="3200" b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của khí hiếm gần nhất. </a:t>
            </a:r>
          </a:p>
        </p:txBody>
      </p:sp>
      <p:pic>
        <p:nvPicPr>
          <p:cNvPr id="7" name="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8805" y="2067560"/>
            <a:ext cx="8454390" cy="410019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336800" y="4264660"/>
            <a:ext cx="7010400" cy="1066800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3326" name="TextBox 37"/>
          <p:cNvSpPr txBox="1">
            <a:spLocks noChangeArrowheads="1"/>
          </p:cNvSpPr>
          <p:nvPr/>
        </p:nvSpPr>
        <p:spPr bwMode="auto">
          <a:xfrm>
            <a:off x="2451100" y="4264660"/>
            <a:ext cx="67818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Nguyên tắc góp chung electron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451100" y="4761548"/>
            <a:ext cx="6858000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bao nhiêu – góp bấy nhiêu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0" grpId="0"/>
      <p:bldP spid="41" grpId="0" animBg="1"/>
      <p:bldP spid="13326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1022</Words>
  <Application>Microsoft Office PowerPoint</Application>
  <PresentationFormat>Custom</PresentationFormat>
  <Paragraphs>174</Paragraphs>
  <Slides>22</Slides>
  <Notes>13</Notes>
  <HiddenSlides>0</HiddenSlides>
  <MMClips>4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Default Design</vt:lpstr>
      <vt:lpstr>ChemDraw.Document.6.0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144</cp:revision>
  <dcterms:created xsi:type="dcterms:W3CDTF">2022-07-11T10:18:00Z</dcterms:created>
  <dcterms:modified xsi:type="dcterms:W3CDTF">2025-04-25T00:00:05Z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5B5DE95282484BBCA05B579A50106A19</vt:lpwstr>
  </property>
  <property fmtid="{D5CDD505-2E9C-101B-9397-08002B2CF9AE}" pid="3" name="KSOProductBuildVer">
    <vt:lpwstr>1033-11.2.0.11246</vt:lpwstr>
  </property>
</Properties>
</file>