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9" r:id="rId11"/>
    <p:sldMasterId id="2147483782" r:id="rId12"/>
    <p:sldMasterId id="2147483799" r:id="rId13"/>
  </p:sldMasterIdLst>
  <p:notesMasterIdLst>
    <p:notesMasterId r:id="rId70"/>
  </p:notesMasterIdLst>
  <p:sldIdLst>
    <p:sldId id="289" r:id="rId14"/>
    <p:sldId id="290" r:id="rId15"/>
    <p:sldId id="292" r:id="rId16"/>
    <p:sldId id="291" r:id="rId17"/>
    <p:sldId id="257" r:id="rId18"/>
    <p:sldId id="258" r:id="rId19"/>
    <p:sldId id="259" r:id="rId20"/>
    <p:sldId id="298" r:id="rId21"/>
    <p:sldId id="296" r:id="rId22"/>
    <p:sldId id="297" r:id="rId23"/>
    <p:sldId id="299" r:id="rId24"/>
    <p:sldId id="300" r:id="rId25"/>
    <p:sldId id="340" r:id="rId26"/>
    <p:sldId id="341" r:id="rId27"/>
    <p:sldId id="342" r:id="rId28"/>
    <p:sldId id="343" r:id="rId29"/>
    <p:sldId id="344" r:id="rId30"/>
    <p:sldId id="327" r:id="rId31"/>
    <p:sldId id="329" r:id="rId32"/>
    <p:sldId id="330" r:id="rId33"/>
    <p:sldId id="331" r:id="rId34"/>
    <p:sldId id="332" r:id="rId35"/>
    <p:sldId id="333" r:id="rId36"/>
    <p:sldId id="334" r:id="rId37"/>
    <p:sldId id="335" r:id="rId38"/>
    <p:sldId id="336" r:id="rId39"/>
    <p:sldId id="337" r:id="rId40"/>
    <p:sldId id="338" r:id="rId41"/>
    <p:sldId id="339"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12" r:id="rId57"/>
    <p:sldId id="306" r:id="rId58"/>
    <p:sldId id="307" r:id="rId59"/>
    <p:sldId id="309" r:id="rId60"/>
    <p:sldId id="308" r:id="rId61"/>
    <p:sldId id="274" r:id="rId62"/>
    <p:sldId id="277" r:id="rId63"/>
    <p:sldId id="279" r:id="rId64"/>
    <p:sldId id="280" r:id="rId65"/>
    <p:sldId id="284" r:id="rId66"/>
    <p:sldId id="285" r:id="rId67"/>
    <p:sldId id="286" r:id="rId68"/>
    <p:sldId id="28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8A0C"/>
    <a:srgbClr val="189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B16-F362-4164-B216-07767E4C0621}"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B37B-C6E2-4533-8624-D10DC5E7D20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8e4ee22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88e4ee22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000000"/>
                </a:solidFill>
                <a:effectLst/>
                <a:latin typeface="Times New Roman" panose="02020603050405020304" charset="0"/>
              </a:rPr>
              <a:t>SWOT là viết tắt của 4 từ tiếng Anh: Strengths (thế mạnh), Weakness (điểm yếu), Opportunities (cơ hội) và Threats (thách thức).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gb647f752e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4" name="Google Shape;2064;gb647f752e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2.xml"/><Relationship Id="rId4" Type="http://schemas.openxmlformats.org/officeDocument/2006/relationships/hyperlink" Target="https://www.freepik.com/" TargetMode="Externa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7A7AD9-1196-4C51-8036-129B27B3503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Clr>
                <a:schemeClr val="accent3"/>
              </a:buClr>
              <a:buSzPts val="1400"/>
              <a:buFont typeface="Montserrat"/>
              <a:buAutoNum type="arabicPeriod"/>
              <a:defRPr sz="1600"/>
            </a:lvl1pPr>
            <a:lvl2pPr marL="1219200" lvl="1" indent="-423545">
              <a:spcBef>
                <a:spcPts val="0"/>
              </a:spcBef>
              <a:spcAft>
                <a:spcPts val="0"/>
              </a:spcAft>
              <a:buSzPts val="1400"/>
              <a:buFont typeface="Montserrat Medium"/>
              <a:buAutoNum type="alphaLcPeriod"/>
              <a:defRPr/>
            </a:lvl2pPr>
            <a:lvl3pPr marL="1828800" lvl="2" indent="-423545">
              <a:spcBef>
                <a:spcPts val="0"/>
              </a:spcBef>
              <a:spcAft>
                <a:spcPts val="0"/>
              </a:spcAft>
              <a:buSzPts val="1400"/>
              <a:buFont typeface="Montserrat Medium"/>
              <a:buAutoNum type="romanLcPeriod"/>
              <a:defRPr/>
            </a:lvl3pPr>
            <a:lvl4pPr marL="2438400" lvl="3" indent="-423545">
              <a:spcBef>
                <a:spcPts val="0"/>
              </a:spcBef>
              <a:spcAft>
                <a:spcPts val="0"/>
              </a:spcAft>
              <a:buSzPts val="1400"/>
              <a:buFont typeface="Montserrat Medium"/>
              <a:buAutoNum type="arabicPeriod"/>
              <a:defRPr/>
            </a:lvl4pPr>
            <a:lvl5pPr marL="3048000" lvl="4" indent="-423545">
              <a:spcBef>
                <a:spcPts val="0"/>
              </a:spcBef>
              <a:spcAft>
                <a:spcPts val="0"/>
              </a:spcAft>
              <a:buSzPts val="1400"/>
              <a:buFont typeface="Montserrat Medium"/>
              <a:buAutoNum type="alphaLcPeriod"/>
              <a:defRPr/>
            </a:lvl5pPr>
            <a:lvl6pPr marL="3657600" lvl="5" indent="-423545">
              <a:spcBef>
                <a:spcPts val="0"/>
              </a:spcBef>
              <a:spcAft>
                <a:spcPts val="0"/>
              </a:spcAft>
              <a:buSzPts val="1400"/>
              <a:buFont typeface="Montserrat Medium"/>
              <a:buAutoNum type="romanLcPeriod"/>
              <a:defRPr/>
            </a:lvl6pPr>
            <a:lvl7pPr marL="4267200" lvl="6" indent="-423545">
              <a:spcBef>
                <a:spcPts val="0"/>
              </a:spcBef>
              <a:spcAft>
                <a:spcPts val="0"/>
              </a:spcAft>
              <a:buSzPts val="1400"/>
              <a:buFont typeface="Montserrat Medium"/>
              <a:buAutoNum type="arabicPeriod"/>
              <a:defRPr/>
            </a:lvl7pPr>
            <a:lvl8pPr marL="4876800" lvl="7" indent="-423545">
              <a:spcBef>
                <a:spcPts val="0"/>
              </a:spcBef>
              <a:spcAft>
                <a:spcPts val="0"/>
              </a:spcAft>
              <a:buSzPts val="1400"/>
              <a:buFont typeface="Montserrat Medium"/>
              <a:buAutoNum type="alphaLcPeriod"/>
              <a:defRPr/>
            </a:lvl8pPr>
            <a:lvl9pPr marL="5486400" lvl="8" indent="-423545">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600" lvl="0" indent="-304800"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Clr>
                <a:schemeClr val="accent3"/>
              </a:buClr>
              <a:buSzPts val="1400"/>
              <a:buFont typeface="Montserrat"/>
              <a:buAutoNum type="arabicPeriod"/>
              <a:defRPr sz="1600"/>
            </a:lvl1pPr>
            <a:lvl2pPr marL="1219200" lvl="1" indent="-423545">
              <a:spcBef>
                <a:spcPts val="0"/>
              </a:spcBef>
              <a:spcAft>
                <a:spcPts val="0"/>
              </a:spcAft>
              <a:buSzPts val="1400"/>
              <a:buFont typeface="Montserrat Medium"/>
              <a:buAutoNum type="alphaLcPeriod"/>
              <a:defRPr/>
            </a:lvl2pPr>
            <a:lvl3pPr marL="1828800" lvl="2" indent="-423545">
              <a:spcBef>
                <a:spcPts val="0"/>
              </a:spcBef>
              <a:spcAft>
                <a:spcPts val="0"/>
              </a:spcAft>
              <a:buSzPts val="1400"/>
              <a:buFont typeface="Montserrat Medium"/>
              <a:buAutoNum type="romanLcPeriod"/>
              <a:defRPr/>
            </a:lvl3pPr>
            <a:lvl4pPr marL="2438400" lvl="3" indent="-423545">
              <a:spcBef>
                <a:spcPts val="0"/>
              </a:spcBef>
              <a:spcAft>
                <a:spcPts val="0"/>
              </a:spcAft>
              <a:buSzPts val="1400"/>
              <a:buFont typeface="Montserrat Medium"/>
              <a:buAutoNum type="arabicPeriod"/>
              <a:defRPr/>
            </a:lvl4pPr>
            <a:lvl5pPr marL="3048000" lvl="4" indent="-423545">
              <a:spcBef>
                <a:spcPts val="0"/>
              </a:spcBef>
              <a:spcAft>
                <a:spcPts val="0"/>
              </a:spcAft>
              <a:buSzPts val="1400"/>
              <a:buFont typeface="Montserrat Medium"/>
              <a:buAutoNum type="alphaLcPeriod"/>
              <a:defRPr/>
            </a:lvl5pPr>
            <a:lvl6pPr marL="3657600" lvl="5" indent="-423545">
              <a:spcBef>
                <a:spcPts val="0"/>
              </a:spcBef>
              <a:spcAft>
                <a:spcPts val="0"/>
              </a:spcAft>
              <a:buSzPts val="1400"/>
              <a:buFont typeface="Montserrat Medium"/>
              <a:buAutoNum type="romanLcPeriod"/>
              <a:defRPr/>
            </a:lvl6pPr>
            <a:lvl7pPr marL="4267200" lvl="6" indent="-423545">
              <a:spcBef>
                <a:spcPts val="0"/>
              </a:spcBef>
              <a:spcAft>
                <a:spcPts val="0"/>
              </a:spcAft>
              <a:buSzPts val="1400"/>
              <a:buFont typeface="Montserrat Medium"/>
              <a:buAutoNum type="arabicPeriod"/>
              <a:defRPr/>
            </a:lvl7pPr>
            <a:lvl8pPr marL="4876800" lvl="7" indent="-423545">
              <a:spcBef>
                <a:spcPts val="0"/>
              </a:spcBef>
              <a:spcAft>
                <a:spcPts val="0"/>
              </a:spcAft>
              <a:buSzPts val="1400"/>
              <a:buFont typeface="Montserrat Medium"/>
              <a:buAutoNum type="alphaLcPeriod"/>
              <a:defRPr/>
            </a:lvl8pPr>
            <a:lvl9pPr marL="5486400" lvl="8" indent="-423545">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245"/>
        <p:cNvGrpSpPr/>
        <p:nvPr/>
      </p:nvGrpSpPr>
      <p:grpSpPr>
        <a:xfrm>
          <a:off x="0" y="0"/>
          <a:ext cx="0" cy="0"/>
          <a:chOff x="0" y="0"/>
          <a:chExt cx="0" cy="0"/>
        </a:xfrm>
      </p:grpSpPr>
      <p:grpSp>
        <p:nvGrpSpPr>
          <p:cNvPr id="246" name="Google Shape;246;p8"/>
          <p:cNvGrpSpPr/>
          <p:nvPr/>
        </p:nvGrpSpPr>
        <p:grpSpPr>
          <a:xfrm>
            <a:off x="-1135833" y="365100"/>
            <a:ext cx="12962600" cy="6148800"/>
            <a:chOff x="-851875" y="273825"/>
            <a:chExt cx="9721950" cy="4611600"/>
          </a:xfrm>
        </p:grpSpPr>
        <p:sp>
          <p:nvSpPr>
            <p:cNvPr id="247" name="Google Shape;247;p8"/>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48" name="Google Shape;248;p8"/>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49" name="Google Shape;249;p8"/>
            <p:cNvGrpSpPr/>
            <p:nvPr/>
          </p:nvGrpSpPr>
          <p:grpSpPr>
            <a:xfrm>
              <a:off x="81691" y="785819"/>
              <a:ext cx="155400" cy="3538775"/>
              <a:chOff x="435991" y="785819"/>
              <a:chExt cx="155400" cy="3538775"/>
            </a:xfrm>
          </p:grpSpPr>
          <p:sp>
            <p:nvSpPr>
              <p:cNvPr id="250" name="Google Shape;250;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1" name="Google Shape;251;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2" name="Google Shape;252;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3" name="Google Shape;253;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4" name="Google Shape;254;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5" name="Google Shape;255;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6" name="Google Shape;256;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57" name="Google Shape;257;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58" name="Google Shape;258;p8"/>
            <p:cNvGrpSpPr/>
            <p:nvPr/>
          </p:nvGrpSpPr>
          <p:grpSpPr>
            <a:xfrm>
              <a:off x="435991" y="785819"/>
              <a:ext cx="155400" cy="3538775"/>
              <a:chOff x="435991" y="785819"/>
              <a:chExt cx="155400" cy="3538775"/>
            </a:xfrm>
          </p:grpSpPr>
          <p:sp>
            <p:nvSpPr>
              <p:cNvPr id="259" name="Google Shape;259;p8"/>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0" name="Google Shape;260;p8"/>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1" name="Google Shape;261;p8"/>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2" name="Google Shape;262;p8"/>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3" name="Google Shape;263;p8"/>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4" name="Google Shape;264;p8"/>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5" name="Google Shape;265;p8"/>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6" name="Google Shape;266;p8"/>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67" name="Google Shape;267;p8"/>
            <p:cNvGrpSpPr/>
            <p:nvPr/>
          </p:nvGrpSpPr>
          <p:grpSpPr>
            <a:xfrm>
              <a:off x="161500" y="826619"/>
              <a:ext cx="352200" cy="3457175"/>
              <a:chOff x="161500" y="826619"/>
              <a:chExt cx="352200" cy="3457175"/>
            </a:xfrm>
          </p:grpSpPr>
          <p:sp>
            <p:nvSpPr>
              <p:cNvPr id="268" name="Google Shape;268;p8"/>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69" name="Google Shape;269;p8"/>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0" name="Google Shape;270;p8"/>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1" name="Google Shape;271;p8"/>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2" name="Google Shape;272;p8"/>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3" name="Google Shape;273;p8"/>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4" name="Google Shape;274;p8"/>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75" name="Google Shape;275;p8"/>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276" name="Google Shape;276;p8"/>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77" name="Google Shape;277;p8"/>
          <p:cNvSpPr txBox="1">
            <a:spLocks noGrp="1"/>
          </p:cNvSpPr>
          <p:nvPr>
            <p:ph type="title"/>
          </p:nvPr>
        </p:nvSpPr>
        <p:spPr>
          <a:xfrm>
            <a:off x="2680213" y="1947064"/>
            <a:ext cx="7118000" cy="3052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78" name="Google Shape;278;p8"/>
          <p:cNvGrpSpPr/>
          <p:nvPr/>
        </p:nvGrpSpPr>
        <p:grpSpPr>
          <a:xfrm>
            <a:off x="2084797" y="1058811"/>
            <a:ext cx="207200" cy="207200"/>
            <a:chOff x="1666623" y="2623621"/>
            <a:chExt cx="155400" cy="155400"/>
          </a:xfrm>
        </p:grpSpPr>
        <p:sp>
          <p:nvSpPr>
            <p:cNvPr id="279" name="Google Shape;279;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0" name="Google Shape;280;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81" name="Google Shape;281;p8"/>
          <p:cNvGrpSpPr/>
          <p:nvPr/>
        </p:nvGrpSpPr>
        <p:grpSpPr>
          <a:xfrm rot="-4953182" flipH="1">
            <a:off x="1351456" y="1069964"/>
            <a:ext cx="600773" cy="658744"/>
            <a:chOff x="1584644" y="2497374"/>
            <a:chExt cx="450609" cy="494091"/>
          </a:xfrm>
        </p:grpSpPr>
        <p:sp>
          <p:nvSpPr>
            <p:cNvPr id="282" name="Google Shape;282;p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3" name="Google Shape;283;p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284" name="Google Shape;284;p8"/>
          <p:cNvGrpSpPr/>
          <p:nvPr/>
        </p:nvGrpSpPr>
        <p:grpSpPr>
          <a:xfrm>
            <a:off x="10883297" y="5804811"/>
            <a:ext cx="207200" cy="207200"/>
            <a:chOff x="1666623" y="2623621"/>
            <a:chExt cx="155400" cy="155400"/>
          </a:xfrm>
        </p:grpSpPr>
        <p:sp>
          <p:nvSpPr>
            <p:cNvPr id="285" name="Google Shape;285;p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86" name="Google Shape;286;p8"/>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8"/>
        <p:cNvGrpSpPr/>
        <p:nvPr/>
      </p:nvGrpSpPr>
      <p:grpSpPr>
        <a:xfrm>
          <a:off x="0" y="0"/>
          <a:ext cx="0" cy="0"/>
          <a:chOff x="0" y="0"/>
          <a:chExt cx="0" cy="0"/>
        </a:xfrm>
      </p:grpSpPr>
      <p:sp>
        <p:nvSpPr>
          <p:cNvPr id="339" name="Google Shape;339;p10"/>
          <p:cNvSpPr txBox="1">
            <a:spLocks noGrp="1"/>
          </p:cNvSpPr>
          <p:nvPr>
            <p:ph type="body" idx="1"/>
          </p:nvPr>
        </p:nvSpPr>
        <p:spPr>
          <a:xfrm>
            <a:off x="2015340" y="5355633"/>
            <a:ext cx="8528000" cy="638400"/>
          </a:xfrm>
          <a:prstGeom prst="rect">
            <a:avLst/>
          </a:prstGeom>
        </p:spPr>
        <p:txBody>
          <a:bodyPr spcFirstLastPara="1" wrap="square" lIns="91425" tIns="91425" rIns="91425" bIns="91425" anchor="ctr" anchorCtr="0">
            <a:noAutofit/>
          </a:bodyPr>
          <a:lstStyle>
            <a:lvl1pPr marL="609600" lvl="0" indent="-304800" algn="ctr">
              <a:lnSpc>
                <a:spcPct val="100000"/>
              </a:lnSpc>
              <a:spcBef>
                <a:spcPts val="0"/>
              </a:spcBef>
              <a:spcAft>
                <a:spcPts val="0"/>
              </a:spcAft>
              <a:buSzPts val="1400"/>
              <a:buNone/>
              <a:defRPr sz="4000">
                <a:latin typeface="Londrina Solid"/>
                <a:ea typeface="Londrina Solid"/>
                <a:cs typeface="Londrina Solid"/>
                <a:sym typeface="Londrina Solid"/>
              </a:defRPr>
            </a:lvl1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5"/>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930"/>
        <p:cNvGrpSpPr/>
        <p:nvPr/>
      </p:nvGrpSpPr>
      <p:grpSpPr>
        <a:xfrm>
          <a:off x="0" y="0"/>
          <a:ext cx="0" cy="0"/>
          <a:chOff x="0" y="0"/>
          <a:chExt cx="0" cy="0"/>
        </a:xfrm>
      </p:grpSpPr>
      <p:grpSp>
        <p:nvGrpSpPr>
          <p:cNvPr id="931" name="Google Shape;931;p26"/>
          <p:cNvGrpSpPr/>
          <p:nvPr/>
        </p:nvGrpSpPr>
        <p:grpSpPr>
          <a:xfrm>
            <a:off x="-1135833" y="365100"/>
            <a:ext cx="12962600" cy="6148800"/>
            <a:chOff x="-851875" y="273825"/>
            <a:chExt cx="9721950" cy="4611600"/>
          </a:xfrm>
        </p:grpSpPr>
        <p:sp>
          <p:nvSpPr>
            <p:cNvPr id="932" name="Google Shape;932;p2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3" name="Google Shape;933;p2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934" name="Google Shape;934;p26"/>
            <p:cNvGrpSpPr/>
            <p:nvPr/>
          </p:nvGrpSpPr>
          <p:grpSpPr>
            <a:xfrm>
              <a:off x="81691" y="785819"/>
              <a:ext cx="155400" cy="3538775"/>
              <a:chOff x="435991" y="785819"/>
              <a:chExt cx="155400" cy="3538775"/>
            </a:xfrm>
          </p:grpSpPr>
          <p:sp>
            <p:nvSpPr>
              <p:cNvPr id="935" name="Google Shape;935;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6" name="Google Shape;936;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7" name="Google Shape;937;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8" name="Google Shape;938;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39" name="Google Shape;939;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0" name="Google Shape;940;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1" name="Google Shape;941;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2" name="Google Shape;942;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43" name="Google Shape;943;p26"/>
            <p:cNvGrpSpPr/>
            <p:nvPr/>
          </p:nvGrpSpPr>
          <p:grpSpPr>
            <a:xfrm>
              <a:off x="435991" y="785819"/>
              <a:ext cx="155400" cy="3538775"/>
              <a:chOff x="435991" y="785819"/>
              <a:chExt cx="155400" cy="3538775"/>
            </a:xfrm>
          </p:grpSpPr>
          <p:sp>
            <p:nvSpPr>
              <p:cNvPr id="944" name="Google Shape;944;p2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5" name="Google Shape;945;p2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6" name="Google Shape;946;p2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7" name="Google Shape;947;p2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8" name="Google Shape;948;p2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49" name="Google Shape;949;p2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0" name="Google Shape;950;p2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1" name="Google Shape;951;p2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52" name="Google Shape;952;p26"/>
            <p:cNvGrpSpPr/>
            <p:nvPr/>
          </p:nvGrpSpPr>
          <p:grpSpPr>
            <a:xfrm>
              <a:off x="161500" y="826619"/>
              <a:ext cx="352200" cy="3457175"/>
              <a:chOff x="161500" y="826619"/>
              <a:chExt cx="352200" cy="3457175"/>
            </a:xfrm>
          </p:grpSpPr>
          <p:sp>
            <p:nvSpPr>
              <p:cNvPr id="953" name="Google Shape;953;p2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4" name="Google Shape;954;p2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5" name="Google Shape;955;p2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6" name="Google Shape;956;p2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7" name="Google Shape;957;p2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8" name="Google Shape;958;p2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59" name="Google Shape;959;p2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0" name="Google Shape;960;p2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961" name="Google Shape;961;p2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962" name="Google Shape;962;p26"/>
          <p:cNvGrpSpPr/>
          <p:nvPr/>
        </p:nvGrpSpPr>
        <p:grpSpPr>
          <a:xfrm>
            <a:off x="2098135" y="1512929"/>
            <a:ext cx="8352800" cy="3853572"/>
            <a:chOff x="1548549" y="1084592"/>
            <a:chExt cx="6264600" cy="2890179"/>
          </a:xfrm>
        </p:grpSpPr>
        <p:sp>
          <p:nvSpPr>
            <p:cNvPr id="963" name="Google Shape;963;p26"/>
            <p:cNvSpPr/>
            <p:nvPr/>
          </p:nvSpPr>
          <p:spPr>
            <a:xfrm>
              <a:off x="1548549" y="1122371"/>
              <a:ext cx="6264600" cy="2852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4" name="Google Shape;964;p26"/>
            <p:cNvSpPr/>
            <p:nvPr/>
          </p:nvSpPr>
          <p:spPr>
            <a:xfrm>
              <a:off x="27487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5" name="Google Shape;965;p26"/>
            <p:cNvSpPr/>
            <p:nvPr/>
          </p:nvSpPr>
          <p:spPr>
            <a:xfrm>
              <a:off x="31605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6" name="Google Shape;966;p26"/>
            <p:cNvSpPr/>
            <p:nvPr/>
          </p:nvSpPr>
          <p:spPr>
            <a:xfrm>
              <a:off x="35723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7" name="Google Shape;967;p26"/>
            <p:cNvSpPr/>
            <p:nvPr/>
          </p:nvSpPr>
          <p:spPr>
            <a:xfrm>
              <a:off x="39842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8" name="Google Shape;968;p26"/>
            <p:cNvSpPr/>
            <p:nvPr/>
          </p:nvSpPr>
          <p:spPr>
            <a:xfrm>
              <a:off x="43960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69" name="Google Shape;969;p26"/>
            <p:cNvSpPr/>
            <p:nvPr/>
          </p:nvSpPr>
          <p:spPr>
            <a:xfrm>
              <a:off x="48078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0" name="Google Shape;970;p26"/>
            <p:cNvSpPr/>
            <p:nvPr/>
          </p:nvSpPr>
          <p:spPr>
            <a:xfrm>
              <a:off x="52196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1" name="Google Shape;971;p26"/>
            <p:cNvSpPr/>
            <p:nvPr/>
          </p:nvSpPr>
          <p:spPr>
            <a:xfrm>
              <a:off x="56315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2" name="Google Shape;972;p26"/>
            <p:cNvSpPr/>
            <p:nvPr/>
          </p:nvSpPr>
          <p:spPr>
            <a:xfrm>
              <a:off x="604332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3" name="Google Shape;973;p26"/>
            <p:cNvSpPr/>
            <p:nvPr/>
          </p:nvSpPr>
          <p:spPr>
            <a:xfrm>
              <a:off x="645515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4" name="Google Shape;974;p26"/>
            <p:cNvSpPr/>
            <p:nvPr/>
          </p:nvSpPr>
          <p:spPr>
            <a:xfrm>
              <a:off x="6866977"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75" name="Google Shape;975;p26"/>
            <p:cNvSpPr/>
            <p:nvPr/>
          </p:nvSpPr>
          <p:spPr>
            <a:xfrm>
              <a:off x="2336902" y="108459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
        <p:nvSpPr>
          <p:cNvPr id="976" name="Google Shape;976;p26"/>
          <p:cNvSpPr txBox="1">
            <a:spLocks noGrp="1"/>
          </p:cNvSpPr>
          <p:nvPr>
            <p:ph type="title"/>
          </p:nvPr>
        </p:nvSpPr>
        <p:spPr>
          <a:xfrm>
            <a:off x="3254447" y="2115499"/>
            <a:ext cx="6037600" cy="17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7" name="Google Shape;977;p26"/>
          <p:cNvSpPr txBox="1">
            <a:spLocks noGrp="1"/>
          </p:cNvSpPr>
          <p:nvPr>
            <p:ph type="subTitle" idx="1"/>
          </p:nvPr>
        </p:nvSpPr>
        <p:spPr>
          <a:xfrm>
            <a:off x="3313133" y="4202567"/>
            <a:ext cx="5931600" cy="7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78" name="Google Shape;978;p26"/>
          <p:cNvGrpSpPr/>
          <p:nvPr/>
        </p:nvGrpSpPr>
        <p:grpSpPr>
          <a:xfrm rot="-5085004" flipH="1">
            <a:off x="1278157" y="5551647"/>
            <a:ext cx="600809" cy="658784"/>
            <a:chOff x="1584644" y="2497374"/>
            <a:chExt cx="450609" cy="494091"/>
          </a:xfrm>
        </p:grpSpPr>
        <p:sp>
          <p:nvSpPr>
            <p:cNvPr id="979" name="Google Shape;979;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0" name="Google Shape;980;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1" name="Google Shape;981;p26"/>
          <p:cNvGrpSpPr/>
          <p:nvPr/>
        </p:nvGrpSpPr>
        <p:grpSpPr>
          <a:xfrm rot="6403897">
            <a:off x="10820871" y="5745757"/>
            <a:ext cx="600835" cy="658812"/>
            <a:chOff x="1584644" y="2497374"/>
            <a:chExt cx="450609" cy="494091"/>
          </a:xfrm>
        </p:grpSpPr>
        <p:sp>
          <p:nvSpPr>
            <p:cNvPr id="982" name="Google Shape;982;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3" name="Google Shape;983;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4" name="Google Shape;984;p26"/>
          <p:cNvGrpSpPr/>
          <p:nvPr/>
        </p:nvGrpSpPr>
        <p:grpSpPr>
          <a:xfrm>
            <a:off x="10029031" y="5777421"/>
            <a:ext cx="207200" cy="207200"/>
            <a:chOff x="1666623" y="2623621"/>
            <a:chExt cx="155400" cy="155400"/>
          </a:xfrm>
        </p:grpSpPr>
        <p:sp>
          <p:nvSpPr>
            <p:cNvPr id="985" name="Google Shape;985;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6" name="Google Shape;986;p26"/>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87" name="Google Shape;987;p26"/>
          <p:cNvGrpSpPr/>
          <p:nvPr/>
        </p:nvGrpSpPr>
        <p:grpSpPr>
          <a:xfrm>
            <a:off x="11017680" y="4977355"/>
            <a:ext cx="207200" cy="207200"/>
            <a:chOff x="1666623" y="2623621"/>
            <a:chExt cx="155400" cy="155400"/>
          </a:xfrm>
        </p:grpSpPr>
        <p:sp>
          <p:nvSpPr>
            <p:cNvPr id="988" name="Google Shape;988;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89" name="Google Shape;989;p26"/>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90" name="Google Shape;990;p26"/>
          <p:cNvGrpSpPr/>
          <p:nvPr/>
        </p:nvGrpSpPr>
        <p:grpSpPr>
          <a:xfrm>
            <a:off x="1568163" y="957321"/>
            <a:ext cx="207200" cy="207200"/>
            <a:chOff x="1666623" y="2623621"/>
            <a:chExt cx="155400" cy="155400"/>
          </a:xfrm>
        </p:grpSpPr>
        <p:sp>
          <p:nvSpPr>
            <p:cNvPr id="991" name="Google Shape;991;p26"/>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2" name="Google Shape;992;p26"/>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993" name="Google Shape;993;p26"/>
          <p:cNvGrpSpPr/>
          <p:nvPr/>
        </p:nvGrpSpPr>
        <p:grpSpPr>
          <a:xfrm rot="-5085004" flipH="1">
            <a:off x="10820906" y="731547"/>
            <a:ext cx="600809" cy="658784"/>
            <a:chOff x="1584644" y="2497374"/>
            <a:chExt cx="450609" cy="494091"/>
          </a:xfrm>
        </p:grpSpPr>
        <p:sp>
          <p:nvSpPr>
            <p:cNvPr id="994" name="Google Shape;994;p26"/>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995" name="Google Shape;995;p26"/>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3"/>
        </a:solidFill>
        <a:effectLst/>
      </p:bgPr>
    </p:bg>
    <p:spTree>
      <p:nvGrpSpPr>
        <p:cNvPr id="1" name="Shape 1093"/>
        <p:cNvGrpSpPr/>
        <p:nvPr/>
      </p:nvGrpSpPr>
      <p:grpSpPr>
        <a:xfrm>
          <a:off x="0" y="0"/>
          <a:ext cx="0" cy="0"/>
          <a:chOff x="0" y="0"/>
          <a:chExt cx="0" cy="0"/>
        </a:xfrm>
      </p:grpSpPr>
      <p:grpSp>
        <p:nvGrpSpPr>
          <p:cNvPr id="1094" name="Google Shape;1094;p30"/>
          <p:cNvGrpSpPr/>
          <p:nvPr/>
        </p:nvGrpSpPr>
        <p:grpSpPr>
          <a:xfrm>
            <a:off x="-1135833" y="365100"/>
            <a:ext cx="12962600" cy="6148800"/>
            <a:chOff x="-851875" y="273825"/>
            <a:chExt cx="9721950" cy="4611600"/>
          </a:xfrm>
        </p:grpSpPr>
        <p:sp>
          <p:nvSpPr>
            <p:cNvPr id="1095" name="Google Shape;1095;p30"/>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96" name="Google Shape;1096;p30"/>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097" name="Google Shape;1097;p30"/>
            <p:cNvGrpSpPr/>
            <p:nvPr/>
          </p:nvGrpSpPr>
          <p:grpSpPr>
            <a:xfrm>
              <a:off x="81691" y="785819"/>
              <a:ext cx="155400" cy="3538775"/>
              <a:chOff x="435991" y="785819"/>
              <a:chExt cx="155400" cy="3538775"/>
            </a:xfrm>
          </p:grpSpPr>
          <p:sp>
            <p:nvSpPr>
              <p:cNvPr id="1098" name="Google Shape;1098;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099" name="Google Shape;1099;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0" name="Google Shape;1100;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1" name="Google Shape;1101;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2" name="Google Shape;1102;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3" name="Google Shape;1103;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4" name="Google Shape;1104;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5" name="Google Shape;1105;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06" name="Google Shape;1106;p30"/>
            <p:cNvGrpSpPr/>
            <p:nvPr/>
          </p:nvGrpSpPr>
          <p:grpSpPr>
            <a:xfrm>
              <a:off x="435991" y="785819"/>
              <a:ext cx="155400" cy="3538775"/>
              <a:chOff x="435991" y="785819"/>
              <a:chExt cx="155400" cy="3538775"/>
            </a:xfrm>
          </p:grpSpPr>
          <p:sp>
            <p:nvSpPr>
              <p:cNvPr id="1107" name="Google Shape;1107;p30"/>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8" name="Google Shape;1108;p30"/>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09" name="Google Shape;1109;p30"/>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0" name="Google Shape;1110;p30"/>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1" name="Google Shape;1111;p30"/>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2" name="Google Shape;1112;p30"/>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3" name="Google Shape;1113;p30"/>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4" name="Google Shape;1114;p30"/>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15" name="Google Shape;1115;p30"/>
            <p:cNvGrpSpPr/>
            <p:nvPr/>
          </p:nvGrpSpPr>
          <p:grpSpPr>
            <a:xfrm>
              <a:off x="161500" y="826619"/>
              <a:ext cx="352200" cy="3457175"/>
              <a:chOff x="161500" y="826619"/>
              <a:chExt cx="352200" cy="3457175"/>
            </a:xfrm>
          </p:grpSpPr>
          <p:sp>
            <p:nvSpPr>
              <p:cNvPr id="1116" name="Google Shape;1116;p30"/>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7" name="Google Shape;1117;p30"/>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8" name="Google Shape;1118;p30"/>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19" name="Google Shape;1119;p30"/>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0" name="Google Shape;1120;p30"/>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1" name="Google Shape;1121;p30"/>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2" name="Google Shape;1122;p30"/>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23" name="Google Shape;1123;p30"/>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124" name="Google Shape;1124;p30"/>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125" name="Google Shape;1125;p30"/>
          <p:cNvSpPr txBox="1">
            <a:spLocks noGrp="1"/>
          </p:cNvSpPr>
          <p:nvPr>
            <p:ph type="title" hasCustomPrompt="1"/>
          </p:nvPr>
        </p:nvSpPr>
        <p:spPr>
          <a:xfrm>
            <a:off x="2858699" y="9016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26" name="Google Shape;1126;p30"/>
          <p:cNvSpPr txBox="1">
            <a:spLocks noGrp="1"/>
          </p:cNvSpPr>
          <p:nvPr>
            <p:ph type="subTitle" idx="1"/>
          </p:nvPr>
        </p:nvSpPr>
        <p:spPr>
          <a:xfrm>
            <a:off x="3725899" y="1825436"/>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7" name="Google Shape;1127;p30"/>
          <p:cNvSpPr txBox="1">
            <a:spLocks noGrp="1"/>
          </p:cNvSpPr>
          <p:nvPr>
            <p:ph type="title" idx="2" hasCustomPrompt="1"/>
          </p:nvPr>
        </p:nvSpPr>
        <p:spPr>
          <a:xfrm>
            <a:off x="2858699" y="2702267"/>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28" name="Google Shape;1128;p30"/>
          <p:cNvSpPr txBox="1">
            <a:spLocks noGrp="1"/>
          </p:cNvSpPr>
          <p:nvPr>
            <p:ph type="subTitle" idx="3"/>
          </p:nvPr>
        </p:nvSpPr>
        <p:spPr>
          <a:xfrm>
            <a:off x="3725899" y="3632792"/>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29" name="Google Shape;1129;p30"/>
          <p:cNvSpPr txBox="1">
            <a:spLocks noGrp="1"/>
          </p:cNvSpPr>
          <p:nvPr>
            <p:ph type="title" idx="4" hasCustomPrompt="1"/>
          </p:nvPr>
        </p:nvSpPr>
        <p:spPr>
          <a:xfrm>
            <a:off x="2858699" y="4503000"/>
            <a:ext cx="6835600" cy="9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665"/>
            </a:lvl1pPr>
            <a:lvl2pPr lvl="1" algn="ctr" rtl="0">
              <a:spcBef>
                <a:spcPts val="0"/>
              </a:spcBef>
              <a:spcAft>
                <a:spcPts val="0"/>
              </a:spcAft>
              <a:buSzPts val="8000"/>
              <a:buNone/>
              <a:defRPr sz="10665"/>
            </a:lvl2pPr>
            <a:lvl3pPr lvl="2" algn="ctr" rtl="0">
              <a:spcBef>
                <a:spcPts val="0"/>
              </a:spcBef>
              <a:spcAft>
                <a:spcPts val="0"/>
              </a:spcAft>
              <a:buSzPts val="8000"/>
              <a:buNone/>
              <a:defRPr sz="10665"/>
            </a:lvl3pPr>
            <a:lvl4pPr lvl="3" algn="ctr" rtl="0">
              <a:spcBef>
                <a:spcPts val="0"/>
              </a:spcBef>
              <a:spcAft>
                <a:spcPts val="0"/>
              </a:spcAft>
              <a:buSzPts val="8000"/>
              <a:buNone/>
              <a:defRPr sz="10665"/>
            </a:lvl4pPr>
            <a:lvl5pPr lvl="4" algn="ctr" rtl="0">
              <a:spcBef>
                <a:spcPts val="0"/>
              </a:spcBef>
              <a:spcAft>
                <a:spcPts val="0"/>
              </a:spcAft>
              <a:buSzPts val="8000"/>
              <a:buNone/>
              <a:defRPr sz="10665"/>
            </a:lvl5pPr>
            <a:lvl6pPr lvl="5" algn="ctr" rtl="0">
              <a:spcBef>
                <a:spcPts val="0"/>
              </a:spcBef>
              <a:spcAft>
                <a:spcPts val="0"/>
              </a:spcAft>
              <a:buSzPts val="8000"/>
              <a:buNone/>
              <a:defRPr sz="10665"/>
            </a:lvl6pPr>
            <a:lvl7pPr lvl="6" algn="ctr" rtl="0">
              <a:spcBef>
                <a:spcPts val="0"/>
              </a:spcBef>
              <a:spcAft>
                <a:spcPts val="0"/>
              </a:spcAft>
              <a:buSzPts val="8000"/>
              <a:buNone/>
              <a:defRPr sz="10665"/>
            </a:lvl7pPr>
            <a:lvl8pPr lvl="7" algn="ctr" rtl="0">
              <a:spcBef>
                <a:spcPts val="0"/>
              </a:spcBef>
              <a:spcAft>
                <a:spcPts val="0"/>
              </a:spcAft>
              <a:buSzPts val="8000"/>
              <a:buNone/>
              <a:defRPr sz="10665"/>
            </a:lvl8pPr>
            <a:lvl9pPr lvl="8" algn="ctr" rtl="0">
              <a:spcBef>
                <a:spcPts val="0"/>
              </a:spcBef>
              <a:spcAft>
                <a:spcPts val="0"/>
              </a:spcAft>
              <a:buSzPts val="8000"/>
              <a:buNone/>
              <a:defRPr sz="10665"/>
            </a:lvl9pPr>
          </a:lstStyle>
          <a:p>
            <a:r>
              <a:t>xx%</a:t>
            </a:r>
          </a:p>
        </p:txBody>
      </p:sp>
      <p:sp>
        <p:nvSpPr>
          <p:cNvPr id="1130" name="Google Shape;1130;p30"/>
          <p:cNvSpPr txBox="1">
            <a:spLocks noGrp="1"/>
          </p:cNvSpPr>
          <p:nvPr>
            <p:ph type="subTitle" idx="5"/>
          </p:nvPr>
        </p:nvSpPr>
        <p:spPr>
          <a:xfrm>
            <a:off x="3725899" y="5433519"/>
            <a:ext cx="51012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383838"/>
                </a:solidFill>
                <a:effectLst/>
                <a:uLnTx/>
                <a:uFillTx/>
                <a:latin typeface="Arial" panose="020B0604020202020204"/>
                <a:ea typeface="+mn-ea"/>
                <a:cs typeface="+mn-cs"/>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0" name="Google Shape;10;p2"/>
          <p:cNvSpPr/>
          <p:nvPr/>
        </p:nvSpPr>
        <p:spPr>
          <a:xfrm rot="335208">
            <a:off x="8483797" y="31956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1" name="Google Shape;11;p2"/>
          <p:cNvSpPr/>
          <p:nvPr/>
        </p:nvSpPr>
        <p:spPr>
          <a:xfrm>
            <a:off x="-19365" y="3055233"/>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2" name="Google Shape;12;p2"/>
          <p:cNvSpPr/>
          <p:nvPr/>
        </p:nvSpPr>
        <p:spPr>
          <a:xfrm>
            <a:off x="-140367" y="40805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13" name="Google Shape;13;p2"/>
          <p:cNvGrpSpPr/>
          <p:nvPr/>
        </p:nvGrpSpPr>
        <p:grpSpPr>
          <a:xfrm>
            <a:off x="1935030" y="3424269"/>
            <a:ext cx="880513" cy="3061739"/>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19" name="Google Shape;19;p2"/>
          <p:cNvSpPr/>
          <p:nvPr/>
        </p:nvSpPr>
        <p:spPr>
          <a:xfrm>
            <a:off x="101800" y="4823635"/>
            <a:ext cx="12188611" cy="4719872"/>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 name="Google Shape;20;p2"/>
          <p:cNvSpPr/>
          <p:nvPr/>
        </p:nvSpPr>
        <p:spPr>
          <a:xfrm>
            <a:off x="-4900" y="5645236"/>
            <a:ext cx="12192048" cy="5325131"/>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 name="Google Shape;21;p2"/>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2" name="Google Shape;22;p2"/>
          <p:cNvSpPr/>
          <p:nvPr/>
        </p:nvSpPr>
        <p:spPr>
          <a:xfrm>
            <a:off x="1" y="7711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3" name="Google Shape;23;p2"/>
          <p:cNvSpPr/>
          <p:nvPr/>
        </p:nvSpPr>
        <p:spPr>
          <a:xfrm>
            <a:off x="-418977" y="1232552"/>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4" name="Google Shape;24;p2"/>
          <p:cNvSpPr/>
          <p:nvPr/>
        </p:nvSpPr>
        <p:spPr>
          <a:xfrm>
            <a:off x="1637358" y="369133"/>
            <a:ext cx="1824501" cy="1994035"/>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 name="Google Shape;25;p2"/>
          <p:cNvSpPr/>
          <p:nvPr/>
        </p:nvSpPr>
        <p:spPr>
          <a:xfrm>
            <a:off x="0" y="4104014"/>
            <a:ext cx="3181757" cy="2662655"/>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6" name="Google Shape;26;p2"/>
          <p:cNvSpPr/>
          <p:nvPr/>
        </p:nvSpPr>
        <p:spPr>
          <a:xfrm>
            <a:off x="-4900" y="62919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 name="Google Shape;27;p2"/>
          <p:cNvSpPr/>
          <p:nvPr/>
        </p:nvSpPr>
        <p:spPr>
          <a:xfrm>
            <a:off x="-8715" y="4809411"/>
            <a:ext cx="2578241" cy="216107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28" name="Google Shape;28;p2"/>
          <p:cNvGrpSpPr/>
          <p:nvPr/>
        </p:nvGrpSpPr>
        <p:grpSpPr>
          <a:xfrm>
            <a:off x="8590947" y="1748307"/>
            <a:ext cx="3270236" cy="2227517"/>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5" name="Google Shape;35;p2"/>
          <p:cNvSpPr/>
          <p:nvPr/>
        </p:nvSpPr>
        <p:spPr>
          <a:xfrm>
            <a:off x="6750501" y="2494034"/>
            <a:ext cx="5441591" cy="4358855"/>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 name="Google Shape;36;p2"/>
          <p:cNvSpPr/>
          <p:nvPr/>
        </p:nvSpPr>
        <p:spPr>
          <a:xfrm>
            <a:off x="10577792" y="1581083"/>
            <a:ext cx="2433453" cy="66917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7" name="Google Shape;37;p2"/>
          <p:cNvGrpSpPr/>
          <p:nvPr/>
        </p:nvGrpSpPr>
        <p:grpSpPr>
          <a:xfrm>
            <a:off x="1087128" y="1488351"/>
            <a:ext cx="9815296" cy="1217149"/>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43" name="Google Shape;43;p2"/>
          <p:cNvSpPr/>
          <p:nvPr/>
        </p:nvSpPr>
        <p:spPr>
          <a:xfrm>
            <a:off x="882895" y="893153"/>
            <a:ext cx="252096" cy="110088"/>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4" name="Google Shape;44;p2"/>
          <p:cNvSpPr/>
          <p:nvPr/>
        </p:nvSpPr>
        <p:spPr>
          <a:xfrm>
            <a:off x="4071733" y="547411"/>
            <a:ext cx="211376" cy="102516"/>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5" name="Google Shape;45;p2"/>
          <p:cNvSpPr txBox="1">
            <a:spLocks noGrp="1"/>
          </p:cNvSpPr>
          <p:nvPr>
            <p:ph type="ctrTitle"/>
          </p:nvPr>
        </p:nvSpPr>
        <p:spPr>
          <a:xfrm>
            <a:off x="2920900" y="1468317"/>
            <a:ext cx="6350000" cy="22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5" b="1">
                <a:latin typeface="Domine"/>
                <a:ea typeface="Domine"/>
                <a:cs typeface="Domine"/>
                <a:sym typeface="Domine"/>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46" name="Google Shape;46;p2"/>
          <p:cNvSpPr txBox="1">
            <a:spLocks noGrp="1"/>
          </p:cNvSpPr>
          <p:nvPr>
            <p:ph type="subTitle" idx="1"/>
          </p:nvPr>
        </p:nvSpPr>
        <p:spPr>
          <a:xfrm>
            <a:off x="4014633" y="3730017"/>
            <a:ext cx="4162400" cy="82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56695" y="1920035"/>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49" name="Google Shape;49;p3"/>
          <p:cNvSpPr/>
          <p:nvPr/>
        </p:nvSpPr>
        <p:spPr>
          <a:xfrm>
            <a:off x="8414631" y="2204445"/>
            <a:ext cx="6628613" cy="4653555"/>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0" name="Google Shape;50;p3"/>
          <p:cNvSpPr/>
          <p:nvPr/>
        </p:nvSpPr>
        <p:spPr>
          <a:xfrm rot="345029">
            <a:off x="11040125" y="5558128"/>
            <a:ext cx="3301951" cy="1999267"/>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1" name="Google Shape;51;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2" name="Google Shape;52;p3"/>
          <p:cNvSpPr/>
          <p:nvPr/>
        </p:nvSpPr>
        <p:spPr>
          <a:xfrm>
            <a:off x="10930812" y="5106121"/>
            <a:ext cx="120" cy="120"/>
          </a:xfrm>
          <a:custGeom>
            <a:avLst/>
            <a:gdLst/>
            <a:ahLst/>
            <a:cxnLst/>
            <a:rect l="l" t="t" r="r" b="b"/>
            <a:pathLst>
              <a:path w="1" h="1" extrusionOk="0">
                <a:moveTo>
                  <a:pt x="1" y="0"/>
                </a:move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3" name="Google Shape;53;p3"/>
          <p:cNvSpPr/>
          <p:nvPr/>
        </p:nvSpPr>
        <p:spPr>
          <a:xfrm>
            <a:off x="10930812" y="5106121"/>
            <a:ext cx="17459" cy="12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4" name="Google Shape;54;p3"/>
          <p:cNvSpPr/>
          <p:nvPr/>
        </p:nvSpPr>
        <p:spPr>
          <a:xfrm flipH="1">
            <a:off x="8414631" y="1008126"/>
            <a:ext cx="2201167" cy="2101740"/>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5" name="Google Shape;55;p3"/>
          <p:cNvSpPr/>
          <p:nvPr/>
        </p:nvSpPr>
        <p:spPr>
          <a:xfrm>
            <a:off x="544601" y="999166"/>
            <a:ext cx="2349681" cy="2119676"/>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6" name="Google Shape;56;p3"/>
          <p:cNvSpPr/>
          <p:nvPr/>
        </p:nvSpPr>
        <p:spPr>
          <a:xfrm>
            <a:off x="-533084" y="5127434"/>
            <a:ext cx="4505032" cy="2590353"/>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 name="Google Shape;57;p3"/>
          <p:cNvSpPr/>
          <p:nvPr/>
        </p:nvSpPr>
        <p:spPr>
          <a:xfrm>
            <a:off x="-4865" y="5782225"/>
            <a:ext cx="3301480" cy="2120295"/>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 name="Google Shape;58;p3"/>
          <p:cNvSpPr/>
          <p:nvPr/>
        </p:nvSpPr>
        <p:spPr>
          <a:xfrm flipH="1">
            <a:off x="-231735" y="5905401"/>
            <a:ext cx="3755245" cy="2209585"/>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9" name="Google Shape;59;p3"/>
          <p:cNvSpPr/>
          <p:nvPr/>
        </p:nvSpPr>
        <p:spPr>
          <a:xfrm>
            <a:off x="8948650" y="5782240"/>
            <a:ext cx="3243340" cy="1551065"/>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0" name="Google Shape;60;p3"/>
          <p:cNvSpPr/>
          <p:nvPr/>
        </p:nvSpPr>
        <p:spPr>
          <a:xfrm rot="168658">
            <a:off x="8002138" y="6064678"/>
            <a:ext cx="1689460" cy="1059652"/>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61" name="Google Shape;61;p3"/>
          <p:cNvGrpSpPr/>
          <p:nvPr/>
        </p:nvGrpSpPr>
        <p:grpSpPr>
          <a:xfrm>
            <a:off x="-200785" y="160476"/>
            <a:ext cx="13250045" cy="4016896"/>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69" name="Google Shape;69;p3"/>
          <p:cNvSpPr txBox="1">
            <a:spLocks noGrp="1"/>
          </p:cNvSpPr>
          <p:nvPr>
            <p:ph type="title"/>
          </p:nvPr>
        </p:nvSpPr>
        <p:spPr>
          <a:xfrm>
            <a:off x="2675800" y="2867800"/>
            <a:ext cx="684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0" name="Google Shape;70;p3"/>
          <p:cNvSpPr txBox="1">
            <a:spLocks noGrp="1"/>
          </p:cNvSpPr>
          <p:nvPr>
            <p:ph type="title" idx="2" hasCustomPrompt="1"/>
          </p:nvPr>
        </p:nvSpPr>
        <p:spPr>
          <a:xfrm>
            <a:off x="3995400" y="1598849"/>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1" name="Google Shape;71;p3"/>
          <p:cNvSpPr txBox="1">
            <a:spLocks noGrp="1"/>
          </p:cNvSpPr>
          <p:nvPr>
            <p:ph type="subTitle" idx="1"/>
          </p:nvPr>
        </p:nvSpPr>
        <p:spPr>
          <a:xfrm>
            <a:off x="3867467" y="4176233"/>
            <a:ext cx="44572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72" name="Google Shape;72;p3"/>
          <p:cNvGrpSpPr/>
          <p:nvPr/>
        </p:nvGrpSpPr>
        <p:grpSpPr>
          <a:xfrm>
            <a:off x="3663858" y="718424"/>
            <a:ext cx="7981653" cy="1297139"/>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33" name="Google Shape;133;p7"/>
          <p:cNvSpPr/>
          <p:nvPr/>
        </p:nvSpPr>
        <p:spPr>
          <a:xfrm>
            <a:off x="1" y="5085001"/>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134" name="Google Shape;134;p7"/>
          <p:cNvGrpSpPr/>
          <p:nvPr/>
        </p:nvGrpSpPr>
        <p:grpSpPr>
          <a:xfrm>
            <a:off x="232540" y="332175"/>
            <a:ext cx="11376203" cy="6266453"/>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grpSp>
        <p:nvGrpSpPr>
          <p:cNvPr id="146" name="Google Shape;146;p7"/>
          <p:cNvGrpSpPr/>
          <p:nvPr/>
        </p:nvGrpSpPr>
        <p:grpSpPr>
          <a:xfrm>
            <a:off x="-221337" y="10"/>
            <a:ext cx="12652385" cy="6366369"/>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156" name="Google Shape;156;p7"/>
          <p:cNvSpPr/>
          <p:nvPr/>
        </p:nvSpPr>
        <p:spPr>
          <a:xfrm>
            <a:off x="6919882" y="67886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157" name="Google Shape;157;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3389570" y="-1744363"/>
            <a:ext cx="5430567" cy="1030676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1" name="Google Shape;201;p10"/>
          <p:cNvSpPr txBox="1">
            <a:spLocks noGrp="1"/>
          </p:cNvSpPr>
          <p:nvPr>
            <p:ph type="title"/>
          </p:nvPr>
        </p:nvSpPr>
        <p:spPr>
          <a:xfrm>
            <a:off x="2835117" y="1268600"/>
            <a:ext cx="6521600" cy="13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2" name="Google Shape;202;p10"/>
          <p:cNvSpPr txBox="1">
            <a:spLocks noGrp="1"/>
          </p:cNvSpPr>
          <p:nvPr>
            <p:ph type="subTitle" idx="1"/>
          </p:nvPr>
        </p:nvSpPr>
        <p:spPr>
          <a:xfrm>
            <a:off x="2835117" y="2596600"/>
            <a:ext cx="6521600" cy="29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203" name="Google Shape;203;p10"/>
          <p:cNvGrpSpPr/>
          <p:nvPr/>
        </p:nvGrpSpPr>
        <p:grpSpPr>
          <a:xfrm>
            <a:off x="-341771" y="319943"/>
            <a:ext cx="12996571" cy="6366592"/>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214" name="Google Shape;214;p10"/>
          <p:cNvGrpSpPr/>
          <p:nvPr/>
        </p:nvGrpSpPr>
        <p:grpSpPr>
          <a:xfrm>
            <a:off x="950975" y="319949"/>
            <a:ext cx="2057237" cy="1506297"/>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219" name="Google Shape;219;p10"/>
          <p:cNvSpPr/>
          <p:nvPr/>
        </p:nvSpPr>
        <p:spPr>
          <a:xfrm>
            <a:off x="10426365" y="1007674"/>
            <a:ext cx="284255" cy="207073"/>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20" name="Google Shape;220;p10"/>
          <p:cNvSpPr/>
          <p:nvPr/>
        </p:nvSpPr>
        <p:spPr>
          <a:xfrm>
            <a:off x="9480219" y="1384281"/>
            <a:ext cx="272960" cy="130832"/>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53"/>
        <p:cNvGrpSpPr/>
        <p:nvPr/>
      </p:nvGrpSpPr>
      <p:grpSpPr>
        <a:xfrm>
          <a:off x="0" y="0"/>
          <a:ext cx="0" cy="0"/>
          <a:chOff x="0" y="0"/>
          <a:chExt cx="0" cy="0"/>
        </a:xfrm>
      </p:grpSpPr>
      <p:sp>
        <p:nvSpPr>
          <p:cNvPr id="254" name="Google Shape;254;p14"/>
          <p:cNvSpPr/>
          <p:nvPr/>
        </p:nvSpPr>
        <p:spPr>
          <a:xfrm>
            <a:off x="-158206" y="1043268"/>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5" name="Google Shape;255;p14"/>
          <p:cNvSpPr/>
          <p:nvPr/>
        </p:nvSpPr>
        <p:spPr>
          <a:xfrm>
            <a:off x="-287982" y="4412267"/>
            <a:ext cx="3620089" cy="3044448"/>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6" name="Google Shape;256;p14"/>
          <p:cNvSpPr/>
          <p:nvPr/>
        </p:nvSpPr>
        <p:spPr>
          <a:xfrm rot="335208">
            <a:off x="8520197" y="4193446"/>
            <a:ext cx="3822183" cy="3482076"/>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7" name="Google Shape;257;p14"/>
          <p:cNvSpPr/>
          <p:nvPr/>
        </p:nvSpPr>
        <p:spPr>
          <a:xfrm>
            <a:off x="-4900" y="5571168"/>
            <a:ext cx="12192048" cy="2426523"/>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8" name="Google Shape;258;p14"/>
          <p:cNvSpPr/>
          <p:nvPr/>
        </p:nvSpPr>
        <p:spPr>
          <a:xfrm flipH="1">
            <a:off x="9884082" y="4999846"/>
            <a:ext cx="2437717" cy="2040004"/>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59" name="Google Shape;259;p14"/>
          <p:cNvSpPr/>
          <p:nvPr/>
        </p:nvSpPr>
        <p:spPr>
          <a:xfrm>
            <a:off x="-4900" y="6307070"/>
            <a:ext cx="12192056" cy="164096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60" name="Google Shape;260;p14"/>
          <p:cNvSpPr txBox="1">
            <a:spLocks noGrp="1"/>
          </p:cNvSpPr>
          <p:nvPr>
            <p:ph type="title"/>
          </p:nvPr>
        </p:nvSpPr>
        <p:spPr>
          <a:xfrm>
            <a:off x="2355079"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1" name="Google Shape;261;p14"/>
          <p:cNvSpPr txBox="1">
            <a:spLocks noGrp="1"/>
          </p:cNvSpPr>
          <p:nvPr>
            <p:ph type="title" idx="2" hasCustomPrompt="1"/>
          </p:nvPr>
        </p:nvSpPr>
        <p:spPr>
          <a:xfrm>
            <a:off x="1243812" y="2548960"/>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2" name="Google Shape;262;p14"/>
          <p:cNvSpPr txBox="1">
            <a:spLocks noGrp="1"/>
          </p:cNvSpPr>
          <p:nvPr>
            <p:ph type="subTitle" idx="1"/>
          </p:nvPr>
        </p:nvSpPr>
        <p:spPr>
          <a:xfrm>
            <a:off x="2355079"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3" name="Google Shape;263;p14"/>
          <p:cNvSpPr txBox="1">
            <a:spLocks noGrp="1"/>
          </p:cNvSpPr>
          <p:nvPr>
            <p:ph type="title" idx="3"/>
          </p:nvPr>
        </p:nvSpPr>
        <p:spPr>
          <a:xfrm>
            <a:off x="7502145" y="2194759"/>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4" name="Google Shape;264;p14"/>
          <p:cNvSpPr txBox="1">
            <a:spLocks noGrp="1"/>
          </p:cNvSpPr>
          <p:nvPr>
            <p:ph type="title" idx="4" hasCustomPrompt="1"/>
          </p:nvPr>
        </p:nvSpPr>
        <p:spPr>
          <a:xfrm>
            <a:off x="6390965" y="2548956"/>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5" name="Google Shape;265;p14"/>
          <p:cNvSpPr txBox="1">
            <a:spLocks noGrp="1"/>
          </p:cNvSpPr>
          <p:nvPr>
            <p:ph type="subTitle" idx="5"/>
          </p:nvPr>
        </p:nvSpPr>
        <p:spPr>
          <a:xfrm>
            <a:off x="7502145" y="2818241"/>
            <a:ext cx="3637200" cy="69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6" name="Google Shape;266;p14"/>
          <p:cNvSpPr txBox="1">
            <a:spLocks noGrp="1"/>
          </p:cNvSpPr>
          <p:nvPr>
            <p:ph type="title" idx="6"/>
          </p:nvPr>
        </p:nvSpPr>
        <p:spPr>
          <a:xfrm>
            <a:off x="2355079"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7" name="Google Shape;267;p14"/>
          <p:cNvSpPr txBox="1">
            <a:spLocks noGrp="1"/>
          </p:cNvSpPr>
          <p:nvPr>
            <p:ph type="title" idx="7" hasCustomPrompt="1"/>
          </p:nvPr>
        </p:nvSpPr>
        <p:spPr>
          <a:xfrm>
            <a:off x="1243812"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68" name="Google Shape;268;p14"/>
          <p:cNvSpPr txBox="1">
            <a:spLocks noGrp="1"/>
          </p:cNvSpPr>
          <p:nvPr>
            <p:ph type="subTitle" idx="8"/>
          </p:nvPr>
        </p:nvSpPr>
        <p:spPr>
          <a:xfrm>
            <a:off x="2355079"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69" name="Google Shape;269;p14"/>
          <p:cNvSpPr txBox="1">
            <a:spLocks noGrp="1"/>
          </p:cNvSpPr>
          <p:nvPr>
            <p:ph type="title" idx="9"/>
          </p:nvPr>
        </p:nvSpPr>
        <p:spPr>
          <a:xfrm>
            <a:off x="7502145" y="3966225"/>
            <a:ext cx="3637200" cy="62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70" name="Google Shape;270;p14"/>
          <p:cNvSpPr txBox="1">
            <a:spLocks noGrp="1"/>
          </p:cNvSpPr>
          <p:nvPr>
            <p:ph type="title" idx="13" hasCustomPrompt="1"/>
          </p:nvPr>
        </p:nvSpPr>
        <p:spPr>
          <a:xfrm>
            <a:off x="6390965" y="4360923"/>
            <a:ext cx="834000" cy="5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71" name="Google Shape;271;p14"/>
          <p:cNvSpPr txBox="1">
            <a:spLocks noGrp="1"/>
          </p:cNvSpPr>
          <p:nvPr>
            <p:ph type="subTitle" idx="14"/>
          </p:nvPr>
        </p:nvSpPr>
        <p:spPr>
          <a:xfrm>
            <a:off x="7502145" y="4586924"/>
            <a:ext cx="3637200" cy="80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a:endParaRPr/>
          </a:p>
        </p:txBody>
      </p:sp>
      <p:sp>
        <p:nvSpPr>
          <p:cNvPr id="272" name="Google Shape;272;p14"/>
          <p:cNvSpPr txBox="1">
            <a:spLocks noGrp="1"/>
          </p:cNvSpPr>
          <p:nvPr>
            <p:ph type="title" idx="15"/>
          </p:nvPr>
        </p:nvSpPr>
        <p:spPr>
          <a:xfrm>
            <a:off x="3523500" y="593367"/>
            <a:ext cx="51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4"/>
          <p:cNvGrpSpPr/>
          <p:nvPr/>
        </p:nvGrpSpPr>
        <p:grpSpPr>
          <a:xfrm>
            <a:off x="689429" y="639651"/>
            <a:ext cx="10987729" cy="1555124"/>
            <a:chOff x="517071" y="479738"/>
            <a:chExt cx="8240797" cy="1166343"/>
          </a:xfrm>
        </p:grpSpPr>
        <p:sp>
          <p:nvSpPr>
            <p:cNvPr id="274" name="Google Shape;274;p14"/>
            <p:cNvSpPr/>
            <p:nvPr/>
          </p:nvSpPr>
          <p:spPr>
            <a:xfrm flipH="1">
              <a:off x="1766292" y="1198622"/>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5" name="Google Shape;275;p14"/>
            <p:cNvSpPr/>
            <p:nvPr/>
          </p:nvSpPr>
          <p:spPr>
            <a:xfrm flipH="1">
              <a:off x="2128582" y="1338527"/>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6" name="Google Shape;276;p14"/>
            <p:cNvSpPr/>
            <p:nvPr/>
          </p:nvSpPr>
          <p:spPr>
            <a:xfrm flipH="1">
              <a:off x="517071" y="479738"/>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7" name="Google Shape;277;p14"/>
            <p:cNvSpPr/>
            <p:nvPr/>
          </p:nvSpPr>
          <p:spPr>
            <a:xfrm flipH="1">
              <a:off x="7030008" y="689433"/>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8" name="Google Shape;278;p14"/>
            <p:cNvSpPr/>
            <p:nvPr/>
          </p:nvSpPr>
          <p:spPr>
            <a:xfrm flipH="1">
              <a:off x="8568797" y="156351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79" name="Google Shape;279;p14"/>
            <p:cNvSpPr/>
            <p:nvPr/>
          </p:nvSpPr>
          <p:spPr>
            <a:xfrm flipH="1">
              <a:off x="7602360" y="141663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0" name="Google Shape;280;p14"/>
            <p:cNvSpPr/>
            <p:nvPr/>
          </p:nvSpPr>
          <p:spPr>
            <a:xfrm flipH="1">
              <a:off x="7468828" y="1132485"/>
              <a:ext cx="133517" cy="66144"/>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281" name="Google Shape;281;p14"/>
          <p:cNvGrpSpPr/>
          <p:nvPr/>
        </p:nvGrpSpPr>
        <p:grpSpPr>
          <a:xfrm>
            <a:off x="-200785" y="160477"/>
            <a:ext cx="13697631" cy="3579436"/>
            <a:chOff x="-150589" y="120357"/>
            <a:chExt cx="10273223" cy="2684577"/>
          </a:xfrm>
        </p:grpSpPr>
        <p:sp>
          <p:nvSpPr>
            <p:cNvPr id="282" name="Google Shape;282;p14"/>
            <p:cNvSpPr/>
            <p:nvPr/>
          </p:nvSpPr>
          <p:spPr>
            <a:xfrm>
              <a:off x="110080" y="57577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3" name="Google Shape;283;p14"/>
            <p:cNvSpPr/>
            <p:nvPr/>
          </p:nvSpPr>
          <p:spPr>
            <a:xfrm>
              <a:off x="8297544" y="21576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4" name="Google Shape;284;p14"/>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5" name="Google Shape;285;p14"/>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6" name="Google Shape;286;p14"/>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7" name="Google Shape;287;p14"/>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288" name="Google Shape;288;p14"/>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81652" y="1026951"/>
            <a:ext cx="1280741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11" name="Google Shape;311;p16"/>
          <p:cNvGrpSpPr/>
          <p:nvPr/>
        </p:nvGrpSpPr>
        <p:grpSpPr>
          <a:xfrm flipH="1">
            <a:off x="272025" y="156093"/>
            <a:ext cx="12128636" cy="3861563"/>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18" name="Google Shape;318;p16"/>
          <p:cNvSpPr/>
          <p:nvPr/>
        </p:nvSpPr>
        <p:spPr>
          <a:xfrm flipH="1">
            <a:off x="2710698" y="3401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19" name="Google Shape;319;p16"/>
          <p:cNvSpPr/>
          <p:nvPr/>
        </p:nvSpPr>
        <p:spPr>
          <a:xfrm>
            <a:off x="-21665" y="5497701"/>
            <a:ext cx="12172681" cy="1483785"/>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0" name="Google Shape;320;p16"/>
          <p:cNvSpPr/>
          <p:nvPr/>
        </p:nvSpPr>
        <p:spPr>
          <a:xfrm rot="-1815088">
            <a:off x="2775120" y="4548022"/>
            <a:ext cx="2331232" cy="195402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1" name="Google Shape;321;p16"/>
          <p:cNvSpPr/>
          <p:nvPr/>
        </p:nvSpPr>
        <p:spPr>
          <a:xfrm flipH="1">
            <a:off x="9306994" y="4954872"/>
            <a:ext cx="2885007" cy="240758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2" name="Google Shape;322;p16"/>
          <p:cNvSpPr/>
          <p:nvPr/>
        </p:nvSpPr>
        <p:spPr>
          <a:xfrm rot="-2235283">
            <a:off x="7811891" y="4702283"/>
            <a:ext cx="2331195" cy="19539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23" name="Google Shape;323;p16"/>
          <p:cNvGrpSpPr/>
          <p:nvPr/>
        </p:nvGrpSpPr>
        <p:grpSpPr>
          <a:xfrm>
            <a:off x="-1177641" y="3088809"/>
            <a:ext cx="4652236" cy="3491232"/>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27" name="Google Shape;327;p16"/>
          <p:cNvSpPr/>
          <p:nvPr/>
        </p:nvSpPr>
        <p:spPr>
          <a:xfrm flipH="1">
            <a:off x="9390269" y="510810"/>
            <a:ext cx="1604116" cy="1610527"/>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28" name="Google Shape;328;p16"/>
          <p:cNvSpPr/>
          <p:nvPr/>
        </p:nvSpPr>
        <p:spPr>
          <a:xfrm flipH="1">
            <a:off x="5983291" y="5572575"/>
            <a:ext cx="124900" cy="48677"/>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29" name="Google Shape;329;p16"/>
          <p:cNvGrpSpPr/>
          <p:nvPr/>
        </p:nvGrpSpPr>
        <p:grpSpPr>
          <a:xfrm flipH="1">
            <a:off x="8379827" y="1160790"/>
            <a:ext cx="778491" cy="570007"/>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34" name="Google Shape;334;p16"/>
          <p:cNvSpPr/>
          <p:nvPr/>
        </p:nvSpPr>
        <p:spPr>
          <a:xfrm flipH="1">
            <a:off x="8594766" y="3142538"/>
            <a:ext cx="119" cy="28020"/>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5" name="Google Shape;335;p16"/>
          <p:cNvSpPr/>
          <p:nvPr/>
        </p:nvSpPr>
        <p:spPr>
          <a:xfrm flipH="1">
            <a:off x="8373338" y="2445842"/>
            <a:ext cx="119" cy="4393"/>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6" name="Google Shape;336;p16"/>
          <p:cNvSpPr/>
          <p:nvPr/>
        </p:nvSpPr>
        <p:spPr>
          <a:xfrm flipH="1">
            <a:off x="7977735" y="2445842"/>
            <a:ext cx="119" cy="4393"/>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37" name="Google Shape;337;p16"/>
          <p:cNvSpPr txBox="1">
            <a:spLocks noGrp="1"/>
          </p:cNvSpPr>
          <p:nvPr>
            <p:ph type="title" hasCustomPrompt="1"/>
          </p:nvPr>
        </p:nvSpPr>
        <p:spPr>
          <a:xfrm>
            <a:off x="3995400" y="11741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8" name="Google Shape;338;p16"/>
          <p:cNvSpPr txBox="1">
            <a:spLocks noGrp="1"/>
          </p:cNvSpPr>
          <p:nvPr>
            <p:ph type="subTitle" idx="1"/>
          </p:nvPr>
        </p:nvSpPr>
        <p:spPr>
          <a:xfrm>
            <a:off x="3936833" y="3769833"/>
            <a:ext cx="43184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39" name="Google Shape;339;p16"/>
          <p:cNvSpPr/>
          <p:nvPr/>
        </p:nvSpPr>
        <p:spPr>
          <a:xfrm>
            <a:off x="-79267" y="5625234"/>
            <a:ext cx="12249517" cy="4814929"/>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40" name="Google Shape;340;p16"/>
          <p:cNvSpPr txBox="1">
            <a:spLocks noGrp="1"/>
          </p:cNvSpPr>
          <p:nvPr>
            <p:ph type="title" idx="2"/>
          </p:nvPr>
        </p:nvSpPr>
        <p:spPr>
          <a:xfrm>
            <a:off x="1836267" y="2461400"/>
            <a:ext cx="852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96" y="2516134"/>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59" name="Google Shape;359;p18"/>
          <p:cNvSpPr/>
          <p:nvPr/>
        </p:nvSpPr>
        <p:spPr>
          <a:xfrm flipH="1">
            <a:off x="9537179" y="1043268"/>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0" name="Google Shape;360;p18"/>
          <p:cNvSpPr/>
          <p:nvPr/>
        </p:nvSpPr>
        <p:spPr>
          <a:xfrm flipH="1">
            <a:off x="400886" y="5768138"/>
            <a:ext cx="2776759" cy="76358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61" name="Google Shape;361;p18"/>
          <p:cNvGrpSpPr/>
          <p:nvPr/>
        </p:nvGrpSpPr>
        <p:grpSpPr>
          <a:xfrm>
            <a:off x="-168988" y="280110"/>
            <a:ext cx="12610899" cy="5341407"/>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67" name="Google Shape;367;p18"/>
          <p:cNvSpPr/>
          <p:nvPr/>
        </p:nvSpPr>
        <p:spPr>
          <a:xfrm flipH="1">
            <a:off x="9864308" y="1320763"/>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368" name="Google Shape;368;p18"/>
          <p:cNvGrpSpPr/>
          <p:nvPr/>
        </p:nvGrpSpPr>
        <p:grpSpPr>
          <a:xfrm flipH="1">
            <a:off x="10965329" y="5859667"/>
            <a:ext cx="551393" cy="280803"/>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371" name="Google Shape;371;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38570" y="15143"/>
            <a:ext cx="12652385" cy="6842848"/>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592" name="Google Shape;592;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950967" y="1346273"/>
            <a:ext cx="10290000" cy="4354800"/>
          </a:xfrm>
          <a:prstGeom prst="rect">
            <a:avLst/>
          </a:prstGeom>
        </p:spPr>
        <p:txBody>
          <a:bodyPr spcFirstLastPara="1" wrap="square" lIns="91425" tIns="91425" rIns="91425" bIns="91425" anchor="ctr" anchorCtr="0">
            <a:noAutofit/>
          </a:bodyPr>
          <a:lstStyle>
            <a:lvl1pPr lvl="0" rtl="0">
              <a:lnSpc>
                <a:spcPct val="100000"/>
              </a:lnSpc>
              <a:spcBef>
                <a:spcPts val="1335"/>
              </a:spcBef>
              <a:spcAft>
                <a:spcPts val="0"/>
              </a:spcAft>
              <a:buClr>
                <a:schemeClr val="accent5"/>
              </a:buClr>
              <a:buSzPts val="1800"/>
              <a:buFont typeface="Domine"/>
              <a:buAutoNum type="arabicPeriod"/>
              <a:defRPr/>
            </a:lvl1pPr>
            <a:lvl2pPr lvl="1" algn="ctr" rtl="0">
              <a:lnSpc>
                <a:spcPct val="100000"/>
              </a:lnSpc>
              <a:spcBef>
                <a:spcPts val="2135"/>
              </a:spcBef>
              <a:spcAft>
                <a:spcPts val="0"/>
              </a:spcAft>
              <a:buSzPts val="1400"/>
              <a:buAutoNum type="alphaLcPeriod"/>
              <a:defRPr/>
            </a:lvl2pPr>
            <a:lvl3pPr lvl="2" algn="ctr" rtl="0">
              <a:lnSpc>
                <a:spcPct val="100000"/>
              </a:lnSpc>
              <a:spcBef>
                <a:spcPts val="2135"/>
              </a:spcBef>
              <a:spcAft>
                <a:spcPts val="0"/>
              </a:spcAft>
              <a:buSzPts val="1400"/>
              <a:buAutoNum type="romanLcPeriod"/>
              <a:defRPr/>
            </a:lvl3pPr>
            <a:lvl4pPr lvl="3" algn="ctr" rtl="0">
              <a:lnSpc>
                <a:spcPct val="100000"/>
              </a:lnSpc>
              <a:spcBef>
                <a:spcPts val="2135"/>
              </a:spcBef>
              <a:spcAft>
                <a:spcPts val="0"/>
              </a:spcAft>
              <a:buSzPts val="1400"/>
              <a:buAutoNum type="arabicPeriod"/>
              <a:defRPr/>
            </a:lvl4pPr>
            <a:lvl5pPr lvl="4" algn="ctr" rtl="0">
              <a:lnSpc>
                <a:spcPct val="100000"/>
              </a:lnSpc>
              <a:spcBef>
                <a:spcPts val="2135"/>
              </a:spcBef>
              <a:spcAft>
                <a:spcPts val="0"/>
              </a:spcAft>
              <a:buSzPts val="1400"/>
              <a:buAutoNum type="alphaLcPeriod"/>
              <a:defRPr/>
            </a:lvl5pPr>
            <a:lvl6pPr lvl="5" algn="ctr" rtl="0">
              <a:lnSpc>
                <a:spcPct val="100000"/>
              </a:lnSpc>
              <a:spcBef>
                <a:spcPts val="2135"/>
              </a:spcBef>
              <a:spcAft>
                <a:spcPts val="0"/>
              </a:spcAft>
              <a:buSzPts val="1400"/>
              <a:buAutoNum type="romanLcPeriod"/>
              <a:defRPr/>
            </a:lvl6pPr>
            <a:lvl7pPr lvl="6" algn="ctr" rtl="0">
              <a:lnSpc>
                <a:spcPct val="100000"/>
              </a:lnSpc>
              <a:spcBef>
                <a:spcPts val="2135"/>
              </a:spcBef>
              <a:spcAft>
                <a:spcPts val="0"/>
              </a:spcAft>
              <a:buSzPts val="1400"/>
              <a:buAutoNum type="arabicPeriod"/>
              <a:defRPr/>
            </a:lvl7pPr>
            <a:lvl8pPr lvl="7" algn="ctr" rtl="0">
              <a:lnSpc>
                <a:spcPct val="100000"/>
              </a:lnSpc>
              <a:spcBef>
                <a:spcPts val="2135"/>
              </a:spcBef>
              <a:spcAft>
                <a:spcPts val="0"/>
              </a:spcAft>
              <a:buSzPts val="1400"/>
              <a:buAutoNum type="alphaLcPeriod"/>
              <a:defRPr/>
            </a:lvl8pPr>
            <a:lvl9pPr lvl="8" algn="ctr" rtl="0">
              <a:lnSpc>
                <a:spcPct val="100000"/>
              </a:lnSpc>
              <a:spcBef>
                <a:spcPts val="2135"/>
              </a:spcBef>
              <a:spcAft>
                <a:spcPts val="2135"/>
              </a:spcAft>
              <a:buSzPts val="1400"/>
              <a:buAutoNum type="romanLcPeriod"/>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4148368" y="5299258"/>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15" name="Google Shape;615;p27"/>
          <p:cNvSpPr/>
          <p:nvPr/>
        </p:nvSpPr>
        <p:spPr>
          <a:xfrm flipH="1">
            <a:off x="7557399" y="197299"/>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616" name="Google Shape;616;p27"/>
          <p:cNvGrpSpPr/>
          <p:nvPr/>
        </p:nvGrpSpPr>
        <p:grpSpPr>
          <a:xfrm>
            <a:off x="232540" y="332175"/>
            <a:ext cx="11376203" cy="6266453"/>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grpSp>
        <p:nvGrpSpPr>
          <p:cNvPr id="628" name="Google Shape;628;p27"/>
          <p:cNvGrpSpPr/>
          <p:nvPr/>
        </p:nvGrpSpPr>
        <p:grpSpPr>
          <a:xfrm>
            <a:off x="-221337" y="10"/>
            <a:ext cx="12652385" cy="6366369"/>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638" name="Google Shape;638;p27"/>
          <p:cNvSpPr/>
          <p:nvPr/>
        </p:nvSpPr>
        <p:spPr>
          <a:xfrm>
            <a:off x="404256" y="8648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39" name="Google Shape;639;p27"/>
          <p:cNvSpPr txBox="1">
            <a:spLocks noGrp="1"/>
          </p:cNvSpPr>
          <p:nvPr>
            <p:ph type="subTitle" idx="1"/>
          </p:nvPr>
        </p:nvSpPr>
        <p:spPr>
          <a:xfrm>
            <a:off x="6970233" y="2309251"/>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6970400" y="4264900"/>
            <a:ext cx="4270800" cy="53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6223733" y="2742333"/>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42" name="Google Shape;642;p27"/>
          <p:cNvSpPr txBox="1">
            <a:spLocks noGrp="1"/>
          </p:cNvSpPr>
          <p:nvPr>
            <p:ph type="subTitle" idx="4"/>
          </p:nvPr>
        </p:nvSpPr>
        <p:spPr>
          <a:xfrm>
            <a:off x="6223929" y="4618627"/>
            <a:ext cx="5017200" cy="92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43" name="Google Shape;64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7535799" y="958532"/>
            <a:ext cx="4656187" cy="1245477"/>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46" name="Google Shape;646;p28"/>
          <p:cNvSpPr/>
          <p:nvPr/>
        </p:nvSpPr>
        <p:spPr>
          <a:xfrm>
            <a:off x="1" y="4692685"/>
            <a:ext cx="5639660" cy="1592065"/>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47" name="Google Shape;647;p28"/>
          <p:cNvSpPr/>
          <p:nvPr/>
        </p:nvSpPr>
        <p:spPr>
          <a:xfrm flipH="1">
            <a:off x="-200785" y="221535"/>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48" name="Google Shape;648;p28"/>
          <p:cNvSpPr/>
          <p:nvPr/>
        </p:nvSpPr>
        <p:spPr>
          <a:xfrm flipH="1">
            <a:off x="8420585" y="5055825"/>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49" name="Google Shape;649;p28"/>
          <p:cNvSpPr/>
          <p:nvPr/>
        </p:nvSpPr>
        <p:spPr>
          <a:xfrm flipH="1">
            <a:off x="-291632" y="51686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0" name="Google Shape;650;p28"/>
          <p:cNvSpPr/>
          <p:nvPr/>
        </p:nvSpPr>
        <p:spPr>
          <a:xfrm flipH="1">
            <a:off x="11824147" y="1471124"/>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1" name="Google Shape;651;p28"/>
          <p:cNvSpPr/>
          <p:nvPr/>
        </p:nvSpPr>
        <p:spPr>
          <a:xfrm flipH="1">
            <a:off x="-291625" y="5969558"/>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2" name="Google Shape;652;p28"/>
          <p:cNvSpPr/>
          <p:nvPr/>
        </p:nvSpPr>
        <p:spPr>
          <a:xfrm flipH="1">
            <a:off x="10951951" y="160477"/>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3" name="Google Shape;653;p28"/>
          <p:cNvSpPr/>
          <p:nvPr/>
        </p:nvSpPr>
        <p:spPr>
          <a:xfrm flipH="1">
            <a:off x="11443103" y="347178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4" name="Google Shape;654;p28"/>
          <p:cNvSpPr/>
          <p:nvPr/>
        </p:nvSpPr>
        <p:spPr>
          <a:xfrm>
            <a:off x="9434420" y="2085115"/>
            <a:ext cx="289915" cy="127739"/>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5" name="Google Shape;655;p28"/>
          <p:cNvSpPr/>
          <p:nvPr/>
        </p:nvSpPr>
        <p:spPr>
          <a:xfrm>
            <a:off x="822112" y="1714762"/>
            <a:ext cx="257701" cy="114187"/>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6" name="Google Shape;656;p28"/>
          <p:cNvSpPr/>
          <p:nvPr/>
        </p:nvSpPr>
        <p:spPr>
          <a:xfrm>
            <a:off x="11118181" y="665011"/>
            <a:ext cx="245705" cy="106856"/>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657" name="Google Shape;657;p28"/>
          <p:cNvSpPr txBox="1">
            <a:spLocks noGrp="1"/>
          </p:cNvSpPr>
          <p:nvPr>
            <p:ph type="subTitle" idx="1"/>
          </p:nvPr>
        </p:nvSpPr>
        <p:spPr>
          <a:xfrm>
            <a:off x="1178383" y="3954467"/>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1178417" y="2048400"/>
            <a:ext cx="9835200" cy="1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59" name="Google Shape;659;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1178383" y="1517600"/>
            <a:ext cx="9835200" cy="53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665"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5"/>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5"/>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5"/>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5"/>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5"/>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5"/>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5"/>
              </a:spcBef>
              <a:spcAft>
                <a:spcPts val="2135"/>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1178417" y="4485267"/>
            <a:ext cx="9835200" cy="18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5" i="1"/>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122" y="2542783"/>
            <a:ext cx="12191821" cy="4453101"/>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19" name="Google Shape;719;p31"/>
          <p:cNvSpPr/>
          <p:nvPr/>
        </p:nvSpPr>
        <p:spPr>
          <a:xfrm>
            <a:off x="-839379" y="1516601"/>
            <a:ext cx="2433453" cy="669179"/>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0" name="Google Shape;720;p31"/>
          <p:cNvSpPr/>
          <p:nvPr/>
        </p:nvSpPr>
        <p:spPr>
          <a:xfrm>
            <a:off x="9396584" y="5621491"/>
            <a:ext cx="4628403" cy="1272820"/>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1" name="Google Shape;721;p31"/>
          <p:cNvSpPr/>
          <p:nvPr/>
        </p:nvSpPr>
        <p:spPr>
          <a:xfrm>
            <a:off x="11442605" y="1032231"/>
            <a:ext cx="749367" cy="61068"/>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2" name="Google Shape;722;p31"/>
          <p:cNvSpPr/>
          <p:nvPr/>
        </p:nvSpPr>
        <p:spPr>
          <a:xfrm>
            <a:off x="11612131" y="5258942"/>
            <a:ext cx="749413" cy="61525"/>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3" name="Google Shape;723;p31"/>
          <p:cNvSpPr/>
          <p:nvPr/>
        </p:nvSpPr>
        <p:spPr>
          <a:xfrm>
            <a:off x="11757115" y="3018391"/>
            <a:ext cx="749367" cy="61021"/>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4" name="Google Shape;724;p31"/>
          <p:cNvSpPr/>
          <p:nvPr/>
        </p:nvSpPr>
        <p:spPr>
          <a:xfrm>
            <a:off x="-90937" y="280110"/>
            <a:ext cx="748909" cy="61068"/>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5" name="Google Shape;725;p31"/>
          <p:cNvSpPr/>
          <p:nvPr/>
        </p:nvSpPr>
        <p:spPr>
          <a:xfrm>
            <a:off x="-168988" y="5258938"/>
            <a:ext cx="748909" cy="61525"/>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726" name="Google Shape;726;p31"/>
          <p:cNvGrpSpPr/>
          <p:nvPr/>
        </p:nvGrpSpPr>
        <p:grpSpPr>
          <a:xfrm>
            <a:off x="675268" y="5999167"/>
            <a:ext cx="551393" cy="280803"/>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729" name="Google Shape;729;p31"/>
          <p:cNvGrpSpPr/>
          <p:nvPr/>
        </p:nvGrpSpPr>
        <p:grpSpPr>
          <a:xfrm>
            <a:off x="10965334" y="1710783"/>
            <a:ext cx="551393" cy="280803"/>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732" name="Google Shape;73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960000"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4" name="Google Shape;734;p31"/>
          <p:cNvSpPr txBox="1">
            <a:spLocks noGrp="1"/>
          </p:cNvSpPr>
          <p:nvPr>
            <p:ph type="subTitle" idx="1"/>
          </p:nvPr>
        </p:nvSpPr>
        <p:spPr>
          <a:xfrm>
            <a:off x="96000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35" name="Google Shape;735;p31"/>
          <p:cNvSpPr txBox="1">
            <a:spLocks noGrp="1"/>
          </p:cNvSpPr>
          <p:nvPr>
            <p:ph type="title" idx="3"/>
          </p:nvPr>
        </p:nvSpPr>
        <p:spPr>
          <a:xfrm>
            <a:off x="4559028"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6" name="Google Shape;736;p31"/>
          <p:cNvSpPr txBox="1">
            <a:spLocks noGrp="1"/>
          </p:cNvSpPr>
          <p:nvPr>
            <p:ph type="subTitle" idx="4"/>
          </p:nvPr>
        </p:nvSpPr>
        <p:spPr>
          <a:xfrm>
            <a:off x="4559025"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37" name="Google Shape;737;p31"/>
          <p:cNvSpPr txBox="1">
            <a:spLocks noGrp="1"/>
          </p:cNvSpPr>
          <p:nvPr>
            <p:ph type="title" idx="5"/>
          </p:nvPr>
        </p:nvSpPr>
        <p:spPr>
          <a:xfrm>
            <a:off x="960000"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38" name="Google Shape;738;p31"/>
          <p:cNvSpPr txBox="1">
            <a:spLocks noGrp="1"/>
          </p:cNvSpPr>
          <p:nvPr>
            <p:ph type="subTitle" idx="6"/>
          </p:nvPr>
        </p:nvSpPr>
        <p:spPr>
          <a:xfrm>
            <a:off x="96000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39" name="Google Shape;739;p31"/>
          <p:cNvSpPr txBox="1">
            <a:spLocks noGrp="1"/>
          </p:cNvSpPr>
          <p:nvPr>
            <p:ph type="title" idx="7"/>
          </p:nvPr>
        </p:nvSpPr>
        <p:spPr>
          <a:xfrm>
            <a:off x="4559028"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0" name="Google Shape;740;p31"/>
          <p:cNvSpPr txBox="1">
            <a:spLocks noGrp="1"/>
          </p:cNvSpPr>
          <p:nvPr>
            <p:ph type="subTitle" idx="8"/>
          </p:nvPr>
        </p:nvSpPr>
        <p:spPr>
          <a:xfrm>
            <a:off x="4559025"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41" name="Google Shape;741;p31"/>
          <p:cNvSpPr txBox="1">
            <a:spLocks noGrp="1"/>
          </p:cNvSpPr>
          <p:nvPr>
            <p:ph type="title" idx="9"/>
          </p:nvPr>
        </p:nvSpPr>
        <p:spPr>
          <a:xfrm>
            <a:off x="8158065" y="22438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2" name="Google Shape;742;p31"/>
          <p:cNvSpPr txBox="1">
            <a:spLocks noGrp="1"/>
          </p:cNvSpPr>
          <p:nvPr>
            <p:ph type="subTitle" idx="13"/>
          </p:nvPr>
        </p:nvSpPr>
        <p:spPr>
          <a:xfrm>
            <a:off x="8158060" y="27156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43" name="Google Shape;743;p31"/>
          <p:cNvSpPr txBox="1">
            <a:spLocks noGrp="1"/>
          </p:cNvSpPr>
          <p:nvPr>
            <p:ph type="title" idx="14"/>
          </p:nvPr>
        </p:nvSpPr>
        <p:spPr>
          <a:xfrm>
            <a:off x="8158065" y="4155000"/>
            <a:ext cx="30740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744" name="Google Shape;744;p31"/>
          <p:cNvSpPr txBox="1">
            <a:spLocks noGrp="1"/>
          </p:cNvSpPr>
          <p:nvPr>
            <p:ph type="subTitle" idx="15"/>
          </p:nvPr>
        </p:nvSpPr>
        <p:spPr>
          <a:xfrm>
            <a:off x="8158060" y="462685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438161" y="-15"/>
            <a:ext cx="14473616" cy="6858027"/>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262A29"/>
                </a:solidFill>
                <a:effectLst/>
                <a:uLnTx/>
                <a:uFillTx/>
                <a:latin typeface="Arial" panose="020B0604020202020204"/>
                <a:ea typeface="+mn-ea"/>
                <a:cs typeface="+mn-cs"/>
              </a:endParaRPr>
            </a:p>
          </p:txBody>
        </p:sp>
      </p:grpSp>
      <p:sp>
        <p:nvSpPr>
          <p:cNvPr id="846" name="Google Shape;846;p33"/>
          <p:cNvSpPr txBox="1">
            <a:spLocks noGrp="1"/>
          </p:cNvSpPr>
          <p:nvPr>
            <p:ph type="ctrTitle"/>
          </p:nvPr>
        </p:nvSpPr>
        <p:spPr>
          <a:xfrm>
            <a:off x="960000" y="759033"/>
            <a:ext cx="5136000" cy="183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26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847" name="Google Shape;847;p33"/>
          <p:cNvSpPr txBox="1">
            <a:spLocks noGrp="1"/>
          </p:cNvSpPr>
          <p:nvPr>
            <p:ph type="subTitle" idx="1"/>
          </p:nvPr>
        </p:nvSpPr>
        <p:spPr>
          <a:xfrm>
            <a:off x="960000" y="2583399"/>
            <a:ext cx="5136000" cy="13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48" name="Google Shape;848;p33"/>
          <p:cNvSpPr txBox="1"/>
          <p:nvPr/>
        </p:nvSpPr>
        <p:spPr>
          <a:xfrm>
            <a:off x="955533" y="4742192"/>
            <a:ext cx="5136000" cy="10852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600" b="0" i="0" u="none" strike="noStrike" kern="1200" cap="none" spc="0" normalizeH="0" baseline="0" noProof="0">
                <a:ln>
                  <a:noFill/>
                </a:ln>
                <a:solidFill>
                  <a:srgbClr val="262A29"/>
                </a:solidFill>
                <a:effectLst/>
                <a:uLnTx/>
                <a:uFillTx/>
                <a:latin typeface="Roboto"/>
                <a:ea typeface="Roboto"/>
                <a:cs typeface="Roboto"/>
                <a:sym typeface="Roboto"/>
              </a:rPr>
              <a:t>CREDITS: This presentation template was created</a:t>
            </a:r>
            <a:r>
              <a:rPr kumimoji="0" lang="en-GB" sz="1600" b="1" i="0" u="none" strike="noStrike" kern="1200" cap="none" spc="0" normalizeH="0" baseline="0" noProof="0">
                <a:ln>
                  <a:noFill/>
                </a:ln>
                <a:solidFill>
                  <a:srgbClr val="262A29"/>
                </a:solidFill>
                <a:effectLst/>
                <a:uLnTx/>
                <a:uFillTx/>
                <a:latin typeface="Roboto"/>
                <a:ea typeface="Roboto"/>
                <a:cs typeface="Roboto"/>
                <a:sym typeface="Roboto"/>
              </a:rPr>
              <a:t> </a:t>
            </a:r>
            <a:r>
              <a:rPr kumimoji="0" lang="en-GB" sz="1600" b="1" i="0" u="none" strike="noStrike" kern="1200" cap="none" spc="0" normalizeH="0" baseline="0" noProof="0">
                <a:ln>
                  <a:noFill/>
                </a:ln>
                <a:solidFill>
                  <a:srgbClr val="262A29"/>
                </a:solidFill>
                <a:effectLst/>
                <a:uLnTx/>
                <a:uFill>
                  <a:noFill/>
                </a:uFill>
                <a:latin typeface="Roboto"/>
                <a:ea typeface="Roboto"/>
                <a:cs typeface="Roboto"/>
                <a:sym typeface="Roboto"/>
                <a:hlinkClick r:id="rId2"/>
              </a:rPr>
              <a:t>by Slidesgo,</a:t>
            </a:r>
            <a:r>
              <a:rPr kumimoji="0" lang="en-GB" sz="1600" b="1" i="0" u="none" strike="noStrike" kern="1200" cap="none" spc="0" normalizeH="0" baseline="0" noProof="0">
                <a:ln>
                  <a:noFill/>
                </a:ln>
                <a:solidFill>
                  <a:srgbClr val="262A29"/>
                </a:solidFill>
                <a:effectLst/>
                <a:uLnTx/>
                <a:uFillTx/>
                <a:latin typeface="Roboto"/>
                <a:ea typeface="Roboto"/>
                <a:cs typeface="Roboto"/>
                <a:sym typeface="Roboto"/>
              </a:rPr>
              <a:t> </a:t>
            </a:r>
            <a:r>
              <a:rPr kumimoji="0" lang="en-GB" sz="1600" b="0" i="0" u="none" strike="noStrike" kern="1200" cap="none" spc="0" normalizeH="0" baseline="0" noProof="0">
                <a:ln>
                  <a:noFill/>
                </a:ln>
                <a:solidFill>
                  <a:srgbClr val="262A29"/>
                </a:solidFill>
                <a:effectLst/>
                <a:uLnTx/>
                <a:uFillTx/>
                <a:latin typeface="Roboto"/>
                <a:ea typeface="Roboto"/>
                <a:cs typeface="Roboto"/>
                <a:sym typeface="Roboto"/>
              </a:rPr>
              <a:t>including icons</a:t>
            </a:r>
            <a:r>
              <a:rPr kumimoji="0" lang="en-GB" sz="1600" b="1" i="0" u="none" strike="noStrike" kern="1200" cap="none" spc="0" normalizeH="0" baseline="0" noProof="0">
                <a:ln>
                  <a:noFill/>
                </a:ln>
                <a:solidFill>
                  <a:srgbClr val="262A29"/>
                </a:solidFill>
                <a:effectLst/>
                <a:uLnTx/>
                <a:uFillTx/>
                <a:latin typeface="Roboto"/>
                <a:ea typeface="Roboto"/>
                <a:cs typeface="Roboto"/>
                <a:sym typeface="Roboto"/>
              </a:rPr>
              <a:t> </a:t>
            </a:r>
            <a:r>
              <a:rPr kumimoji="0" lang="en-GB" sz="1600" b="1" i="0" u="none" strike="noStrike" kern="1200" cap="none" spc="0" normalizeH="0" baseline="0" noProof="0">
                <a:ln>
                  <a:noFill/>
                </a:ln>
                <a:solidFill>
                  <a:srgbClr val="262A29"/>
                </a:solidFill>
                <a:effectLst/>
                <a:uLnTx/>
                <a:uFill>
                  <a:noFill/>
                </a:uFill>
                <a:latin typeface="Roboto"/>
                <a:ea typeface="Roboto"/>
                <a:cs typeface="Roboto"/>
                <a:sym typeface="Roboto"/>
                <a:hlinkClick r:id="rId3"/>
              </a:rPr>
              <a:t>by Flaticon,</a:t>
            </a:r>
            <a:r>
              <a:rPr kumimoji="0" lang="en-GB" sz="1600" b="1" i="0" u="none" strike="noStrike" kern="1200" cap="none" spc="0" normalizeH="0" baseline="0" noProof="0">
                <a:ln>
                  <a:noFill/>
                </a:ln>
                <a:solidFill>
                  <a:srgbClr val="262A29"/>
                </a:solidFill>
                <a:effectLst/>
                <a:uLnTx/>
                <a:uFillTx/>
                <a:latin typeface="Roboto"/>
                <a:ea typeface="Roboto"/>
                <a:cs typeface="Roboto"/>
                <a:sym typeface="Roboto"/>
              </a:rPr>
              <a:t> i</a:t>
            </a:r>
            <a:r>
              <a:rPr kumimoji="0" lang="en-GB" sz="1600" b="0" i="0" u="none" strike="noStrike" kern="1200" cap="none" spc="0" normalizeH="0" baseline="0" noProof="0">
                <a:ln>
                  <a:noFill/>
                </a:ln>
                <a:solidFill>
                  <a:srgbClr val="262A29"/>
                </a:solidFill>
                <a:effectLst/>
                <a:uLnTx/>
                <a:uFillTx/>
                <a:latin typeface="Roboto"/>
                <a:ea typeface="Roboto"/>
                <a:cs typeface="Roboto"/>
                <a:sym typeface="Roboto"/>
              </a:rPr>
              <a:t>nfographics &amp; images </a:t>
            </a:r>
            <a:r>
              <a:rPr kumimoji="0" lang="en-GB" sz="1600" b="1" i="0" u="none" strike="noStrike" kern="1200" cap="none" spc="0" normalizeH="0" baseline="0" noProof="0">
                <a:ln>
                  <a:noFill/>
                </a:ln>
                <a:solidFill>
                  <a:srgbClr val="262A29"/>
                </a:solidFill>
                <a:effectLst/>
                <a:uLnTx/>
                <a:uFill>
                  <a:noFill/>
                </a:uFill>
                <a:latin typeface="Roboto"/>
                <a:ea typeface="Roboto"/>
                <a:cs typeface="Roboto"/>
                <a:sym typeface="Roboto"/>
                <a:hlinkClick r:id="rId4"/>
              </a:rPr>
              <a:t>by Freepik</a:t>
            </a:r>
            <a:r>
              <a:rPr kumimoji="0" lang="en-GB" sz="1600" b="1" i="0" u="none" strike="noStrike" kern="1200" cap="none" spc="0" normalizeH="0" baseline="0" noProof="0">
                <a:ln>
                  <a:noFill/>
                </a:ln>
                <a:solidFill>
                  <a:srgbClr val="262A29"/>
                </a:solidFill>
                <a:effectLst/>
                <a:uLnTx/>
                <a:uFillTx/>
                <a:latin typeface="Roboto"/>
                <a:ea typeface="Roboto"/>
                <a:cs typeface="Roboto"/>
                <a:sym typeface="Roboto"/>
              </a:rPr>
              <a:t> </a:t>
            </a:r>
            <a:endParaRPr kumimoji="0" sz="1600" b="1" i="0" u="none" strike="noStrike" kern="1200" cap="none" spc="0" normalizeH="0" baseline="0" noProof="0">
              <a:ln>
                <a:noFill/>
              </a:ln>
              <a:solidFill>
                <a:srgbClr val="262A29"/>
              </a:solidFill>
              <a:effectLst/>
              <a:uLnTx/>
              <a:uFillTx/>
              <a:latin typeface="Roboto"/>
              <a:ea typeface="Roboto"/>
              <a:cs typeface="Roboto"/>
              <a:sym typeface="Roboto"/>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5"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
        <p:nvSpPr>
          <p:cNvPr id="6" name="Rectangle 4"/>
          <p:cNvSpPr>
            <a:spLocks noGrp="1" noChangeArrowheads="1"/>
          </p:cNvSpPr>
          <p:nvPr>
            <p:ph type="ft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
        <p:nvSpPr>
          <p:cNvPr id="7" name="Rectangle 5"/>
          <p:cNvSpPr>
            <a:spLocks noGrp="1" noChangeArrowheads="1"/>
          </p:cNvSpPr>
          <p:nvPr>
            <p:ph type="sldNum"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F1C324A3-3355-A343-93FA-1DDBFA29B5BB}" type="slidenum">
              <a:rPr kumimoji="0" lang="vi-VN" altLang="en-US" sz="1800" b="0" i="0" u="none" strike="noStrike" kern="1200" cap="none" spc="0" normalizeH="0" baseline="0" noProof="0">
                <a:ln>
                  <a:noFill/>
                </a:ln>
                <a:solidFill>
                  <a:srgbClr val="262A29"/>
                </a:solidFill>
                <a:effectLst/>
                <a:uLnTx/>
                <a:uFillTx/>
                <a:latin typeface="Arial" panose="020B0604020202020204" pitchFamily="34" charset="0"/>
                <a:ea typeface="+mn-ea"/>
                <a:cs typeface="+mn-cs"/>
              </a:rPr>
              <a:t>‹#›</a:t>
            </a:fld>
            <a:endParaRPr kumimoji="0" lang="vi-VN" altLang="en-US"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
        <p:nvSpPr>
          <p:cNvPr id="5" name="Rectangle 4"/>
          <p:cNvSpPr>
            <a:spLocks noGrp="1" noChangeArrowheads="1"/>
          </p:cNvSpPr>
          <p:nvPr>
            <p:ph type="ft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
        <p:nvSpPr>
          <p:cNvPr id="6" name="Rectangle 5"/>
          <p:cNvSpPr>
            <a:spLocks noGrp="1" noChangeArrowheads="1"/>
          </p:cNvSpPr>
          <p:nvPr>
            <p:ph type="sldNum"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52DFEC9-BA22-3748-8A21-BAAAFB0D11CF}" type="slidenum">
              <a:rPr kumimoji="0" lang="vi-VN" altLang="en-US" sz="1800" b="0" i="0" u="none" strike="noStrike" kern="1200" cap="none" spc="0" normalizeH="0" baseline="0" noProof="0">
                <a:ln>
                  <a:noFill/>
                </a:ln>
                <a:solidFill>
                  <a:srgbClr val="262A29"/>
                </a:solidFill>
                <a:effectLst/>
                <a:uLnTx/>
                <a:uFillTx/>
                <a:latin typeface="Arial" panose="020B0604020202020204" pitchFamily="34" charset="0"/>
                <a:ea typeface="+mn-ea"/>
                <a:cs typeface="+mn-cs"/>
              </a:rPr>
              <a:t>‹#›</a:t>
            </a:fld>
            <a:endParaRPr kumimoji="0" lang="vi-VN" altLang="en-US" sz="1800" b="0" i="0" u="none" strike="noStrike" kern="1200" cap="none" spc="0" normalizeH="0" baseline="0" noProof="0">
              <a:ln>
                <a:noFill/>
              </a:ln>
              <a:solidFill>
                <a:srgbClr val="262A29"/>
              </a:solidFill>
              <a:effectLst/>
              <a:uLnTx/>
              <a:uFillTx/>
              <a:latin typeface="Arial" panose="020B0604020202020204" pitchFamily="34" charset="0"/>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7A7AD9-1196-4C51-8036-129B27B3503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7A7AD9-1196-4C51-8036-129B27B35039}"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A7AD9-1196-4C51-8036-129B27B3503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A7AD9-1196-4C51-8036-129B27B35039}"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7A7AD9-1196-4C51-8036-129B27B35039}"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A7AD9-1196-4C51-8036-129B27B35039}" type="datetimeFigureOut">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7A7AD9-1196-4C51-8036-129B27B35039}"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8F511-F008-4D63-AB3F-E5B4C220C02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a:lvl1pPr>
            <a:lvl2pPr marL="1219200" lvl="1" indent="-406400">
              <a:spcBef>
                <a:spcPts val="0"/>
              </a:spcBef>
              <a:spcAft>
                <a:spcPts val="0"/>
              </a:spcAft>
              <a:buSzPts val="1200"/>
              <a:buChar char="○"/>
              <a:defRPr sz="1600"/>
            </a:lvl2pPr>
            <a:lvl3pPr marL="1828800" lvl="2" indent="-406400">
              <a:spcBef>
                <a:spcPts val="0"/>
              </a:spcBef>
              <a:spcAft>
                <a:spcPts val="0"/>
              </a:spcAft>
              <a:buSzPts val="1200"/>
              <a:buChar char="■"/>
              <a:defRPr sz="1600"/>
            </a:lvl3pPr>
            <a:lvl4pPr marL="2438400" lvl="3" indent="-406400">
              <a:spcBef>
                <a:spcPts val="0"/>
              </a:spcBef>
              <a:spcAft>
                <a:spcPts val="0"/>
              </a:spcAft>
              <a:buSzPts val="1200"/>
              <a:buChar char="●"/>
              <a:defRPr sz="1600"/>
            </a:lvl4pPr>
            <a:lvl5pPr marL="3048000" lvl="4" indent="-406400">
              <a:spcBef>
                <a:spcPts val="0"/>
              </a:spcBef>
              <a:spcAft>
                <a:spcPts val="0"/>
              </a:spcAft>
              <a:buSzPts val="1200"/>
              <a:buChar char="○"/>
              <a:defRPr sz="1600"/>
            </a:lvl5pPr>
            <a:lvl6pPr marL="3657600" lvl="5" indent="-406400">
              <a:spcBef>
                <a:spcPts val="0"/>
              </a:spcBef>
              <a:spcAft>
                <a:spcPts val="0"/>
              </a:spcAft>
              <a:buSzPts val="1200"/>
              <a:buChar char="■"/>
              <a:defRPr sz="1600"/>
            </a:lvl6pPr>
            <a:lvl7pPr marL="4267200" lvl="6" indent="-406400">
              <a:spcBef>
                <a:spcPts val="0"/>
              </a:spcBef>
              <a:spcAft>
                <a:spcPts val="0"/>
              </a:spcAft>
              <a:buSzPts val="1200"/>
              <a:buChar char="●"/>
              <a:defRPr sz="1600"/>
            </a:lvl7pPr>
            <a:lvl8pPr marL="4876800" lvl="7" indent="-406400">
              <a:spcBef>
                <a:spcPts val="0"/>
              </a:spcBef>
              <a:spcAft>
                <a:spcPts val="0"/>
              </a:spcAft>
              <a:buSzPts val="1200"/>
              <a:buChar char="○"/>
              <a:defRPr sz="1600"/>
            </a:lvl8pPr>
            <a:lvl9pPr marL="5486400" lvl="8" indent="-40640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5"/>
            </a:lvl1pPr>
            <a:lvl2pPr lvl="1" rtl="0">
              <a:spcBef>
                <a:spcPts val="0"/>
              </a:spcBef>
              <a:spcAft>
                <a:spcPts val="0"/>
              </a:spcAft>
              <a:buSzPts val="2200"/>
              <a:buNone/>
              <a:defRPr sz="2935"/>
            </a:lvl2pPr>
            <a:lvl3pPr lvl="2" rtl="0">
              <a:spcBef>
                <a:spcPts val="0"/>
              </a:spcBef>
              <a:spcAft>
                <a:spcPts val="0"/>
              </a:spcAft>
              <a:buSzPts val="2200"/>
              <a:buNone/>
              <a:defRPr sz="2935"/>
            </a:lvl3pPr>
            <a:lvl4pPr lvl="3" rtl="0">
              <a:spcBef>
                <a:spcPts val="0"/>
              </a:spcBef>
              <a:spcAft>
                <a:spcPts val="0"/>
              </a:spcAft>
              <a:buSzPts val="2200"/>
              <a:buNone/>
              <a:defRPr sz="2935"/>
            </a:lvl4pPr>
            <a:lvl5pPr lvl="4" rtl="0">
              <a:spcBef>
                <a:spcPts val="0"/>
              </a:spcBef>
              <a:spcAft>
                <a:spcPts val="0"/>
              </a:spcAft>
              <a:buSzPts val="2200"/>
              <a:buNone/>
              <a:defRPr sz="2935"/>
            </a:lvl5pPr>
            <a:lvl6pPr lvl="5" rtl="0">
              <a:spcBef>
                <a:spcPts val="0"/>
              </a:spcBef>
              <a:spcAft>
                <a:spcPts val="0"/>
              </a:spcAft>
              <a:buSzPts val="2200"/>
              <a:buNone/>
              <a:defRPr sz="2935"/>
            </a:lvl6pPr>
            <a:lvl7pPr lvl="6" rtl="0">
              <a:spcBef>
                <a:spcPts val="0"/>
              </a:spcBef>
              <a:spcAft>
                <a:spcPts val="0"/>
              </a:spcAft>
              <a:buSzPts val="2200"/>
              <a:buNone/>
              <a:defRPr sz="2935"/>
            </a:lvl7pPr>
            <a:lvl8pPr lvl="7" rtl="0">
              <a:spcBef>
                <a:spcPts val="0"/>
              </a:spcBef>
              <a:spcAft>
                <a:spcPts val="0"/>
              </a:spcAft>
              <a:buSzPts val="2200"/>
              <a:buNone/>
              <a:defRPr sz="2935"/>
            </a:lvl8pPr>
            <a:lvl9pPr lvl="8" rtl="0">
              <a:spcBef>
                <a:spcPts val="0"/>
              </a:spcBef>
              <a:spcAft>
                <a:spcPts val="0"/>
              </a:spcAft>
              <a:buSzPts val="2200"/>
              <a:buNone/>
              <a:defRPr sz="2935"/>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5"/>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5"/>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E5F7B3"/>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12.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7A7AD9-1196-4C51-8036-129B27B35039}" type="datetimeFigureOut">
              <a:rPr lang="en-US" smtClean="0"/>
              <a:t>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8F511-F008-4D63-AB3F-E5B4C220C02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57A7AD9-1196-4C51-8036-129B27B3503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18F511-F008-4D63-AB3F-E5B4C220C02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GIF"/><Relationship Id="rId2" Type="http://schemas.openxmlformats.org/officeDocument/2006/relationships/image" Target="../media/image17.png"/><Relationship Id="rId1" Type="http://schemas.openxmlformats.org/officeDocument/2006/relationships/slideLayout" Target="../slideLayouts/slideLayout9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4.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9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jpeg"/><Relationship Id="rId7" Type="http://schemas.openxmlformats.org/officeDocument/2006/relationships/image" Target="../media/image35.png"/><Relationship Id="rId2" Type="http://schemas.openxmlformats.org/officeDocument/2006/relationships/image" Target="../media/image23.jpeg"/><Relationship Id="rId1" Type="http://schemas.openxmlformats.org/officeDocument/2006/relationships/slideLayout" Target="../slideLayouts/slideLayout94.xml"/><Relationship Id="rId6" Type="http://schemas.openxmlformats.org/officeDocument/2006/relationships/image" Target="../media/image34.png"/><Relationship Id="rId11" Type="http://schemas.openxmlformats.org/officeDocument/2006/relationships/image" Target="../media/image25.png"/><Relationship Id="rId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27.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7.jpeg"/><Relationship Id="rId7"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94.xml"/><Relationship Id="rId6" Type="http://schemas.openxmlformats.org/officeDocument/2006/relationships/image" Target="../media/image37.png"/><Relationship Id="rId5" Type="http://schemas.openxmlformats.org/officeDocument/2006/relationships/image" Target="../media/image29.jpeg"/><Relationship Id="rId10" Type="http://schemas.openxmlformats.org/officeDocument/2006/relationships/image" Target="../media/image40.jpeg"/><Relationship Id="rId4" Type="http://schemas.openxmlformats.org/officeDocument/2006/relationships/image" Target="../media/image28.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jpeg"/><Relationship Id="rId7"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4.xml"/><Relationship Id="rId6" Type="http://schemas.openxmlformats.org/officeDocument/2006/relationships/image" Target="../media/image35.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42.png"/><Relationship Id="rId4" Type="http://schemas.openxmlformats.org/officeDocument/2006/relationships/image" Target="../media/image28.jpe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94.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3" Type="http://schemas.openxmlformats.org/officeDocument/2006/relationships/image" Target="../media/image57.png"/><Relationship Id="rId7" Type="http://schemas.openxmlformats.org/officeDocument/2006/relationships/image" Target="../media/image52.svg"/><Relationship Id="rId12" Type="http://schemas.openxmlformats.org/officeDocument/2006/relationships/image" Target="../media/image62.png"/><Relationship Id="rId2" Type="http://schemas.openxmlformats.org/officeDocument/2006/relationships/image" Target="../media/image56.jpeg"/><Relationship Id="rId1" Type="http://schemas.openxmlformats.org/officeDocument/2006/relationships/slideLayout" Target="../slideLayouts/slideLayout94.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59.svg"/><Relationship Id="rId10" Type="http://schemas.openxmlformats.org/officeDocument/2006/relationships/image" Target="../media/image45.pn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3" Type="http://schemas.openxmlformats.org/officeDocument/2006/relationships/image" Target="../media/image57.png"/><Relationship Id="rId7" Type="http://schemas.openxmlformats.org/officeDocument/2006/relationships/image" Target="../media/image52.svg"/><Relationship Id="rId12" Type="http://schemas.openxmlformats.org/officeDocument/2006/relationships/image" Target="../media/image62.png"/><Relationship Id="rId2" Type="http://schemas.openxmlformats.org/officeDocument/2006/relationships/image" Target="../media/image56.jpeg"/><Relationship Id="rId1" Type="http://schemas.openxmlformats.org/officeDocument/2006/relationships/slideLayout" Target="../slideLayouts/slideLayout94.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59.svg"/><Relationship Id="rId15" Type="http://schemas.openxmlformats.org/officeDocument/2006/relationships/image" Target="../media/image65.jpeg"/><Relationship Id="rId10" Type="http://schemas.openxmlformats.org/officeDocument/2006/relationships/image" Target="../media/image45.pn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png"/><Relationship Id="rId3" Type="http://schemas.openxmlformats.org/officeDocument/2006/relationships/image" Target="../media/image59.svg"/><Relationship Id="rId7" Type="http://schemas.openxmlformats.org/officeDocument/2006/relationships/image" Target="../media/image61.svg"/><Relationship Id="rId12" Type="http://schemas.openxmlformats.org/officeDocument/2006/relationships/image" Target="../media/image64.jpeg"/><Relationship Id="rId2" Type="http://schemas.openxmlformats.org/officeDocument/2006/relationships/image" Target="../media/image58.png"/><Relationship Id="rId1" Type="http://schemas.openxmlformats.org/officeDocument/2006/relationships/slideLayout" Target="../slideLayouts/slideLayout94.xml"/><Relationship Id="rId6" Type="http://schemas.openxmlformats.org/officeDocument/2006/relationships/image" Target="../media/image60.png"/><Relationship Id="rId11" Type="http://schemas.openxmlformats.org/officeDocument/2006/relationships/image" Target="../media/image63.svg"/><Relationship Id="rId5" Type="http://schemas.openxmlformats.org/officeDocument/2006/relationships/image" Target="../media/image52.svg"/><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46.svg"/><Relationship Id="rId14" Type="http://schemas.openxmlformats.org/officeDocument/2006/relationships/image" Target="../media/image66.jpe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7.png"/><Relationship Id="rId3" Type="http://schemas.openxmlformats.org/officeDocument/2006/relationships/image" Target="../media/image59.svg"/><Relationship Id="rId7" Type="http://schemas.openxmlformats.org/officeDocument/2006/relationships/image" Target="../media/image61.svg"/><Relationship Id="rId12" Type="http://schemas.openxmlformats.org/officeDocument/2006/relationships/image" Target="../media/image66.jpeg"/><Relationship Id="rId2" Type="http://schemas.openxmlformats.org/officeDocument/2006/relationships/image" Target="../media/image58.png"/><Relationship Id="rId1" Type="http://schemas.openxmlformats.org/officeDocument/2006/relationships/slideLayout" Target="../slideLayouts/slideLayout94.xml"/><Relationship Id="rId6" Type="http://schemas.openxmlformats.org/officeDocument/2006/relationships/image" Target="../media/image60.png"/><Relationship Id="rId11" Type="http://schemas.openxmlformats.org/officeDocument/2006/relationships/image" Target="../media/image63.svg"/><Relationship Id="rId5" Type="http://schemas.openxmlformats.org/officeDocument/2006/relationships/image" Target="../media/image52.svg"/><Relationship Id="rId10" Type="http://schemas.openxmlformats.org/officeDocument/2006/relationships/image" Target="../media/image62.png"/><Relationship Id="rId4" Type="http://schemas.openxmlformats.org/officeDocument/2006/relationships/image" Target="../media/image51.png"/><Relationship Id="rId9" Type="http://schemas.openxmlformats.org/officeDocument/2006/relationships/image" Target="../media/image46.svg"/><Relationship Id="rId1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46.svg"/><Relationship Id="rId2" Type="http://schemas.openxmlformats.org/officeDocument/2006/relationships/image" Target="../media/image51.png"/><Relationship Id="rId1" Type="http://schemas.openxmlformats.org/officeDocument/2006/relationships/slideLayout" Target="../slideLayouts/slideLayout94.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61.svg"/><Relationship Id="rId10" Type="http://schemas.openxmlformats.org/officeDocument/2006/relationships/image" Target="../media/image56.jpeg"/><Relationship Id="rId4" Type="http://schemas.openxmlformats.org/officeDocument/2006/relationships/image" Target="../media/image60.png"/><Relationship Id="rId9" Type="http://schemas.openxmlformats.org/officeDocument/2006/relationships/image" Target="../media/image63.sv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46.svg"/><Relationship Id="rId2" Type="http://schemas.openxmlformats.org/officeDocument/2006/relationships/image" Target="../media/image51.png"/><Relationship Id="rId1" Type="http://schemas.openxmlformats.org/officeDocument/2006/relationships/slideLayout" Target="../slideLayouts/slideLayout94.xml"/><Relationship Id="rId6" Type="http://schemas.openxmlformats.org/officeDocument/2006/relationships/image" Target="../media/image45.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46.svg"/><Relationship Id="rId2" Type="http://schemas.openxmlformats.org/officeDocument/2006/relationships/image" Target="../media/image51.png"/><Relationship Id="rId1" Type="http://schemas.openxmlformats.org/officeDocument/2006/relationships/slideLayout" Target="../slideLayouts/slideLayout94.xml"/><Relationship Id="rId6" Type="http://schemas.openxmlformats.org/officeDocument/2006/relationships/image" Target="../media/image45.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46.svg"/><Relationship Id="rId2" Type="http://schemas.openxmlformats.org/officeDocument/2006/relationships/image" Target="../media/image51.png"/><Relationship Id="rId1" Type="http://schemas.openxmlformats.org/officeDocument/2006/relationships/slideLayout" Target="../slideLayouts/slideLayout94.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61.sv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46.svg"/><Relationship Id="rId2" Type="http://schemas.openxmlformats.org/officeDocument/2006/relationships/image" Target="../media/image51.png"/><Relationship Id="rId1" Type="http://schemas.openxmlformats.org/officeDocument/2006/relationships/slideLayout" Target="../slideLayouts/slideLayout94.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61.svg"/><Relationship Id="rId10" Type="http://schemas.openxmlformats.org/officeDocument/2006/relationships/image" Target="../media/image67.jpeg"/><Relationship Id="rId4" Type="http://schemas.openxmlformats.org/officeDocument/2006/relationships/image" Target="../media/image60.png"/><Relationship Id="rId9" Type="http://schemas.openxmlformats.org/officeDocument/2006/relationships/image" Target="../media/image63.sv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9.svg"/><Relationship Id="rId7" Type="http://schemas.openxmlformats.org/officeDocument/2006/relationships/image" Target="../media/image46.svg"/><Relationship Id="rId2" Type="http://schemas.openxmlformats.org/officeDocument/2006/relationships/image" Target="../media/image68.png"/><Relationship Id="rId1" Type="http://schemas.openxmlformats.org/officeDocument/2006/relationships/slideLayout" Target="../slideLayouts/slideLayout94.xml"/><Relationship Id="rId6" Type="http://schemas.openxmlformats.org/officeDocument/2006/relationships/image" Target="../media/image45.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52.sv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3.png"/><Relationship Id="rId7" Type="http://schemas.openxmlformats.org/officeDocument/2006/relationships/image" Target="../media/image75.svg"/><Relationship Id="rId2" Type="http://schemas.openxmlformats.org/officeDocument/2006/relationships/image" Target="../media/image72.png"/><Relationship Id="rId1" Type="http://schemas.openxmlformats.org/officeDocument/2006/relationships/slideLayout" Target="../slideLayouts/slideLayout94.xml"/><Relationship Id="rId6" Type="http://schemas.openxmlformats.org/officeDocument/2006/relationships/image" Target="../media/image74.png"/><Relationship Id="rId11" Type="http://schemas.openxmlformats.org/officeDocument/2006/relationships/image" Target="../media/image52.svg"/><Relationship Id="rId5" Type="http://schemas.openxmlformats.org/officeDocument/2006/relationships/image" Target="../media/image54.svg"/><Relationship Id="rId10"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6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pn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87.png"/><Relationship Id="rId5" Type="http://schemas.openxmlformats.org/officeDocument/2006/relationships/image" Target="../media/image84.sv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9.jpe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88.jpeg"/><Relationship Id="rId5" Type="http://schemas.openxmlformats.org/officeDocument/2006/relationships/image" Target="../media/image84.sv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0.jpeg"/><Relationship Id="rId5" Type="http://schemas.openxmlformats.org/officeDocument/2006/relationships/image" Target="../media/image84.sv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1.png"/><Relationship Id="rId5" Type="http://schemas.openxmlformats.org/officeDocument/2006/relationships/image" Target="../media/image84.sv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2.jpeg"/><Relationship Id="rId5" Type="http://schemas.openxmlformats.org/officeDocument/2006/relationships/image" Target="../media/image84.sv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5" Type="http://schemas.openxmlformats.org/officeDocument/2006/relationships/image" Target="../media/image84.sv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3.jpeg"/><Relationship Id="rId5" Type="http://schemas.openxmlformats.org/officeDocument/2006/relationships/image" Target="../media/image84.sv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4.jpeg"/><Relationship Id="rId5" Type="http://schemas.openxmlformats.org/officeDocument/2006/relationships/image" Target="../media/image84.sv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5.jpeg"/><Relationship Id="rId5" Type="http://schemas.openxmlformats.org/officeDocument/2006/relationships/image" Target="../media/image84.sv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6.jpeg"/><Relationship Id="rId5" Type="http://schemas.openxmlformats.org/officeDocument/2006/relationships/image" Target="../media/image84.sv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8.jpe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97.jpeg"/><Relationship Id="rId5" Type="http://schemas.openxmlformats.org/officeDocument/2006/relationships/image" Target="../media/image84.sv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77.png"/><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image" Target="../media/image76.png"/><Relationship Id="rId1" Type="http://schemas.openxmlformats.org/officeDocument/2006/relationships/slideLayout" Target="../slideLayouts/slideLayout94.xml"/><Relationship Id="rId6" Type="http://schemas.openxmlformats.org/officeDocument/2006/relationships/image" Target="../media/image82.svg"/><Relationship Id="rId11" Type="http://schemas.openxmlformats.org/officeDocument/2006/relationships/image" Target="../media/image101.png"/><Relationship Id="rId5" Type="http://schemas.openxmlformats.org/officeDocument/2006/relationships/image" Target="../media/image81.png"/><Relationship Id="rId10" Type="http://schemas.openxmlformats.org/officeDocument/2006/relationships/image" Target="../media/image80.svg"/><Relationship Id="rId4" Type="http://schemas.openxmlformats.org/officeDocument/2006/relationships/image" Target="../media/image78.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6.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xml"/><Relationship Id="rId1" Type="http://schemas.openxmlformats.org/officeDocument/2006/relationships/slideLayout" Target="../slideLayouts/slideLayout133.xml"/><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image" Target="../media/image122.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0.GIF"/><Relationship Id="rId5" Type="http://schemas.microsoft.com/office/2007/relationships/media" Target="../media/media3.mp3"/><Relationship Id="rId10" Type="http://schemas.openxmlformats.org/officeDocument/2006/relationships/image" Target="../media/image119.png"/><Relationship Id="rId4" Type="http://schemas.openxmlformats.org/officeDocument/2006/relationships/audio" Target="../media/media2.mp3"/><Relationship Id="rId9" Type="http://schemas.openxmlformats.org/officeDocument/2006/relationships/image" Target="../media/image118.GIF"/><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image" Target="../media/image122.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0.GIF"/><Relationship Id="rId5" Type="http://schemas.microsoft.com/office/2007/relationships/media" Target="../media/media3.mp3"/><Relationship Id="rId10" Type="http://schemas.openxmlformats.org/officeDocument/2006/relationships/image" Target="../media/image119.png"/><Relationship Id="rId4" Type="http://schemas.openxmlformats.org/officeDocument/2006/relationships/audio" Target="../media/media2.mp3"/><Relationship Id="rId9" Type="http://schemas.openxmlformats.org/officeDocument/2006/relationships/image" Target="../media/image118.GIF"/><Relationship Id="rId14" Type="http://schemas.openxmlformats.org/officeDocument/2006/relationships/image" Target="../media/image124.png"/></Relationships>
</file>

<file path=ppt/slides/_rels/slide51.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image" Target="../media/image122.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0.GIF"/><Relationship Id="rId5" Type="http://schemas.microsoft.com/office/2007/relationships/media" Target="../media/media3.mp3"/><Relationship Id="rId10" Type="http://schemas.openxmlformats.org/officeDocument/2006/relationships/image" Target="../media/image119.png"/><Relationship Id="rId4" Type="http://schemas.openxmlformats.org/officeDocument/2006/relationships/audio" Target="../media/media2.mp3"/><Relationship Id="rId9" Type="http://schemas.openxmlformats.org/officeDocument/2006/relationships/image" Target="../media/image118.GIF"/><Relationship Id="rId14" Type="http://schemas.openxmlformats.org/officeDocument/2006/relationships/image" Target="../media/image125.png"/></Relationships>
</file>

<file path=ppt/slides/_rels/slide52.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image" Target="../media/image122.pn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1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0.GIF"/><Relationship Id="rId5" Type="http://schemas.microsoft.com/office/2007/relationships/media" Target="../media/media3.mp3"/><Relationship Id="rId10" Type="http://schemas.openxmlformats.org/officeDocument/2006/relationships/image" Target="../media/image119.png"/><Relationship Id="rId4" Type="http://schemas.openxmlformats.org/officeDocument/2006/relationships/audio" Target="../media/media2.mp3"/><Relationship Id="rId9" Type="http://schemas.openxmlformats.org/officeDocument/2006/relationships/image" Target="../media/image118.GIF"/><Relationship Id="rId1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66000" y="-425839"/>
            <a:ext cx="7256507" cy="6560483"/>
          </a:xfrm>
          <a:custGeom>
            <a:avLst/>
            <a:gdLst/>
            <a:ahLst/>
            <a:cxnLst/>
            <a:rect l="l" t="t" r="r" b="b"/>
            <a:pathLst>
              <a:path w="11394524" h="9840725">
                <a:moveTo>
                  <a:pt x="0" y="0"/>
                </a:moveTo>
                <a:lnTo>
                  <a:pt x="11394524" y="0"/>
                </a:lnTo>
                <a:lnTo>
                  <a:pt x="11394524" y="9840725"/>
                </a:lnTo>
                <a:lnTo>
                  <a:pt x="0" y="9840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8289433" y="4957821"/>
            <a:ext cx="4478092" cy="3867443"/>
          </a:xfrm>
          <a:custGeom>
            <a:avLst/>
            <a:gdLst/>
            <a:ahLst/>
            <a:cxnLst/>
            <a:rect l="l" t="t" r="r" b="b"/>
            <a:pathLst>
              <a:path w="6717138" h="5801165">
                <a:moveTo>
                  <a:pt x="0" y="0"/>
                </a:moveTo>
                <a:lnTo>
                  <a:pt x="6717138" y="0"/>
                </a:lnTo>
                <a:lnTo>
                  <a:pt x="6717138" y="5801164"/>
                </a:lnTo>
                <a:lnTo>
                  <a:pt x="0" y="58011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7707775" y="5497712"/>
            <a:ext cx="972155" cy="839588"/>
          </a:xfrm>
          <a:custGeom>
            <a:avLst/>
            <a:gdLst/>
            <a:ahLst/>
            <a:cxnLst/>
            <a:rect l="l" t="t" r="r" b="b"/>
            <a:pathLst>
              <a:path w="1458232" h="1259382">
                <a:moveTo>
                  <a:pt x="0" y="0"/>
                </a:moveTo>
                <a:lnTo>
                  <a:pt x="1458232" y="0"/>
                </a:lnTo>
                <a:lnTo>
                  <a:pt x="1458232" y="1259382"/>
                </a:lnTo>
                <a:lnTo>
                  <a:pt x="0" y="1259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7740290" y="467650"/>
            <a:ext cx="5576379" cy="4886302"/>
          </a:xfrm>
          <a:custGeom>
            <a:avLst/>
            <a:gdLst/>
            <a:ahLst/>
            <a:cxnLst/>
            <a:rect l="l" t="t" r="r" b="b"/>
            <a:pathLst>
              <a:path w="8364569" h="7329453">
                <a:moveTo>
                  <a:pt x="0" y="0"/>
                </a:moveTo>
                <a:lnTo>
                  <a:pt x="8364568" y="0"/>
                </a:lnTo>
                <a:lnTo>
                  <a:pt x="8364568" y="7329453"/>
                </a:lnTo>
                <a:lnTo>
                  <a:pt x="0" y="7329453"/>
                </a:lnTo>
                <a:lnTo>
                  <a:pt x="0" y="0"/>
                </a:lnTo>
                <a:close/>
              </a:path>
            </a:pathLst>
          </a:custGeom>
          <a:blipFill>
            <a:blip r:embed="rId6"/>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6"/>
          <p:cNvGrpSpPr>
            <a:grpSpLocks noChangeAspect="1"/>
          </p:cNvGrpSpPr>
          <p:nvPr/>
        </p:nvGrpSpPr>
        <p:grpSpPr>
          <a:xfrm>
            <a:off x="7856612" y="597085"/>
            <a:ext cx="5343733" cy="4627432"/>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a:stretch>
                <a:fillRect t="-7426" b="-7426"/>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54296" y="1315926"/>
            <a:ext cx="7340600" cy="2569845"/>
          </a:xfrm>
          <a:prstGeom prst="rect">
            <a:avLst/>
          </a:prstGeom>
        </p:spPr>
        <p:txBody>
          <a:bodyPr wrap="square" lIns="0" tIns="0" rIns="0" bIns="0" rtlCol="0" anchor="t">
            <a:spAutoFit/>
          </a:bodyPr>
          <a:lstStyle/>
          <a:p>
            <a:pPr marL="0" marR="0" lvl="0" indent="0" algn="ctr" defTabSz="609600" rtl="0" eaLnBrk="1" fontAlgn="auto" latinLnBrk="0" hangingPunct="1">
              <a:lnSpc>
                <a:spcPct val="250000"/>
              </a:lnSpc>
              <a:spcBef>
                <a:spcPts val="0"/>
              </a:spcBef>
              <a:spcAft>
                <a:spcPts val="0"/>
              </a:spcAft>
              <a:buClrTx/>
              <a:buSzTx/>
              <a:buFontTx/>
              <a:buNone/>
              <a:defRPr/>
            </a:pPr>
            <a:r>
              <a:rPr kumimoji="0" lang="en-US" sz="3335" b="1" i="0" u="none" strike="noStrike" kern="1200" cap="none" spc="0" normalizeH="0" baseline="0" noProof="0" dirty="0">
                <a:ln>
                  <a:noFill/>
                </a:ln>
                <a:solidFill>
                  <a:srgbClr val="1800B1"/>
                </a:solidFill>
                <a:effectLst/>
                <a:uLnTx/>
                <a:uFillTx/>
                <a:latin typeface="Times New Roman" panose="02020603050405020304" charset="0"/>
                <a:ea typeface="+mn-ea"/>
                <a:cs typeface="Times New Roman" panose="02020603050405020304" charset="0"/>
              </a:rPr>
              <a:t>CHÀO MỪNG QUÝ THẦY CÔ ĐẾN THAM DỰ TIẾT HỌC LỚP 10A6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712"/>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BÀI </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12</a:t>
            </a:r>
            <a:r>
              <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CƠ SỞ HÌNH THÀNH VÀ QUÁ TRÌNH PHÁT TRIỂN CỦA VĂN MINH ĐẠI VIỆT (T1)</a:t>
            </a:r>
            <a:endPar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 name="Rectangle 3"/>
          <p:cNvSpPr/>
          <p:nvPr/>
        </p:nvSpPr>
        <p:spPr>
          <a:xfrm>
            <a:off x="0" y="1228513"/>
            <a:ext cx="694944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rPr>
              <a:t>1. Khái niệm văn minh Đại Việt</a:t>
            </a:r>
            <a:endParaRPr kumimoji="0" lang="vi-VN" sz="36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2" name="TextBox 1"/>
          <p:cNvSpPr txBox="1"/>
          <p:nvPr/>
        </p:nvSpPr>
        <p:spPr>
          <a:xfrm>
            <a:off x="128954" y="2043851"/>
            <a:ext cx="11934092"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Văn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minh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Đại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Việt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là</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nền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văn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minh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rực</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rỡ</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tồn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tại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và</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phát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triển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trong</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thời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độc</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lập</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tự</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chủ</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của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quốc</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gia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Đại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Việt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từ</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thế</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kỉ</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X –XIX).</a:t>
            </a:r>
          </a:p>
          <a:p>
            <a:pPr marL="457200" marR="0" lvl="0" indent="-457200" algn="just" defTabSz="914400" rtl="0" eaLnBrk="1" fontAlgn="auto" latinLnBrk="0" hangingPunct="1">
              <a:lnSpc>
                <a:spcPct val="100000"/>
              </a:lnSpc>
              <a:spcBef>
                <a:spcPts val="0"/>
              </a:spcBef>
              <a:spcAft>
                <a:spcPts val="0"/>
              </a:spcAft>
              <a:buClrTx/>
              <a:buSzTx/>
              <a:buFontTx/>
              <a:buChar char="-"/>
              <a:defRPr/>
            </a:pP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Văn</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minh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Đại</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Việt</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còn</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gọi</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là</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văn</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minh </a:t>
            </a:r>
            <a:r>
              <a:rPr kumimoji="0" lang="en-US" sz="3200" b="0" i="0" u="none" strike="noStrike" kern="1200" cap="none" spc="0" normalizeH="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Thăng</a:t>
            </a:r>
            <a:r>
              <a:rPr kumimoji="0" lang="en-US" sz="3200" b="0" i="0" u="none" strike="noStrike" kern="1200" cap="none" spc="0" normalizeH="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Long.</a:t>
            </a:r>
            <a:endPar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BÀI </a:t>
            </a:r>
            <a:r>
              <a:rPr kumimoji="0" lang="en-US"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12</a:t>
            </a:r>
            <a:r>
              <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VĂN MINH ĐẠI VIỆT (T1)</a:t>
            </a:r>
            <a:endPar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 name="Rectangle 5"/>
          <p:cNvSpPr/>
          <p:nvPr/>
        </p:nvSpPr>
        <p:spPr>
          <a:xfrm>
            <a:off x="104503" y="856724"/>
            <a:ext cx="7543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dirty="0">
                <a:solidFill>
                  <a:srgbClr val="0070C0"/>
                </a:solidFill>
                <a:latin typeface="Times New Roman" panose="02020603050405020304" charset="0"/>
                <a:cs typeface="Times New Roman" panose="02020603050405020304" charset="0"/>
              </a:rPr>
              <a:t>1.</a:t>
            </a:r>
            <a:r>
              <a:rPr kumimoji="0" lang="en-US"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vi-VN"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Khái niệm văn minh Đại Việt</a:t>
            </a:r>
          </a:p>
        </p:txBody>
      </p:sp>
      <p:sp>
        <p:nvSpPr>
          <p:cNvPr id="8" name="Rectangle 7"/>
          <p:cNvSpPr/>
          <p:nvPr/>
        </p:nvSpPr>
        <p:spPr>
          <a:xfrm>
            <a:off x="196215" y="1667510"/>
            <a:ext cx="9080500" cy="7067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dirty="0">
                <a:solidFill>
                  <a:srgbClr val="0070C0"/>
                </a:solidFill>
                <a:latin typeface="Times New Roman" panose="02020603050405020304" charset="0"/>
                <a:cs typeface="Times New Roman" panose="02020603050405020304" charset="0"/>
              </a:rPr>
              <a:t>2.</a:t>
            </a:r>
            <a:r>
              <a:rPr kumimoji="0" lang="vi-VN"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Cơ sở hình thành</a:t>
            </a:r>
            <a:r>
              <a:rPr kumimoji="0" lang="en-US" altLang="vi-VN"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văn minh Đại Việt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0"/>
          <p:cNvGrpSpPr/>
          <p:nvPr/>
        </p:nvGrpSpPr>
        <p:grpSpPr>
          <a:xfrm>
            <a:off x="1499891" y="192528"/>
            <a:ext cx="8936196" cy="1385656"/>
            <a:chOff x="1499891" y="192528"/>
            <a:chExt cx="8542649" cy="1385656"/>
          </a:xfrm>
        </p:grpSpPr>
        <p:grpSp>
          <p:nvGrpSpPr>
            <p:cNvPr id="109" name="Group 108"/>
            <p:cNvGrpSpPr/>
            <p:nvPr/>
          </p:nvGrpSpPr>
          <p:grpSpPr>
            <a:xfrm>
              <a:off x="1499891" y="192528"/>
              <a:ext cx="8519753" cy="1385656"/>
              <a:chOff x="1499891" y="192528"/>
              <a:chExt cx="8519753" cy="1385656"/>
            </a:xfrm>
          </p:grpSpPr>
          <p:sp>
            <p:nvSpPr>
              <p:cNvPr id="62" name="Shape"/>
              <p:cNvSpPr/>
              <p:nvPr/>
            </p:nvSpPr>
            <p:spPr>
              <a:xfrm>
                <a:off x="1499891" y="192528"/>
                <a:ext cx="8519753" cy="1385656"/>
              </a:xfrm>
              <a:prstGeom prst="rect">
                <a:avLst/>
              </a:prstGeom>
              <a:gradFill>
                <a:gsLst>
                  <a:gs pos="0">
                    <a:srgbClr val="0CB100"/>
                  </a:gs>
                  <a:gs pos="46821">
                    <a:srgbClr val="67CE02"/>
                  </a:gs>
                  <a:gs pos="99075">
                    <a:srgbClr val="C3EA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6" name="Atom"/>
              <p:cNvSpPr/>
              <p:nvPr/>
            </p:nvSpPr>
            <p:spPr>
              <a:xfrm>
                <a:off x="1910622" y="517958"/>
                <a:ext cx="909782" cy="746343"/>
              </a:xfrm>
              <a:custGeom>
                <a:avLst/>
                <a:gdLst/>
                <a:ahLst/>
                <a:cxnLst>
                  <a:cxn ang="0">
                    <a:pos x="wd2" y="hd2"/>
                  </a:cxn>
                  <a:cxn ang="5400000">
                    <a:pos x="wd2" y="hd2"/>
                  </a:cxn>
                  <a:cxn ang="10800000">
                    <a:pos x="wd2" y="hd2"/>
                  </a:cxn>
                  <a:cxn ang="16200000">
                    <a:pos x="wd2" y="hd2"/>
                  </a:cxn>
                </a:cxnLst>
                <a:rect l="0" t="0" r="r" b="b"/>
                <a:pathLst>
                  <a:path w="21048" h="21600" extrusionOk="0">
                    <a:moveTo>
                      <a:pt x="10524" y="0"/>
                    </a:moveTo>
                    <a:cubicBezTo>
                      <a:pt x="9635" y="0"/>
                      <a:pt x="8359" y="577"/>
                      <a:pt x="7326" y="3327"/>
                    </a:cubicBezTo>
                    <a:cubicBezTo>
                      <a:pt x="7137" y="3832"/>
                      <a:pt x="6970" y="4380"/>
                      <a:pt x="6824" y="4961"/>
                    </a:cubicBezTo>
                    <a:cubicBezTo>
                      <a:pt x="6200" y="4785"/>
                      <a:pt x="5595" y="4643"/>
                      <a:pt x="5020" y="4540"/>
                    </a:cubicBezTo>
                    <a:cubicBezTo>
                      <a:pt x="1890" y="3980"/>
                      <a:pt x="703" y="4698"/>
                      <a:pt x="258" y="5400"/>
                    </a:cubicBezTo>
                    <a:cubicBezTo>
                      <a:pt x="-186" y="6101"/>
                      <a:pt x="-276" y="7396"/>
                      <a:pt x="1822" y="9586"/>
                    </a:cubicBezTo>
                    <a:cubicBezTo>
                      <a:pt x="2207" y="9988"/>
                      <a:pt x="2643" y="10394"/>
                      <a:pt x="3123" y="10799"/>
                    </a:cubicBezTo>
                    <a:cubicBezTo>
                      <a:pt x="2644" y="11204"/>
                      <a:pt x="2207" y="11610"/>
                      <a:pt x="1822" y="12013"/>
                    </a:cubicBezTo>
                    <a:cubicBezTo>
                      <a:pt x="-276" y="14202"/>
                      <a:pt x="-186" y="15499"/>
                      <a:pt x="258" y="16200"/>
                    </a:cubicBezTo>
                    <a:cubicBezTo>
                      <a:pt x="591" y="16726"/>
                      <a:pt x="1341" y="17260"/>
                      <a:pt x="3011" y="17260"/>
                    </a:cubicBezTo>
                    <a:cubicBezTo>
                      <a:pt x="3571" y="17260"/>
                      <a:pt x="4234" y="17200"/>
                      <a:pt x="5020" y="17060"/>
                    </a:cubicBezTo>
                    <a:cubicBezTo>
                      <a:pt x="5595" y="16957"/>
                      <a:pt x="6200" y="16815"/>
                      <a:pt x="6824" y="16639"/>
                    </a:cubicBezTo>
                    <a:cubicBezTo>
                      <a:pt x="6970" y="17220"/>
                      <a:pt x="7137" y="17766"/>
                      <a:pt x="7326" y="18271"/>
                    </a:cubicBezTo>
                    <a:cubicBezTo>
                      <a:pt x="8359" y="21022"/>
                      <a:pt x="9635" y="21600"/>
                      <a:pt x="10524" y="21600"/>
                    </a:cubicBezTo>
                    <a:cubicBezTo>
                      <a:pt x="11413" y="21600"/>
                      <a:pt x="12689" y="21022"/>
                      <a:pt x="13722" y="18271"/>
                    </a:cubicBezTo>
                    <a:cubicBezTo>
                      <a:pt x="13911" y="17766"/>
                      <a:pt x="14080" y="17220"/>
                      <a:pt x="14226" y="16639"/>
                    </a:cubicBezTo>
                    <a:cubicBezTo>
                      <a:pt x="14850" y="16815"/>
                      <a:pt x="15453" y="16957"/>
                      <a:pt x="16028" y="17060"/>
                    </a:cubicBezTo>
                    <a:cubicBezTo>
                      <a:pt x="16814" y="17200"/>
                      <a:pt x="17479" y="17260"/>
                      <a:pt x="18038" y="17260"/>
                    </a:cubicBezTo>
                    <a:cubicBezTo>
                      <a:pt x="19709" y="17260"/>
                      <a:pt x="20457" y="16726"/>
                      <a:pt x="20790" y="16200"/>
                    </a:cubicBezTo>
                    <a:cubicBezTo>
                      <a:pt x="21234" y="15499"/>
                      <a:pt x="21324" y="14202"/>
                      <a:pt x="19226" y="12013"/>
                    </a:cubicBezTo>
                    <a:cubicBezTo>
                      <a:pt x="18841" y="11610"/>
                      <a:pt x="18405" y="11204"/>
                      <a:pt x="17925" y="10799"/>
                    </a:cubicBezTo>
                    <a:cubicBezTo>
                      <a:pt x="18404" y="10394"/>
                      <a:pt x="18841" y="9988"/>
                      <a:pt x="19226" y="9586"/>
                    </a:cubicBezTo>
                    <a:cubicBezTo>
                      <a:pt x="21324" y="7396"/>
                      <a:pt x="21234" y="6101"/>
                      <a:pt x="20790" y="5400"/>
                    </a:cubicBezTo>
                    <a:cubicBezTo>
                      <a:pt x="20345" y="4698"/>
                      <a:pt x="19158" y="3980"/>
                      <a:pt x="16028" y="4540"/>
                    </a:cubicBezTo>
                    <a:cubicBezTo>
                      <a:pt x="15453" y="4643"/>
                      <a:pt x="14850" y="4785"/>
                      <a:pt x="14226" y="4961"/>
                    </a:cubicBezTo>
                    <a:cubicBezTo>
                      <a:pt x="14080" y="4380"/>
                      <a:pt x="13911" y="3832"/>
                      <a:pt x="13722" y="3327"/>
                    </a:cubicBezTo>
                    <a:cubicBezTo>
                      <a:pt x="12689" y="577"/>
                      <a:pt x="11413" y="0"/>
                      <a:pt x="10524" y="0"/>
                    </a:cubicBezTo>
                    <a:close/>
                    <a:moveTo>
                      <a:pt x="10524" y="856"/>
                    </a:moveTo>
                    <a:cubicBezTo>
                      <a:pt x="11556" y="856"/>
                      <a:pt x="12661" y="2513"/>
                      <a:pt x="13329" y="5231"/>
                    </a:cubicBezTo>
                    <a:cubicBezTo>
                      <a:pt x="12420" y="5525"/>
                      <a:pt x="11478" y="5885"/>
                      <a:pt x="10524" y="6304"/>
                    </a:cubicBezTo>
                    <a:cubicBezTo>
                      <a:pt x="9571" y="5885"/>
                      <a:pt x="8628" y="5525"/>
                      <a:pt x="7719" y="5231"/>
                    </a:cubicBezTo>
                    <a:cubicBezTo>
                      <a:pt x="8386" y="2513"/>
                      <a:pt x="9492" y="856"/>
                      <a:pt x="10524" y="856"/>
                    </a:cubicBezTo>
                    <a:close/>
                    <a:moveTo>
                      <a:pt x="3015" y="5197"/>
                    </a:moveTo>
                    <a:cubicBezTo>
                      <a:pt x="3968" y="5197"/>
                      <a:pt x="5206" y="5394"/>
                      <a:pt x="6633" y="5801"/>
                    </a:cubicBezTo>
                    <a:cubicBezTo>
                      <a:pt x="6458" y="6665"/>
                      <a:pt x="6330" y="7591"/>
                      <a:pt x="6252" y="8553"/>
                    </a:cubicBezTo>
                    <a:cubicBezTo>
                      <a:pt x="5377" y="9095"/>
                      <a:pt x="4562" y="9658"/>
                      <a:pt x="3828" y="10229"/>
                    </a:cubicBezTo>
                    <a:cubicBezTo>
                      <a:pt x="3348" y="9826"/>
                      <a:pt x="2912" y="9422"/>
                      <a:pt x="2530" y="9023"/>
                    </a:cubicBezTo>
                    <a:cubicBezTo>
                      <a:pt x="1217" y="7653"/>
                      <a:pt x="672" y="6459"/>
                      <a:pt x="1072" y="5828"/>
                    </a:cubicBezTo>
                    <a:cubicBezTo>
                      <a:pt x="1335" y="5413"/>
                      <a:pt x="2020" y="5197"/>
                      <a:pt x="3015" y="5197"/>
                    </a:cubicBezTo>
                    <a:close/>
                    <a:moveTo>
                      <a:pt x="18035" y="5197"/>
                    </a:moveTo>
                    <a:cubicBezTo>
                      <a:pt x="19030" y="5197"/>
                      <a:pt x="19713" y="5413"/>
                      <a:pt x="19976" y="5828"/>
                    </a:cubicBezTo>
                    <a:cubicBezTo>
                      <a:pt x="20376" y="6459"/>
                      <a:pt x="19831" y="7653"/>
                      <a:pt x="18518" y="9023"/>
                    </a:cubicBezTo>
                    <a:cubicBezTo>
                      <a:pt x="18136" y="9422"/>
                      <a:pt x="17702" y="9826"/>
                      <a:pt x="17221" y="10229"/>
                    </a:cubicBezTo>
                    <a:cubicBezTo>
                      <a:pt x="16488" y="9658"/>
                      <a:pt x="15673" y="9095"/>
                      <a:pt x="14798" y="8553"/>
                    </a:cubicBezTo>
                    <a:cubicBezTo>
                      <a:pt x="14720" y="7591"/>
                      <a:pt x="14590" y="6665"/>
                      <a:pt x="14415" y="5801"/>
                    </a:cubicBezTo>
                    <a:cubicBezTo>
                      <a:pt x="15842" y="5394"/>
                      <a:pt x="17082" y="5197"/>
                      <a:pt x="18035" y="5197"/>
                    </a:cubicBezTo>
                    <a:close/>
                    <a:moveTo>
                      <a:pt x="7532" y="6078"/>
                    </a:moveTo>
                    <a:cubicBezTo>
                      <a:pt x="8148" y="6281"/>
                      <a:pt x="8794" y="6520"/>
                      <a:pt x="9461" y="6795"/>
                    </a:cubicBezTo>
                    <a:cubicBezTo>
                      <a:pt x="9088" y="6975"/>
                      <a:pt x="8715" y="7162"/>
                      <a:pt x="8343" y="7358"/>
                    </a:cubicBezTo>
                    <a:cubicBezTo>
                      <a:pt x="7971" y="7553"/>
                      <a:pt x="7605" y="7754"/>
                      <a:pt x="7248" y="7958"/>
                    </a:cubicBezTo>
                    <a:cubicBezTo>
                      <a:pt x="7320" y="7295"/>
                      <a:pt x="7416" y="6666"/>
                      <a:pt x="7532" y="6078"/>
                    </a:cubicBezTo>
                    <a:close/>
                    <a:moveTo>
                      <a:pt x="13516" y="6078"/>
                    </a:moveTo>
                    <a:cubicBezTo>
                      <a:pt x="13632" y="6666"/>
                      <a:pt x="13728" y="7295"/>
                      <a:pt x="13800" y="7958"/>
                    </a:cubicBezTo>
                    <a:cubicBezTo>
                      <a:pt x="13443" y="7754"/>
                      <a:pt x="13078" y="7553"/>
                      <a:pt x="12706" y="7358"/>
                    </a:cubicBezTo>
                    <a:cubicBezTo>
                      <a:pt x="12335" y="7162"/>
                      <a:pt x="11962" y="6975"/>
                      <a:pt x="11589" y="6795"/>
                    </a:cubicBezTo>
                    <a:cubicBezTo>
                      <a:pt x="12256" y="6520"/>
                      <a:pt x="12900" y="6281"/>
                      <a:pt x="13516" y="6078"/>
                    </a:cubicBezTo>
                    <a:close/>
                    <a:moveTo>
                      <a:pt x="10524" y="7258"/>
                    </a:moveTo>
                    <a:cubicBezTo>
                      <a:pt x="11084" y="7514"/>
                      <a:pt x="11656" y="7793"/>
                      <a:pt x="12236" y="8099"/>
                    </a:cubicBezTo>
                    <a:cubicBezTo>
                      <a:pt x="12807" y="8399"/>
                      <a:pt x="13361" y="8709"/>
                      <a:pt x="13892" y="9029"/>
                    </a:cubicBezTo>
                    <a:cubicBezTo>
                      <a:pt x="13929" y="9598"/>
                      <a:pt x="13948" y="10189"/>
                      <a:pt x="13948" y="10799"/>
                    </a:cubicBezTo>
                    <a:cubicBezTo>
                      <a:pt x="13948" y="11410"/>
                      <a:pt x="13927" y="12000"/>
                      <a:pt x="13890" y="12570"/>
                    </a:cubicBezTo>
                    <a:cubicBezTo>
                      <a:pt x="13359" y="12889"/>
                      <a:pt x="12806" y="13201"/>
                      <a:pt x="12236" y="13501"/>
                    </a:cubicBezTo>
                    <a:cubicBezTo>
                      <a:pt x="11655" y="13807"/>
                      <a:pt x="11084" y="14087"/>
                      <a:pt x="10524" y="14342"/>
                    </a:cubicBezTo>
                    <a:cubicBezTo>
                      <a:pt x="9964" y="14087"/>
                      <a:pt x="9393" y="13807"/>
                      <a:pt x="8812" y="13501"/>
                    </a:cubicBezTo>
                    <a:cubicBezTo>
                      <a:pt x="8241" y="13201"/>
                      <a:pt x="7689" y="12891"/>
                      <a:pt x="7158" y="12571"/>
                    </a:cubicBezTo>
                    <a:cubicBezTo>
                      <a:pt x="7121" y="12002"/>
                      <a:pt x="7100" y="11410"/>
                      <a:pt x="7100" y="10799"/>
                    </a:cubicBezTo>
                    <a:cubicBezTo>
                      <a:pt x="7100" y="10189"/>
                      <a:pt x="7121" y="9598"/>
                      <a:pt x="7158" y="9029"/>
                    </a:cubicBezTo>
                    <a:cubicBezTo>
                      <a:pt x="7689" y="8709"/>
                      <a:pt x="8241" y="8399"/>
                      <a:pt x="8812" y="8099"/>
                    </a:cubicBezTo>
                    <a:cubicBezTo>
                      <a:pt x="9393" y="7793"/>
                      <a:pt x="9964" y="7514"/>
                      <a:pt x="10524" y="7258"/>
                    </a:cubicBezTo>
                    <a:close/>
                    <a:moveTo>
                      <a:pt x="10524" y="9608"/>
                    </a:moveTo>
                    <a:cubicBezTo>
                      <a:pt x="10189" y="9608"/>
                      <a:pt x="9855" y="9724"/>
                      <a:pt x="9600" y="9957"/>
                    </a:cubicBezTo>
                    <a:cubicBezTo>
                      <a:pt x="9089" y="10422"/>
                      <a:pt x="9089" y="11178"/>
                      <a:pt x="9600" y="11643"/>
                    </a:cubicBezTo>
                    <a:cubicBezTo>
                      <a:pt x="10110" y="12108"/>
                      <a:pt x="10938" y="12108"/>
                      <a:pt x="11448" y="11643"/>
                    </a:cubicBezTo>
                    <a:cubicBezTo>
                      <a:pt x="11959" y="11178"/>
                      <a:pt x="11959" y="10422"/>
                      <a:pt x="11448" y="9957"/>
                    </a:cubicBezTo>
                    <a:cubicBezTo>
                      <a:pt x="11193" y="9724"/>
                      <a:pt x="10859" y="9608"/>
                      <a:pt x="10524" y="9608"/>
                    </a:cubicBezTo>
                    <a:close/>
                    <a:moveTo>
                      <a:pt x="6185" y="9638"/>
                    </a:moveTo>
                    <a:cubicBezTo>
                      <a:pt x="6169" y="10021"/>
                      <a:pt x="6161" y="10408"/>
                      <a:pt x="6161" y="10799"/>
                    </a:cubicBezTo>
                    <a:cubicBezTo>
                      <a:pt x="6161" y="11190"/>
                      <a:pt x="6169" y="11579"/>
                      <a:pt x="6185" y="11962"/>
                    </a:cubicBezTo>
                    <a:cubicBezTo>
                      <a:pt x="5601" y="11581"/>
                      <a:pt x="5050" y="11191"/>
                      <a:pt x="4540" y="10799"/>
                    </a:cubicBezTo>
                    <a:cubicBezTo>
                      <a:pt x="5050" y="10407"/>
                      <a:pt x="5601" y="10019"/>
                      <a:pt x="6185" y="9638"/>
                    </a:cubicBezTo>
                    <a:close/>
                    <a:moveTo>
                      <a:pt x="14863" y="9638"/>
                    </a:moveTo>
                    <a:cubicBezTo>
                      <a:pt x="15447" y="10019"/>
                      <a:pt x="15998" y="10407"/>
                      <a:pt x="16508" y="10799"/>
                    </a:cubicBezTo>
                    <a:cubicBezTo>
                      <a:pt x="15998" y="11191"/>
                      <a:pt x="15447" y="11581"/>
                      <a:pt x="14863" y="11962"/>
                    </a:cubicBezTo>
                    <a:cubicBezTo>
                      <a:pt x="14879" y="11579"/>
                      <a:pt x="14887" y="11190"/>
                      <a:pt x="14887" y="10799"/>
                    </a:cubicBezTo>
                    <a:cubicBezTo>
                      <a:pt x="14887" y="10408"/>
                      <a:pt x="14879" y="10021"/>
                      <a:pt x="14863" y="9638"/>
                    </a:cubicBezTo>
                    <a:close/>
                    <a:moveTo>
                      <a:pt x="3828" y="11371"/>
                    </a:moveTo>
                    <a:cubicBezTo>
                      <a:pt x="4562" y="11942"/>
                      <a:pt x="5377" y="12505"/>
                      <a:pt x="6252" y="13047"/>
                    </a:cubicBezTo>
                    <a:cubicBezTo>
                      <a:pt x="6330" y="14009"/>
                      <a:pt x="6458" y="14933"/>
                      <a:pt x="6633" y="15797"/>
                    </a:cubicBezTo>
                    <a:cubicBezTo>
                      <a:pt x="5206" y="16204"/>
                      <a:pt x="3968" y="16403"/>
                      <a:pt x="3015" y="16403"/>
                    </a:cubicBezTo>
                    <a:cubicBezTo>
                      <a:pt x="2020" y="16403"/>
                      <a:pt x="1335" y="16187"/>
                      <a:pt x="1072" y="15772"/>
                    </a:cubicBezTo>
                    <a:cubicBezTo>
                      <a:pt x="672" y="15141"/>
                      <a:pt x="1217" y="13947"/>
                      <a:pt x="2530" y="12577"/>
                    </a:cubicBezTo>
                    <a:cubicBezTo>
                      <a:pt x="2912" y="12178"/>
                      <a:pt x="3348" y="11774"/>
                      <a:pt x="3828" y="11371"/>
                    </a:cubicBezTo>
                    <a:close/>
                    <a:moveTo>
                      <a:pt x="17220" y="11371"/>
                    </a:moveTo>
                    <a:cubicBezTo>
                      <a:pt x="17700" y="11774"/>
                      <a:pt x="18136" y="12178"/>
                      <a:pt x="18518" y="12577"/>
                    </a:cubicBezTo>
                    <a:cubicBezTo>
                      <a:pt x="19831" y="13947"/>
                      <a:pt x="20376" y="15141"/>
                      <a:pt x="19976" y="15772"/>
                    </a:cubicBezTo>
                    <a:cubicBezTo>
                      <a:pt x="19713" y="16187"/>
                      <a:pt x="19030" y="16403"/>
                      <a:pt x="18035" y="16403"/>
                    </a:cubicBezTo>
                    <a:cubicBezTo>
                      <a:pt x="17082" y="16403"/>
                      <a:pt x="15842" y="16204"/>
                      <a:pt x="14415" y="15797"/>
                    </a:cubicBezTo>
                    <a:cubicBezTo>
                      <a:pt x="14590" y="14933"/>
                      <a:pt x="14718" y="14009"/>
                      <a:pt x="14796" y="13047"/>
                    </a:cubicBezTo>
                    <a:cubicBezTo>
                      <a:pt x="15671" y="12505"/>
                      <a:pt x="16486" y="11942"/>
                      <a:pt x="17220" y="11371"/>
                    </a:cubicBezTo>
                    <a:close/>
                    <a:moveTo>
                      <a:pt x="7248" y="13642"/>
                    </a:moveTo>
                    <a:cubicBezTo>
                      <a:pt x="7605" y="13846"/>
                      <a:pt x="7971" y="14047"/>
                      <a:pt x="8343" y="14242"/>
                    </a:cubicBezTo>
                    <a:cubicBezTo>
                      <a:pt x="8715" y="14438"/>
                      <a:pt x="9088" y="14625"/>
                      <a:pt x="9461" y="14805"/>
                    </a:cubicBezTo>
                    <a:cubicBezTo>
                      <a:pt x="8794" y="15080"/>
                      <a:pt x="8148" y="15319"/>
                      <a:pt x="7532" y="15522"/>
                    </a:cubicBezTo>
                    <a:cubicBezTo>
                      <a:pt x="7416" y="14934"/>
                      <a:pt x="7320" y="14305"/>
                      <a:pt x="7248" y="13642"/>
                    </a:cubicBezTo>
                    <a:close/>
                    <a:moveTo>
                      <a:pt x="13800" y="13642"/>
                    </a:moveTo>
                    <a:cubicBezTo>
                      <a:pt x="13728" y="14305"/>
                      <a:pt x="13632" y="14934"/>
                      <a:pt x="13516" y="15522"/>
                    </a:cubicBezTo>
                    <a:cubicBezTo>
                      <a:pt x="12900" y="15319"/>
                      <a:pt x="12256" y="15080"/>
                      <a:pt x="11589" y="14805"/>
                    </a:cubicBezTo>
                    <a:cubicBezTo>
                      <a:pt x="11962" y="14625"/>
                      <a:pt x="12335" y="14438"/>
                      <a:pt x="12706" y="14242"/>
                    </a:cubicBezTo>
                    <a:cubicBezTo>
                      <a:pt x="13078" y="14047"/>
                      <a:pt x="13443" y="13846"/>
                      <a:pt x="13800" y="13642"/>
                    </a:cubicBezTo>
                    <a:close/>
                    <a:moveTo>
                      <a:pt x="10524" y="15294"/>
                    </a:moveTo>
                    <a:cubicBezTo>
                      <a:pt x="11478" y="15713"/>
                      <a:pt x="12420" y="16075"/>
                      <a:pt x="13329" y="16369"/>
                    </a:cubicBezTo>
                    <a:cubicBezTo>
                      <a:pt x="12661" y="19087"/>
                      <a:pt x="11556" y="20744"/>
                      <a:pt x="10524" y="20744"/>
                    </a:cubicBezTo>
                    <a:cubicBezTo>
                      <a:pt x="9492" y="20744"/>
                      <a:pt x="8386" y="19087"/>
                      <a:pt x="7719" y="16369"/>
                    </a:cubicBezTo>
                    <a:cubicBezTo>
                      <a:pt x="8628" y="16075"/>
                      <a:pt x="9571" y="15713"/>
                      <a:pt x="10524" y="15294"/>
                    </a:cubicBezTo>
                    <a:close/>
                  </a:path>
                </a:pathLst>
              </a:custGeom>
              <a:solidFill>
                <a:srgbClr val="FFFF00"/>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grpSp>
        <p:sp>
          <p:nvSpPr>
            <p:cNvPr id="116" name="TextBox 115"/>
            <p:cNvSpPr txBox="1"/>
            <p:nvPr/>
          </p:nvSpPr>
          <p:spPr>
            <a:xfrm>
              <a:off x="2839363" y="417374"/>
              <a:ext cx="72031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Phân tích cơ sở hình thành văn minh Đại Việt dựa trên sự kế thừa văn minh Văn Lang – Âu Lạc?</a:t>
              </a:r>
              <a:endParaRPr kumimoji="0" lang="x-none" sz="2800" b="0"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grpSp>
      <p:grpSp>
        <p:nvGrpSpPr>
          <p:cNvPr id="120" name="Group 119"/>
          <p:cNvGrpSpPr/>
          <p:nvPr/>
        </p:nvGrpSpPr>
        <p:grpSpPr>
          <a:xfrm>
            <a:off x="1499891" y="2200088"/>
            <a:ext cx="9065114" cy="1385651"/>
            <a:chOff x="1499891" y="2200088"/>
            <a:chExt cx="8519753" cy="1385651"/>
          </a:xfrm>
        </p:grpSpPr>
        <p:grpSp>
          <p:nvGrpSpPr>
            <p:cNvPr id="114" name="Group 113"/>
            <p:cNvGrpSpPr/>
            <p:nvPr/>
          </p:nvGrpSpPr>
          <p:grpSpPr>
            <a:xfrm>
              <a:off x="1499891" y="2200088"/>
              <a:ext cx="8519753" cy="1385651"/>
              <a:chOff x="1499891" y="2200088"/>
              <a:chExt cx="8519753" cy="1385651"/>
            </a:xfrm>
          </p:grpSpPr>
          <p:sp>
            <p:nvSpPr>
              <p:cNvPr id="61" name="Shape"/>
              <p:cNvSpPr/>
              <p:nvPr/>
            </p:nvSpPr>
            <p:spPr>
              <a:xfrm>
                <a:off x="1499891" y="2200088"/>
                <a:ext cx="8519753" cy="1385651"/>
              </a:xfrm>
              <a:prstGeom prst="rect">
                <a:avLst/>
              </a:prstGeom>
              <a:gradFill>
                <a:gsLst>
                  <a:gs pos="0">
                    <a:srgbClr val="8000C2"/>
                  </a:gs>
                  <a:gs pos="53467">
                    <a:srgbClr val="B800C4"/>
                  </a:gs>
                  <a:gs pos="100000">
                    <a:srgbClr val="F000C6"/>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ea typeface="+mn-ea"/>
                  <a:cs typeface="+mn-cs"/>
                </a:endParaRPr>
              </a:p>
            </p:txBody>
          </p:sp>
          <p:sp>
            <p:nvSpPr>
              <p:cNvPr id="87" name="Microscope"/>
              <p:cNvSpPr/>
              <p:nvPr/>
            </p:nvSpPr>
            <p:spPr>
              <a:xfrm>
                <a:off x="2278955" y="2485740"/>
                <a:ext cx="715383" cy="746344"/>
              </a:xfrm>
              <a:custGeom>
                <a:avLst/>
                <a:gdLst/>
                <a:ahLst/>
                <a:cxnLst>
                  <a:cxn ang="0">
                    <a:pos x="wd2" y="hd2"/>
                  </a:cxn>
                  <a:cxn ang="5400000">
                    <a:pos x="wd2" y="hd2"/>
                  </a:cxn>
                  <a:cxn ang="10800000">
                    <a:pos x="wd2" y="hd2"/>
                  </a:cxn>
                  <a:cxn ang="16200000">
                    <a:pos x="wd2" y="hd2"/>
                  </a:cxn>
                </a:cxnLst>
                <a:rect l="0" t="0" r="r" b="b"/>
                <a:pathLst>
                  <a:path w="21600" h="21600" extrusionOk="0">
                    <a:moveTo>
                      <a:pt x="8758" y="0"/>
                    </a:moveTo>
                    <a:lnTo>
                      <a:pt x="5450" y="778"/>
                    </a:lnTo>
                    <a:lnTo>
                      <a:pt x="6641" y="3247"/>
                    </a:lnTo>
                    <a:lnTo>
                      <a:pt x="5792" y="3446"/>
                    </a:lnTo>
                    <a:lnTo>
                      <a:pt x="6104" y="4092"/>
                    </a:lnTo>
                    <a:cubicBezTo>
                      <a:pt x="6260" y="4416"/>
                      <a:pt x="6045" y="4765"/>
                      <a:pt x="5610" y="4922"/>
                    </a:cubicBezTo>
                    <a:cubicBezTo>
                      <a:pt x="2282" y="6123"/>
                      <a:pt x="0" y="8548"/>
                      <a:pt x="0" y="11338"/>
                    </a:cubicBezTo>
                    <a:cubicBezTo>
                      <a:pt x="0" y="13653"/>
                      <a:pt x="1568" y="15716"/>
                      <a:pt x="4002" y="17038"/>
                    </a:cubicBezTo>
                    <a:cubicBezTo>
                      <a:pt x="4586" y="17355"/>
                      <a:pt x="4834" y="17888"/>
                      <a:pt x="4600" y="18378"/>
                    </a:cubicBezTo>
                    <a:lnTo>
                      <a:pt x="4184" y="19249"/>
                    </a:lnTo>
                    <a:lnTo>
                      <a:pt x="1504" y="19249"/>
                    </a:lnTo>
                    <a:lnTo>
                      <a:pt x="383" y="21600"/>
                    </a:lnTo>
                    <a:lnTo>
                      <a:pt x="21600" y="21600"/>
                    </a:lnTo>
                    <a:lnTo>
                      <a:pt x="20479" y="19249"/>
                    </a:lnTo>
                    <a:lnTo>
                      <a:pt x="11598" y="19249"/>
                    </a:lnTo>
                    <a:lnTo>
                      <a:pt x="10562" y="17077"/>
                    </a:lnTo>
                    <a:lnTo>
                      <a:pt x="11571" y="16839"/>
                    </a:lnTo>
                    <a:lnTo>
                      <a:pt x="11765" y="17236"/>
                    </a:lnTo>
                    <a:cubicBezTo>
                      <a:pt x="11884" y="17482"/>
                      <a:pt x="13400" y="17349"/>
                      <a:pt x="15152" y="16937"/>
                    </a:cubicBezTo>
                    <a:cubicBezTo>
                      <a:pt x="16905" y="16524"/>
                      <a:pt x="18230" y="15990"/>
                      <a:pt x="18111" y="15743"/>
                    </a:cubicBezTo>
                    <a:lnTo>
                      <a:pt x="17339" y="14141"/>
                    </a:lnTo>
                    <a:lnTo>
                      <a:pt x="9985" y="15870"/>
                    </a:lnTo>
                    <a:lnTo>
                      <a:pt x="9392" y="14628"/>
                    </a:lnTo>
                    <a:lnTo>
                      <a:pt x="18738" y="12430"/>
                    </a:lnTo>
                    <a:lnTo>
                      <a:pt x="18157" y="11225"/>
                    </a:lnTo>
                    <a:lnTo>
                      <a:pt x="8816" y="13422"/>
                    </a:lnTo>
                    <a:cubicBezTo>
                      <a:pt x="8484" y="12824"/>
                      <a:pt x="7243" y="12835"/>
                      <a:pt x="6947" y="13456"/>
                    </a:cubicBezTo>
                    <a:lnTo>
                      <a:pt x="6503" y="14386"/>
                    </a:lnTo>
                    <a:cubicBezTo>
                      <a:pt x="6304" y="14804"/>
                      <a:pt x="5529" y="14924"/>
                      <a:pt x="5109" y="14596"/>
                    </a:cubicBezTo>
                    <a:cubicBezTo>
                      <a:pt x="4000" y="13729"/>
                      <a:pt x="3324" y="12589"/>
                      <a:pt x="3324" y="11338"/>
                    </a:cubicBezTo>
                    <a:cubicBezTo>
                      <a:pt x="3324" y="9736"/>
                      <a:pt x="4435" y="8310"/>
                      <a:pt x="6145" y="7417"/>
                    </a:cubicBezTo>
                    <a:cubicBezTo>
                      <a:pt x="6760" y="7095"/>
                      <a:pt x="7648" y="7292"/>
                      <a:pt x="7893" y="7801"/>
                    </a:cubicBezTo>
                    <a:lnTo>
                      <a:pt x="8198" y="8499"/>
                    </a:lnTo>
                    <a:cubicBezTo>
                      <a:pt x="7412" y="8705"/>
                      <a:pt x="6996" y="9308"/>
                      <a:pt x="7266" y="9868"/>
                    </a:cubicBezTo>
                    <a:lnTo>
                      <a:pt x="7411" y="10170"/>
                    </a:lnTo>
                    <a:lnTo>
                      <a:pt x="10048" y="9550"/>
                    </a:lnTo>
                    <a:lnTo>
                      <a:pt x="11155" y="11844"/>
                    </a:lnTo>
                    <a:lnTo>
                      <a:pt x="13852" y="11208"/>
                    </a:lnTo>
                    <a:lnTo>
                      <a:pt x="12745" y="8916"/>
                    </a:lnTo>
                    <a:lnTo>
                      <a:pt x="15302" y="8314"/>
                    </a:lnTo>
                    <a:lnTo>
                      <a:pt x="15157" y="8012"/>
                    </a:lnTo>
                    <a:cubicBezTo>
                      <a:pt x="14886" y="7450"/>
                      <a:pt x="14024" y="7146"/>
                      <a:pt x="13218" y="7317"/>
                    </a:cubicBezTo>
                    <a:lnTo>
                      <a:pt x="10821" y="2265"/>
                    </a:lnTo>
                    <a:lnTo>
                      <a:pt x="9949" y="2469"/>
                    </a:lnTo>
                    <a:lnTo>
                      <a:pt x="8758" y="0"/>
                    </a:lnTo>
                    <a:close/>
                    <a:moveTo>
                      <a:pt x="7777" y="15736"/>
                    </a:moveTo>
                    <a:cubicBezTo>
                      <a:pt x="8266" y="15736"/>
                      <a:pt x="8661" y="16014"/>
                      <a:pt x="8661" y="16355"/>
                    </a:cubicBezTo>
                    <a:cubicBezTo>
                      <a:pt x="8661" y="16696"/>
                      <a:pt x="8266" y="16972"/>
                      <a:pt x="7777" y="16972"/>
                    </a:cubicBezTo>
                    <a:cubicBezTo>
                      <a:pt x="7288" y="16972"/>
                      <a:pt x="6891" y="16696"/>
                      <a:pt x="6891" y="16355"/>
                    </a:cubicBezTo>
                    <a:cubicBezTo>
                      <a:pt x="6891" y="16014"/>
                      <a:pt x="7288" y="15736"/>
                      <a:pt x="7777" y="15736"/>
                    </a:cubicBezTo>
                    <a:close/>
                  </a:path>
                </a:pathLst>
              </a:custGeom>
              <a:solidFill>
                <a:srgbClr val="FFFF00"/>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grpSp>
        <p:sp>
          <p:nvSpPr>
            <p:cNvPr id="117" name="TextBox 116"/>
            <p:cNvSpPr txBox="1"/>
            <p:nvPr/>
          </p:nvSpPr>
          <p:spPr>
            <a:xfrm>
              <a:off x="2756731" y="2302360"/>
              <a:ext cx="71011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DFDFD"/>
                  </a:solidFill>
                  <a:effectLst/>
                  <a:uLnTx/>
                  <a:uFillTx/>
                  <a:latin typeface="Times New Roman" panose="02020603050405020304" charset="0"/>
                  <a:ea typeface="+mn-ea"/>
                  <a:cs typeface="Times New Roman" panose="02020603050405020304" charset="0"/>
                </a:rPr>
                <a:t>Phân tích cơ sở hình thành văn minh Đại Việt dựa trên cơ sở nền độc lập, tự chủ?</a:t>
              </a:r>
              <a:endParaRPr kumimoji="0" lang="x-none" sz="2800" b="0" i="0" u="none" strike="noStrike" kern="1200" cap="none" spc="0" normalizeH="0" baseline="0" noProof="0" dirty="0">
                <a:ln>
                  <a:noFill/>
                </a:ln>
                <a:solidFill>
                  <a:srgbClr val="FDFDFD"/>
                </a:solidFill>
                <a:effectLst/>
                <a:uLnTx/>
                <a:uFillTx/>
                <a:latin typeface="Times New Roman" panose="02020603050405020304" charset="0"/>
                <a:ea typeface="+mn-ea"/>
                <a:cs typeface="Times New Roman" panose="02020603050405020304" charset="0"/>
              </a:endParaRPr>
            </a:p>
          </p:txBody>
        </p:sp>
      </p:grpSp>
      <p:grpSp>
        <p:nvGrpSpPr>
          <p:cNvPr id="119" name="Group 118"/>
          <p:cNvGrpSpPr/>
          <p:nvPr/>
        </p:nvGrpSpPr>
        <p:grpSpPr>
          <a:xfrm>
            <a:off x="1499891" y="4370340"/>
            <a:ext cx="9257881" cy="1563453"/>
            <a:chOff x="1499891" y="4370340"/>
            <a:chExt cx="8519753" cy="1563453"/>
          </a:xfrm>
        </p:grpSpPr>
        <p:grpSp>
          <p:nvGrpSpPr>
            <p:cNvPr id="115" name="Group 114"/>
            <p:cNvGrpSpPr/>
            <p:nvPr/>
          </p:nvGrpSpPr>
          <p:grpSpPr>
            <a:xfrm>
              <a:off x="1499891" y="4370340"/>
              <a:ext cx="8519753" cy="1385656"/>
              <a:chOff x="1499891" y="4370340"/>
              <a:chExt cx="8519753" cy="1385656"/>
            </a:xfrm>
          </p:grpSpPr>
          <p:sp>
            <p:nvSpPr>
              <p:cNvPr id="57" name="Shape"/>
              <p:cNvSpPr/>
              <p:nvPr/>
            </p:nvSpPr>
            <p:spPr>
              <a:xfrm>
                <a:off x="1499891" y="4370340"/>
                <a:ext cx="8519753" cy="1385656"/>
              </a:xfrm>
              <a:prstGeom prst="rect">
                <a:avLst/>
              </a:prstGeom>
              <a:gradFill>
                <a:gsLst>
                  <a:gs pos="22846">
                    <a:srgbClr val="FF3847"/>
                  </a:gs>
                  <a:gs pos="63342">
                    <a:srgbClr val="FF7D25"/>
                  </a:gs>
                  <a:gs pos="100000">
                    <a:srgbClr val="FFC2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ea typeface="+mn-ea"/>
                  <a:cs typeface="+mn-cs"/>
                </a:endParaRPr>
              </a:p>
            </p:txBody>
          </p:sp>
          <p:pic>
            <p:nvPicPr>
              <p:cNvPr id="113" name="Graphic 112" descr="Bullseye"/>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8579" y="4611701"/>
                <a:ext cx="914400" cy="914400"/>
              </a:xfrm>
              <a:prstGeom prst="rect">
                <a:avLst/>
              </a:prstGeom>
            </p:spPr>
          </p:pic>
        </p:grpSp>
        <p:sp>
          <p:nvSpPr>
            <p:cNvPr id="118" name="TextBox 117"/>
            <p:cNvSpPr txBox="1"/>
            <p:nvPr/>
          </p:nvSpPr>
          <p:spPr>
            <a:xfrm>
              <a:off x="3060981" y="4548798"/>
              <a:ext cx="6829937"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DFDFD"/>
                  </a:solidFill>
                  <a:effectLst/>
                  <a:uLnTx/>
                  <a:uFillTx/>
                  <a:latin typeface="Times New Roman" panose="02020603050405020304" charset="0"/>
                  <a:ea typeface="+mn-ea"/>
                  <a:cs typeface="Times New Roman" panose="02020603050405020304" charset="0"/>
                </a:rPr>
                <a:t>Phân tích cơ sở hình thành văn minh Đại Việt dựa trên cơ sở tiếp thu tinh hoa văn hóa nước ngoài?</a:t>
              </a:r>
              <a:endParaRPr kumimoji="0" lang="x-none" sz="2800" b="0" i="0" u="none" strike="noStrike" kern="1200" cap="none" spc="0" normalizeH="0" baseline="0" noProof="0" dirty="0">
                <a:ln>
                  <a:noFill/>
                </a:ln>
                <a:solidFill>
                  <a:srgbClr val="FDFDFD"/>
                </a:solidFill>
                <a:effectLst/>
                <a:uLnTx/>
                <a:uFillTx/>
                <a:latin typeface="Times New Roman" panose="02020603050405020304" charset="0"/>
                <a:ea typeface="+mn-ea"/>
                <a:cs typeface="Times New Roman" panose="02020603050405020304" charset="0"/>
              </a:endParaRPr>
            </a:p>
          </p:txBody>
        </p:sp>
      </p:grpSp>
      <p:pic>
        <p:nvPicPr>
          <p:cNvPr id="77" name="Picture1.png" descr="Picture1.png"/>
          <p:cNvPicPr/>
          <p:nvPr/>
        </p:nvPicPr>
        <p:blipFill>
          <a:blip r:embed="rId4">
            <a:alphaModFix amt="73375"/>
          </a:blip>
          <a:stretch>
            <a:fillRect/>
          </a:stretch>
        </p:blipFill>
        <p:spPr>
          <a:xfrm rot="10800000" flipH="1">
            <a:off x="10472940" y="-646769"/>
            <a:ext cx="237323" cy="7011361"/>
          </a:xfrm>
          <a:prstGeom prst="rect">
            <a:avLst/>
          </a:prstGeom>
          <a:ln w="12700">
            <a:miter lim="400000"/>
            <a:headEnd/>
            <a:tailEnd/>
          </a:ln>
        </p:spPr>
      </p:pic>
      <p:pic>
        <p:nvPicPr>
          <p:cNvPr id="56" name="Picture2.png" descr="Picture2.png"/>
          <p:cNvPicPr>
            <a:picLocks noChangeAspect="1"/>
          </p:cNvPicPr>
          <p:nvPr/>
        </p:nvPicPr>
        <p:blipFill>
          <a:blip r:embed="rId5"/>
          <a:srcRect l="12962"/>
          <a:stretch>
            <a:fillRect/>
          </a:stretch>
        </p:blipFill>
        <p:spPr>
          <a:xfrm rot="21247282" flipH="1">
            <a:off x="1473744" y="5557992"/>
            <a:ext cx="5578931" cy="1058086"/>
          </a:xfrm>
          <a:prstGeom prst="rect">
            <a:avLst/>
          </a:prstGeom>
          <a:ln w="12700">
            <a:miter lim="400000"/>
            <a:headEnd/>
            <a:tailEnd/>
          </a:ln>
        </p:spPr>
      </p:pic>
      <p:pic>
        <p:nvPicPr>
          <p:cNvPr id="59" name="Picture2.png" descr="Picture2.png"/>
          <p:cNvPicPr>
            <a:picLocks noChangeAspect="1"/>
          </p:cNvPicPr>
          <p:nvPr/>
        </p:nvPicPr>
        <p:blipFill>
          <a:blip r:embed="rId5"/>
          <a:srcRect l="12962"/>
          <a:stretch>
            <a:fillRect/>
          </a:stretch>
        </p:blipFill>
        <p:spPr>
          <a:xfrm rot="21247282" flipH="1">
            <a:off x="1442163" y="3377298"/>
            <a:ext cx="5578929" cy="1058086"/>
          </a:xfrm>
          <a:prstGeom prst="rect">
            <a:avLst/>
          </a:prstGeom>
          <a:ln w="12700">
            <a:miter lim="400000"/>
            <a:headEnd/>
            <a:tailEnd/>
          </a:ln>
        </p:spPr>
      </p:pic>
      <p:pic>
        <p:nvPicPr>
          <p:cNvPr id="60" name="Picture2.png" descr="Picture2.png"/>
          <p:cNvPicPr>
            <a:picLocks noChangeAspect="1"/>
          </p:cNvPicPr>
          <p:nvPr/>
        </p:nvPicPr>
        <p:blipFill>
          <a:blip r:embed="rId5"/>
          <a:srcRect l="12962"/>
          <a:stretch>
            <a:fillRect/>
          </a:stretch>
        </p:blipFill>
        <p:spPr>
          <a:xfrm rot="21247282" flipH="1">
            <a:off x="1425431" y="1379694"/>
            <a:ext cx="5578933" cy="1058086"/>
          </a:xfrm>
          <a:prstGeom prst="rect">
            <a:avLst/>
          </a:prstGeom>
          <a:ln w="12700">
            <a:miter lim="400000"/>
            <a:headEnd/>
            <a:tailEnd/>
          </a:ln>
        </p:spPr>
      </p:pic>
      <p:grpSp>
        <p:nvGrpSpPr>
          <p:cNvPr id="124" name="Group 123"/>
          <p:cNvGrpSpPr/>
          <p:nvPr/>
        </p:nvGrpSpPr>
        <p:grpSpPr>
          <a:xfrm>
            <a:off x="1" y="-153361"/>
            <a:ext cx="2121077" cy="2292113"/>
            <a:chOff x="1" y="-153361"/>
            <a:chExt cx="2121077" cy="2292113"/>
          </a:xfrm>
        </p:grpSpPr>
        <p:sp>
          <p:nvSpPr>
            <p:cNvPr id="75" name="Shape"/>
            <p:cNvSpPr/>
            <p:nvPr/>
          </p:nvSpPr>
          <p:spPr>
            <a:xfrm flipH="1">
              <a:off x="461984" y="-137679"/>
              <a:ext cx="1118730" cy="2276431"/>
            </a:xfrm>
            <a:custGeom>
              <a:avLst/>
              <a:gdLst/>
              <a:ahLst/>
              <a:cxnLst>
                <a:cxn ang="0">
                  <a:pos x="wd2" y="hd2"/>
                </a:cxn>
                <a:cxn ang="5400000">
                  <a:pos x="wd2" y="hd2"/>
                </a:cxn>
                <a:cxn ang="10800000">
                  <a:pos x="wd2" y="hd2"/>
                </a:cxn>
                <a:cxn ang="16200000">
                  <a:pos x="wd2" y="hd2"/>
                </a:cxn>
              </a:cxnLst>
              <a:rect l="0" t="0" r="r" b="b"/>
              <a:pathLst>
                <a:path w="21541" h="21600" extrusionOk="0">
                  <a:moveTo>
                    <a:pt x="805" y="6102"/>
                  </a:moveTo>
                  <a:cubicBezTo>
                    <a:pt x="1901" y="5016"/>
                    <a:pt x="4339" y="4180"/>
                    <a:pt x="5595" y="3118"/>
                  </a:cubicBezTo>
                  <a:cubicBezTo>
                    <a:pt x="6138" y="2658"/>
                    <a:pt x="6452" y="2170"/>
                    <a:pt x="6316" y="1685"/>
                  </a:cubicBezTo>
                  <a:cubicBezTo>
                    <a:pt x="6123" y="997"/>
                    <a:pt x="5061" y="374"/>
                    <a:pt x="3417" y="0"/>
                  </a:cubicBezTo>
                  <a:cubicBezTo>
                    <a:pt x="4407" y="270"/>
                    <a:pt x="5386" y="545"/>
                    <a:pt x="6352" y="826"/>
                  </a:cubicBezTo>
                  <a:cubicBezTo>
                    <a:pt x="7248" y="1087"/>
                    <a:pt x="8144" y="1355"/>
                    <a:pt x="8711" y="1719"/>
                  </a:cubicBezTo>
                  <a:cubicBezTo>
                    <a:pt x="9519" y="2235"/>
                    <a:pt x="9019" y="2895"/>
                    <a:pt x="9617" y="3436"/>
                  </a:cubicBezTo>
                  <a:cubicBezTo>
                    <a:pt x="10609" y="4334"/>
                    <a:pt x="10262" y="5464"/>
                    <a:pt x="10772" y="6469"/>
                  </a:cubicBezTo>
                  <a:cubicBezTo>
                    <a:pt x="11257" y="7427"/>
                    <a:pt x="11248" y="8410"/>
                    <a:pt x="11632" y="9363"/>
                  </a:cubicBezTo>
                  <a:cubicBezTo>
                    <a:pt x="12433" y="11355"/>
                    <a:pt x="9232" y="13389"/>
                    <a:pt x="10089" y="15408"/>
                  </a:cubicBezTo>
                  <a:cubicBezTo>
                    <a:pt x="10257" y="15805"/>
                    <a:pt x="10821" y="16167"/>
                    <a:pt x="11027" y="16572"/>
                  </a:cubicBezTo>
                  <a:cubicBezTo>
                    <a:pt x="11248" y="17010"/>
                    <a:pt x="11120" y="17462"/>
                    <a:pt x="11387" y="17896"/>
                  </a:cubicBezTo>
                  <a:cubicBezTo>
                    <a:pt x="11937" y="18789"/>
                    <a:pt x="13848" y="19423"/>
                    <a:pt x="15706" y="19986"/>
                  </a:cubicBezTo>
                  <a:cubicBezTo>
                    <a:pt x="17554" y="20546"/>
                    <a:pt x="19495" y="21085"/>
                    <a:pt x="21541" y="21600"/>
                  </a:cubicBezTo>
                  <a:cubicBezTo>
                    <a:pt x="17575" y="20815"/>
                    <a:pt x="13735" y="19969"/>
                    <a:pt x="10021" y="19064"/>
                  </a:cubicBezTo>
                  <a:cubicBezTo>
                    <a:pt x="8873" y="18784"/>
                    <a:pt x="7716" y="18491"/>
                    <a:pt x="6689" y="18153"/>
                  </a:cubicBezTo>
                  <a:cubicBezTo>
                    <a:pt x="5068" y="17619"/>
                    <a:pt x="3807" y="16979"/>
                    <a:pt x="2736" y="16266"/>
                  </a:cubicBezTo>
                  <a:cubicBezTo>
                    <a:pt x="1749" y="15610"/>
                    <a:pt x="999" y="14914"/>
                    <a:pt x="572" y="14186"/>
                  </a:cubicBezTo>
                  <a:cubicBezTo>
                    <a:pt x="42" y="13280"/>
                    <a:pt x="40" y="12347"/>
                    <a:pt x="39" y="11426"/>
                  </a:cubicBezTo>
                  <a:cubicBezTo>
                    <a:pt x="37" y="10548"/>
                    <a:pt x="36" y="9670"/>
                    <a:pt x="10" y="8792"/>
                  </a:cubicBezTo>
                  <a:cubicBezTo>
                    <a:pt x="-16" y="7883"/>
                    <a:pt x="-59" y="6958"/>
                    <a:pt x="805" y="6102"/>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grpSp>
          <p:nvGrpSpPr>
            <p:cNvPr id="108" name="Group 107"/>
            <p:cNvGrpSpPr/>
            <p:nvPr/>
          </p:nvGrpSpPr>
          <p:grpSpPr>
            <a:xfrm>
              <a:off x="1" y="-153361"/>
              <a:ext cx="2121077" cy="2232842"/>
              <a:chOff x="1" y="-153361"/>
              <a:chExt cx="2121077" cy="2232842"/>
            </a:xfrm>
          </p:grpSpPr>
          <p:sp>
            <p:nvSpPr>
              <p:cNvPr id="66" name="Shape"/>
              <p:cNvSpPr/>
              <p:nvPr/>
            </p:nvSpPr>
            <p:spPr>
              <a:xfrm flipH="1">
                <a:off x="570478" y="-1809"/>
                <a:ext cx="1454837" cy="2081290"/>
              </a:xfrm>
              <a:custGeom>
                <a:avLst/>
                <a:gdLst/>
                <a:ahLst/>
                <a:cxnLst>
                  <a:cxn ang="0">
                    <a:pos x="wd2" y="hd2"/>
                  </a:cxn>
                  <a:cxn ang="5400000">
                    <a:pos x="wd2" y="hd2"/>
                  </a:cxn>
                  <a:cxn ang="10800000">
                    <a:pos x="wd2" y="hd2"/>
                  </a:cxn>
                  <a:cxn ang="16200000">
                    <a:pos x="wd2" y="hd2"/>
                  </a:cxn>
                </a:cxnLst>
                <a:rect l="0" t="0" r="r" b="b"/>
                <a:pathLst>
                  <a:path w="21583" h="21600" extrusionOk="0">
                    <a:moveTo>
                      <a:pt x="538" y="4867"/>
                    </a:moveTo>
                    <a:cubicBezTo>
                      <a:pt x="1566" y="3941"/>
                      <a:pt x="2901" y="3113"/>
                      <a:pt x="4485" y="2420"/>
                    </a:cubicBezTo>
                    <a:cubicBezTo>
                      <a:pt x="5432" y="2006"/>
                      <a:pt x="6460" y="1643"/>
                      <a:pt x="7556" y="1339"/>
                    </a:cubicBezTo>
                    <a:cubicBezTo>
                      <a:pt x="8251" y="1146"/>
                      <a:pt x="8971" y="978"/>
                      <a:pt x="9639" y="762"/>
                    </a:cubicBezTo>
                    <a:cubicBezTo>
                      <a:pt x="10296" y="549"/>
                      <a:pt x="10894" y="293"/>
                      <a:pt x="11419" y="0"/>
                    </a:cubicBezTo>
                    <a:cubicBezTo>
                      <a:pt x="11846" y="629"/>
                      <a:pt x="11813" y="1316"/>
                      <a:pt x="11324" y="1934"/>
                    </a:cubicBezTo>
                    <a:cubicBezTo>
                      <a:pt x="11011" y="2329"/>
                      <a:pt x="10523" y="2679"/>
                      <a:pt x="10048" y="3030"/>
                    </a:cubicBezTo>
                    <a:cubicBezTo>
                      <a:pt x="9087" y="3740"/>
                      <a:pt x="8170" y="4465"/>
                      <a:pt x="7299" y="5205"/>
                    </a:cubicBezTo>
                    <a:lnTo>
                      <a:pt x="7100" y="13872"/>
                    </a:lnTo>
                    <a:cubicBezTo>
                      <a:pt x="7579" y="14579"/>
                      <a:pt x="8230" y="15253"/>
                      <a:pt x="9039" y="15878"/>
                    </a:cubicBezTo>
                    <a:cubicBezTo>
                      <a:pt x="9569" y="16287"/>
                      <a:pt x="10164" y="16673"/>
                      <a:pt x="10702" y="17080"/>
                    </a:cubicBezTo>
                    <a:cubicBezTo>
                      <a:pt x="11139" y="17411"/>
                      <a:pt x="11538" y="17754"/>
                      <a:pt x="11896" y="18109"/>
                    </a:cubicBezTo>
                    <a:lnTo>
                      <a:pt x="21583" y="21600"/>
                    </a:lnTo>
                    <a:cubicBezTo>
                      <a:pt x="19369" y="21095"/>
                      <a:pt x="17192" y="20556"/>
                      <a:pt x="15055" y="19984"/>
                    </a:cubicBezTo>
                    <a:cubicBezTo>
                      <a:pt x="12983" y="19429"/>
                      <a:pt x="10950" y="18843"/>
                      <a:pt x="8908" y="18271"/>
                    </a:cubicBezTo>
                    <a:cubicBezTo>
                      <a:pt x="5578" y="17338"/>
                      <a:pt x="2060" y="16336"/>
                      <a:pt x="714" y="14525"/>
                    </a:cubicBezTo>
                    <a:cubicBezTo>
                      <a:pt x="153" y="13770"/>
                      <a:pt x="65" y="12981"/>
                      <a:pt x="27" y="12188"/>
                    </a:cubicBezTo>
                    <a:cubicBezTo>
                      <a:pt x="-12" y="11387"/>
                      <a:pt x="4" y="10573"/>
                      <a:pt x="3" y="9777"/>
                    </a:cubicBezTo>
                    <a:cubicBezTo>
                      <a:pt x="2" y="8961"/>
                      <a:pt x="-17" y="8144"/>
                      <a:pt x="53" y="7328"/>
                    </a:cubicBezTo>
                    <a:cubicBezTo>
                      <a:pt x="125" y="6504"/>
                      <a:pt x="286" y="5682"/>
                      <a:pt x="538" y="4867"/>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74" name="Shape"/>
              <p:cNvSpPr/>
              <p:nvPr/>
            </p:nvSpPr>
            <p:spPr>
              <a:xfrm>
                <a:off x="75872" y="-153361"/>
                <a:ext cx="1338145" cy="2077434"/>
              </a:xfrm>
              <a:custGeom>
                <a:avLst/>
                <a:gdLst/>
                <a:ahLst/>
                <a:cxnLst>
                  <a:cxn ang="0">
                    <a:pos x="wd2" y="hd2"/>
                  </a:cxn>
                  <a:cxn ang="5400000">
                    <a:pos x="wd2" y="hd2"/>
                  </a:cxn>
                  <a:cxn ang="10800000">
                    <a:pos x="wd2" y="hd2"/>
                  </a:cxn>
                  <a:cxn ang="16200000">
                    <a:pos x="wd2" y="hd2"/>
                  </a:cxn>
                </a:cxnLst>
                <a:rect l="0" t="0" r="r" b="b"/>
                <a:pathLst>
                  <a:path w="21587" h="21600" extrusionOk="0">
                    <a:moveTo>
                      <a:pt x="222" y="6930"/>
                    </a:moveTo>
                    <a:cubicBezTo>
                      <a:pt x="529" y="6337"/>
                      <a:pt x="1124" y="5786"/>
                      <a:pt x="1962" y="5320"/>
                    </a:cubicBezTo>
                    <a:cubicBezTo>
                      <a:pt x="2929" y="4781"/>
                      <a:pt x="4176" y="4379"/>
                      <a:pt x="5418" y="3985"/>
                    </a:cubicBezTo>
                    <a:cubicBezTo>
                      <a:pt x="6489" y="3645"/>
                      <a:pt x="7565" y="3308"/>
                      <a:pt x="8713" y="3030"/>
                    </a:cubicBezTo>
                    <a:cubicBezTo>
                      <a:pt x="11027" y="2470"/>
                      <a:pt x="13574" y="2161"/>
                      <a:pt x="15892" y="1615"/>
                    </a:cubicBezTo>
                    <a:cubicBezTo>
                      <a:pt x="17066" y="1339"/>
                      <a:pt x="18170" y="1004"/>
                      <a:pt x="19279" y="675"/>
                    </a:cubicBezTo>
                    <a:cubicBezTo>
                      <a:pt x="20045" y="447"/>
                      <a:pt x="20815" y="223"/>
                      <a:pt x="21587" y="0"/>
                    </a:cubicBezTo>
                    <a:cubicBezTo>
                      <a:pt x="20834" y="372"/>
                      <a:pt x="20020" y="730"/>
                      <a:pt x="19165" y="1058"/>
                    </a:cubicBezTo>
                    <a:cubicBezTo>
                      <a:pt x="17449" y="1717"/>
                      <a:pt x="15582" y="2265"/>
                      <a:pt x="14157" y="2946"/>
                    </a:cubicBezTo>
                    <a:cubicBezTo>
                      <a:pt x="13162" y="3421"/>
                      <a:pt x="12300" y="3951"/>
                      <a:pt x="11537" y="4512"/>
                    </a:cubicBezTo>
                    <a:cubicBezTo>
                      <a:pt x="11082" y="4847"/>
                      <a:pt x="10661" y="5191"/>
                      <a:pt x="10391" y="5562"/>
                    </a:cubicBezTo>
                    <a:cubicBezTo>
                      <a:pt x="10110" y="5947"/>
                      <a:pt x="9995" y="6357"/>
                      <a:pt x="10060" y="6769"/>
                    </a:cubicBezTo>
                    <a:lnTo>
                      <a:pt x="9981" y="15465"/>
                    </a:lnTo>
                    <a:cubicBezTo>
                      <a:pt x="10416" y="16190"/>
                      <a:pt x="11130" y="16871"/>
                      <a:pt x="12089" y="17474"/>
                    </a:cubicBezTo>
                    <a:cubicBezTo>
                      <a:pt x="12717" y="17869"/>
                      <a:pt x="13450" y="18232"/>
                      <a:pt x="13897" y="18679"/>
                    </a:cubicBezTo>
                    <a:cubicBezTo>
                      <a:pt x="14272" y="19053"/>
                      <a:pt x="14426" y="19467"/>
                      <a:pt x="14345" y="19878"/>
                    </a:cubicBezTo>
                    <a:lnTo>
                      <a:pt x="12527" y="21600"/>
                    </a:lnTo>
                    <a:cubicBezTo>
                      <a:pt x="12623" y="20187"/>
                      <a:pt x="8247" y="19692"/>
                      <a:pt x="5922" y="18838"/>
                    </a:cubicBezTo>
                    <a:cubicBezTo>
                      <a:pt x="3846" y="18076"/>
                      <a:pt x="1612" y="17326"/>
                      <a:pt x="633" y="16173"/>
                    </a:cubicBezTo>
                    <a:cubicBezTo>
                      <a:pt x="-11" y="15416"/>
                      <a:pt x="-6" y="14612"/>
                      <a:pt x="6" y="13805"/>
                    </a:cubicBezTo>
                    <a:cubicBezTo>
                      <a:pt x="19" y="12963"/>
                      <a:pt x="27" y="12100"/>
                      <a:pt x="18" y="11253"/>
                    </a:cubicBezTo>
                    <a:cubicBezTo>
                      <a:pt x="10" y="10526"/>
                      <a:pt x="-13" y="9800"/>
                      <a:pt x="11" y="9074"/>
                    </a:cubicBezTo>
                    <a:cubicBezTo>
                      <a:pt x="36" y="8358"/>
                      <a:pt x="106" y="7643"/>
                      <a:pt x="222" y="6930"/>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76" name="Shape"/>
              <p:cNvSpPr/>
              <p:nvPr/>
            </p:nvSpPr>
            <p:spPr>
              <a:xfrm flipH="1">
                <a:off x="647747" y="-63425"/>
                <a:ext cx="614270" cy="2025284"/>
              </a:xfrm>
              <a:custGeom>
                <a:avLst/>
                <a:gdLst/>
                <a:ahLst/>
                <a:cxnLst>
                  <a:cxn ang="0">
                    <a:pos x="wd2" y="hd2"/>
                  </a:cxn>
                  <a:cxn ang="5400000">
                    <a:pos x="wd2" y="hd2"/>
                  </a:cxn>
                  <a:cxn ang="10800000">
                    <a:pos x="wd2" y="hd2"/>
                  </a:cxn>
                  <a:cxn ang="16200000">
                    <a:pos x="wd2" y="hd2"/>
                  </a:cxn>
                </a:cxnLst>
                <a:rect l="0" t="0" r="r" b="b"/>
                <a:pathLst>
                  <a:path w="21258" h="21600" extrusionOk="0">
                    <a:moveTo>
                      <a:pt x="5555" y="5630"/>
                    </a:moveTo>
                    <a:cubicBezTo>
                      <a:pt x="5584" y="4707"/>
                      <a:pt x="5173" y="3786"/>
                      <a:pt x="4327" y="2882"/>
                    </a:cubicBezTo>
                    <a:cubicBezTo>
                      <a:pt x="3395" y="1887"/>
                      <a:pt x="1943" y="919"/>
                      <a:pt x="0" y="0"/>
                    </a:cubicBezTo>
                    <a:cubicBezTo>
                      <a:pt x="1812" y="305"/>
                      <a:pt x="3593" y="620"/>
                      <a:pt x="5340" y="944"/>
                    </a:cubicBezTo>
                    <a:cubicBezTo>
                      <a:pt x="7130" y="1276"/>
                      <a:pt x="8886" y="1618"/>
                      <a:pt x="10522" y="1988"/>
                    </a:cubicBezTo>
                    <a:cubicBezTo>
                      <a:pt x="11818" y="2281"/>
                      <a:pt x="13034" y="2590"/>
                      <a:pt x="14224" y="2905"/>
                    </a:cubicBezTo>
                    <a:cubicBezTo>
                      <a:pt x="15493" y="3241"/>
                      <a:pt x="16734" y="3584"/>
                      <a:pt x="17768" y="3958"/>
                    </a:cubicBezTo>
                    <a:cubicBezTo>
                      <a:pt x="20457" y="4932"/>
                      <a:pt x="21600" y="6024"/>
                      <a:pt x="21169" y="7136"/>
                    </a:cubicBezTo>
                    <a:lnTo>
                      <a:pt x="20707" y="16209"/>
                    </a:lnTo>
                    <a:cubicBezTo>
                      <a:pt x="20000" y="16779"/>
                      <a:pt x="18745" y="17306"/>
                      <a:pt x="17031" y="17755"/>
                    </a:cubicBezTo>
                    <a:cubicBezTo>
                      <a:pt x="15803" y="18076"/>
                      <a:pt x="14347" y="18354"/>
                      <a:pt x="13415" y="18726"/>
                    </a:cubicBezTo>
                    <a:cubicBezTo>
                      <a:pt x="12417" y="19123"/>
                      <a:pt x="12121" y="19588"/>
                      <a:pt x="12447" y="20039"/>
                    </a:cubicBezTo>
                    <a:cubicBezTo>
                      <a:pt x="12912" y="20681"/>
                      <a:pt x="14580" y="21250"/>
                      <a:pt x="17050" y="21600"/>
                    </a:cubicBezTo>
                    <a:cubicBezTo>
                      <a:pt x="13348" y="21429"/>
                      <a:pt x="10162" y="20913"/>
                      <a:pt x="8267" y="20186"/>
                    </a:cubicBezTo>
                    <a:cubicBezTo>
                      <a:pt x="6258" y="19416"/>
                      <a:pt x="5928" y="18500"/>
                      <a:pt x="5673" y="17600"/>
                    </a:cubicBezTo>
                    <a:cubicBezTo>
                      <a:pt x="5399" y="16632"/>
                      <a:pt x="5178" y="15678"/>
                      <a:pt x="5137" y="14716"/>
                    </a:cubicBezTo>
                    <a:cubicBezTo>
                      <a:pt x="5093" y="13690"/>
                      <a:pt x="5261" y="12654"/>
                      <a:pt x="5381" y="11633"/>
                    </a:cubicBezTo>
                    <a:cubicBezTo>
                      <a:pt x="5614" y="9643"/>
                      <a:pt x="5674" y="7642"/>
                      <a:pt x="5555" y="5630"/>
                    </a:cubicBezTo>
                    <a:close/>
                  </a:path>
                </a:pathLst>
              </a:custGeom>
              <a:gradFill>
                <a:gsLst>
                  <a:gs pos="2419">
                    <a:srgbClr val="0CB100"/>
                  </a:gs>
                  <a:gs pos="29316">
                    <a:srgbClr val="85CE02"/>
                  </a:gs>
                  <a:gs pos="100000">
                    <a:srgbClr val="FFEA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88" name="TextBox 52"/>
              <p:cNvSpPr txBox="1"/>
              <p:nvPr/>
            </p:nvSpPr>
            <p:spPr>
              <a:xfrm>
                <a:off x="494899" y="262395"/>
                <a:ext cx="1118679" cy="735778"/>
              </a:xfrm>
              <a:prstGeom prst="rect">
                <a:avLst/>
              </a:prstGeom>
              <a:ln w="12700">
                <a:miter lim="400000"/>
              </a:ln>
            </p:spPr>
            <p:txBody>
              <a:bodyPr lIns="45718" tIns="45718" rIns="45718" bIns="45718">
                <a:spAutoFit/>
              </a:bodyPr>
              <a:lstStyle>
                <a:lvl1pPr>
                  <a:defRPr sz="3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rPr>
                  <a:t>1,2</a:t>
                </a:r>
                <a:r>
                  <a:rPr kumimoji="0" sz="36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rPr>
                  <a:t>     </a:t>
                </a:r>
              </a:p>
            </p:txBody>
          </p:sp>
          <p:sp>
            <p:nvSpPr>
              <p:cNvPr id="89" name="TextBox 52"/>
              <p:cNvSpPr txBox="1"/>
              <p:nvPr/>
            </p:nvSpPr>
            <p:spPr>
              <a:xfrm>
                <a:off x="1" y="1071521"/>
                <a:ext cx="2121077" cy="525554"/>
              </a:xfrm>
              <a:prstGeom prst="rect">
                <a:avLst/>
              </a:prstGeom>
              <a:ln w="12700">
                <a:miter lim="400000"/>
              </a:ln>
            </p:spPr>
            <p:txBody>
              <a:bodyPr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rPr>
                  <a:t>NHÓM</a:t>
                </a:r>
                <a:endParaRPr kumimoji="0" sz="24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endParaRPr>
              </a:p>
            </p:txBody>
          </p:sp>
        </p:grpSp>
      </p:grpSp>
      <p:grpSp>
        <p:nvGrpSpPr>
          <p:cNvPr id="110" name="Group 109"/>
          <p:cNvGrpSpPr/>
          <p:nvPr/>
        </p:nvGrpSpPr>
        <p:grpSpPr>
          <a:xfrm>
            <a:off x="49840" y="1877705"/>
            <a:ext cx="2121079" cy="2245116"/>
            <a:chOff x="49840" y="1877705"/>
            <a:chExt cx="2121079" cy="2245116"/>
          </a:xfrm>
        </p:grpSpPr>
        <p:sp>
          <p:nvSpPr>
            <p:cNvPr id="71" name="Shape"/>
            <p:cNvSpPr/>
            <p:nvPr/>
          </p:nvSpPr>
          <p:spPr>
            <a:xfrm flipH="1">
              <a:off x="1060540" y="1877705"/>
              <a:ext cx="1004846" cy="1971301"/>
            </a:xfrm>
            <a:custGeom>
              <a:avLst/>
              <a:gdLst/>
              <a:ahLst/>
              <a:cxnLst>
                <a:cxn ang="0">
                  <a:pos x="wd2" y="hd2"/>
                </a:cxn>
                <a:cxn ang="5400000">
                  <a:pos x="wd2" y="hd2"/>
                </a:cxn>
                <a:cxn ang="10800000">
                  <a:pos x="wd2" y="hd2"/>
                </a:cxn>
                <a:cxn ang="16200000">
                  <a:pos x="wd2" y="hd2"/>
                </a:cxn>
              </a:cxnLst>
              <a:rect l="0" t="0" r="r" b="b"/>
              <a:pathLst>
                <a:path w="20887" h="21600" extrusionOk="0">
                  <a:moveTo>
                    <a:pt x="1881" y="4670"/>
                  </a:moveTo>
                  <a:cubicBezTo>
                    <a:pt x="3970" y="3659"/>
                    <a:pt x="6915" y="2994"/>
                    <a:pt x="9851" y="2371"/>
                  </a:cubicBezTo>
                  <a:cubicBezTo>
                    <a:pt x="11554" y="2009"/>
                    <a:pt x="13273" y="1658"/>
                    <a:pt x="14921" y="1261"/>
                  </a:cubicBezTo>
                  <a:cubicBezTo>
                    <a:pt x="16495" y="881"/>
                    <a:pt x="17998" y="460"/>
                    <a:pt x="19420" y="0"/>
                  </a:cubicBezTo>
                  <a:cubicBezTo>
                    <a:pt x="19853" y="19"/>
                    <a:pt x="20246" y="106"/>
                    <a:pt x="20506" y="240"/>
                  </a:cubicBezTo>
                  <a:cubicBezTo>
                    <a:pt x="21564" y="786"/>
                    <a:pt x="20241" y="1457"/>
                    <a:pt x="18689" y="1943"/>
                  </a:cubicBezTo>
                  <a:cubicBezTo>
                    <a:pt x="16145" y="2740"/>
                    <a:pt x="13786" y="3645"/>
                    <a:pt x="12309" y="4773"/>
                  </a:cubicBezTo>
                  <a:cubicBezTo>
                    <a:pt x="11921" y="5069"/>
                    <a:pt x="11601" y="5378"/>
                    <a:pt x="11414" y="5701"/>
                  </a:cubicBezTo>
                  <a:cubicBezTo>
                    <a:pt x="11048" y="6335"/>
                    <a:pt x="11210" y="6982"/>
                    <a:pt x="11251" y="7630"/>
                  </a:cubicBezTo>
                  <a:cubicBezTo>
                    <a:pt x="11292" y="8277"/>
                    <a:pt x="11207" y="8930"/>
                    <a:pt x="11196" y="9580"/>
                  </a:cubicBezTo>
                  <a:cubicBezTo>
                    <a:pt x="11181" y="10497"/>
                    <a:pt x="11311" y="11416"/>
                    <a:pt x="11273" y="12331"/>
                  </a:cubicBezTo>
                  <a:cubicBezTo>
                    <a:pt x="11253" y="12801"/>
                    <a:pt x="11188" y="13274"/>
                    <a:pt x="11154" y="13742"/>
                  </a:cubicBezTo>
                  <a:cubicBezTo>
                    <a:pt x="11120" y="14209"/>
                    <a:pt x="11111" y="14676"/>
                    <a:pt x="11391" y="15136"/>
                  </a:cubicBezTo>
                  <a:cubicBezTo>
                    <a:pt x="12679" y="17248"/>
                    <a:pt x="17840" y="18989"/>
                    <a:pt x="19818" y="20590"/>
                  </a:cubicBezTo>
                  <a:cubicBezTo>
                    <a:pt x="20039" y="20769"/>
                    <a:pt x="20011" y="20996"/>
                    <a:pt x="19718" y="21198"/>
                  </a:cubicBezTo>
                  <a:cubicBezTo>
                    <a:pt x="19407" y="21413"/>
                    <a:pt x="18832" y="21558"/>
                    <a:pt x="18231" y="21600"/>
                  </a:cubicBezTo>
                  <a:cubicBezTo>
                    <a:pt x="14251" y="20397"/>
                    <a:pt x="10473" y="19098"/>
                    <a:pt x="6921" y="17711"/>
                  </a:cubicBezTo>
                  <a:cubicBezTo>
                    <a:pt x="4525" y="16775"/>
                    <a:pt x="2197" y="15776"/>
                    <a:pt x="1088" y="14532"/>
                  </a:cubicBezTo>
                  <a:cubicBezTo>
                    <a:pt x="427" y="13790"/>
                    <a:pt x="253" y="13025"/>
                    <a:pt x="136" y="12255"/>
                  </a:cubicBezTo>
                  <a:cubicBezTo>
                    <a:pt x="15" y="11456"/>
                    <a:pt x="-36" y="10652"/>
                    <a:pt x="27" y="9858"/>
                  </a:cubicBezTo>
                  <a:cubicBezTo>
                    <a:pt x="94" y="9009"/>
                    <a:pt x="302" y="8138"/>
                    <a:pt x="183" y="7285"/>
                  </a:cubicBezTo>
                  <a:cubicBezTo>
                    <a:pt x="119" y="6828"/>
                    <a:pt x="-31" y="6371"/>
                    <a:pt x="208" y="5923"/>
                  </a:cubicBezTo>
                  <a:cubicBezTo>
                    <a:pt x="453" y="5462"/>
                    <a:pt x="1094" y="5051"/>
                    <a:pt x="1881" y="4670"/>
                  </a:cubicBezTo>
                  <a:close/>
                </a:path>
              </a:pathLst>
            </a:custGeom>
            <a:gradFill>
              <a:gsLst>
                <a:gs pos="0">
                  <a:srgbClr val="959597"/>
                </a:gs>
                <a:gs pos="51483">
                  <a:srgbClr val="E0E3E8"/>
                </a:gs>
                <a:gs pos="90017">
                  <a:srgbClr val="B4B3B7"/>
                </a:gs>
              </a:gsLst>
              <a:lin ang="5400000"/>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72" name="Shape"/>
            <p:cNvSpPr/>
            <p:nvPr/>
          </p:nvSpPr>
          <p:spPr>
            <a:xfrm>
              <a:off x="87223" y="1912655"/>
              <a:ext cx="1624343" cy="2210166"/>
            </a:xfrm>
            <a:custGeom>
              <a:avLst/>
              <a:gdLst/>
              <a:ahLst/>
              <a:cxnLst>
                <a:cxn ang="0">
                  <a:pos x="wd2" y="hd2"/>
                </a:cxn>
                <a:cxn ang="5400000">
                  <a:pos x="wd2" y="hd2"/>
                </a:cxn>
                <a:cxn ang="10800000">
                  <a:pos x="wd2" y="hd2"/>
                </a:cxn>
                <a:cxn ang="16200000">
                  <a:pos x="wd2" y="hd2"/>
                </a:cxn>
              </a:cxnLst>
              <a:rect l="0" t="0" r="r" b="b"/>
              <a:pathLst>
                <a:path w="21578" h="21600" extrusionOk="0">
                  <a:moveTo>
                    <a:pt x="1344" y="3941"/>
                  </a:moveTo>
                  <a:cubicBezTo>
                    <a:pt x="2479" y="2959"/>
                    <a:pt x="4428" y="2384"/>
                    <a:pt x="6287" y="1806"/>
                  </a:cubicBezTo>
                  <a:cubicBezTo>
                    <a:pt x="7362" y="1471"/>
                    <a:pt x="8428" y="1127"/>
                    <a:pt x="9527" y="815"/>
                  </a:cubicBezTo>
                  <a:cubicBezTo>
                    <a:pt x="10600" y="512"/>
                    <a:pt x="11702" y="239"/>
                    <a:pt x="12830" y="0"/>
                  </a:cubicBezTo>
                  <a:cubicBezTo>
                    <a:pt x="11654" y="614"/>
                    <a:pt x="10565" y="1266"/>
                    <a:pt x="9567" y="1951"/>
                  </a:cubicBezTo>
                  <a:cubicBezTo>
                    <a:pt x="8694" y="2551"/>
                    <a:pt x="7878" y="3187"/>
                    <a:pt x="7416" y="3913"/>
                  </a:cubicBezTo>
                  <a:cubicBezTo>
                    <a:pt x="7245" y="4183"/>
                    <a:pt x="7126" y="4460"/>
                    <a:pt x="7034" y="4741"/>
                  </a:cubicBezTo>
                  <a:cubicBezTo>
                    <a:pt x="6659" y="5881"/>
                    <a:pt x="6728" y="7050"/>
                    <a:pt x="6719" y="8212"/>
                  </a:cubicBezTo>
                  <a:cubicBezTo>
                    <a:pt x="6712" y="9031"/>
                    <a:pt x="6666" y="9853"/>
                    <a:pt x="6697" y="10670"/>
                  </a:cubicBezTo>
                  <a:cubicBezTo>
                    <a:pt x="6727" y="11471"/>
                    <a:pt x="6834" y="12267"/>
                    <a:pt x="7132" y="13050"/>
                  </a:cubicBezTo>
                  <a:cubicBezTo>
                    <a:pt x="7506" y="14030"/>
                    <a:pt x="8179" y="14973"/>
                    <a:pt x="9206" y="15809"/>
                  </a:cubicBezTo>
                  <a:cubicBezTo>
                    <a:pt x="10752" y="17066"/>
                    <a:pt x="12988" y="18000"/>
                    <a:pt x="15185" y="18918"/>
                  </a:cubicBezTo>
                  <a:cubicBezTo>
                    <a:pt x="17312" y="19808"/>
                    <a:pt x="19443" y="20702"/>
                    <a:pt x="21578" y="21600"/>
                  </a:cubicBezTo>
                  <a:cubicBezTo>
                    <a:pt x="18956" y="20656"/>
                    <a:pt x="16321" y="19730"/>
                    <a:pt x="13672" y="18822"/>
                  </a:cubicBezTo>
                  <a:cubicBezTo>
                    <a:pt x="10583" y="17764"/>
                    <a:pt x="7448" y="16723"/>
                    <a:pt x="4659" y="15430"/>
                  </a:cubicBezTo>
                  <a:cubicBezTo>
                    <a:pt x="2984" y="14654"/>
                    <a:pt x="1426" y="13772"/>
                    <a:pt x="686" y="12652"/>
                  </a:cubicBezTo>
                  <a:cubicBezTo>
                    <a:pt x="250" y="11993"/>
                    <a:pt x="136" y="11310"/>
                    <a:pt x="77" y="10621"/>
                  </a:cubicBezTo>
                  <a:cubicBezTo>
                    <a:pt x="16" y="9911"/>
                    <a:pt x="18" y="9191"/>
                    <a:pt x="7" y="8484"/>
                  </a:cubicBezTo>
                  <a:cubicBezTo>
                    <a:pt x="-3" y="7727"/>
                    <a:pt x="-22" y="6946"/>
                    <a:pt x="107" y="6189"/>
                  </a:cubicBezTo>
                  <a:cubicBezTo>
                    <a:pt x="242" y="5403"/>
                    <a:pt x="542" y="4635"/>
                    <a:pt x="1344" y="3941"/>
                  </a:cubicBezTo>
                  <a:close/>
                </a:path>
              </a:pathLst>
            </a:custGeom>
            <a:gradFill>
              <a:gsLst>
                <a:gs pos="19891">
                  <a:srgbClr val="FDFDFD"/>
                </a:gs>
                <a:gs pos="46808">
                  <a:srgbClr val="E0E3E8"/>
                </a:gs>
                <a:gs pos="100000">
                  <a:srgbClr val="9F9F9F"/>
                </a:gs>
              </a:gsLst>
              <a:path path="circle">
                <a:fillToRect l="37721" t="-19636" r="62278" b="119636"/>
              </a:path>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73" name="Shape"/>
            <p:cNvSpPr/>
            <p:nvPr/>
          </p:nvSpPr>
          <p:spPr>
            <a:xfrm>
              <a:off x="579335" y="1900601"/>
              <a:ext cx="974072" cy="1893521"/>
            </a:xfrm>
            <a:custGeom>
              <a:avLst/>
              <a:gdLst/>
              <a:ahLst/>
              <a:cxnLst>
                <a:cxn ang="0">
                  <a:pos x="wd2" y="hd2"/>
                </a:cxn>
                <a:cxn ang="5400000">
                  <a:pos x="wd2" y="hd2"/>
                </a:cxn>
                <a:cxn ang="10800000">
                  <a:pos x="wd2" y="hd2"/>
                </a:cxn>
                <a:cxn ang="16200000">
                  <a:pos x="wd2" y="hd2"/>
                </a:cxn>
              </a:cxnLst>
              <a:rect l="0" t="0" r="r" b="b"/>
              <a:pathLst>
                <a:path w="21383" h="21600" extrusionOk="0">
                  <a:moveTo>
                    <a:pt x="1017" y="4672"/>
                  </a:moveTo>
                  <a:cubicBezTo>
                    <a:pt x="2162" y="3771"/>
                    <a:pt x="3570" y="2921"/>
                    <a:pt x="5214" y="2137"/>
                  </a:cubicBezTo>
                  <a:cubicBezTo>
                    <a:pt x="6056" y="1737"/>
                    <a:pt x="6958" y="1354"/>
                    <a:pt x="7920" y="994"/>
                  </a:cubicBezTo>
                  <a:cubicBezTo>
                    <a:pt x="8864" y="640"/>
                    <a:pt x="9865" y="308"/>
                    <a:pt x="10915" y="0"/>
                  </a:cubicBezTo>
                  <a:cubicBezTo>
                    <a:pt x="11400" y="467"/>
                    <a:pt x="12047" y="907"/>
                    <a:pt x="12840" y="1309"/>
                  </a:cubicBezTo>
                  <a:cubicBezTo>
                    <a:pt x="15429" y="2622"/>
                    <a:pt x="19523" y="3527"/>
                    <a:pt x="20853" y="5103"/>
                  </a:cubicBezTo>
                  <a:cubicBezTo>
                    <a:pt x="21577" y="5961"/>
                    <a:pt x="21318" y="6877"/>
                    <a:pt x="21321" y="7775"/>
                  </a:cubicBezTo>
                  <a:cubicBezTo>
                    <a:pt x="21322" y="8223"/>
                    <a:pt x="21391" y="8671"/>
                    <a:pt x="21382" y="9119"/>
                  </a:cubicBezTo>
                  <a:cubicBezTo>
                    <a:pt x="21373" y="9591"/>
                    <a:pt x="21277" y="10064"/>
                    <a:pt x="21263" y="10533"/>
                  </a:cubicBezTo>
                  <a:cubicBezTo>
                    <a:pt x="21250" y="10983"/>
                    <a:pt x="21312" y="11433"/>
                    <a:pt x="21337" y="11883"/>
                  </a:cubicBezTo>
                  <a:cubicBezTo>
                    <a:pt x="21362" y="12338"/>
                    <a:pt x="21351" y="12792"/>
                    <a:pt x="21331" y="13246"/>
                  </a:cubicBezTo>
                  <a:cubicBezTo>
                    <a:pt x="21309" y="13710"/>
                    <a:pt x="21278" y="14176"/>
                    <a:pt x="21201" y="14637"/>
                  </a:cubicBezTo>
                  <a:cubicBezTo>
                    <a:pt x="21126" y="15094"/>
                    <a:pt x="21008" y="15546"/>
                    <a:pt x="20655" y="15990"/>
                  </a:cubicBezTo>
                  <a:cubicBezTo>
                    <a:pt x="20094" y="16696"/>
                    <a:pt x="18995" y="17304"/>
                    <a:pt x="17866" y="17898"/>
                  </a:cubicBezTo>
                  <a:cubicBezTo>
                    <a:pt x="16757" y="18482"/>
                    <a:pt x="15600" y="19063"/>
                    <a:pt x="14501" y="19655"/>
                  </a:cubicBezTo>
                  <a:cubicBezTo>
                    <a:pt x="13855" y="20002"/>
                    <a:pt x="13224" y="20357"/>
                    <a:pt x="12803" y="20751"/>
                  </a:cubicBezTo>
                  <a:cubicBezTo>
                    <a:pt x="12513" y="21023"/>
                    <a:pt x="12328" y="21309"/>
                    <a:pt x="12253" y="21600"/>
                  </a:cubicBezTo>
                  <a:cubicBezTo>
                    <a:pt x="9280" y="20876"/>
                    <a:pt x="6742" y="19941"/>
                    <a:pt x="4747" y="18854"/>
                  </a:cubicBezTo>
                  <a:cubicBezTo>
                    <a:pt x="3064" y="17937"/>
                    <a:pt x="1777" y="16920"/>
                    <a:pt x="921" y="15828"/>
                  </a:cubicBezTo>
                  <a:cubicBezTo>
                    <a:pt x="285" y="13956"/>
                    <a:pt x="-23" y="12070"/>
                    <a:pt x="1" y="10183"/>
                  </a:cubicBezTo>
                  <a:cubicBezTo>
                    <a:pt x="24" y="8340"/>
                    <a:pt x="363" y="6499"/>
                    <a:pt x="1017" y="4672"/>
                  </a:cubicBezTo>
                  <a:close/>
                </a:path>
              </a:pathLst>
            </a:custGeom>
            <a:gradFill>
              <a:gsLst>
                <a:gs pos="0">
                  <a:srgbClr val="73706F"/>
                </a:gs>
                <a:gs pos="33937">
                  <a:srgbClr val="CACACA"/>
                </a:gs>
                <a:gs pos="55328">
                  <a:srgbClr val="D7D7D7"/>
                </a:gs>
                <a:gs pos="74768">
                  <a:srgbClr val="BBB9BA"/>
                </a:gs>
                <a:gs pos="98381">
                  <a:srgbClr val="878383"/>
                </a:gs>
              </a:gsLst>
              <a:lin ang="5400000"/>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90" name="TextBox 52"/>
            <p:cNvSpPr txBox="1"/>
            <p:nvPr/>
          </p:nvSpPr>
          <p:spPr>
            <a:xfrm>
              <a:off x="519356" y="2138101"/>
              <a:ext cx="1118677" cy="735778"/>
            </a:xfrm>
            <a:prstGeom prst="rect">
              <a:avLst/>
            </a:prstGeom>
            <a:ln w="12700">
              <a:miter lim="400000"/>
            </a:ln>
          </p:spPr>
          <p:txBody>
            <a:bodyPr lIns="45718" tIns="45718" rIns="45718" bIns="45718">
              <a:spAutoFit/>
            </a:bodyPr>
            <a:lstStyle>
              <a:lvl1pPr>
                <a:defRPr sz="3000">
                  <a:solidFill>
                    <a:srgbClr val="535353"/>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535353"/>
                  </a:solidFill>
                  <a:effectLst/>
                  <a:uLnTx/>
                  <a:uFillTx/>
                  <a:latin typeface="Times New Roman" panose="02020603050405020304" charset="0"/>
                  <a:ea typeface="+mn-ea"/>
                  <a:cs typeface="Times New Roman" panose="02020603050405020304" charset="0"/>
                </a:rPr>
                <a:t>3,4</a:t>
              </a:r>
              <a:r>
                <a:rPr kumimoji="0" sz="3600" b="1" i="0" u="none" strike="noStrike" kern="1200" cap="none" spc="0" normalizeH="0" baseline="0" noProof="0" dirty="0">
                  <a:ln>
                    <a:noFill/>
                  </a:ln>
                  <a:solidFill>
                    <a:srgbClr val="535353"/>
                  </a:solidFill>
                  <a:effectLst/>
                  <a:uLnTx/>
                  <a:uFillTx/>
                  <a:latin typeface="Times New Roman" panose="02020603050405020304" charset="0"/>
                  <a:ea typeface="+mn-ea"/>
                  <a:cs typeface="Times New Roman" panose="02020603050405020304" charset="0"/>
                </a:rPr>
                <a:t>     </a:t>
              </a:r>
            </a:p>
          </p:txBody>
        </p:sp>
        <p:sp>
          <p:nvSpPr>
            <p:cNvPr id="91" name="TextBox 52"/>
            <p:cNvSpPr txBox="1"/>
            <p:nvPr/>
          </p:nvSpPr>
          <p:spPr>
            <a:xfrm>
              <a:off x="49840" y="2928136"/>
              <a:ext cx="2121079" cy="525554"/>
            </a:xfrm>
            <a:prstGeom prst="rect">
              <a:avLst/>
            </a:prstGeom>
            <a:ln w="12700">
              <a:miter lim="400000"/>
            </a:ln>
          </p:spPr>
          <p:txBody>
            <a:bodyPr lIns="45718" tIns="45718" rIns="45718" bIns="45718">
              <a:spAutoFit/>
            </a:bodyPr>
            <a:lstStyle>
              <a:lvl1pPr>
                <a:defRPr>
                  <a:solidFill>
                    <a:srgbClr val="535353"/>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NHÓM</a:t>
              </a:r>
            </a:p>
          </p:txBody>
        </p:sp>
      </p:grpSp>
      <p:grpSp>
        <p:nvGrpSpPr>
          <p:cNvPr id="111" name="Group 110"/>
          <p:cNvGrpSpPr/>
          <p:nvPr/>
        </p:nvGrpSpPr>
        <p:grpSpPr>
          <a:xfrm>
            <a:off x="49840" y="3534485"/>
            <a:ext cx="2121079" cy="3323515"/>
            <a:chOff x="49840" y="3534485"/>
            <a:chExt cx="2121079" cy="3323515"/>
          </a:xfrm>
        </p:grpSpPr>
        <p:grpSp>
          <p:nvGrpSpPr>
            <p:cNvPr id="58" name="Group"/>
            <p:cNvGrpSpPr/>
            <p:nvPr/>
          </p:nvGrpSpPr>
          <p:grpSpPr>
            <a:xfrm>
              <a:off x="146495" y="5063546"/>
              <a:ext cx="1913544" cy="1794454"/>
              <a:chOff x="0" y="0"/>
              <a:chExt cx="1084780" cy="1396745"/>
            </a:xfrm>
          </p:grpSpPr>
          <p:sp>
            <p:nvSpPr>
              <p:cNvPr id="99" name="Freeform 732"/>
              <p:cNvSpPr/>
              <p:nvPr/>
            </p:nvSpPr>
            <p:spPr>
              <a:xfrm>
                <a:off x="162131" y="0"/>
                <a:ext cx="371147" cy="1033752"/>
              </a:xfrm>
              <a:custGeom>
                <a:avLst/>
                <a:gdLst/>
                <a:ahLst/>
                <a:cxnLst>
                  <a:cxn ang="0">
                    <a:pos x="wd2" y="hd2"/>
                  </a:cxn>
                  <a:cxn ang="5400000">
                    <a:pos x="wd2" y="hd2"/>
                  </a:cxn>
                  <a:cxn ang="10800000">
                    <a:pos x="wd2" y="hd2"/>
                  </a:cxn>
                  <a:cxn ang="16200000">
                    <a:pos x="wd2" y="hd2"/>
                  </a:cxn>
                </a:cxnLst>
                <a:rect l="0" t="0" r="r" b="b"/>
                <a:pathLst>
                  <a:path w="21600" h="21600" extrusionOk="0">
                    <a:moveTo>
                      <a:pt x="21600" y="21458"/>
                    </a:moveTo>
                    <a:lnTo>
                      <a:pt x="21337" y="0"/>
                    </a:lnTo>
                    <a:lnTo>
                      <a:pt x="5016" y="0"/>
                    </a:lnTo>
                    <a:lnTo>
                      <a:pt x="0" y="3236"/>
                    </a:lnTo>
                    <a:lnTo>
                      <a:pt x="14926" y="21600"/>
                    </a:lnTo>
                    <a:cubicBezTo>
                      <a:pt x="17133" y="21466"/>
                      <a:pt x="19369" y="21419"/>
                      <a:pt x="21600" y="21458"/>
                    </a:cubicBezTo>
                    <a:close/>
                  </a:path>
                </a:pathLst>
              </a:custGeom>
              <a:solidFill>
                <a:srgbClr val="FFE6CA"/>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0" name="Freeform 733"/>
              <p:cNvSpPr/>
              <p:nvPr/>
            </p:nvSpPr>
            <p:spPr>
              <a:xfrm>
                <a:off x="528757" y="0"/>
                <a:ext cx="370799" cy="1042044"/>
              </a:xfrm>
              <a:custGeom>
                <a:avLst/>
                <a:gdLst/>
                <a:ahLst/>
                <a:cxnLst>
                  <a:cxn ang="0">
                    <a:pos x="wd2" y="hd2"/>
                  </a:cxn>
                  <a:cxn ang="5400000">
                    <a:pos x="wd2" y="hd2"/>
                  </a:cxn>
                  <a:cxn ang="10800000">
                    <a:pos x="wd2" y="hd2"/>
                  </a:cxn>
                  <a:cxn ang="16200000">
                    <a:pos x="wd2" y="hd2"/>
                  </a:cxn>
                </a:cxnLst>
                <a:rect l="0" t="0" r="r" b="b"/>
                <a:pathLst>
                  <a:path w="21600" h="21600" extrusionOk="0">
                    <a:moveTo>
                      <a:pt x="6660" y="21600"/>
                    </a:moveTo>
                    <a:lnTo>
                      <a:pt x="21600" y="3375"/>
                    </a:lnTo>
                    <a:lnTo>
                      <a:pt x="16195" y="0"/>
                    </a:lnTo>
                    <a:lnTo>
                      <a:pt x="0" y="0"/>
                    </a:lnTo>
                    <a:lnTo>
                      <a:pt x="263" y="21288"/>
                    </a:lnTo>
                    <a:cubicBezTo>
                      <a:pt x="2417" y="21311"/>
                      <a:pt x="4559" y="21416"/>
                      <a:pt x="6660" y="21600"/>
                    </a:cubicBezTo>
                    <a:close/>
                  </a:path>
                </a:pathLst>
              </a:custGeom>
              <a:solidFill>
                <a:srgbClr val="FFDAB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1" name="Freeform 734"/>
              <p:cNvSpPr/>
              <p:nvPr/>
            </p:nvSpPr>
            <p:spPr>
              <a:xfrm>
                <a:off x="643089" y="162807"/>
                <a:ext cx="441692" cy="911647"/>
              </a:xfrm>
              <a:custGeom>
                <a:avLst/>
                <a:gdLst/>
                <a:ahLst/>
                <a:cxnLst>
                  <a:cxn ang="0">
                    <a:pos x="wd2" y="hd2"/>
                  </a:cxn>
                  <a:cxn ang="5400000">
                    <a:pos x="wd2" y="hd2"/>
                  </a:cxn>
                  <a:cxn ang="10800000">
                    <a:pos x="wd2" y="hd2"/>
                  </a:cxn>
                  <a:cxn ang="16200000">
                    <a:pos x="wd2" y="hd2"/>
                  </a:cxn>
                </a:cxnLst>
                <a:rect l="0" t="0" r="r" b="b"/>
                <a:pathLst>
                  <a:path w="21600" h="21600" extrusionOk="0">
                    <a:moveTo>
                      <a:pt x="4725" y="21600"/>
                    </a:moveTo>
                    <a:lnTo>
                      <a:pt x="21600" y="7706"/>
                    </a:lnTo>
                    <a:lnTo>
                      <a:pt x="12542" y="0"/>
                    </a:lnTo>
                    <a:lnTo>
                      <a:pt x="0" y="20832"/>
                    </a:lnTo>
                    <a:cubicBezTo>
                      <a:pt x="1612" y="21021"/>
                      <a:pt x="3192" y="21277"/>
                      <a:pt x="4725" y="21600"/>
                    </a:cubicBezTo>
                    <a:close/>
                  </a:path>
                </a:pathLst>
              </a:custGeom>
              <a:solidFill>
                <a:srgbClr val="D6B38B"/>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2" name="Freeform 735"/>
              <p:cNvSpPr/>
              <p:nvPr/>
            </p:nvSpPr>
            <p:spPr>
              <a:xfrm>
                <a:off x="-1" y="154891"/>
                <a:ext cx="417208" cy="908634"/>
              </a:xfrm>
              <a:custGeom>
                <a:avLst/>
                <a:gdLst/>
                <a:ahLst/>
                <a:cxnLst>
                  <a:cxn ang="0">
                    <a:pos x="wd2" y="hd2"/>
                  </a:cxn>
                  <a:cxn ang="5400000">
                    <a:pos x="wd2" y="hd2"/>
                  </a:cxn>
                  <a:cxn ang="10800000">
                    <a:pos x="wd2" y="hd2"/>
                  </a:cxn>
                  <a:cxn ang="16200000">
                    <a:pos x="wd2" y="hd2"/>
                  </a:cxn>
                </a:cxnLst>
                <a:rect l="0" t="0" r="r" b="b"/>
                <a:pathLst>
                  <a:path w="21600" h="21600" extrusionOk="0">
                    <a:moveTo>
                      <a:pt x="8394" y="0"/>
                    </a:moveTo>
                    <a:lnTo>
                      <a:pt x="0" y="7765"/>
                    </a:lnTo>
                    <a:lnTo>
                      <a:pt x="16364" y="21600"/>
                    </a:lnTo>
                    <a:cubicBezTo>
                      <a:pt x="17209" y="21448"/>
                      <a:pt x="18072" y="21315"/>
                      <a:pt x="18950" y="21202"/>
                    </a:cubicBezTo>
                    <a:cubicBezTo>
                      <a:pt x="19821" y="21091"/>
                      <a:pt x="20706" y="20999"/>
                      <a:pt x="21600" y="20928"/>
                    </a:cubicBezTo>
                    <a:lnTo>
                      <a:pt x="8394" y="0"/>
                    </a:lnTo>
                    <a:close/>
                  </a:path>
                </a:pathLst>
              </a:custGeom>
              <a:solidFill>
                <a:srgbClr val="FFF2E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3" name="Freeform 737"/>
              <p:cNvSpPr/>
              <p:nvPr/>
            </p:nvSpPr>
            <p:spPr>
              <a:xfrm>
                <a:off x="317469" y="1003854"/>
                <a:ext cx="422231" cy="390939"/>
              </a:xfrm>
              <a:custGeom>
                <a:avLst/>
                <a:gdLst/>
                <a:ahLst/>
                <a:cxnLst>
                  <a:cxn ang="0">
                    <a:pos x="wd2" y="hd2"/>
                  </a:cxn>
                  <a:cxn ang="5400000">
                    <a:pos x="wd2" y="hd2"/>
                  </a:cxn>
                  <a:cxn ang="10800000">
                    <a:pos x="wd2" y="hd2"/>
                  </a:cxn>
                  <a:cxn ang="16200000">
                    <a:pos x="wd2" y="hd2"/>
                  </a:cxn>
                </a:cxnLst>
                <a:rect l="0" t="0" r="r" b="b"/>
                <a:pathLst>
                  <a:path w="21600" h="21184" extrusionOk="0">
                    <a:moveTo>
                      <a:pt x="0" y="3233"/>
                    </a:moveTo>
                    <a:lnTo>
                      <a:pt x="9458" y="20285"/>
                    </a:lnTo>
                    <a:cubicBezTo>
                      <a:pt x="9796" y="20860"/>
                      <a:pt x="10365" y="21198"/>
                      <a:pt x="10969" y="21183"/>
                    </a:cubicBezTo>
                    <a:cubicBezTo>
                      <a:pt x="11566" y="21191"/>
                      <a:pt x="12128" y="20853"/>
                      <a:pt x="12462" y="20285"/>
                    </a:cubicBezTo>
                    <a:lnTo>
                      <a:pt x="21600" y="3825"/>
                    </a:lnTo>
                    <a:cubicBezTo>
                      <a:pt x="19822" y="3049"/>
                      <a:pt x="18809" y="497"/>
                      <a:pt x="17209" y="88"/>
                    </a:cubicBezTo>
                    <a:cubicBezTo>
                      <a:pt x="15253" y="-402"/>
                      <a:pt x="12818" y="1313"/>
                      <a:pt x="11040" y="1252"/>
                    </a:cubicBezTo>
                    <a:cubicBezTo>
                      <a:pt x="8907" y="1252"/>
                      <a:pt x="6560" y="-239"/>
                      <a:pt x="4782" y="88"/>
                    </a:cubicBezTo>
                    <a:cubicBezTo>
                      <a:pt x="3004" y="415"/>
                      <a:pt x="1422" y="2641"/>
                      <a:pt x="0" y="3233"/>
                    </a:cubicBezTo>
                    <a:close/>
                  </a:path>
                </a:pathLst>
              </a:custGeom>
              <a:solidFill>
                <a:srgbClr val="63636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4" name="Freeform 77"/>
              <p:cNvSpPr/>
              <p:nvPr/>
            </p:nvSpPr>
            <p:spPr>
              <a:xfrm rot="10800000">
                <a:off x="546765" y="1036165"/>
                <a:ext cx="151984" cy="360581"/>
              </a:xfrm>
              <a:custGeom>
                <a:avLst/>
                <a:gdLst/>
                <a:ahLst/>
                <a:cxnLst>
                  <a:cxn ang="0">
                    <a:pos x="wd2" y="hd2"/>
                  </a:cxn>
                  <a:cxn ang="5400000">
                    <a:pos x="wd2" y="hd2"/>
                  </a:cxn>
                  <a:cxn ang="10800000">
                    <a:pos x="wd2" y="hd2"/>
                  </a:cxn>
                  <a:cxn ang="16200000">
                    <a:pos x="wd2" y="hd2"/>
                  </a:cxn>
                </a:cxnLst>
                <a:rect l="0" t="0" r="r" b="b"/>
                <a:pathLst>
                  <a:path w="21600" h="21384" extrusionOk="0">
                    <a:moveTo>
                      <a:pt x="0" y="19401"/>
                    </a:moveTo>
                    <a:lnTo>
                      <a:pt x="21600" y="0"/>
                    </a:lnTo>
                    <a:lnTo>
                      <a:pt x="13652" y="19935"/>
                    </a:lnTo>
                    <a:cubicBezTo>
                      <a:pt x="11956" y="21047"/>
                      <a:pt x="8570" y="21600"/>
                      <a:pt x="5335" y="21305"/>
                    </a:cubicBezTo>
                    <a:cubicBezTo>
                      <a:pt x="2799" y="21073"/>
                      <a:pt x="763" y="20341"/>
                      <a:pt x="0" y="19401"/>
                    </a:cubicBezTo>
                    <a:close/>
                  </a:path>
                </a:pathLst>
              </a:custGeom>
              <a:solidFill>
                <a:srgbClr val="FFFFFF">
                  <a:alpha val="8000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sp>
            <p:nvSpPr>
              <p:cNvPr id="105" name="Freeform 78"/>
              <p:cNvSpPr/>
              <p:nvPr/>
            </p:nvSpPr>
            <p:spPr>
              <a:xfrm rot="10800000">
                <a:off x="353660" y="1023942"/>
                <a:ext cx="159881" cy="372804"/>
              </a:xfrm>
              <a:custGeom>
                <a:avLst/>
                <a:gdLst/>
                <a:ahLst/>
                <a:cxnLst>
                  <a:cxn ang="0">
                    <a:pos x="wd2" y="hd2"/>
                  </a:cxn>
                  <a:cxn ang="5400000">
                    <a:pos x="wd2" y="hd2"/>
                  </a:cxn>
                  <a:cxn ang="10800000">
                    <a:pos x="wd2" y="hd2"/>
                  </a:cxn>
                  <a:cxn ang="16200000">
                    <a:pos x="wd2" y="hd2"/>
                  </a:cxn>
                </a:cxnLst>
                <a:rect l="0" t="0" r="r" b="b"/>
                <a:pathLst>
                  <a:path w="21600" h="21474" extrusionOk="0">
                    <a:moveTo>
                      <a:pt x="21600" y="19790"/>
                    </a:moveTo>
                    <a:lnTo>
                      <a:pt x="0" y="0"/>
                    </a:lnTo>
                    <a:lnTo>
                      <a:pt x="8889" y="20997"/>
                    </a:lnTo>
                    <a:cubicBezTo>
                      <a:pt x="10995" y="21485"/>
                      <a:pt x="13606" y="21600"/>
                      <a:pt x="16005" y="21334"/>
                    </a:cubicBezTo>
                    <a:cubicBezTo>
                      <a:pt x="18284" y="21082"/>
                      <a:pt x="20208" y="20521"/>
                      <a:pt x="21600" y="19790"/>
                    </a:cubicBezTo>
                    <a:close/>
                  </a:path>
                </a:pathLst>
              </a:custGeom>
              <a:solidFill>
                <a:srgbClr val="FFFFFF">
                  <a:alpha val="8000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latin typeface="Calibri" panose="020F0502020204030204"/>
                    <a:ea typeface="Calibri" panose="020F0502020204030204"/>
                    <a:cs typeface="Calibri" panose="020F0502020204030204"/>
                    <a:sym typeface="Calibri" panose="020F0502020204030204"/>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Calibri" panose="020F0502020204030204"/>
                  <a:cs typeface="Times New Roman" panose="02020603050405020304" charset="0"/>
                  <a:sym typeface="Calibri" panose="020F0502020204030204"/>
                </a:endParaRPr>
              </a:p>
            </p:txBody>
          </p:sp>
        </p:grpSp>
        <p:sp>
          <p:nvSpPr>
            <p:cNvPr id="67" name="Shape"/>
            <p:cNvSpPr/>
            <p:nvPr/>
          </p:nvSpPr>
          <p:spPr>
            <a:xfrm>
              <a:off x="109611" y="3895256"/>
              <a:ext cx="799856" cy="1879529"/>
            </a:xfrm>
            <a:custGeom>
              <a:avLst/>
              <a:gdLst/>
              <a:ahLst/>
              <a:cxnLst>
                <a:cxn ang="0">
                  <a:pos x="wd2" y="hd2"/>
                </a:cxn>
                <a:cxn ang="5400000">
                  <a:pos x="wd2" y="hd2"/>
                </a:cxn>
                <a:cxn ang="10800000">
                  <a:pos x="wd2" y="hd2"/>
                </a:cxn>
                <a:cxn ang="16200000">
                  <a:pos x="wd2" y="hd2"/>
                </a:cxn>
              </a:cxnLst>
              <a:rect l="0" t="0" r="r" b="b"/>
              <a:pathLst>
                <a:path w="21456" h="21491" extrusionOk="0">
                  <a:moveTo>
                    <a:pt x="0" y="6787"/>
                  </a:moveTo>
                  <a:cubicBezTo>
                    <a:pt x="2062" y="5499"/>
                    <a:pt x="4690" y="4305"/>
                    <a:pt x="7810" y="3241"/>
                  </a:cubicBezTo>
                  <a:cubicBezTo>
                    <a:pt x="11646" y="1932"/>
                    <a:pt x="16173" y="836"/>
                    <a:pt x="21195" y="0"/>
                  </a:cubicBezTo>
                  <a:cubicBezTo>
                    <a:pt x="21600" y="655"/>
                    <a:pt x="21533" y="1330"/>
                    <a:pt x="20998" y="1976"/>
                  </a:cubicBezTo>
                  <a:cubicBezTo>
                    <a:pt x="20394" y="2705"/>
                    <a:pt x="19224" y="3368"/>
                    <a:pt x="18302" y="4056"/>
                  </a:cubicBezTo>
                  <a:cubicBezTo>
                    <a:pt x="17230" y="4857"/>
                    <a:pt x="16479" y="5698"/>
                    <a:pt x="16074" y="6561"/>
                  </a:cubicBezTo>
                  <a:lnTo>
                    <a:pt x="15632" y="19419"/>
                  </a:lnTo>
                  <a:cubicBezTo>
                    <a:pt x="14741" y="20505"/>
                    <a:pt x="11818" y="21315"/>
                    <a:pt x="8241" y="21466"/>
                  </a:cubicBezTo>
                  <a:cubicBezTo>
                    <a:pt x="5092" y="21600"/>
                    <a:pt x="1957" y="21194"/>
                    <a:pt x="49" y="20405"/>
                  </a:cubicBezTo>
                  <a:lnTo>
                    <a:pt x="0" y="6787"/>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68" name="Shape"/>
            <p:cNvSpPr/>
            <p:nvPr/>
          </p:nvSpPr>
          <p:spPr>
            <a:xfrm>
              <a:off x="596906" y="3609214"/>
              <a:ext cx="562180" cy="2174812"/>
            </a:xfrm>
            <a:custGeom>
              <a:avLst/>
              <a:gdLst/>
              <a:ahLst/>
              <a:cxnLst>
                <a:cxn ang="0">
                  <a:pos x="wd2" y="hd2"/>
                </a:cxn>
                <a:cxn ang="5400000">
                  <a:pos x="wd2" y="hd2"/>
                </a:cxn>
                <a:cxn ang="10800000">
                  <a:pos x="wd2" y="hd2"/>
                </a:cxn>
                <a:cxn ang="16200000">
                  <a:pos x="wd2" y="hd2"/>
                </a:cxn>
              </a:cxnLst>
              <a:rect l="0" t="0" r="r" b="b"/>
              <a:pathLst>
                <a:path w="21546" h="21573" extrusionOk="0">
                  <a:moveTo>
                    <a:pt x="3679" y="8509"/>
                  </a:moveTo>
                  <a:cubicBezTo>
                    <a:pt x="4681" y="7687"/>
                    <a:pt x="6055" y="6888"/>
                    <a:pt x="7773" y="6120"/>
                  </a:cubicBezTo>
                  <a:cubicBezTo>
                    <a:pt x="9905" y="5166"/>
                    <a:pt x="12661" y="4192"/>
                    <a:pt x="11792" y="3144"/>
                  </a:cubicBezTo>
                  <a:cubicBezTo>
                    <a:pt x="11260" y="2503"/>
                    <a:pt x="9450" y="1952"/>
                    <a:pt x="7436" y="1457"/>
                  </a:cubicBezTo>
                  <a:cubicBezTo>
                    <a:pt x="5287" y="928"/>
                    <a:pt x="2805" y="438"/>
                    <a:pt x="0" y="0"/>
                  </a:cubicBezTo>
                  <a:cubicBezTo>
                    <a:pt x="3972" y="368"/>
                    <a:pt x="7507" y="885"/>
                    <a:pt x="10389" y="1518"/>
                  </a:cubicBezTo>
                  <a:cubicBezTo>
                    <a:pt x="15917" y="2733"/>
                    <a:pt x="18703" y="4290"/>
                    <a:pt x="20115" y="5896"/>
                  </a:cubicBezTo>
                  <a:cubicBezTo>
                    <a:pt x="20851" y="6732"/>
                    <a:pt x="21158" y="7581"/>
                    <a:pt x="21096" y="8429"/>
                  </a:cubicBezTo>
                  <a:cubicBezTo>
                    <a:pt x="21456" y="10614"/>
                    <a:pt x="21600" y="12800"/>
                    <a:pt x="21528" y="14987"/>
                  </a:cubicBezTo>
                  <a:cubicBezTo>
                    <a:pt x="21456" y="17179"/>
                    <a:pt x="21167" y="19371"/>
                    <a:pt x="20661" y="21561"/>
                  </a:cubicBezTo>
                  <a:cubicBezTo>
                    <a:pt x="18129" y="21600"/>
                    <a:pt x="15580" y="21547"/>
                    <a:pt x="13153" y="21405"/>
                  </a:cubicBezTo>
                  <a:cubicBezTo>
                    <a:pt x="10933" y="21275"/>
                    <a:pt x="8824" y="21070"/>
                    <a:pt x="7078" y="20769"/>
                  </a:cubicBezTo>
                  <a:cubicBezTo>
                    <a:pt x="5454" y="20489"/>
                    <a:pt x="4221" y="20138"/>
                    <a:pt x="3490" y="19747"/>
                  </a:cubicBezTo>
                  <a:lnTo>
                    <a:pt x="3679" y="8509"/>
                  </a:lnTo>
                  <a:close/>
                </a:path>
              </a:pathLst>
            </a:custGeom>
            <a:gradFill>
              <a:gsLst>
                <a:gs pos="22846">
                  <a:srgbClr val="FF3847"/>
                </a:gs>
                <a:gs pos="63342">
                  <a:srgbClr val="FF7D25"/>
                </a:gs>
                <a:gs pos="100000">
                  <a:srgbClr val="FFC203"/>
                </a:gs>
              </a:gsLst>
              <a:lin ang="2089253"/>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69" name="Shape"/>
            <p:cNvSpPr/>
            <p:nvPr/>
          </p:nvSpPr>
          <p:spPr>
            <a:xfrm>
              <a:off x="709576" y="3647078"/>
              <a:ext cx="796506" cy="2138253"/>
            </a:xfrm>
            <a:custGeom>
              <a:avLst/>
              <a:gdLst/>
              <a:ahLst/>
              <a:cxnLst>
                <a:cxn ang="0">
                  <a:pos x="wd2" y="hd2"/>
                </a:cxn>
                <a:cxn ang="5400000">
                  <a:pos x="wd2" y="hd2"/>
                </a:cxn>
                <a:cxn ang="10800000">
                  <a:pos x="wd2" y="hd2"/>
                </a:cxn>
                <a:cxn ang="16200000">
                  <a:pos x="wd2" y="hd2"/>
                </a:cxn>
              </a:cxnLst>
              <a:rect l="0" t="0" r="r" b="b"/>
              <a:pathLst>
                <a:path w="21485" h="21600" extrusionOk="0">
                  <a:moveTo>
                    <a:pt x="11352" y="8536"/>
                  </a:moveTo>
                  <a:cubicBezTo>
                    <a:pt x="11539" y="7682"/>
                    <a:pt x="11454" y="6825"/>
                    <a:pt x="11096" y="5976"/>
                  </a:cubicBezTo>
                  <a:cubicBezTo>
                    <a:pt x="10702" y="5037"/>
                    <a:pt x="9975" y="4109"/>
                    <a:pt x="8650" y="3235"/>
                  </a:cubicBezTo>
                  <a:cubicBezTo>
                    <a:pt x="7937" y="2765"/>
                    <a:pt x="7056" y="2316"/>
                    <a:pt x="6040" y="1889"/>
                  </a:cubicBezTo>
                  <a:cubicBezTo>
                    <a:pt x="4362" y="1185"/>
                    <a:pt x="2329" y="549"/>
                    <a:pt x="0" y="0"/>
                  </a:cubicBezTo>
                  <a:cubicBezTo>
                    <a:pt x="3428" y="713"/>
                    <a:pt x="6722" y="1474"/>
                    <a:pt x="9868" y="2278"/>
                  </a:cubicBezTo>
                  <a:cubicBezTo>
                    <a:pt x="13852" y="3297"/>
                    <a:pt x="17652" y="4406"/>
                    <a:pt x="19756" y="5790"/>
                  </a:cubicBezTo>
                  <a:cubicBezTo>
                    <a:pt x="21017" y="6619"/>
                    <a:pt x="21600" y="7513"/>
                    <a:pt x="21466" y="8409"/>
                  </a:cubicBezTo>
                  <a:lnTo>
                    <a:pt x="21416" y="20045"/>
                  </a:lnTo>
                  <a:cubicBezTo>
                    <a:pt x="19656" y="20737"/>
                    <a:pt x="17067" y="21241"/>
                    <a:pt x="14093" y="21470"/>
                  </a:cubicBezTo>
                  <a:cubicBezTo>
                    <a:pt x="13120" y="21545"/>
                    <a:pt x="12120" y="21588"/>
                    <a:pt x="11110" y="21600"/>
                  </a:cubicBezTo>
                  <a:lnTo>
                    <a:pt x="11352" y="8536"/>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70" name="Shape"/>
            <p:cNvSpPr/>
            <p:nvPr/>
          </p:nvSpPr>
          <p:spPr>
            <a:xfrm>
              <a:off x="514078" y="3534485"/>
              <a:ext cx="1567768" cy="2228876"/>
            </a:xfrm>
            <a:custGeom>
              <a:avLst/>
              <a:gdLst/>
              <a:ahLst/>
              <a:cxnLst>
                <a:cxn ang="0">
                  <a:pos x="wd2" y="hd2"/>
                </a:cxn>
                <a:cxn ang="5400000">
                  <a:pos x="wd2" y="hd2"/>
                </a:cxn>
                <a:cxn ang="10800000">
                  <a:pos x="wd2" y="hd2"/>
                </a:cxn>
                <a:cxn ang="16200000">
                  <a:pos x="wd2" y="hd2"/>
                </a:cxn>
              </a:cxnLst>
              <a:rect l="0" t="0" r="r" b="b"/>
              <a:pathLst>
                <a:path w="21600" h="21562" extrusionOk="0">
                  <a:moveTo>
                    <a:pt x="13336" y="7768"/>
                  </a:moveTo>
                  <a:cubicBezTo>
                    <a:pt x="13151" y="7348"/>
                    <a:pt x="12891" y="6937"/>
                    <a:pt x="12559" y="6540"/>
                  </a:cubicBezTo>
                  <a:cubicBezTo>
                    <a:pt x="12196" y="6106"/>
                    <a:pt x="11748" y="5692"/>
                    <a:pt x="11196" y="5314"/>
                  </a:cubicBezTo>
                  <a:cubicBezTo>
                    <a:pt x="10250" y="4667"/>
                    <a:pt x="9029" y="4146"/>
                    <a:pt x="7830" y="3622"/>
                  </a:cubicBezTo>
                  <a:cubicBezTo>
                    <a:pt x="5153" y="2453"/>
                    <a:pt x="2542" y="1245"/>
                    <a:pt x="0" y="0"/>
                  </a:cubicBezTo>
                  <a:cubicBezTo>
                    <a:pt x="3496" y="1152"/>
                    <a:pt x="6979" y="2314"/>
                    <a:pt x="10448" y="3487"/>
                  </a:cubicBezTo>
                  <a:cubicBezTo>
                    <a:pt x="12039" y="4025"/>
                    <a:pt x="13636" y="4569"/>
                    <a:pt x="15158" y="5149"/>
                  </a:cubicBezTo>
                  <a:cubicBezTo>
                    <a:pt x="16660" y="5720"/>
                    <a:pt x="18096" y="6329"/>
                    <a:pt x="19241" y="7093"/>
                  </a:cubicBezTo>
                  <a:cubicBezTo>
                    <a:pt x="20426" y="7884"/>
                    <a:pt x="21234" y="8806"/>
                    <a:pt x="21600" y="9784"/>
                  </a:cubicBezTo>
                  <a:lnTo>
                    <a:pt x="21415" y="20766"/>
                  </a:lnTo>
                  <a:cubicBezTo>
                    <a:pt x="20473" y="21308"/>
                    <a:pt x="19097" y="21600"/>
                    <a:pt x="17681" y="21558"/>
                  </a:cubicBezTo>
                  <a:cubicBezTo>
                    <a:pt x="16613" y="21526"/>
                    <a:pt x="15605" y="21305"/>
                    <a:pt x="14780" y="20957"/>
                  </a:cubicBezTo>
                  <a:cubicBezTo>
                    <a:pt x="14301" y="20755"/>
                    <a:pt x="13891" y="20514"/>
                    <a:pt x="13567" y="20244"/>
                  </a:cubicBezTo>
                  <a:lnTo>
                    <a:pt x="13336" y="7768"/>
                  </a:lnTo>
                  <a:close/>
                </a:path>
              </a:pathLst>
            </a:custGeom>
            <a:gradFill>
              <a:gsLst>
                <a:gs pos="22846">
                  <a:srgbClr val="FF3847"/>
                </a:gs>
                <a:gs pos="63342">
                  <a:srgbClr val="FF7D25"/>
                </a:gs>
                <a:gs pos="100000">
                  <a:srgbClr val="FFC203"/>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defRPr>
                  <a:solidFill>
                    <a:srgbClr val="FFFFFF"/>
                  </a:solidFill>
                </a:defRPr>
              </a:pPr>
              <a:endParaRPr kumimoji="0" sz="2400" b="1" i="0" u="none" strike="noStrike" kern="1200" cap="none" spc="0" normalizeH="0" baseline="0" noProof="0">
                <a:ln>
                  <a:noFill/>
                </a:ln>
                <a:solidFill>
                  <a:srgbClr val="FFFFFF"/>
                </a:solidFill>
                <a:effectLst/>
                <a:uLnTx/>
                <a:uFillTx/>
                <a:latin typeface="Times New Roman" panose="02020603050405020304" charset="0"/>
                <a:ea typeface="+mn-ea"/>
                <a:cs typeface="Times New Roman" panose="02020603050405020304" charset="0"/>
              </a:endParaRPr>
            </a:p>
          </p:txBody>
        </p:sp>
        <p:sp>
          <p:nvSpPr>
            <p:cNvPr id="92" name="TextBox 52"/>
            <p:cNvSpPr txBox="1"/>
            <p:nvPr/>
          </p:nvSpPr>
          <p:spPr>
            <a:xfrm>
              <a:off x="519356" y="4243812"/>
              <a:ext cx="1118677" cy="735778"/>
            </a:xfrm>
            <a:prstGeom prst="rect">
              <a:avLst/>
            </a:prstGeom>
            <a:ln w="12700">
              <a:miter lim="400000"/>
            </a:ln>
          </p:spPr>
          <p:txBody>
            <a:bodyPr lIns="45718" tIns="45718" rIns="45718" bIns="45718">
              <a:spAutoFit/>
            </a:bodyPr>
            <a:lstStyle>
              <a:lvl1pPr>
                <a:defRPr sz="3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rPr>
                <a:t>5,6</a:t>
              </a:r>
              <a:r>
                <a:rPr kumimoji="0" sz="3600" b="1" i="0" u="none" strike="noStrike" kern="1200" cap="none" spc="0" normalizeH="0" baseline="0" noProof="0" dirty="0">
                  <a:ln>
                    <a:noFill/>
                  </a:ln>
                  <a:solidFill>
                    <a:srgbClr val="FFFFFF"/>
                  </a:solidFill>
                  <a:effectLst/>
                  <a:uLnTx/>
                  <a:uFillTx/>
                  <a:latin typeface="Times New Roman" panose="02020603050405020304" charset="0"/>
                  <a:ea typeface="+mn-ea"/>
                  <a:cs typeface="Times New Roman" panose="02020603050405020304" charset="0"/>
                </a:rPr>
                <a:t>     </a:t>
              </a:r>
            </a:p>
          </p:txBody>
        </p:sp>
        <p:sp>
          <p:nvSpPr>
            <p:cNvPr id="93" name="TextBox 52"/>
            <p:cNvSpPr txBox="1"/>
            <p:nvPr/>
          </p:nvSpPr>
          <p:spPr>
            <a:xfrm>
              <a:off x="49840" y="5033845"/>
              <a:ext cx="2121079" cy="525554"/>
            </a:xfrm>
            <a:prstGeom prst="rect">
              <a:avLst/>
            </a:prstGeom>
            <a:ln w="12700">
              <a:miter lim="400000"/>
            </a:ln>
          </p:spPr>
          <p:txBody>
            <a:bodyPr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NHÓM</a:t>
              </a:r>
            </a:p>
          </p:txBody>
        </p:sp>
      </p:grpSp>
      <p:pic>
        <p:nvPicPr>
          <p:cNvPr id="97" name="TinyPPT.com" descr="TinyPPT.com"/>
          <p:cNvPicPr>
            <a:picLocks noChangeAspect="1"/>
          </p:cNvPicPr>
          <p:nvPr/>
        </p:nvPicPr>
        <p:blipFill>
          <a:blip r:embed="rId6">
            <a:alphaModFix amt="49261"/>
          </a:blip>
          <a:stretch>
            <a:fillRect/>
          </a:stretch>
        </p:blipFill>
        <p:spPr>
          <a:xfrm>
            <a:off x="329299" y="6767791"/>
            <a:ext cx="3577068" cy="111814"/>
          </a:xfrm>
          <a:prstGeom prst="rect">
            <a:avLst/>
          </a:prstGeom>
          <a:ln w="12700">
            <a:miter lim="400000"/>
            <a:headEnd/>
            <a:tailEnd/>
          </a:ln>
        </p:spPr>
      </p:pic>
      <p:sp>
        <p:nvSpPr>
          <p:cNvPr id="122" name="Rectangle 121"/>
          <p:cNvSpPr/>
          <p:nvPr/>
        </p:nvSpPr>
        <p:spPr>
          <a:xfrm>
            <a:off x="10392911" y="1393751"/>
            <a:ext cx="2123161"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rPr>
              <a:t>HOẠT ĐỘNG NHÓM</a:t>
            </a:r>
          </a:p>
        </p:txBody>
      </p:sp>
      <p:pic>
        <p:nvPicPr>
          <p:cNvPr id="123" name="Picture 122"/>
          <p:cNvPicPr>
            <a:picLocks noChangeAspect="1"/>
          </p:cNvPicPr>
          <p:nvPr/>
        </p:nvPicPr>
        <p:blipFill>
          <a:blip r:embed="rId7"/>
          <a:stretch>
            <a:fillRect/>
          </a:stretch>
        </p:blipFill>
        <p:spPr>
          <a:xfrm rot="19934793">
            <a:off x="10139010" y="3181519"/>
            <a:ext cx="2736568" cy="2741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50000">
                                          <p:cBhvr additive="base">
                                            <p:cTn id="7" dur="2000" fill="hold"/>
                                            <p:tgtEl>
                                              <p:spTgt spid="124"/>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24"/>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checkerboard(across)">
                                          <p:cBhvr>
                                            <p:cTn id="11" dur="500"/>
                                            <p:tgtEl>
                                              <p:spTgt spid="12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checkerboard(across)">
                                          <p:cBhvr>
                                            <p:cTn id="14" dur="500"/>
                                            <p:tgtEl>
                                              <p:spTgt spid="122"/>
                                            </p:tgtEl>
                                          </p:cBhvr>
                                        </p:animEffect>
                                      </p:childTnLst>
                                    </p:cTn>
                                  </p:par>
                                  <p:par>
                                    <p:cTn id="15" presetID="2" presetClass="entr" presetSubtype="2" accel="50000" fill="hold" nodeType="withEffect" p14:presetBounceEnd="50000">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14:bounceEnd="50000">
                                          <p:cBhvr additive="base">
                                            <p:cTn id="17" dur="2000" fill="hold"/>
                                            <p:tgtEl>
                                              <p:spTgt spid="121"/>
                                            </p:tgtEl>
                                            <p:attrNameLst>
                                              <p:attrName>ppt_x</p:attrName>
                                            </p:attrNameLst>
                                          </p:cBhvr>
                                          <p:tavLst>
                                            <p:tav tm="0">
                                              <p:val>
                                                <p:strVal val="1+#ppt_w/2"/>
                                              </p:val>
                                            </p:tav>
                                            <p:tav tm="100000">
                                              <p:val>
                                                <p:strVal val="#ppt_x"/>
                                              </p:val>
                                            </p:tav>
                                          </p:tavLst>
                                        </p:anim>
                                        <p:anim calcmode="lin" valueType="num" p14:bounceEnd="50000">
                                          <p:cBhvr additive="base">
                                            <p:cTn id="18" dur="2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50000" fill="hold" nodeType="clickEffect" p14:presetBounceEnd="50000">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14:bounceEnd="50000">
                                          <p:cBhvr additive="base">
                                            <p:cTn id="23" dur="2000" fill="hold"/>
                                            <p:tgtEl>
                                              <p:spTgt spid="110"/>
                                            </p:tgtEl>
                                            <p:attrNameLst>
                                              <p:attrName>ppt_x</p:attrName>
                                            </p:attrNameLst>
                                          </p:cBhvr>
                                          <p:tavLst>
                                            <p:tav tm="0">
                                              <p:val>
                                                <p:strVal val="#ppt_x"/>
                                              </p:val>
                                            </p:tav>
                                            <p:tav tm="100000">
                                              <p:val>
                                                <p:strVal val="#ppt_x"/>
                                              </p:val>
                                            </p:tav>
                                          </p:tavLst>
                                        </p:anim>
                                        <p:anim calcmode="lin" valueType="num" p14:bounceEnd="50000">
                                          <p:cBhvr additive="base">
                                            <p:cTn id="24" dur="2000" fill="hold"/>
                                            <p:tgtEl>
                                              <p:spTgt spid="110"/>
                                            </p:tgtEl>
                                            <p:attrNameLst>
                                              <p:attrName>ppt_y</p:attrName>
                                            </p:attrNameLst>
                                          </p:cBhvr>
                                          <p:tavLst>
                                            <p:tav tm="0">
                                              <p:val>
                                                <p:strVal val="0-#ppt_h/2"/>
                                              </p:val>
                                            </p:tav>
                                            <p:tav tm="100000">
                                              <p:val>
                                                <p:strVal val="#ppt_y"/>
                                              </p:val>
                                            </p:tav>
                                          </p:tavLst>
                                        </p:anim>
                                      </p:childTnLst>
                                    </p:cTn>
                                  </p:par>
                                  <p:par>
                                    <p:cTn id="25" presetID="2" presetClass="entr" presetSubtype="2" accel="50000" fill="hold" nodeType="withEffect" p14:presetBounceEnd="5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50000">
                                          <p:cBhvr additive="base">
                                            <p:cTn id="27" dur="2000" fill="hold"/>
                                            <p:tgtEl>
                                              <p:spTgt spid="120"/>
                                            </p:tgtEl>
                                            <p:attrNameLst>
                                              <p:attrName>ppt_x</p:attrName>
                                            </p:attrNameLst>
                                          </p:cBhvr>
                                          <p:tavLst>
                                            <p:tav tm="0">
                                              <p:val>
                                                <p:strVal val="1+#ppt_w/2"/>
                                              </p:val>
                                            </p:tav>
                                            <p:tav tm="100000">
                                              <p:val>
                                                <p:strVal val="#ppt_x"/>
                                              </p:val>
                                            </p:tav>
                                          </p:tavLst>
                                        </p:anim>
                                        <p:anim calcmode="lin" valueType="num" p14:bounceEnd="50000">
                                          <p:cBhvr additive="base">
                                            <p:cTn id="28"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accel="50000" fill="hold" nodeType="clickEffect" p14:presetBounceEnd="50000">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14:bounceEnd="50000">
                                          <p:cBhvr additive="base">
                                            <p:cTn id="33" dur="2000" fill="hold"/>
                                            <p:tgtEl>
                                              <p:spTgt spid="111"/>
                                            </p:tgtEl>
                                            <p:attrNameLst>
                                              <p:attrName>ppt_x</p:attrName>
                                            </p:attrNameLst>
                                          </p:cBhvr>
                                          <p:tavLst>
                                            <p:tav tm="0">
                                              <p:val>
                                                <p:strVal val="#ppt_x"/>
                                              </p:val>
                                            </p:tav>
                                            <p:tav tm="100000">
                                              <p:val>
                                                <p:strVal val="#ppt_x"/>
                                              </p:val>
                                            </p:tav>
                                          </p:tavLst>
                                        </p:anim>
                                        <p:anim calcmode="lin" valueType="num" p14:bounceEnd="50000">
                                          <p:cBhvr additive="base">
                                            <p:cTn id="34" dur="2000" fill="hold"/>
                                            <p:tgtEl>
                                              <p:spTgt spid="111"/>
                                            </p:tgtEl>
                                            <p:attrNameLst>
                                              <p:attrName>ppt_y</p:attrName>
                                            </p:attrNameLst>
                                          </p:cBhvr>
                                          <p:tavLst>
                                            <p:tav tm="0">
                                              <p:val>
                                                <p:strVal val="0-#ppt_h/2"/>
                                              </p:val>
                                            </p:tav>
                                            <p:tav tm="100000">
                                              <p:val>
                                                <p:strVal val="#ppt_y"/>
                                              </p:val>
                                            </p:tav>
                                          </p:tavLst>
                                        </p:anim>
                                      </p:childTnLst>
                                    </p:cTn>
                                  </p:par>
                                  <p:par>
                                    <p:cTn id="35" presetID="2" presetClass="entr" presetSubtype="2" accel="50000" fill="hold" nodeType="withEffect" p14:presetBounceEnd="50000">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14:bounceEnd="50000">
                                          <p:cBhvr additive="base">
                                            <p:cTn id="37" dur="2000" fill="hold"/>
                                            <p:tgtEl>
                                              <p:spTgt spid="119"/>
                                            </p:tgtEl>
                                            <p:attrNameLst>
                                              <p:attrName>ppt_x</p:attrName>
                                            </p:attrNameLst>
                                          </p:cBhvr>
                                          <p:tavLst>
                                            <p:tav tm="0">
                                              <p:val>
                                                <p:strVal val="1+#ppt_w/2"/>
                                              </p:val>
                                            </p:tav>
                                            <p:tav tm="100000">
                                              <p:val>
                                                <p:strVal val="#ppt_x"/>
                                              </p:val>
                                            </p:tav>
                                          </p:tavLst>
                                        </p:anim>
                                        <p:anim calcmode="lin" valueType="num" p14:bounceEnd="50000">
                                          <p:cBhvr additive="base">
                                            <p:cTn id="38" dur="2000" fill="hold"/>
                                            <p:tgtEl>
                                              <p:spTgt spid="119"/>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up)">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2000" fill="hold"/>
                                            <p:tgtEl>
                                              <p:spTgt spid="124"/>
                                            </p:tgtEl>
                                            <p:attrNameLst>
                                              <p:attrName>ppt_x</p:attrName>
                                            </p:attrNameLst>
                                          </p:cBhvr>
                                          <p:tavLst>
                                            <p:tav tm="0">
                                              <p:val>
                                                <p:strVal val="#ppt_x"/>
                                              </p:val>
                                            </p:tav>
                                            <p:tav tm="100000">
                                              <p:val>
                                                <p:strVal val="#ppt_x"/>
                                              </p:val>
                                            </p:tav>
                                          </p:tavLst>
                                        </p:anim>
                                        <p:anim calcmode="lin" valueType="num">
                                          <p:cBhvr additive="base">
                                            <p:cTn id="8" dur="2000" fill="hold"/>
                                            <p:tgtEl>
                                              <p:spTgt spid="124"/>
                                            </p:tgtEl>
                                            <p:attrNameLst>
                                              <p:attrName>ppt_y</p:attrName>
                                            </p:attrNameLst>
                                          </p:cBhvr>
                                          <p:tavLst>
                                            <p:tav tm="0">
                                              <p:val>
                                                <p:strVal val="0-#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checkerboard(across)">
                                          <p:cBhvr>
                                            <p:cTn id="11" dur="500"/>
                                            <p:tgtEl>
                                              <p:spTgt spid="12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22"/>
                                            </p:tgtEl>
                                            <p:attrNameLst>
                                              <p:attrName>style.visibility</p:attrName>
                                            </p:attrNameLst>
                                          </p:cBhvr>
                                          <p:to>
                                            <p:strVal val="visible"/>
                                          </p:to>
                                        </p:set>
                                        <p:animEffect transition="in" filter="checkerboard(across)">
                                          <p:cBhvr>
                                            <p:cTn id="14" dur="500"/>
                                            <p:tgtEl>
                                              <p:spTgt spid="122"/>
                                            </p:tgtEl>
                                          </p:cBhvr>
                                        </p:animEffect>
                                      </p:childTnLst>
                                    </p:cTn>
                                  </p:par>
                                  <p:par>
                                    <p:cTn id="15" presetID="2" presetClass="entr" presetSubtype="2" accel="50000" fill="hold" nodeType="withEffect">
                                      <p:stCondLst>
                                        <p:cond delay="0"/>
                                      </p:stCondLst>
                                      <p:childTnLst>
                                        <p:set>
                                          <p:cBhvr>
                                            <p:cTn id="16" dur="1" fill="hold">
                                              <p:stCondLst>
                                                <p:cond delay="0"/>
                                              </p:stCondLst>
                                            </p:cTn>
                                            <p:tgtEl>
                                              <p:spTgt spid="121"/>
                                            </p:tgtEl>
                                            <p:attrNameLst>
                                              <p:attrName>style.visibility</p:attrName>
                                            </p:attrNameLst>
                                          </p:cBhvr>
                                          <p:to>
                                            <p:strVal val="visible"/>
                                          </p:to>
                                        </p:set>
                                        <p:anim calcmode="lin" valueType="num">
                                          <p:cBhvr additive="base">
                                            <p:cTn id="17" dur="2000" fill="hold"/>
                                            <p:tgtEl>
                                              <p:spTgt spid="121"/>
                                            </p:tgtEl>
                                            <p:attrNameLst>
                                              <p:attrName>ppt_x</p:attrName>
                                            </p:attrNameLst>
                                          </p:cBhvr>
                                          <p:tavLst>
                                            <p:tav tm="0">
                                              <p:val>
                                                <p:strVal val="1+#ppt_w/2"/>
                                              </p:val>
                                            </p:tav>
                                            <p:tav tm="100000">
                                              <p:val>
                                                <p:strVal val="#ppt_x"/>
                                              </p:val>
                                            </p:tav>
                                          </p:tavLst>
                                        </p:anim>
                                        <p:anim calcmode="lin" valueType="num">
                                          <p:cBhvr additive="base">
                                            <p:cTn id="18" dur="2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accel="5000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2000" fill="hold"/>
                                            <p:tgtEl>
                                              <p:spTgt spid="110"/>
                                            </p:tgtEl>
                                            <p:attrNameLst>
                                              <p:attrName>ppt_x</p:attrName>
                                            </p:attrNameLst>
                                          </p:cBhvr>
                                          <p:tavLst>
                                            <p:tav tm="0">
                                              <p:val>
                                                <p:strVal val="#ppt_x"/>
                                              </p:val>
                                            </p:tav>
                                            <p:tav tm="100000">
                                              <p:val>
                                                <p:strVal val="#ppt_x"/>
                                              </p:val>
                                            </p:tav>
                                          </p:tavLst>
                                        </p:anim>
                                        <p:anim calcmode="lin" valueType="num">
                                          <p:cBhvr additive="base">
                                            <p:cTn id="24" dur="2000" fill="hold"/>
                                            <p:tgtEl>
                                              <p:spTgt spid="110"/>
                                            </p:tgtEl>
                                            <p:attrNameLst>
                                              <p:attrName>ppt_y</p:attrName>
                                            </p:attrNameLst>
                                          </p:cBhvr>
                                          <p:tavLst>
                                            <p:tav tm="0">
                                              <p:val>
                                                <p:strVal val="0-#ppt_h/2"/>
                                              </p:val>
                                            </p:tav>
                                            <p:tav tm="100000">
                                              <p:val>
                                                <p:strVal val="#ppt_y"/>
                                              </p:val>
                                            </p:tav>
                                          </p:tavLst>
                                        </p:anim>
                                      </p:childTnLst>
                                    </p:cTn>
                                  </p:par>
                                  <p:par>
                                    <p:cTn id="25" presetID="2" presetClass="entr" presetSubtype="2" accel="5000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2000" fill="hold"/>
                                            <p:tgtEl>
                                              <p:spTgt spid="120"/>
                                            </p:tgtEl>
                                            <p:attrNameLst>
                                              <p:attrName>ppt_x</p:attrName>
                                            </p:attrNameLst>
                                          </p:cBhvr>
                                          <p:tavLst>
                                            <p:tav tm="0">
                                              <p:val>
                                                <p:strVal val="1+#ppt_w/2"/>
                                              </p:val>
                                            </p:tav>
                                            <p:tav tm="100000">
                                              <p:val>
                                                <p:strVal val="#ppt_x"/>
                                              </p:val>
                                            </p:tav>
                                          </p:tavLst>
                                        </p:anim>
                                        <p:anim calcmode="lin" valueType="num">
                                          <p:cBhvr additive="base">
                                            <p:cTn id="28"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accel="5000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cBhvr additive="base">
                                            <p:cTn id="33" dur="2000" fill="hold"/>
                                            <p:tgtEl>
                                              <p:spTgt spid="111"/>
                                            </p:tgtEl>
                                            <p:attrNameLst>
                                              <p:attrName>ppt_x</p:attrName>
                                            </p:attrNameLst>
                                          </p:cBhvr>
                                          <p:tavLst>
                                            <p:tav tm="0">
                                              <p:val>
                                                <p:strVal val="#ppt_x"/>
                                              </p:val>
                                            </p:tav>
                                            <p:tav tm="100000">
                                              <p:val>
                                                <p:strVal val="#ppt_x"/>
                                              </p:val>
                                            </p:tav>
                                          </p:tavLst>
                                        </p:anim>
                                        <p:anim calcmode="lin" valueType="num">
                                          <p:cBhvr additive="base">
                                            <p:cTn id="34" dur="2000" fill="hold"/>
                                            <p:tgtEl>
                                              <p:spTgt spid="111"/>
                                            </p:tgtEl>
                                            <p:attrNameLst>
                                              <p:attrName>ppt_y</p:attrName>
                                            </p:attrNameLst>
                                          </p:cBhvr>
                                          <p:tavLst>
                                            <p:tav tm="0">
                                              <p:val>
                                                <p:strVal val="0-#ppt_h/2"/>
                                              </p:val>
                                            </p:tav>
                                            <p:tav tm="100000">
                                              <p:val>
                                                <p:strVal val="#ppt_y"/>
                                              </p:val>
                                            </p:tav>
                                          </p:tavLst>
                                        </p:anim>
                                      </p:childTnLst>
                                    </p:cTn>
                                  </p:par>
                                  <p:par>
                                    <p:cTn id="35" presetID="2" presetClass="entr" presetSubtype="2" accel="5000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cBhvr additive="base">
                                            <p:cTn id="37" dur="2000" fill="hold"/>
                                            <p:tgtEl>
                                              <p:spTgt spid="119"/>
                                            </p:tgtEl>
                                            <p:attrNameLst>
                                              <p:attrName>ppt_x</p:attrName>
                                            </p:attrNameLst>
                                          </p:cBhvr>
                                          <p:tavLst>
                                            <p:tav tm="0">
                                              <p:val>
                                                <p:strVal val="1+#ppt_w/2"/>
                                              </p:val>
                                            </p:tav>
                                            <p:tav tm="100000">
                                              <p:val>
                                                <p:strVal val="#ppt_x"/>
                                              </p:val>
                                            </p:tav>
                                          </p:tavLst>
                                        </p:anim>
                                        <p:anim calcmode="lin" valueType="num">
                                          <p:cBhvr additive="base">
                                            <p:cTn id="38" dur="2000" fill="hold"/>
                                            <p:tgtEl>
                                              <p:spTgt spid="119"/>
                                            </p:tgtEl>
                                            <p:attrNameLst>
                                              <p:attrName>ppt_y</p:attrName>
                                            </p:attrNameLst>
                                          </p:cBhvr>
                                          <p:tavLst>
                                            <p:tav tm="0">
                                              <p:val>
                                                <p:strVal val="#ppt_y"/>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up)">
                                          <p:cBhvr>
                                            <p:cTn id="4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rot="-2700000">
            <a:off x="-2014423" y="1361566"/>
            <a:ext cx="3411444" cy="848597"/>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3"/>
            <a:stretch>
              <a:fillRect/>
            </a:stretch>
          </a:blipFill>
        </p:spPr>
      </p:sp>
      <p:sp>
        <p:nvSpPr>
          <p:cNvPr id="4" name="Freeform 4"/>
          <p:cNvSpPr/>
          <p:nvPr/>
        </p:nvSpPr>
        <p:spPr>
          <a:xfrm rot="-3569674">
            <a:off x="-1623682" y="-719025"/>
            <a:ext cx="2629961" cy="2583937"/>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4"/>
            <a:stretch>
              <a:fillRect/>
            </a:stretch>
          </a:blipFill>
        </p:spPr>
      </p:sp>
      <p:sp>
        <p:nvSpPr>
          <p:cNvPr id="5" name="Freeform 5"/>
          <p:cNvSpPr/>
          <p:nvPr/>
        </p:nvSpPr>
        <p:spPr>
          <a:xfrm rot="-6273966">
            <a:off x="10422171" y="586378"/>
            <a:ext cx="3411444" cy="848597"/>
          </a:xfrm>
          <a:custGeom>
            <a:avLst/>
            <a:gdLst/>
            <a:ahLst/>
            <a:cxnLst/>
            <a:rect l="l" t="t" r="r" b="b"/>
            <a:pathLst>
              <a:path w="5117166" h="1272895">
                <a:moveTo>
                  <a:pt x="0" y="0"/>
                </a:moveTo>
                <a:lnTo>
                  <a:pt x="5117166" y="0"/>
                </a:lnTo>
                <a:lnTo>
                  <a:pt x="5117166" y="1272895"/>
                </a:lnTo>
                <a:lnTo>
                  <a:pt x="0" y="1272895"/>
                </a:lnTo>
                <a:lnTo>
                  <a:pt x="0" y="0"/>
                </a:lnTo>
                <a:close/>
              </a:path>
            </a:pathLst>
          </a:custGeom>
          <a:blipFill>
            <a:blip r:embed="rId3"/>
            <a:stretch>
              <a:fillRect/>
            </a:stretch>
          </a:blipFill>
        </p:spPr>
      </p:sp>
      <p:sp>
        <p:nvSpPr>
          <p:cNvPr id="6" name="Freeform 6"/>
          <p:cNvSpPr/>
          <p:nvPr/>
        </p:nvSpPr>
        <p:spPr>
          <a:xfrm>
            <a:off x="0" y="0"/>
            <a:ext cx="12518287" cy="7209568"/>
          </a:xfrm>
          <a:custGeom>
            <a:avLst/>
            <a:gdLst/>
            <a:ahLst/>
            <a:cxnLst/>
            <a:rect l="l" t="t" r="r" b="b"/>
            <a:pathLst>
              <a:path w="18777430" h="10814352">
                <a:moveTo>
                  <a:pt x="0" y="0"/>
                </a:moveTo>
                <a:lnTo>
                  <a:pt x="18777430" y="0"/>
                </a:lnTo>
                <a:lnTo>
                  <a:pt x="18777430" y="10814352"/>
                </a:lnTo>
                <a:lnTo>
                  <a:pt x="0" y="10814352"/>
                </a:lnTo>
                <a:lnTo>
                  <a:pt x="0" y="0"/>
                </a:lnTo>
                <a:close/>
              </a:path>
            </a:pathLst>
          </a:custGeom>
          <a:blipFill>
            <a:blip r:embed="rId5"/>
            <a:stretch>
              <a:fillRect t="-8058" b="-8058"/>
            </a:stretch>
          </a:blipFill>
        </p:spPr>
      </p:sp>
      <p:sp>
        <p:nvSpPr>
          <p:cNvPr id="7" name="TextBox 7"/>
          <p:cNvSpPr txBox="1"/>
          <p:nvPr/>
        </p:nvSpPr>
        <p:spPr>
          <a:xfrm>
            <a:off x="685800" y="203200"/>
            <a:ext cx="10092055" cy="1085215"/>
          </a:xfrm>
          <a:prstGeom prst="rect">
            <a:avLst/>
          </a:prstGeom>
        </p:spPr>
        <p:txBody>
          <a:bodyPr wrap="square" lIns="0" tIns="0" rIns="0" bIns="0" rtlCol="0" anchor="t">
            <a:spAutoFit/>
          </a:bodyPr>
          <a:lstStyle/>
          <a:p>
            <a:pPr algn="l">
              <a:lnSpc>
                <a:spcPts val="8465"/>
              </a:lnSpc>
              <a:spcBef>
                <a:spcPct val="0"/>
              </a:spcBef>
            </a:pPr>
            <a:r>
              <a:rPr lang="en-US" sz="4030" b="1">
                <a:solidFill>
                  <a:srgbClr val="FFFFFF"/>
                </a:solidFill>
                <a:latin typeface="Noto Serif Display Bold" panose="02020802080505020204"/>
                <a:ea typeface="Noto Serif Display Bold" panose="02020802080505020204"/>
                <a:cs typeface="Noto Serif Display Bold" panose="02020802080505020204"/>
                <a:sym typeface="Noto Serif Display Bold" panose="02020802080505020204"/>
              </a:rPr>
              <a:t> </a:t>
            </a:r>
            <a:r>
              <a:rPr lang="en-US" sz="4030" b="1">
                <a:solidFill>
                  <a:srgbClr val="E40707"/>
                </a:solidFill>
                <a:latin typeface="Tahoma" panose="020B0604030504040204" pitchFamily="34" charset="0"/>
                <a:ea typeface="Noto Serif Display Bold" panose="02020802080505020204"/>
                <a:cs typeface="Tahoma" panose="020B0604030504040204" pitchFamily="34" charset="0"/>
                <a:sym typeface="Noto Serif Display Bold" panose="02020802080505020204"/>
              </a:rPr>
              <a:t>BÀI 12:</a:t>
            </a:r>
            <a:r>
              <a:rPr lang="en-US" sz="4030" b="1">
                <a:solidFill>
                  <a:srgbClr val="FFFFFF"/>
                </a:solidFill>
                <a:latin typeface="Tahoma" panose="020B0604030504040204" pitchFamily="34" charset="0"/>
                <a:ea typeface="Noto Serif Display Bold" panose="02020802080505020204"/>
                <a:cs typeface="Tahoma" panose="020B0604030504040204" pitchFamily="34" charset="0"/>
                <a:sym typeface="Noto Serif Display Bold" panose="02020802080505020204"/>
              </a:rPr>
              <a:t> </a:t>
            </a:r>
            <a:r>
              <a:rPr lang="en-US" sz="4030" b="1">
                <a:solidFill>
                  <a:srgbClr val="000000"/>
                </a:solidFill>
                <a:latin typeface="Tahoma" panose="020B0604030504040204" pitchFamily="34" charset="0"/>
                <a:ea typeface="Noto Serif Display Bold" panose="02020802080505020204"/>
                <a:cs typeface="Tahoma" panose="020B0604030504040204" pitchFamily="34" charset="0"/>
                <a:sym typeface="Noto Serif Display Bold" panose="02020802080505020204"/>
              </a:rPr>
              <a:t>CƠ SỞ HÌNH THANH</a:t>
            </a:r>
            <a:endParaRPr lang="en-US" sz="4030" b="1">
              <a:solidFill>
                <a:srgbClr val="FFFFFF"/>
              </a:solidFill>
              <a:latin typeface="Tahoma" panose="020B0604030504040204" pitchFamily="34" charset="0"/>
              <a:ea typeface="Noto Serif Display Bold" panose="02020802080505020204"/>
              <a:cs typeface="Tahoma" panose="020B0604030504040204" pitchFamily="34" charset="0"/>
              <a:sym typeface="Noto Serif Display Bold" panose="02020802080505020204"/>
            </a:endParaRPr>
          </a:p>
        </p:txBody>
      </p:sp>
      <p:sp>
        <p:nvSpPr>
          <p:cNvPr id="8" name="TextBox 8"/>
          <p:cNvSpPr txBox="1"/>
          <p:nvPr/>
        </p:nvSpPr>
        <p:spPr>
          <a:xfrm>
            <a:off x="2178886" y="947177"/>
            <a:ext cx="9327314" cy="958850"/>
          </a:xfrm>
          <a:prstGeom prst="rect">
            <a:avLst/>
          </a:prstGeom>
        </p:spPr>
        <p:txBody>
          <a:bodyPr lIns="0" tIns="0" rIns="0" bIns="0" rtlCol="0" anchor="t">
            <a:spAutoFit/>
          </a:bodyPr>
          <a:lstStyle/>
          <a:p>
            <a:pPr algn="ctr">
              <a:lnSpc>
                <a:spcPts val="7480"/>
              </a:lnSpc>
            </a:pPr>
            <a:r>
              <a:rPr lang="en-US" sz="3560" b="1">
                <a:solidFill>
                  <a:srgbClr val="000000"/>
                </a:solidFill>
                <a:latin typeface="Noto Sans Bold" panose="020B0802040504020204"/>
                <a:ea typeface="Noto Sans Bold" panose="020B0802040504020204"/>
                <a:cs typeface="Noto Sans Bold" panose="020B0802040504020204"/>
                <a:sym typeface="Noto Sans Bold" panose="020B0802040504020204"/>
              </a:rPr>
              <a:t>VÀ PHÁT TRIỂN CỦA VĂN MINH ĐẠI VIỆT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7464960">
            <a:off x="2084154" y="91683"/>
            <a:ext cx="2384446" cy="6207433"/>
            <a:chOff x="0" y="0"/>
            <a:chExt cx="1728293" cy="4499267"/>
          </a:xfrm>
        </p:grpSpPr>
        <p:sp>
          <p:nvSpPr>
            <p:cNvPr id="4" name="Freeform 4"/>
            <p:cNvSpPr/>
            <p:nvPr/>
          </p:nvSpPr>
          <p:spPr>
            <a:xfrm>
              <a:off x="-130429" y="-589915"/>
              <a:ext cx="2068907" cy="5172748"/>
            </a:xfrm>
            <a:custGeom>
              <a:avLst/>
              <a:gdLst/>
              <a:ahLst/>
              <a:cxnLst/>
              <a:rect l="l" t="t" r="r" b="b"/>
              <a:pathLst>
                <a:path w="2068907" h="5172748">
                  <a:moveTo>
                    <a:pt x="1853247" y="5076229"/>
                  </a:moveTo>
                  <a:cubicBezTo>
                    <a:pt x="1415255" y="5092992"/>
                    <a:pt x="949185" y="5076948"/>
                    <a:pt x="513524" y="5083335"/>
                  </a:cubicBezTo>
                  <a:cubicBezTo>
                    <a:pt x="422337" y="5078208"/>
                    <a:pt x="323752" y="5094389"/>
                    <a:pt x="228681" y="5083875"/>
                  </a:cubicBezTo>
                  <a:cubicBezTo>
                    <a:pt x="207300" y="5078388"/>
                    <a:pt x="0" y="5172748"/>
                    <a:pt x="166127" y="4903159"/>
                  </a:cubicBezTo>
                  <a:cubicBezTo>
                    <a:pt x="192576" y="4863850"/>
                    <a:pt x="162428" y="4795756"/>
                    <a:pt x="171417" y="4733688"/>
                  </a:cubicBezTo>
                  <a:cubicBezTo>
                    <a:pt x="204599" y="4652731"/>
                    <a:pt x="166238" y="4531204"/>
                    <a:pt x="144893" y="4408149"/>
                  </a:cubicBezTo>
                  <a:cubicBezTo>
                    <a:pt x="143117" y="4305872"/>
                    <a:pt x="177853" y="4223565"/>
                    <a:pt x="156435" y="4114632"/>
                  </a:cubicBezTo>
                  <a:cubicBezTo>
                    <a:pt x="158395" y="4062909"/>
                    <a:pt x="157249" y="3971966"/>
                    <a:pt x="137532" y="3928519"/>
                  </a:cubicBezTo>
                  <a:cubicBezTo>
                    <a:pt x="60960" y="3892628"/>
                    <a:pt x="171084" y="3782885"/>
                    <a:pt x="162797" y="3684477"/>
                  </a:cubicBezTo>
                  <a:cubicBezTo>
                    <a:pt x="165239" y="3593804"/>
                    <a:pt x="162280" y="3488739"/>
                    <a:pt x="154844" y="3381515"/>
                  </a:cubicBezTo>
                  <a:cubicBezTo>
                    <a:pt x="156731" y="3344725"/>
                    <a:pt x="165054" y="3310902"/>
                    <a:pt x="161762" y="3275551"/>
                  </a:cubicBezTo>
                  <a:cubicBezTo>
                    <a:pt x="162871" y="3224008"/>
                    <a:pt x="189765" y="3172465"/>
                    <a:pt x="169937" y="3129287"/>
                  </a:cubicBezTo>
                  <a:cubicBezTo>
                    <a:pt x="166497" y="3122001"/>
                    <a:pt x="170492" y="3109677"/>
                    <a:pt x="174820" y="3096454"/>
                  </a:cubicBezTo>
                  <a:cubicBezTo>
                    <a:pt x="171750" y="3089618"/>
                    <a:pt x="146558" y="2988061"/>
                    <a:pt x="157656" y="2946323"/>
                  </a:cubicBezTo>
                  <a:cubicBezTo>
                    <a:pt x="157027" y="2901256"/>
                    <a:pt x="179222" y="2906474"/>
                    <a:pt x="157730" y="2808155"/>
                  </a:cubicBezTo>
                  <a:cubicBezTo>
                    <a:pt x="143450" y="2798440"/>
                    <a:pt x="188988" y="2677813"/>
                    <a:pt x="208483" y="2587770"/>
                  </a:cubicBezTo>
                  <a:cubicBezTo>
                    <a:pt x="202786" y="2536497"/>
                    <a:pt x="217251" y="2492510"/>
                    <a:pt x="223354" y="2440697"/>
                  </a:cubicBezTo>
                  <a:cubicBezTo>
                    <a:pt x="229865" y="2365317"/>
                    <a:pt x="223280" y="2319081"/>
                    <a:pt x="257055" y="2251706"/>
                  </a:cubicBezTo>
                  <a:cubicBezTo>
                    <a:pt x="266969" y="2199533"/>
                    <a:pt x="241851" y="2140164"/>
                    <a:pt x="254428" y="2060556"/>
                  </a:cubicBezTo>
                  <a:cubicBezTo>
                    <a:pt x="248953" y="2049851"/>
                    <a:pt x="264379" y="2037798"/>
                    <a:pt x="254465" y="2019627"/>
                  </a:cubicBezTo>
                  <a:cubicBezTo>
                    <a:pt x="250063" y="2005235"/>
                    <a:pt x="241222" y="2008203"/>
                    <a:pt x="249804" y="1978159"/>
                  </a:cubicBezTo>
                  <a:cubicBezTo>
                    <a:pt x="246734" y="1966105"/>
                    <a:pt x="259718" y="1879481"/>
                    <a:pt x="252837" y="1816783"/>
                  </a:cubicBezTo>
                  <a:cubicBezTo>
                    <a:pt x="251654" y="1809227"/>
                    <a:pt x="271112" y="1782331"/>
                    <a:pt x="263380" y="1763801"/>
                  </a:cubicBezTo>
                  <a:cubicBezTo>
                    <a:pt x="272110" y="1720714"/>
                    <a:pt x="243552" y="1694897"/>
                    <a:pt x="267745" y="1596309"/>
                  </a:cubicBezTo>
                  <a:cubicBezTo>
                    <a:pt x="253762" y="1571751"/>
                    <a:pt x="258904" y="1542427"/>
                    <a:pt x="257683" y="1513642"/>
                  </a:cubicBezTo>
                  <a:cubicBezTo>
                    <a:pt x="273997" y="1466866"/>
                    <a:pt x="280471" y="1368728"/>
                    <a:pt x="316835" y="1192870"/>
                  </a:cubicBezTo>
                  <a:cubicBezTo>
                    <a:pt x="336071" y="1131702"/>
                    <a:pt x="333703" y="1039770"/>
                    <a:pt x="358303" y="883971"/>
                  </a:cubicBezTo>
                  <a:cubicBezTo>
                    <a:pt x="350720" y="864092"/>
                    <a:pt x="390265" y="871018"/>
                    <a:pt x="417010" y="743555"/>
                  </a:cubicBezTo>
                  <a:cubicBezTo>
                    <a:pt x="412497" y="695430"/>
                    <a:pt x="442350" y="650903"/>
                    <a:pt x="429736" y="596751"/>
                  </a:cubicBezTo>
                  <a:cubicBezTo>
                    <a:pt x="549814" y="603588"/>
                    <a:pt x="695712" y="596212"/>
                    <a:pt x="841833" y="598191"/>
                  </a:cubicBezTo>
                  <a:cubicBezTo>
                    <a:pt x="1137256" y="600799"/>
                    <a:pt x="1411407" y="599000"/>
                    <a:pt x="1702872" y="598370"/>
                  </a:cubicBezTo>
                  <a:cubicBezTo>
                    <a:pt x="2068907" y="663227"/>
                    <a:pt x="1840336" y="0"/>
                    <a:pt x="1858721" y="2215095"/>
                  </a:cubicBezTo>
                  <a:cubicBezTo>
                    <a:pt x="1848807" y="3147188"/>
                    <a:pt x="1878407" y="4194960"/>
                    <a:pt x="1853247" y="5076229"/>
                  </a:cubicBezTo>
                  <a:close/>
                </a:path>
              </a:pathLst>
            </a:custGeom>
            <a:blipFill>
              <a:blip r:embed="rId3"/>
              <a:stretch>
                <a:fillRect l="-138256" t="799" r="-136849" b="140"/>
              </a:stretch>
            </a:blipFill>
          </p:spPr>
        </p:sp>
      </p:grpSp>
      <p:grpSp>
        <p:nvGrpSpPr>
          <p:cNvPr id="5" name="Group 5"/>
          <p:cNvGrpSpPr/>
          <p:nvPr/>
        </p:nvGrpSpPr>
        <p:grpSpPr>
          <a:xfrm rot="981642">
            <a:off x="1400850" y="4006581"/>
            <a:ext cx="4799387" cy="4858813"/>
            <a:chOff x="0" y="0"/>
            <a:chExt cx="2018193" cy="2043182"/>
          </a:xfrm>
        </p:grpSpPr>
        <p:sp>
          <p:nvSpPr>
            <p:cNvPr id="6" name="Freeform 6"/>
            <p:cNvSpPr/>
            <p:nvPr/>
          </p:nvSpPr>
          <p:spPr>
            <a:xfrm rot="10566159" flipH="1" flipV="1">
              <a:off x="-48553" y="-34034"/>
              <a:ext cx="2114546" cy="2068400"/>
            </a:xfrm>
            <a:custGeom>
              <a:avLst/>
              <a:gdLst/>
              <a:ahLst/>
              <a:cxnLst/>
              <a:rect l="l" t="t" r="r" b="b"/>
              <a:pathLst>
                <a:path w="2114546" h="2068400">
                  <a:moveTo>
                    <a:pt x="2009985" y="1904058"/>
                  </a:moveTo>
                  <a:cubicBezTo>
                    <a:pt x="2043539" y="1395658"/>
                    <a:pt x="2077435" y="707570"/>
                    <a:pt x="2111978" y="200530"/>
                  </a:cubicBezTo>
                  <a:cubicBezTo>
                    <a:pt x="2112504" y="192808"/>
                    <a:pt x="2114107" y="185160"/>
                    <a:pt x="2114545" y="178726"/>
                  </a:cubicBezTo>
                  <a:cubicBezTo>
                    <a:pt x="2113556" y="177366"/>
                    <a:pt x="2112480" y="177292"/>
                    <a:pt x="2111491" y="175932"/>
                  </a:cubicBezTo>
                  <a:cubicBezTo>
                    <a:pt x="2111491" y="175932"/>
                    <a:pt x="2110326" y="177146"/>
                    <a:pt x="2110238" y="178432"/>
                  </a:cubicBezTo>
                  <a:cubicBezTo>
                    <a:pt x="2107647" y="184720"/>
                    <a:pt x="2103340" y="184427"/>
                    <a:pt x="2099033" y="184133"/>
                  </a:cubicBezTo>
                  <a:cubicBezTo>
                    <a:pt x="2093736" y="182480"/>
                    <a:pt x="2088791" y="175678"/>
                    <a:pt x="2082155" y="177812"/>
                  </a:cubicBezTo>
                  <a:cubicBezTo>
                    <a:pt x="2079914" y="178952"/>
                    <a:pt x="2075782" y="176085"/>
                    <a:pt x="2074881" y="173438"/>
                  </a:cubicBezTo>
                  <a:cubicBezTo>
                    <a:pt x="2072001" y="168070"/>
                    <a:pt x="2067694" y="167777"/>
                    <a:pt x="2063212" y="170057"/>
                  </a:cubicBezTo>
                  <a:cubicBezTo>
                    <a:pt x="2060971" y="171197"/>
                    <a:pt x="2058905" y="169764"/>
                    <a:pt x="2056751" y="169617"/>
                  </a:cubicBezTo>
                  <a:cubicBezTo>
                    <a:pt x="2053521" y="169397"/>
                    <a:pt x="2049302" y="167817"/>
                    <a:pt x="2046159" y="166310"/>
                  </a:cubicBezTo>
                  <a:cubicBezTo>
                    <a:pt x="2045083" y="166236"/>
                    <a:pt x="2043017" y="164803"/>
                    <a:pt x="2041940" y="164729"/>
                  </a:cubicBezTo>
                  <a:cubicBezTo>
                    <a:pt x="2038797" y="163222"/>
                    <a:pt x="2035830" y="159142"/>
                    <a:pt x="2032249" y="164069"/>
                  </a:cubicBezTo>
                  <a:cubicBezTo>
                    <a:pt x="2032249" y="164069"/>
                    <a:pt x="2030096" y="163922"/>
                    <a:pt x="2029107" y="162562"/>
                  </a:cubicBezTo>
                  <a:cubicBezTo>
                    <a:pt x="2028205" y="159915"/>
                    <a:pt x="2027392" y="155981"/>
                    <a:pt x="2026490" y="153334"/>
                  </a:cubicBezTo>
                  <a:cubicBezTo>
                    <a:pt x="2024600" y="149326"/>
                    <a:pt x="2025038" y="142892"/>
                    <a:pt x="2021983" y="140098"/>
                  </a:cubicBezTo>
                  <a:cubicBezTo>
                    <a:pt x="2019917" y="138664"/>
                    <a:pt x="2018928" y="137304"/>
                    <a:pt x="2018027" y="134657"/>
                  </a:cubicBezTo>
                  <a:cubicBezTo>
                    <a:pt x="2018114" y="133370"/>
                    <a:pt x="2016049" y="131936"/>
                    <a:pt x="2016136" y="130649"/>
                  </a:cubicBezTo>
                  <a:lnTo>
                    <a:pt x="2013169" y="126569"/>
                  </a:lnTo>
                  <a:cubicBezTo>
                    <a:pt x="2012268" y="123922"/>
                    <a:pt x="2011454" y="119987"/>
                    <a:pt x="2009388" y="118554"/>
                  </a:cubicBezTo>
                  <a:cubicBezTo>
                    <a:pt x="2005344" y="114400"/>
                    <a:pt x="2004618" y="109179"/>
                    <a:pt x="2007210" y="102891"/>
                  </a:cubicBezTo>
                  <a:cubicBezTo>
                    <a:pt x="2004067" y="101384"/>
                    <a:pt x="2002089" y="98663"/>
                    <a:pt x="1998859" y="98443"/>
                  </a:cubicBezTo>
                  <a:cubicBezTo>
                    <a:pt x="1985850" y="98850"/>
                    <a:pt x="1971677" y="100470"/>
                    <a:pt x="1958668" y="100877"/>
                  </a:cubicBezTo>
                  <a:cubicBezTo>
                    <a:pt x="1956515" y="100730"/>
                    <a:pt x="1953197" y="101797"/>
                    <a:pt x="1952033" y="103011"/>
                  </a:cubicBezTo>
                  <a:cubicBezTo>
                    <a:pt x="1942980" y="108858"/>
                    <a:pt x="1934717" y="103124"/>
                    <a:pt x="1926190" y="101250"/>
                  </a:cubicBezTo>
                  <a:cubicBezTo>
                    <a:pt x="1919730" y="100810"/>
                    <a:pt x="1913532" y="96509"/>
                    <a:pt x="1907160" y="94782"/>
                  </a:cubicBezTo>
                  <a:cubicBezTo>
                    <a:pt x="1899710" y="92982"/>
                    <a:pt x="1893162" y="93828"/>
                    <a:pt x="1885712" y="92028"/>
                  </a:cubicBezTo>
                  <a:cubicBezTo>
                    <a:pt x="1884636" y="91955"/>
                    <a:pt x="1883646" y="90594"/>
                    <a:pt x="1882657" y="89234"/>
                  </a:cubicBezTo>
                  <a:cubicBezTo>
                    <a:pt x="1880764" y="85266"/>
                    <a:pt x="1876371" y="86240"/>
                    <a:pt x="1874131" y="87360"/>
                  </a:cubicBezTo>
                  <a:cubicBezTo>
                    <a:pt x="1870725" y="89714"/>
                    <a:pt x="1869386" y="93501"/>
                    <a:pt x="1866969" y="97215"/>
                  </a:cubicBezTo>
                  <a:cubicBezTo>
                    <a:pt x="1861498" y="98136"/>
                    <a:pt x="1853873" y="98909"/>
                    <a:pt x="1848226" y="102403"/>
                  </a:cubicBezTo>
                  <a:cubicBezTo>
                    <a:pt x="1843744" y="104683"/>
                    <a:pt x="1841503" y="105824"/>
                    <a:pt x="1838448" y="103030"/>
                  </a:cubicBezTo>
                  <a:lnTo>
                    <a:pt x="1837283" y="104243"/>
                  </a:lnTo>
                  <a:cubicBezTo>
                    <a:pt x="1839261" y="106964"/>
                    <a:pt x="1840075" y="110898"/>
                    <a:pt x="1842053" y="113618"/>
                  </a:cubicBezTo>
                  <a:cubicBezTo>
                    <a:pt x="1838735" y="114685"/>
                    <a:pt x="1834253" y="116966"/>
                    <a:pt x="1832187" y="115532"/>
                  </a:cubicBezTo>
                  <a:cubicBezTo>
                    <a:pt x="1826891" y="113878"/>
                    <a:pt x="1824562" y="116305"/>
                    <a:pt x="1820080" y="118586"/>
                  </a:cubicBezTo>
                  <a:cubicBezTo>
                    <a:pt x="1815510" y="122153"/>
                    <a:pt x="1809951" y="124360"/>
                    <a:pt x="1805468" y="126640"/>
                  </a:cubicBezTo>
                  <a:cubicBezTo>
                    <a:pt x="1804392" y="126567"/>
                    <a:pt x="1803315" y="126494"/>
                    <a:pt x="1802326" y="125133"/>
                  </a:cubicBezTo>
                  <a:cubicBezTo>
                    <a:pt x="1801249" y="125060"/>
                    <a:pt x="1800260" y="123700"/>
                    <a:pt x="1800260" y="123700"/>
                  </a:cubicBezTo>
                  <a:cubicBezTo>
                    <a:pt x="1794701" y="125907"/>
                    <a:pt x="1789142" y="128114"/>
                    <a:pt x="1783933" y="125173"/>
                  </a:cubicBezTo>
                  <a:cubicBezTo>
                    <a:pt x="1782857" y="125100"/>
                    <a:pt x="1782769" y="126387"/>
                    <a:pt x="1781692" y="126314"/>
                  </a:cubicBezTo>
                  <a:cubicBezTo>
                    <a:pt x="1775056" y="128447"/>
                    <a:pt x="1770136" y="137162"/>
                    <a:pt x="1761522" y="136575"/>
                  </a:cubicBezTo>
                  <a:cubicBezTo>
                    <a:pt x="1755061" y="136135"/>
                    <a:pt x="1748162" y="142129"/>
                    <a:pt x="1741702" y="141689"/>
                  </a:cubicBezTo>
                  <a:cubicBezTo>
                    <a:pt x="1734077" y="142463"/>
                    <a:pt x="1727441" y="144596"/>
                    <a:pt x="1720717" y="148017"/>
                  </a:cubicBezTo>
                  <a:cubicBezTo>
                    <a:pt x="1718476" y="149157"/>
                    <a:pt x="1716323" y="149011"/>
                    <a:pt x="1715246" y="148937"/>
                  </a:cubicBezTo>
                  <a:cubicBezTo>
                    <a:pt x="1710037" y="145997"/>
                    <a:pt x="1706544" y="149637"/>
                    <a:pt x="1704128" y="153351"/>
                  </a:cubicBezTo>
                  <a:cubicBezTo>
                    <a:pt x="1698130" y="161993"/>
                    <a:pt x="1689341" y="163980"/>
                    <a:pt x="1681628" y="166040"/>
                  </a:cubicBezTo>
                  <a:cubicBezTo>
                    <a:pt x="1671762" y="167954"/>
                    <a:pt x="1661984" y="168580"/>
                    <a:pt x="1652205" y="169207"/>
                  </a:cubicBezTo>
                  <a:cubicBezTo>
                    <a:pt x="1651128" y="169134"/>
                    <a:pt x="1649789" y="172921"/>
                    <a:pt x="1647548" y="174061"/>
                  </a:cubicBezTo>
                  <a:cubicBezTo>
                    <a:pt x="1646471" y="173988"/>
                    <a:pt x="1645482" y="172628"/>
                    <a:pt x="1645482" y="172628"/>
                  </a:cubicBezTo>
                  <a:cubicBezTo>
                    <a:pt x="1639572" y="179982"/>
                    <a:pt x="1635553" y="191344"/>
                    <a:pt x="1624873" y="189324"/>
                  </a:cubicBezTo>
                  <a:lnTo>
                    <a:pt x="1623796" y="189251"/>
                  </a:lnTo>
                  <a:cubicBezTo>
                    <a:pt x="1614744" y="195098"/>
                    <a:pt x="1606305" y="191938"/>
                    <a:pt x="1598943" y="188850"/>
                  </a:cubicBezTo>
                  <a:cubicBezTo>
                    <a:pt x="1596790" y="188704"/>
                    <a:pt x="1593735" y="185910"/>
                    <a:pt x="1592833" y="183263"/>
                  </a:cubicBezTo>
                  <a:cubicBezTo>
                    <a:pt x="1590129" y="175321"/>
                    <a:pt x="1581690" y="172160"/>
                    <a:pt x="1575054" y="174294"/>
                  </a:cubicBezTo>
                  <a:cubicBezTo>
                    <a:pt x="1569495" y="176501"/>
                    <a:pt x="1564024" y="177421"/>
                    <a:pt x="1558465" y="179628"/>
                  </a:cubicBezTo>
                  <a:cubicBezTo>
                    <a:pt x="1549676" y="181615"/>
                    <a:pt x="1542051" y="182389"/>
                    <a:pt x="1533787" y="176654"/>
                  </a:cubicBezTo>
                  <a:cubicBezTo>
                    <a:pt x="1525524" y="170920"/>
                    <a:pt x="1518800" y="174340"/>
                    <a:pt x="1513704" y="185629"/>
                  </a:cubicBezTo>
                  <a:cubicBezTo>
                    <a:pt x="1509948" y="193130"/>
                    <a:pt x="1501246" y="193830"/>
                    <a:pt x="1496301" y="187029"/>
                  </a:cubicBezTo>
                  <a:cubicBezTo>
                    <a:pt x="1493334" y="182948"/>
                    <a:pt x="1491093" y="184089"/>
                    <a:pt x="1487687" y="186442"/>
                  </a:cubicBezTo>
                  <a:lnTo>
                    <a:pt x="1480700" y="193724"/>
                  </a:lnTo>
                  <a:cubicBezTo>
                    <a:pt x="1479536" y="194937"/>
                    <a:pt x="1477382" y="194790"/>
                    <a:pt x="1476306" y="194717"/>
                  </a:cubicBezTo>
                  <a:lnTo>
                    <a:pt x="1469845" y="194277"/>
                  </a:lnTo>
                  <a:cubicBezTo>
                    <a:pt x="1465538" y="193984"/>
                    <a:pt x="1461319" y="192403"/>
                    <a:pt x="1457100" y="190823"/>
                  </a:cubicBezTo>
                  <a:cubicBezTo>
                    <a:pt x="1451803" y="189169"/>
                    <a:pt x="1447760" y="185015"/>
                    <a:pt x="1442463" y="183361"/>
                  </a:cubicBezTo>
                  <a:cubicBezTo>
                    <a:pt x="1433937" y="181488"/>
                    <a:pt x="1432397" y="172333"/>
                    <a:pt x="1429605" y="165678"/>
                  </a:cubicBezTo>
                  <a:cubicBezTo>
                    <a:pt x="1427715" y="161671"/>
                    <a:pt x="1423759" y="156230"/>
                    <a:pt x="1419364" y="157223"/>
                  </a:cubicBezTo>
                  <a:cubicBezTo>
                    <a:pt x="1414882" y="159503"/>
                    <a:pt x="1410750" y="156636"/>
                    <a:pt x="1407607" y="155129"/>
                  </a:cubicBezTo>
                  <a:cubicBezTo>
                    <a:pt x="1406531" y="155056"/>
                    <a:pt x="1404465" y="153622"/>
                    <a:pt x="1403388" y="153549"/>
                  </a:cubicBezTo>
                  <a:cubicBezTo>
                    <a:pt x="1396026" y="150462"/>
                    <a:pt x="1390292" y="155242"/>
                    <a:pt x="1384469" y="161310"/>
                  </a:cubicBezTo>
                  <a:lnTo>
                    <a:pt x="1379812" y="166164"/>
                  </a:lnTo>
                  <a:cubicBezTo>
                    <a:pt x="1378647" y="167378"/>
                    <a:pt x="1378472" y="169952"/>
                    <a:pt x="1377308" y="171165"/>
                  </a:cubicBezTo>
                  <a:cubicBezTo>
                    <a:pt x="1370409" y="177160"/>
                    <a:pt x="1364124" y="174146"/>
                    <a:pt x="1356849" y="169772"/>
                  </a:cubicBezTo>
                  <a:cubicBezTo>
                    <a:pt x="1350652" y="165471"/>
                    <a:pt x="1342852" y="168818"/>
                    <a:pt x="1340172" y="176393"/>
                  </a:cubicBezTo>
                  <a:cubicBezTo>
                    <a:pt x="1338745" y="181467"/>
                    <a:pt x="1337405" y="185254"/>
                    <a:pt x="1331846" y="187461"/>
                  </a:cubicBezTo>
                  <a:cubicBezTo>
                    <a:pt x="1326199" y="190955"/>
                    <a:pt x="1319563" y="193089"/>
                    <a:pt x="1317873" y="202024"/>
                  </a:cubicBezTo>
                  <a:cubicBezTo>
                    <a:pt x="1317785" y="203311"/>
                    <a:pt x="1316620" y="204524"/>
                    <a:pt x="1315544" y="204451"/>
                  </a:cubicBezTo>
                  <a:cubicBezTo>
                    <a:pt x="1312226" y="205518"/>
                    <a:pt x="1309985" y="206658"/>
                    <a:pt x="1306667" y="207725"/>
                  </a:cubicBezTo>
                  <a:lnTo>
                    <a:pt x="1296976" y="207065"/>
                  </a:lnTo>
                  <a:cubicBezTo>
                    <a:pt x="1290603" y="205338"/>
                    <a:pt x="1284318" y="202324"/>
                    <a:pt x="1277945" y="200597"/>
                  </a:cubicBezTo>
                  <a:cubicBezTo>
                    <a:pt x="1270496" y="198796"/>
                    <a:pt x="1263684" y="203504"/>
                    <a:pt x="1256059" y="204277"/>
                  </a:cubicBezTo>
                  <a:lnTo>
                    <a:pt x="1254895" y="205491"/>
                  </a:lnTo>
                  <a:cubicBezTo>
                    <a:pt x="1252478" y="209205"/>
                    <a:pt x="1249336" y="207698"/>
                    <a:pt x="1247358" y="204977"/>
                  </a:cubicBezTo>
                  <a:cubicBezTo>
                    <a:pt x="1243401" y="199536"/>
                    <a:pt x="1235952" y="197736"/>
                    <a:pt x="1230393" y="199943"/>
                  </a:cubicBezTo>
                  <a:cubicBezTo>
                    <a:pt x="1223669" y="203363"/>
                    <a:pt x="1217033" y="205497"/>
                    <a:pt x="1210397" y="207631"/>
                  </a:cubicBezTo>
                  <a:cubicBezTo>
                    <a:pt x="1208244" y="207484"/>
                    <a:pt x="1206178" y="206050"/>
                    <a:pt x="1205101" y="205977"/>
                  </a:cubicBezTo>
                  <a:cubicBezTo>
                    <a:pt x="1202948" y="205830"/>
                    <a:pt x="1199805" y="204323"/>
                    <a:pt x="1198641" y="205537"/>
                  </a:cubicBezTo>
                  <a:cubicBezTo>
                    <a:pt x="1189501" y="212671"/>
                    <a:pt x="1181062" y="209511"/>
                    <a:pt x="1173876" y="203850"/>
                  </a:cubicBezTo>
                  <a:cubicBezTo>
                    <a:pt x="1169744" y="200982"/>
                    <a:pt x="1163459" y="197969"/>
                    <a:pt x="1161831" y="190100"/>
                  </a:cubicBezTo>
                  <a:cubicBezTo>
                    <a:pt x="1161105" y="184879"/>
                    <a:pt x="1157149" y="179438"/>
                    <a:pt x="1154182" y="175358"/>
                  </a:cubicBezTo>
                  <a:cubicBezTo>
                    <a:pt x="1149236" y="168556"/>
                    <a:pt x="1144466" y="159181"/>
                    <a:pt x="1134775" y="158521"/>
                  </a:cubicBezTo>
                  <a:cubicBezTo>
                    <a:pt x="1132622" y="158374"/>
                    <a:pt x="1130819" y="153080"/>
                    <a:pt x="1129655" y="154293"/>
                  </a:cubicBezTo>
                  <a:cubicBezTo>
                    <a:pt x="1125260" y="155287"/>
                    <a:pt x="1125435" y="152713"/>
                    <a:pt x="1123457" y="149993"/>
                  </a:cubicBezTo>
                  <a:cubicBezTo>
                    <a:pt x="1121479" y="147272"/>
                    <a:pt x="1118424" y="144478"/>
                    <a:pt x="1116534" y="140471"/>
                  </a:cubicBezTo>
                  <a:cubicBezTo>
                    <a:pt x="1113654" y="135103"/>
                    <a:pt x="1110862" y="128449"/>
                    <a:pt x="1107983" y="123081"/>
                  </a:cubicBezTo>
                  <a:cubicBezTo>
                    <a:pt x="1105103" y="117713"/>
                    <a:pt x="1103388" y="111132"/>
                    <a:pt x="1100508" y="105764"/>
                  </a:cubicBezTo>
                  <a:cubicBezTo>
                    <a:pt x="1099519" y="104404"/>
                    <a:pt x="1096377" y="102897"/>
                    <a:pt x="1095212" y="104111"/>
                  </a:cubicBezTo>
                  <a:lnTo>
                    <a:pt x="1081765" y="110952"/>
                  </a:lnTo>
                  <a:cubicBezTo>
                    <a:pt x="1079524" y="112092"/>
                    <a:pt x="1078272" y="114592"/>
                    <a:pt x="1077020" y="117093"/>
                  </a:cubicBezTo>
                  <a:lnTo>
                    <a:pt x="1076031" y="115733"/>
                  </a:lnTo>
                  <a:cubicBezTo>
                    <a:pt x="1077371" y="111945"/>
                    <a:pt x="1078710" y="108158"/>
                    <a:pt x="1079875" y="106944"/>
                  </a:cubicBezTo>
                  <a:lnTo>
                    <a:pt x="1067217" y="102203"/>
                  </a:lnTo>
                  <a:cubicBezTo>
                    <a:pt x="1064074" y="100696"/>
                    <a:pt x="1058690" y="100330"/>
                    <a:pt x="1056537" y="100183"/>
                  </a:cubicBezTo>
                  <a:lnTo>
                    <a:pt x="1039309" y="99009"/>
                  </a:lnTo>
                  <a:cubicBezTo>
                    <a:pt x="1032848" y="98569"/>
                    <a:pt x="1027552" y="96915"/>
                    <a:pt x="1021004" y="97762"/>
                  </a:cubicBezTo>
                  <a:cubicBezTo>
                    <a:pt x="1016609" y="98756"/>
                    <a:pt x="1013555" y="95962"/>
                    <a:pt x="1010500" y="93168"/>
                  </a:cubicBezTo>
                  <a:cubicBezTo>
                    <a:pt x="1002412" y="84860"/>
                    <a:pt x="994411" y="75264"/>
                    <a:pt x="982304" y="78318"/>
                  </a:cubicBezTo>
                  <a:cubicBezTo>
                    <a:pt x="981227" y="78245"/>
                    <a:pt x="979161" y="76811"/>
                    <a:pt x="978172" y="75451"/>
                  </a:cubicBezTo>
                  <a:cubicBezTo>
                    <a:pt x="975030" y="73944"/>
                    <a:pt x="973052" y="71224"/>
                    <a:pt x="968920" y="68356"/>
                  </a:cubicBezTo>
                  <a:cubicBezTo>
                    <a:pt x="968657" y="72217"/>
                    <a:pt x="968569" y="73504"/>
                    <a:pt x="969471" y="76151"/>
                  </a:cubicBezTo>
                  <a:cubicBezTo>
                    <a:pt x="967142" y="78578"/>
                    <a:pt x="966153" y="77218"/>
                    <a:pt x="965164" y="75858"/>
                  </a:cubicBezTo>
                  <a:cubicBezTo>
                    <a:pt x="963999" y="77071"/>
                    <a:pt x="962747" y="79572"/>
                    <a:pt x="961670" y="79498"/>
                  </a:cubicBezTo>
                  <a:cubicBezTo>
                    <a:pt x="956111" y="81705"/>
                    <a:pt x="950640" y="82625"/>
                    <a:pt x="945081" y="84832"/>
                  </a:cubicBezTo>
                  <a:cubicBezTo>
                    <a:pt x="942840" y="85973"/>
                    <a:pt x="940598" y="87113"/>
                    <a:pt x="939434" y="88326"/>
                  </a:cubicBezTo>
                  <a:cubicBezTo>
                    <a:pt x="934864" y="91894"/>
                    <a:pt x="931195" y="98108"/>
                    <a:pt x="923746" y="96308"/>
                  </a:cubicBezTo>
                  <a:cubicBezTo>
                    <a:pt x="922669" y="96234"/>
                    <a:pt x="920340" y="98662"/>
                    <a:pt x="918187" y="98515"/>
                  </a:cubicBezTo>
                  <a:cubicBezTo>
                    <a:pt x="915945" y="99655"/>
                    <a:pt x="912715" y="99435"/>
                    <a:pt x="910474" y="100575"/>
                  </a:cubicBezTo>
                  <a:lnTo>
                    <a:pt x="908321" y="100428"/>
                  </a:lnTo>
                  <a:cubicBezTo>
                    <a:pt x="901685" y="102562"/>
                    <a:pt x="896126" y="104769"/>
                    <a:pt x="889577" y="105616"/>
                  </a:cubicBezTo>
                  <a:lnTo>
                    <a:pt x="885270" y="105322"/>
                  </a:lnTo>
                  <a:cubicBezTo>
                    <a:pt x="879887" y="104956"/>
                    <a:pt x="875667" y="103375"/>
                    <a:pt x="870284" y="103009"/>
                  </a:cubicBezTo>
                  <a:cubicBezTo>
                    <a:pt x="864900" y="102642"/>
                    <a:pt x="859341" y="104849"/>
                    <a:pt x="853957" y="104482"/>
                  </a:cubicBezTo>
                  <a:cubicBezTo>
                    <a:pt x="847496" y="104042"/>
                    <a:pt x="839959" y="103528"/>
                    <a:pt x="834926" y="98014"/>
                  </a:cubicBezTo>
                  <a:cubicBezTo>
                    <a:pt x="833937" y="96654"/>
                    <a:pt x="830707" y="96434"/>
                    <a:pt x="828466" y="97574"/>
                  </a:cubicBezTo>
                  <a:cubicBezTo>
                    <a:pt x="820841" y="98347"/>
                    <a:pt x="813216" y="99121"/>
                    <a:pt x="806580" y="101254"/>
                  </a:cubicBezTo>
                  <a:cubicBezTo>
                    <a:pt x="799944" y="103388"/>
                    <a:pt x="796889" y="100594"/>
                    <a:pt x="795174" y="94013"/>
                  </a:cubicBezTo>
                  <a:cubicBezTo>
                    <a:pt x="794273" y="91366"/>
                    <a:pt x="792294" y="88645"/>
                    <a:pt x="790316" y="85925"/>
                  </a:cubicBezTo>
                  <a:cubicBezTo>
                    <a:pt x="787261" y="83131"/>
                    <a:pt x="784294" y="79050"/>
                    <a:pt x="781064" y="78830"/>
                  </a:cubicBezTo>
                  <a:cubicBezTo>
                    <a:pt x="773527" y="78317"/>
                    <a:pt x="769570" y="72876"/>
                    <a:pt x="764450" y="68648"/>
                  </a:cubicBezTo>
                  <a:cubicBezTo>
                    <a:pt x="756274" y="61627"/>
                    <a:pt x="749263" y="53392"/>
                    <a:pt x="738407" y="53945"/>
                  </a:cubicBezTo>
                  <a:lnTo>
                    <a:pt x="738846" y="47511"/>
                  </a:lnTo>
                  <a:cubicBezTo>
                    <a:pt x="740999" y="47657"/>
                    <a:pt x="743153" y="47804"/>
                    <a:pt x="745394" y="46664"/>
                  </a:cubicBezTo>
                  <a:cubicBezTo>
                    <a:pt x="742339" y="43870"/>
                    <a:pt x="742602" y="40009"/>
                    <a:pt x="740624" y="37289"/>
                  </a:cubicBezTo>
                  <a:cubicBezTo>
                    <a:pt x="736580" y="33135"/>
                    <a:pt x="732361" y="31554"/>
                    <a:pt x="728229" y="28687"/>
                  </a:cubicBezTo>
                  <a:cubicBezTo>
                    <a:pt x="725086" y="27180"/>
                    <a:pt x="720779" y="26887"/>
                    <a:pt x="722495" y="33468"/>
                  </a:cubicBezTo>
                  <a:cubicBezTo>
                    <a:pt x="717023" y="34388"/>
                    <a:pt x="712716" y="34095"/>
                    <a:pt x="710387" y="36522"/>
                  </a:cubicBezTo>
                  <a:cubicBezTo>
                    <a:pt x="705817" y="40089"/>
                    <a:pt x="701686" y="37222"/>
                    <a:pt x="698631" y="34428"/>
                  </a:cubicBezTo>
                  <a:cubicBezTo>
                    <a:pt x="696565" y="32994"/>
                    <a:pt x="694499" y="31561"/>
                    <a:pt x="692258" y="32701"/>
                  </a:cubicBezTo>
                  <a:cubicBezTo>
                    <a:pt x="678811" y="39542"/>
                    <a:pt x="666153" y="34801"/>
                    <a:pt x="653232" y="33921"/>
                  </a:cubicBezTo>
                  <a:cubicBezTo>
                    <a:pt x="651078" y="33774"/>
                    <a:pt x="649012" y="32340"/>
                    <a:pt x="645782" y="32120"/>
                  </a:cubicBezTo>
                  <a:cubicBezTo>
                    <a:pt x="641563" y="30540"/>
                    <a:pt x="638508" y="27746"/>
                    <a:pt x="634289" y="26166"/>
                  </a:cubicBezTo>
                  <a:cubicBezTo>
                    <a:pt x="630069" y="24585"/>
                    <a:pt x="624773" y="22932"/>
                    <a:pt x="620554" y="21351"/>
                  </a:cubicBezTo>
                  <a:lnTo>
                    <a:pt x="617324" y="21131"/>
                  </a:lnTo>
                  <a:cubicBezTo>
                    <a:pt x="609786" y="20618"/>
                    <a:pt x="602161" y="21391"/>
                    <a:pt x="595701" y="20951"/>
                  </a:cubicBezTo>
                  <a:cubicBezTo>
                    <a:pt x="590317" y="20584"/>
                    <a:pt x="585109" y="17644"/>
                    <a:pt x="578736" y="15917"/>
                  </a:cubicBezTo>
                  <a:cubicBezTo>
                    <a:pt x="578360" y="5548"/>
                    <a:pt x="569571" y="7535"/>
                    <a:pt x="564538" y="2021"/>
                  </a:cubicBezTo>
                  <a:cubicBezTo>
                    <a:pt x="563549" y="661"/>
                    <a:pt x="561308" y="1801"/>
                    <a:pt x="560231" y="1727"/>
                  </a:cubicBezTo>
                  <a:cubicBezTo>
                    <a:pt x="553858" y="0"/>
                    <a:pt x="549288" y="3568"/>
                    <a:pt x="546696" y="9855"/>
                  </a:cubicBezTo>
                  <a:cubicBezTo>
                    <a:pt x="543028" y="16070"/>
                    <a:pt x="534238" y="18057"/>
                    <a:pt x="536767" y="28572"/>
                  </a:cubicBezTo>
                  <a:cubicBezTo>
                    <a:pt x="537756" y="29932"/>
                    <a:pt x="539822" y="31366"/>
                    <a:pt x="540724" y="34013"/>
                  </a:cubicBezTo>
                  <a:cubicBezTo>
                    <a:pt x="540461" y="37874"/>
                    <a:pt x="539208" y="40374"/>
                    <a:pt x="536066" y="38867"/>
                  </a:cubicBezTo>
                  <a:cubicBezTo>
                    <a:pt x="534989" y="38794"/>
                    <a:pt x="533737" y="41294"/>
                    <a:pt x="532573" y="42508"/>
                  </a:cubicBezTo>
                  <a:cubicBezTo>
                    <a:pt x="531408" y="43722"/>
                    <a:pt x="531233" y="46295"/>
                    <a:pt x="530156" y="46222"/>
                  </a:cubicBezTo>
                  <a:cubicBezTo>
                    <a:pt x="523520" y="48356"/>
                    <a:pt x="518775" y="54497"/>
                    <a:pt x="511325" y="52696"/>
                  </a:cubicBezTo>
                  <a:lnTo>
                    <a:pt x="509172" y="52550"/>
                  </a:lnTo>
                  <a:cubicBezTo>
                    <a:pt x="502273" y="58544"/>
                    <a:pt x="495900" y="56817"/>
                    <a:pt x="488450" y="55017"/>
                  </a:cubicBezTo>
                  <a:cubicBezTo>
                    <a:pt x="485308" y="53510"/>
                    <a:pt x="480913" y="54503"/>
                    <a:pt x="476606" y="54210"/>
                  </a:cubicBezTo>
                  <a:cubicBezTo>
                    <a:pt x="473376" y="53990"/>
                    <a:pt x="470146" y="53770"/>
                    <a:pt x="467091" y="50976"/>
                  </a:cubicBezTo>
                  <a:cubicBezTo>
                    <a:pt x="462959" y="48109"/>
                    <a:pt x="458915" y="43954"/>
                    <a:pt x="454783" y="41087"/>
                  </a:cubicBezTo>
                  <a:cubicBezTo>
                    <a:pt x="450652" y="38220"/>
                    <a:pt x="445268" y="37853"/>
                    <a:pt x="445882" y="28845"/>
                  </a:cubicBezTo>
                  <a:cubicBezTo>
                    <a:pt x="445969" y="27558"/>
                    <a:pt x="443904" y="26124"/>
                    <a:pt x="443991" y="24837"/>
                  </a:cubicBezTo>
                  <a:cubicBezTo>
                    <a:pt x="435928" y="32045"/>
                    <a:pt x="429029" y="38040"/>
                    <a:pt x="422130" y="44034"/>
                  </a:cubicBezTo>
                  <a:cubicBezTo>
                    <a:pt x="418637" y="47675"/>
                    <a:pt x="413979" y="52529"/>
                    <a:pt x="415694" y="59110"/>
                  </a:cubicBezTo>
                  <a:cubicBezTo>
                    <a:pt x="415607" y="60397"/>
                    <a:pt x="414442" y="61611"/>
                    <a:pt x="414355" y="62898"/>
                  </a:cubicBezTo>
                  <a:cubicBezTo>
                    <a:pt x="413102" y="65398"/>
                    <a:pt x="411850" y="67898"/>
                    <a:pt x="409609" y="69039"/>
                  </a:cubicBezTo>
                  <a:cubicBezTo>
                    <a:pt x="407193" y="72753"/>
                    <a:pt x="404776" y="76467"/>
                    <a:pt x="402272" y="81468"/>
                  </a:cubicBezTo>
                  <a:lnTo>
                    <a:pt x="395285" y="88749"/>
                  </a:lnTo>
                  <a:cubicBezTo>
                    <a:pt x="392869" y="92463"/>
                    <a:pt x="390452" y="96177"/>
                    <a:pt x="387047" y="98531"/>
                  </a:cubicBezTo>
                  <a:cubicBezTo>
                    <a:pt x="378983" y="105739"/>
                    <a:pt x="370920" y="112946"/>
                    <a:pt x="361780" y="120081"/>
                  </a:cubicBezTo>
                  <a:cubicBezTo>
                    <a:pt x="357122" y="124935"/>
                    <a:pt x="351476" y="128429"/>
                    <a:pt x="346818" y="133283"/>
                  </a:cubicBezTo>
                  <a:cubicBezTo>
                    <a:pt x="338755" y="140491"/>
                    <a:pt x="329702" y="146339"/>
                    <a:pt x="324606" y="157628"/>
                  </a:cubicBezTo>
                  <a:cubicBezTo>
                    <a:pt x="324519" y="158915"/>
                    <a:pt x="322277" y="160055"/>
                    <a:pt x="321113" y="161268"/>
                  </a:cubicBezTo>
                  <a:cubicBezTo>
                    <a:pt x="315379" y="166049"/>
                    <a:pt x="306765" y="165462"/>
                    <a:pt x="306063" y="175758"/>
                  </a:cubicBezTo>
                  <a:cubicBezTo>
                    <a:pt x="297449" y="175171"/>
                    <a:pt x="292616" y="182599"/>
                    <a:pt x="287871" y="188740"/>
                  </a:cubicBezTo>
                  <a:cubicBezTo>
                    <a:pt x="284290" y="193667"/>
                    <a:pt x="280621" y="199882"/>
                    <a:pt x="276051" y="203449"/>
                  </a:cubicBezTo>
                  <a:cubicBezTo>
                    <a:pt x="271569" y="205730"/>
                    <a:pt x="266273" y="204076"/>
                    <a:pt x="260889" y="203709"/>
                  </a:cubicBezTo>
                  <a:cubicBezTo>
                    <a:pt x="258735" y="203562"/>
                    <a:pt x="256582" y="203416"/>
                    <a:pt x="256494" y="204703"/>
                  </a:cubicBezTo>
                  <a:cubicBezTo>
                    <a:pt x="251837" y="209557"/>
                    <a:pt x="246190" y="213051"/>
                    <a:pt x="242521" y="219265"/>
                  </a:cubicBezTo>
                  <a:cubicBezTo>
                    <a:pt x="238853" y="225480"/>
                    <a:pt x="235359" y="229120"/>
                    <a:pt x="229888" y="230040"/>
                  </a:cubicBezTo>
                  <a:cubicBezTo>
                    <a:pt x="224416" y="230961"/>
                    <a:pt x="218594" y="237028"/>
                    <a:pt x="211320" y="232654"/>
                  </a:cubicBezTo>
                  <a:cubicBezTo>
                    <a:pt x="205035" y="229640"/>
                    <a:pt x="197322" y="231700"/>
                    <a:pt x="193366" y="226259"/>
                  </a:cubicBezTo>
                  <a:cubicBezTo>
                    <a:pt x="184664" y="226959"/>
                    <a:pt x="178028" y="229093"/>
                    <a:pt x="170403" y="229867"/>
                  </a:cubicBezTo>
                  <a:cubicBezTo>
                    <a:pt x="161614" y="231854"/>
                    <a:pt x="152011" y="229906"/>
                    <a:pt x="143948" y="237114"/>
                  </a:cubicBezTo>
                  <a:cubicBezTo>
                    <a:pt x="137049" y="243109"/>
                    <a:pt x="131227" y="249176"/>
                    <a:pt x="121624" y="247229"/>
                  </a:cubicBezTo>
                  <a:cubicBezTo>
                    <a:pt x="122174" y="255024"/>
                    <a:pt x="122813" y="261532"/>
                    <a:pt x="123363" y="269327"/>
                  </a:cubicBezTo>
                  <a:cubicBezTo>
                    <a:pt x="124114" y="290064"/>
                    <a:pt x="124865" y="310801"/>
                    <a:pt x="124539" y="331465"/>
                  </a:cubicBezTo>
                  <a:cubicBezTo>
                    <a:pt x="126016" y="357423"/>
                    <a:pt x="125427" y="381948"/>
                    <a:pt x="121607" y="406252"/>
                  </a:cubicBezTo>
                  <a:cubicBezTo>
                    <a:pt x="117087" y="440852"/>
                    <a:pt x="26387" y="1629291"/>
                    <a:pt x="14504" y="1660804"/>
                  </a:cubicBezTo>
                  <a:lnTo>
                    <a:pt x="2972" y="1687169"/>
                  </a:lnTo>
                  <a:cubicBezTo>
                    <a:pt x="0" y="1693431"/>
                    <a:pt x="3348" y="1697537"/>
                    <a:pt x="8644" y="1699191"/>
                  </a:cubicBezTo>
                  <a:cubicBezTo>
                    <a:pt x="15016" y="1700918"/>
                    <a:pt x="16819" y="1706212"/>
                    <a:pt x="18534" y="1712794"/>
                  </a:cubicBezTo>
                  <a:cubicBezTo>
                    <a:pt x="19987" y="1723236"/>
                    <a:pt x="16055" y="1733311"/>
                    <a:pt x="19661" y="1743899"/>
                  </a:cubicBezTo>
                  <a:cubicBezTo>
                    <a:pt x="21463" y="1749194"/>
                    <a:pt x="18696" y="1758055"/>
                    <a:pt x="17093" y="1765704"/>
                  </a:cubicBezTo>
                  <a:cubicBezTo>
                    <a:pt x="15315" y="1775925"/>
                    <a:pt x="16767" y="1786367"/>
                    <a:pt x="19384" y="1795596"/>
                  </a:cubicBezTo>
                  <a:cubicBezTo>
                    <a:pt x="25869" y="1811552"/>
                    <a:pt x="25718" y="1829642"/>
                    <a:pt x="24579" y="1846372"/>
                  </a:cubicBezTo>
                  <a:cubicBezTo>
                    <a:pt x="24316" y="1850232"/>
                    <a:pt x="25129" y="1854166"/>
                    <a:pt x="26031" y="1856814"/>
                  </a:cubicBezTo>
                  <a:cubicBezTo>
                    <a:pt x="28009" y="1859534"/>
                    <a:pt x="32141" y="1862401"/>
                    <a:pt x="36360" y="1863982"/>
                  </a:cubicBezTo>
                  <a:lnTo>
                    <a:pt x="61150" y="1881185"/>
                  </a:lnTo>
                  <a:cubicBezTo>
                    <a:pt x="72468" y="1889713"/>
                    <a:pt x="82247" y="1889087"/>
                    <a:pt x="93628" y="1880812"/>
                  </a:cubicBezTo>
                  <a:cubicBezTo>
                    <a:pt x="94792" y="1879598"/>
                    <a:pt x="98110" y="1878532"/>
                    <a:pt x="99187" y="1878605"/>
                  </a:cubicBezTo>
                  <a:cubicBezTo>
                    <a:pt x="106636" y="1880405"/>
                    <a:pt x="114174" y="1880919"/>
                    <a:pt x="120108" y="1889080"/>
                  </a:cubicBezTo>
                  <a:cubicBezTo>
                    <a:pt x="127119" y="1897315"/>
                    <a:pt x="137536" y="1903197"/>
                    <a:pt x="145712" y="1910218"/>
                  </a:cubicBezTo>
                  <a:cubicBezTo>
                    <a:pt x="150833" y="1914445"/>
                    <a:pt x="156942" y="1920033"/>
                    <a:pt x="159822" y="1925401"/>
                  </a:cubicBezTo>
                  <a:cubicBezTo>
                    <a:pt x="161800" y="1928121"/>
                    <a:pt x="163778" y="1930842"/>
                    <a:pt x="165844" y="1932275"/>
                  </a:cubicBezTo>
                  <a:cubicBezTo>
                    <a:pt x="177338" y="1938230"/>
                    <a:pt x="182922" y="1951539"/>
                    <a:pt x="189757" y="1962348"/>
                  </a:cubicBezTo>
                  <a:cubicBezTo>
                    <a:pt x="195604" y="1971797"/>
                    <a:pt x="203868" y="1977531"/>
                    <a:pt x="213471" y="1979478"/>
                  </a:cubicBezTo>
                  <a:cubicBezTo>
                    <a:pt x="224063" y="1982785"/>
                    <a:pt x="234743" y="1984806"/>
                    <a:pt x="245335" y="1988113"/>
                  </a:cubicBezTo>
                  <a:cubicBezTo>
                    <a:pt x="249554" y="1989693"/>
                    <a:pt x="254850" y="1991347"/>
                    <a:pt x="258982" y="1994214"/>
                  </a:cubicBezTo>
                  <a:cubicBezTo>
                    <a:pt x="264190" y="1997155"/>
                    <a:pt x="269574" y="1997522"/>
                    <a:pt x="273618" y="2001676"/>
                  </a:cubicBezTo>
                  <a:cubicBezTo>
                    <a:pt x="279640" y="2008551"/>
                    <a:pt x="285838" y="2012851"/>
                    <a:pt x="294627" y="2010864"/>
                  </a:cubicBezTo>
                  <a:cubicBezTo>
                    <a:pt x="297945" y="2009798"/>
                    <a:pt x="302077" y="2012665"/>
                    <a:pt x="305219" y="2014172"/>
                  </a:cubicBezTo>
                  <a:cubicBezTo>
                    <a:pt x="306296" y="2014245"/>
                    <a:pt x="307285" y="2015605"/>
                    <a:pt x="308362" y="2015679"/>
                  </a:cubicBezTo>
                  <a:cubicBezTo>
                    <a:pt x="320118" y="2017773"/>
                    <a:pt x="331061" y="2015932"/>
                    <a:pt x="342004" y="2014092"/>
                  </a:cubicBezTo>
                  <a:cubicBezTo>
                    <a:pt x="346399" y="2013099"/>
                    <a:pt x="350794" y="2012105"/>
                    <a:pt x="355276" y="2009825"/>
                  </a:cubicBezTo>
                  <a:cubicBezTo>
                    <a:pt x="367558" y="2004197"/>
                    <a:pt x="379841" y="1998569"/>
                    <a:pt x="391135" y="1991582"/>
                  </a:cubicBezTo>
                  <a:cubicBezTo>
                    <a:pt x="399023" y="1986947"/>
                    <a:pt x="406911" y="1982313"/>
                    <a:pt x="415174" y="1988048"/>
                  </a:cubicBezTo>
                  <a:lnTo>
                    <a:pt x="419481" y="1988341"/>
                  </a:lnTo>
                  <a:cubicBezTo>
                    <a:pt x="427018" y="1988855"/>
                    <a:pt x="434643" y="1988081"/>
                    <a:pt x="441191" y="1987235"/>
                  </a:cubicBezTo>
                  <a:cubicBezTo>
                    <a:pt x="442268" y="1987308"/>
                    <a:pt x="444422" y="1987455"/>
                    <a:pt x="444509" y="1986168"/>
                  </a:cubicBezTo>
                  <a:cubicBezTo>
                    <a:pt x="448090" y="1981240"/>
                    <a:pt x="453474" y="1981607"/>
                    <a:pt x="458945" y="1980687"/>
                  </a:cubicBezTo>
                  <a:cubicBezTo>
                    <a:pt x="467647" y="1979987"/>
                    <a:pt x="476261" y="1980574"/>
                    <a:pt x="483160" y="1974579"/>
                  </a:cubicBezTo>
                  <a:cubicBezTo>
                    <a:pt x="489971" y="1969872"/>
                    <a:pt x="496519" y="1969025"/>
                    <a:pt x="504144" y="1968252"/>
                  </a:cubicBezTo>
                  <a:cubicBezTo>
                    <a:pt x="505221" y="1968325"/>
                    <a:pt x="507462" y="1967185"/>
                    <a:pt x="508539" y="1967258"/>
                  </a:cubicBezTo>
                  <a:cubicBezTo>
                    <a:pt x="514010" y="1966338"/>
                    <a:pt x="519657" y="1962844"/>
                    <a:pt x="523876" y="1964424"/>
                  </a:cubicBezTo>
                  <a:cubicBezTo>
                    <a:pt x="533392" y="1967658"/>
                    <a:pt x="537962" y="1964091"/>
                    <a:pt x="545124" y="1954236"/>
                  </a:cubicBezTo>
                  <a:cubicBezTo>
                    <a:pt x="546376" y="1951735"/>
                    <a:pt x="549694" y="1950669"/>
                    <a:pt x="551935" y="1949528"/>
                  </a:cubicBezTo>
                  <a:cubicBezTo>
                    <a:pt x="557406" y="1948608"/>
                    <a:pt x="562702" y="1950262"/>
                    <a:pt x="568174" y="1949342"/>
                  </a:cubicBezTo>
                  <a:cubicBezTo>
                    <a:pt x="571404" y="1949562"/>
                    <a:pt x="574897" y="1945921"/>
                    <a:pt x="577051" y="1946068"/>
                  </a:cubicBezTo>
                  <a:cubicBezTo>
                    <a:pt x="585577" y="1947942"/>
                    <a:pt x="595531" y="1944741"/>
                    <a:pt x="602630" y="1951689"/>
                  </a:cubicBezTo>
                  <a:cubicBezTo>
                    <a:pt x="603619" y="1953049"/>
                    <a:pt x="605773" y="1953196"/>
                    <a:pt x="607926" y="1953343"/>
                  </a:cubicBezTo>
                  <a:cubicBezTo>
                    <a:pt x="621836" y="1955584"/>
                    <a:pt x="633330" y="1961538"/>
                    <a:pt x="642319" y="1972493"/>
                  </a:cubicBezTo>
                  <a:cubicBezTo>
                    <a:pt x="645286" y="1976574"/>
                    <a:pt x="649418" y="1979441"/>
                    <a:pt x="652473" y="1982235"/>
                  </a:cubicBezTo>
                  <a:cubicBezTo>
                    <a:pt x="655528" y="1985029"/>
                    <a:pt x="659835" y="1985323"/>
                    <a:pt x="662977" y="1986829"/>
                  </a:cubicBezTo>
                  <a:cubicBezTo>
                    <a:pt x="666120" y="1988336"/>
                    <a:pt x="668186" y="1989770"/>
                    <a:pt x="671416" y="1989990"/>
                  </a:cubicBezTo>
                  <a:cubicBezTo>
                    <a:pt x="676800" y="1990357"/>
                    <a:pt x="680932" y="1993224"/>
                    <a:pt x="683811" y="1998592"/>
                  </a:cubicBezTo>
                  <a:cubicBezTo>
                    <a:pt x="684800" y="1999952"/>
                    <a:pt x="685789" y="2001312"/>
                    <a:pt x="686691" y="2003960"/>
                  </a:cubicBezTo>
                  <a:cubicBezTo>
                    <a:pt x="685351" y="2007747"/>
                    <a:pt x="691110" y="2018482"/>
                    <a:pt x="695417" y="2018776"/>
                  </a:cubicBezTo>
                  <a:cubicBezTo>
                    <a:pt x="702954" y="2019289"/>
                    <a:pt x="710316" y="2022377"/>
                    <a:pt x="716338" y="2029251"/>
                  </a:cubicBezTo>
                  <a:cubicBezTo>
                    <a:pt x="717327" y="2030611"/>
                    <a:pt x="719481" y="2030758"/>
                    <a:pt x="721722" y="2029618"/>
                  </a:cubicBezTo>
                  <a:cubicBezTo>
                    <a:pt x="725040" y="2028551"/>
                    <a:pt x="727193" y="2028698"/>
                    <a:pt x="729084" y="2032705"/>
                  </a:cubicBezTo>
                  <a:cubicBezTo>
                    <a:pt x="730073" y="2034066"/>
                    <a:pt x="734380" y="2034359"/>
                    <a:pt x="736534" y="2034506"/>
                  </a:cubicBezTo>
                  <a:cubicBezTo>
                    <a:pt x="741917" y="2034872"/>
                    <a:pt x="748465" y="2034026"/>
                    <a:pt x="753762" y="2035679"/>
                  </a:cubicBezTo>
                  <a:cubicBezTo>
                    <a:pt x="763365" y="2037626"/>
                    <a:pt x="771891" y="2039500"/>
                    <a:pt x="781407" y="2042734"/>
                  </a:cubicBezTo>
                  <a:cubicBezTo>
                    <a:pt x="783560" y="2042881"/>
                    <a:pt x="785626" y="2044315"/>
                    <a:pt x="786615" y="2045675"/>
                  </a:cubicBezTo>
                  <a:cubicBezTo>
                    <a:pt x="788330" y="2052256"/>
                    <a:pt x="793714" y="2052623"/>
                    <a:pt x="796856" y="2054130"/>
                  </a:cubicBezTo>
                  <a:cubicBezTo>
                    <a:pt x="799999" y="2055637"/>
                    <a:pt x="804218" y="2057217"/>
                    <a:pt x="806372" y="2057364"/>
                  </a:cubicBezTo>
                  <a:cubicBezTo>
                    <a:pt x="807536" y="2056150"/>
                    <a:pt x="809777" y="2055010"/>
                    <a:pt x="812106" y="2052583"/>
                  </a:cubicBezTo>
                  <a:cubicBezTo>
                    <a:pt x="807799" y="2052290"/>
                    <a:pt x="805558" y="2053430"/>
                    <a:pt x="803405" y="2053283"/>
                  </a:cubicBezTo>
                  <a:cubicBezTo>
                    <a:pt x="808150" y="2047142"/>
                    <a:pt x="812545" y="2046148"/>
                    <a:pt x="817665" y="2050376"/>
                  </a:cubicBezTo>
                  <a:cubicBezTo>
                    <a:pt x="823687" y="2057250"/>
                    <a:pt x="829071" y="2057617"/>
                    <a:pt x="837047" y="2051696"/>
                  </a:cubicBezTo>
                  <a:lnTo>
                    <a:pt x="843770" y="2048276"/>
                  </a:lnTo>
                  <a:lnTo>
                    <a:pt x="844209" y="2041841"/>
                  </a:lnTo>
                  <a:cubicBezTo>
                    <a:pt x="847351" y="2043348"/>
                    <a:pt x="850406" y="2046142"/>
                    <a:pt x="852560" y="2046289"/>
                  </a:cubicBezTo>
                  <a:cubicBezTo>
                    <a:pt x="859283" y="2042868"/>
                    <a:pt x="866007" y="2039448"/>
                    <a:pt x="871741" y="2034667"/>
                  </a:cubicBezTo>
                  <a:cubicBezTo>
                    <a:pt x="878552" y="2029959"/>
                    <a:pt x="884375" y="2023891"/>
                    <a:pt x="890109" y="2019111"/>
                  </a:cubicBezTo>
                  <a:cubicBezTo>
                    <a:pt x="891186" y="2019184"/>
                    <a:pt x="891273" y="2017897"/>
                    <a:pt x="892350" y="2017970"/>
                  </a:cubicBezTo>
                  <a:cubicBezTo>
                    <a:pt x="900063" y="2015910"/>
                    <a:pt x="906611" y="2015063"/>
                    <a:pt x="914324" y="2013003"/>
                  </a:cubicBezTo>
                  <a:cubicBezTo>
                    <a:pt x="918718" y="2012009"/>
                    <a:pt x="922124" y="2009656"/>
                    <a:pt x="926519" y="2008662"/>
                  </a:cubicBezTo>
                  <a:cubicBezTo>
                    <a:pt x="929836" y="2007596"/>
                    <a:pt x="931990" y="2007742"/>
                    <a:pt x="935308" y="2006675"/>
                  </a:cubicBezTo>
                  <a:lnTo>
                    <a:pt x="946075" y="2007409"/>
                  </a:lnTo>
                  <a:cubicBezTo>
                    <a:pt x="948229" y="2007556"/>
                    <a:pt x="951459" y="2007776"/>
                    <a:pt x="953700" y="2006635"/>
                  </a:cubicBezTo>
                  <a:cubicBezTo>
                    <a:pt x="954952" y="2004135"/>
                    <a:pt x="957369" y="2000421"/>
                    <a:pt x="958446" y="2000494"/>
                  </a:cubicBezTo>
                  <a:cubicBezTo>
                    <a:pt x="961676" y="2000714"/>
                    <a:pt x="963654" y="2003435"/>
                    <a:pt x="966797" y="2004942"/>
                  </a:cubicBezTo>
                  <a:cubicBezTo>
                    <a:pt x="967873" y="2005015"/>
                    <a:pt x="967786" y="2006302"/>
                    <a:pt x="967698" y="2007589"/>
                  </a:cubicBezTo>
                  <a:cubicBezTo>
                    <a:pt x="971654" y="2013030"/>
                    <a:pt x="974446" y="2019685"/>
                    <a:pt x="978403" y="2025126"/>
                  </a:cubicBezTo>
                  <a:cubicBezTo>
                    <a:pt x="983348" y="2031927"/>
                    <a:pt x="988732" y="2032294"/>
                    <a:pt x="992225" y="2028653"/>
                  </a:cubicBezTo>
                  <a:cubicBezTo>
                    <a:pt x="997959" y="2023872"/>
                    <a:pt x="1002530" y="2020305"/>
                    <a:pt x="1009892" y="2023393"/>
                  </a:cubicBezTo>
                  <a:cubicBezTo>
                    <a:pt x="1010968" y="2023466"/>
                    <a:pt x="1013034" y="2024899"/>
                    <a:pt x="1014198" y="2023686"/>
                  </a:cubicBezTo>
                  <a:cubicBezTo>
                    <a:pt x="1019758" y="2021479"/>
                    <a:pt x="1026393" y="2019345"/>
                    <a:pt x="1032040" y="2015851"/>
                  </a:cubicBezTo>
                  <a:cubicBezTo>
                    <a:pt x="1035358" y="2014784"/>
                    <a:pt x="1039665" y="2015078"/>
                    <a:pt x="1040917" y="2012577"/>
                  </a:cubicBezTo>
                  <a:cubicBezTo>
                    <a:pt x="1044674" y="2005076"/>
                    <a:pt x="1050320" y="2001582"/>
                    <a:pt x="1056055" y="1996801"/>
                  </a:cubicBezTo>
                  <a:cubicBezTo>
                    <a:pt x="1059548" y="1993160"/>
                    <a:pt x="1063129" y="1988233"/>
                    <a:pt x="1066447" y="1987166"/>
                  </a:cubicBezTo>
                  <a:cubicBezTo>
                    <a:pt x="1074160" y="1985106"/>
                    <a:pt x="1080069" y="1977751"/>
                    <a:pt x="1086880" y="1973044"/>
                  </a:cubicBezTo>
                  <a:cubicBezTo>
                    <a:pt x="1092527" y="1969550"/>
                    <a:pt x="1096284" y="1962048"/>
                    <a:pt x="1101755" y="1961128"/>
                  </a:cubicBezTo>
                  <a:cubicBezTo>
                    <a:pt x="1110544" y="1959141"/>
                    <a:pt x="1117443" y="1953147"/>
                    <a:pt x="1125419" y="1947226"/>
                  </a:cubicBezTo>
                  <a:cubicBezTo>
                    <a:pt x="1129989" y="1943659"/>
                    <a:pt x="1135548" y="1941452"/>
                    <a:pt x="1140844" y="1943105"/>
                  </a:cubicBezTo>
                  <a:cubicBezTo>
                    <a:pt x="1143987" y="1944612"/>
                    <a:pt x="1148381" y="1943619"/>
                    <a:pt x="1150623" y="1942479"/>
                  </a:cubicBezTo>
                  <a:cubicBezTo>
                    <a:pt x="1155105" y="1940198"/>
                    <a:pt x="1159675" y="1936631"/>
                    <a:pt x="1164157" y="1934350"/>
                  </a:cubicBezTo>
                  <a:cubicBezTo>
                    <a:pt x="1167563" y="1931997"/>
                    <a:pt x="1170968" y="1929643"/>
                    <a:pt x="1174199" y="1929863"/>
                  </a:cubicBezTo>
                  <a:cubicBezTo>
                    <a:pt x="1185054" y="1929310"/>
                    <a:pt x="1193843" y="1927323"/>
                    <a:pt x="1200104" y="1914820"/>
                  </a:cubicBezTo>
                  <a:cubicBezTo>
                    <a:pt x="1202608" y="1909819"/>
                    <a:pt x="1213814" y="1904119"/>
                    <a:pt x="1217946" y="1906986"/>
                  </a:cubicBezTo>
                  <a:cubicBezTo>
                    <a:pt x="1225220" y="1911360"/>
                    <a:pt x="1230779" y="1909153"/>
                    <a:pt x="1235612" y="1901725"/>
                  </a:cubicBezTo>
                  <a:cubicBezTo>
                    <a:pt x="1239105" y="1898084"/>
                    <a:pt x="1243324" y="1899665"/>
                    <a:pt x="1246379" y="1902458"/>
                  </a:cubicBezTo>
                  <a:cubicBezTo>
                    <a:pt x="1248358" y="1905179"/>
                    <a:pt x="1250423" y="1906613"/>
                    <a:pt x="1252577" y="1906759"/>
                  </a:cubicBezTo>
                  <a:cubicBezTo>
                    <a:pt x="1260026" y="1908560"/>
                    <a:pt x="1268728" y="1907860"/>
                    <a:pt x="1276178" y="1909660"/>
                  </a:cubicBezTo>
                  <a:cubicBezTo>
                    <a:pt x="1282551" y="1911387"/>
                    <a:pt x="1289186" y="1909253"/>
                    <a:pt x="1293844" y="1904399"/>
                  </a:cubicBezTo>
                  <a:cubicBezTo>
                    <a:pt x="1298502" y="1899545"/>
                    <a:pt x="1301732" y="1899765"/>
                    <a:pt x="1308017" y="1902779"/>
                  </a:cubicBezTo>
                  <a:cubicBezTo>
                    <a:pt x="1313226" y="1905720"/>
                    <a:pt x="1317094" y="1912448"/>
                    <a:pt x="1324719" y="1911674"/>
                  </a:cubicBezTo>
                  <a:cubicBezTo>
                    <a:pt x="1331267" y="1910827"/>
                    <a:pt x="1338542" y="1915201"/>
                    <a:pt x="1346342" y="1911854"/>
                  </a:cubicBezTo>
                  <a:lnTo>
                    <a:pt x="1350649" y="1912148"/>
                  </a:lnTo>
                  <a:cubicBezTo>
                    <a:pt x="1356934" y="1915162"/>
                    <a:pt x="1363307" y="1916889"/>
                    <a:pt x="1368252" y="1923690"/>
                  </a:cubicBezTo>
                  <a:cubicBezTo>
                    <a:pt x="1374274" y="1930565"/>
                    <a:pt x="1378595" y="1883023"/>
                    <a:pt x="1384705" y="1888610"/>
                  </a:cubicBezTo>
                  <a:cubicBezTo>
                    <a:pt x="1393870" y="1896992"/>
                    <a:pt x="1392242" y="1889124"/>
                    <a:pt x="1401495" y="1896218"/>
                  </a:cubicBezTo>
                  <a:cubicBezTo>
                    <a:pt x="1408769" y="1900593"/>
                    <a:pt x="1406503" y="1886217"/>
                    <a:pt x="1414942" y="1889377"/>
                  </a:cubicBezTo>
                  <a:cubicBezTo>
                    <a:pt x="1416018" y="1889451"/>
                    <a:pt x="1428238" y="1900626"/>
                    <a:pt x="1428326" y="1899339"/>
                  </a:cubicBezTo>
                  <a:cubicBezTo>
                    <a:pt x="1433972" y="1895845"/>
                    <a:pt x="1441986" y="1857605"/>
                    <a:pt x="1447282" y="1859259"/>
                  </a:cubicBezTo>
                  <a:cubicBezTo>
                    <a:pt x="1457787" y="1863853"/>
                    <a:pt x="1467653" y="1861939"/>
                    <a:pt x="1477695" y="1857452"/>
                  </a:cubicBezTo>
                  <a:cubicBezTo>
                    <a:pt x="1483254" y="1855245"/>
                    <a:pt x="1492481" y="1846824"/>
                    <a:pt x="1496525" y="1850978"/>
                  </a:cubicBezTo>
                  <a:cubicBezTo>
                    <a:pt x="1503624" y="1857926"/>
                    <a:pt x="1510986" y="1861013"/>
                    <a:pt x="1519513" y="1862887"/>
                  </a:cubicBezTo>
                  <a:cubicBezTo>
                    <a:pt x="1520589" y="1862960"/>
                    <a:pt x="1521578" y="1864320"/>
                    <a:pt x="1522567" y="1865680"/>
                  </a:cubicBezTo>
                  <a:cubicBezTo>
                    <a:pt x="1525447" y="1871048"/>
                    <a:pt x="1541486" y="1857919"/>
                    <a:pt x="1544365" y="1863287"/>
                  </a:cubicBezTo>
                  <a:cubicBezTo>
                    <a:pt x="1548147" y="1871302"/>
                    <a:pt x="1551927" y="1879317"/>
                    <a:pt x="1555796" y="1886045"/>
                  </a:cubicBezTo>
                  <a:cubicBezTo>
                    <a:pt x="1557774" y="1888765"/>
                    <a:pt x="1560917" y="1890272"/>
                    <a:pt x="1561818" y="1892919"/>
                  </a:cubicBezTo>
                  <a:cubicBezTo>
                    <a:pt x="1562457" y="1899427"/>
                    <a:pt x="1564435" y="1902148"/>
                    <a:pt x="1569819" y="1902515"/>
                  </a:cubicBezTo>
                  <a:cubicBezTo>
                    <a:pt x="1573049" y="1902735"/>
                    <a:pt x="1576191" y="1904241"/>
                    <a:pt x="1578170" y="1906962"/>
                  </a:cubicBezTo>
                  <a:cubicBezTo>
                    <a:pt x="1583290" y="1911189"/>
                    <a:pt x="1587334" y="1915343"/>
                    <a:pt x="1591378" y="1919498"/>
                  </a:cubicBezTo>
                  <a:cubicBezTo>
                    <a:pt x="1596499" y="1923725"/>
                    <a:pt x="1601620" y="1927953"/>
                    <a:pt x="1603335" y="1934534"/>
                  </a:cubicBezTo>
                  <a:cubicBezTo>
                    <a:pt x="1604236" y="1937181"/>
                    <a:pt x="1605225" y="1938541"/>
                    <a:pt x="1606214" y="1939902"/>
                  </a:cubicBezTo>
                  <a:cubicBezTo>
                    <a:pt x="1610171" y="1945343"/>
                    <a:pt x="1614215" y="1949497"/>
                    <a:pt x="1618171" y="1954938"/>
                  </a:cubicBezTo>
                  <a:cubicBezTo>
                    <a:pt x="1624193" y="1961813"/>
                    <a:pt x="1629051" y="1969901"/>
                    <a:pt x="1635073" y="1976775"/>
                  </a:cubicBezTo>
                  <a:cubicBezTo>
                    <a:pt x="1637139" y="1978209"/>
                    <a:pt x="1639117" y="1980929"/>
                    <a:pt x="1641183" y="1982363"/>
                  </a:cubicBezTo>
                  <a:cubicBezTo>
                    <a:pt x="1645315" y="1985230"/>
                    <a:pt x="1649446" y="1988097"/>
                    <a:pt x="1652413" y="1992178"/>
                  </a:cubicBezTo>
                  <a:cubicBezTo>
                    <a:pt x="1655381" y="1996259"/>
                    <a:pt x="1672033" y="1974122"/>
                    <a:pt x="1673836" y="1979416"/>
                  </a:cubicBezTo>
                  <a:cubicBezTo>
                    <a:pt x="1673748" y="1980703"/>
                    <a:pt x="1674825" y="1980776"/>
                    <a:pt x="1675902" y="1980850"/>
                  </a:cubicBezTo>
                  <a:cubicBezTo>
                    <a:pt x="1681924" y="1987724"/>
                    <a:pt x="1688560" y="1985591"/>
                    <a:pt x="1695196" y="1983457"/>
                  </a:cubicBezTo>
                  <a:cubicBezTo>
                    <a:pt x="1697437" y="1982317"/>
                    <a:pt x="1699678" y="1981177"/>
                    <a:pt x="1700667" y="1982537"/>
                  </a:cubicBezTo>
                  <a:cubicBezTo>
                    <a:pt x="1707942" y="1986911"/>
                    <a:pt x="1712712" y="1996286"/>
                    <a:pt x="1722315" y="1998233"/>
                  </a:cubicBezTo>
                  <a:cubicBezTo>
                    <a:pt x="1722315" y="1998233"/>
                    <a:pt x="1723392" y="1998307"/>
                    <a:pt x="1723304" y="1999594"/>
                  </a:cubicBezTo>
                  <a:cubicBezTo>
                    <a:pt x="1724931" y="2007462"/>
                    <a:pt x="1731392" y="2007902"/>
                    <a:pt x="1736688" y="2009556"/>
                  </a:cubicBezTo>
                  <a:cubicBezTo>
                    <a:pt x="1739918" y="2009776"/>
                    <a:pt x="1743061" y="2011283"/>
                    <a:pt x="1745126" y="2012716"/>
                  </a:cubicBezTo>
                  <a:cubicBezTo>
                    <a:pt x="1751324" y="2017017"/>
                    <a:pt x="1757434" y="2022605"/>
                    <a:pt x="1764796" y="2025692"/>
                  </a:cubicBezTo>
                  <a:cubicBezTo>
                    <a:pt x="1774223" y="2030213"/>
                    <a:pt x="1783739" y="2033447"/>
                    <a:pt x="1790838" y="2040395"/>
                  </a:cubicBezTo>
                  <a:cubicBezTo>
                    <a:pt x="1791914" y="2040468"/>
                    <a:pt x="1792991" y="2040542"/>
                    <a:pt x="1792904" y="2041829"/>
                  </a:cubicBezTo>
                  <a:cubicBezTo>
                    <a:pt x="1795959" y="2044623"/>
                    <a:pt x="1801255" y="2046276"/>
                    <a:pt x="1803145" y="2050284"/>
                  </a:cubicBezTo>
                  <a:cubicBezTo>
                    <a:pt x="1805849" y="2058225"/>
                    <a:pt x="1814551" y="2057525"/>
                    <a:pt x="1818420" y="2064253"/>
                  </a:cubicBezTo>
                  <a:lnTo>
                    <a:pt x="1819496" y="2064326"/>
                  </a:lnTo>
                  <a:cubicBezTo>
                    <a:pt x="1823803" y="2064620"/>
                    <a:pt x="1828023" y="2066200"/>
                    <a:pt x="1833406" y="2066567"/>
                  </a:cubicBezTo>
                  <a:cubicBezTo>
                    <a:pt x="1835648" y="2065427"/>
                    <a:pt x="1839053" y="2063073"/>
                    <a:pt x="1841207" y="2063220"/>
                  </a:cubicBezTo>
                  <a:cubicBezTo>
                    <a:pt x="1850635" y="2067741"/>
                    <a:pt x="1860325" y="2068401"/>
                    <a:pt x="1867487" y="2058546"/>
                  </a:cubicBezTo>
                  <a:cubicBezTo>
                    <a:pt x="1868651" y="2057332"/>
                    <a:pt x="1870805" y="2057479"/>
                    <a:pt x="1872959" y="2057626"/>
                  </a:cubicBezTo>
                  <a:lnTo>
                    <a:pt x="1881573" y="2058212"/>
                  </a:lnTo>
                  <a:cubicBezTo>
                    <a:pt x="1891439" y="2056299"/>
                    <a:pt x="1900228" y="2054312"/>
                    <a:pt x="1910006" y="2053685"/>
                  </a:cubicBezTo>
                  <a:cubicBezTo>
                    <a:pt x="1914401" y="2052692"/>
                    <a:pt x="1919610" y="2055632"/>
                    <a:pt x="1923829" y="2057213"/>
                  </a:cubicBezTo>
                  <a:cubicBezTo>
                    <a:pt x="1928048" y="2058793"/>
                    <a:pt x="1932355" y="2059086"/>
                    <a:pt x="1936662" y="2059380"/>
                  </a:cubicBezTo>
                  <a:cubicBezTo>
                    <a:pt x="1942046" y="2059746"/>
                    <a:pt x="1946529" y="2057466"/>
                    <a:pt x="1951912" y="2057833"/>
                  </a:cubicBezTo>
                  <a:cubicBezTo>
                    <a:pt x="1956307" y="2056839"/>
                    <a:pt x="1961691" y="2057206"/>
                    <a:pt x="1966085" y="2056213"/>
                  </a:cubicBezTo>
                  <a:cubicBezTo>
                    <a:pt x="1975951" y="2054299"/>
                    <a:pt x="1984741" y="2052312"/>
                    <a:pt x="1994519" y="2051686"/>
                  </a:cubicBezTo>
                  <a:cubicBezTo>
                    <a:pt x="2003961" y="2008371"/>
                    <a:pt x="2006391" y="1956821"/>
                    <a:pt x="2009985" y="1904058"/>
                  </a:cubicBezTo>
                  <a:close/>
                </a:path>
              </a:pathLst>
            </a:custGeom>
            <a:blipFill>
              <a:blip r:embed="rId4"/>
              <a:stretch>
                <a:fillRect l="-70968" t="-5147" r="-144110" b="-1618"/>
              </a:stretch>
            </a:blipFill>
          </p:spPr>
        </p:sp>
      </p:grpSp>
      <p:grpSp>
        <p:nvGrpSpPr>
          <p:cNvPr id="7" name="Group 7"/>
          <p:cNvGrpSpPr/>
          <p:nvPr/>
        </p:nvGrpSpPr>
        <p:grpSpPr>
          <a:xfrm rot="3438682">
            <a:off x="432907" y="-1971323"/>
            <a:ext cx="2950781" cy="6207433"/>
            <a:chOff x="0" y="0"/>
            <a:chExt cx="2138783" cy="4499267"/>
          </a:xfrm>
        </p:grpSpPr>
        <p:sp>
          <p:nvSpPr>
            <p:cNvPr id="8" name="Freeform 8"/>
            <p:cNvSpPr/>
            <p:nvPr/>
          </p:nvSpPr>
          <p:spPr>
            <a:xfrm>
              <a:off x="-130429" y="-589915"/>
              <a:ext cx="2479397" cy="5172748"/>
            </a:xfrm>
            <a:custGeom>
              <a:avLst/>
              <a:gdLst/>
              <a:ahLst/>
              <a:cxnLst/>
              <a:rect l="l" t="t" r="r" b="b"/>
              <a:pathLst>
                <a:path w="2479397" h="5172748">
                  <a:moveTo>
                    <a:pt x="2262437" y="5076229"/>
                  </a:moveTo>
                  <a:cubicBezTo>
                    <a:pt x="1720416" y="5092992"/>
                    <a:pt x="1143650" y="5076948"/>
                    <a:pt x="604514" y="5083335"/>
                  </a:cubicBezTo>
                  <a:cubicBezTo>
                    <a:pt x="491669" y="5078208"/>
                    <a:pt x="369669" y="5094389"/>
                    <a:pt x="252017" y="5083875"/>
                  </a:cubicBezTo>
                  <a:cubicBezTo>
                    <a:pt x="225557" y="5078388"/>
                    <a:pt x="0" y="5172748"/>
                    <a:pt x="174605" y="4903159"/>
                  </a:cubicBezTo>
                  <a:cubicBezTo>
                    <a:pt x="207337" y="4863850"/>
                    <a:pt x="170028" y="4795756"/>
                    <a:pt x="181152" y="4733688"/>
                  </a:cubicBezTo>
                  <a:cubicBezTo>
                    <a:pt x="222215" y="4652731"/>
                    <a:pt x="174743" y="4531204"/>
                    <a:pt x="148328" y="4408149"/>
                  </a:cubicBezTo>
                  <a:cubicBezTo>
                    <a:pt x="146131" y="4305872"/>
                    <a:pt x="189117" y="4223565"/>
                    <a:pt x="162611" y="4114632"/>
                  </a:cubicBezTo>
                  <a:cubicBezTo>
                    <a:pt x="165038" y="4062909"/>
                    <a:pt x="163619" y="3971966"/>
                    <a:pt x="139219" y="3928519"/>
                  </a:cubicBezTo>
                  <a:cubicBezTo>
                    <a:pt x="60960" y="3892628"/>
                    <a:pt x="180740" y="3782885"/>
                    <a:pt x="170485" y="3684477"/>
                  </a:cubicBezTo>
                  <a:cubicBezTo>
                    <a:pt x="173507" y="3593804"/>
                    <a:pt x="169844" y="3488739"/>
                    <a:pt x="160643" y="3381515"/>
                  </a:cubicBezTo>
                  <a:cubicBezTo>
                    <a:pt x="162978" y="3344725"/>
                    <a:pt x="173278" y="3310902"/>
                    <a:pt x="169204" y="3275551"/>
                  </a:cubicBezTo>
                  <a:cubicBezTo>
                    <a:pt x="170577" y="3224008"/>
                    <a:pt x="203858" y="3172465"/>
                    <a:pt x="179321" y="3129287"/>
                  </a:cubicBezTo>
                  <a:cubicBezTo>
                    <a:pt x="175063" y="3122001"/>
                    <a:pt x="180007" y="3109677"/>
                    <a:pt x="185363" y="3096454"/>
                  </a:cubicBezTo>
                  <a:cubicBezTo>
                    <a:pt x="181564" y="3089618"/>
                    <a:pt x="150389" y="2988061"/>
                    <a:pt x="164122" y="2946323"/>
                  </a:cubicBezTo>
                  <a:cubicBezTo>
                    <a:pt x="163344" y="2901256"/>
                    <a:pt x="190811" y="2906474"/>
                    <a:pt x="164214" y="2808155"/>
                  </a:cubicBezTo>
                  <a:cubicBezTo>
                    <a:pt x="146543" y="2798440"/>
                    <a:pt x="202897" y="2677813"/>
                    <a:pt x="227022" y="2587770"/>
                  </a:cubicBezTo>
                  <a:cubicBezTo>
                    <a:pt x="219972" y="2536497"/>
                    <a:pt x="237872" y="2492510"/>
                    <a:pt x="245425" y="2440697"/>
                  </a:cubicBezTo>
                  <a:cubicBezTo>
                    <a:pt x="253482" y="2365317"/>
                    <a:pt x="245334" y="2319081"/>
                    <a:pt x="287130" y="2251706"/>
                  </a:cubicBezTo>
                  <a:cubicBezTo>
                    <a:pt x="299398" y="2199533"/>
                    <a:pt x="268315" y="2140164"/>
                    <a:pt x="283879" y="2060556"/>
                  </a:cubicBezTo>
                  <a:cubicBezTo>
                    <a:pt x="277104" y="2049851"/>
                    <a:pt x="296194" y="2037798"/>
                    <a:pt x="283925" y="2019627"/>
                  </a:cubicBezTo>
                  <a:cubicBezTo>
                    <a:pt x="278477" y="2005235"/>
                    <a:pt x="267536" y="2008203"/>
                    <a:pt x="278157" y="1978159"/>
                  </a:cubicBezTo>
                  <a:cubicBezTo>
                    <a:pt x="274357" y="1966105"/>
                    <a:pt x="290426" y="1879481"/>
                    <a:pt x="281911" y="1816783"/>
                  </a:cubicBezTo>
                  <a:cubicBezTo>
                    <a:pt x="280446" y="1809227"/>
                    <a:pt x="304526" y="1782331"/>
                    <a:pt x="294958" y="1763801"/>
                  </a:cubicBezTo>
                  <a:cubicBezTo>
                    <a:pt x="305762" y="1720714"/>
                    <a:pt x="270420" y="1694897"/>
                    <a:pt x="300360" y="1596309"/>
                  </a:cubicBezTo>
                  <a:cubicBezTo>
                    <a:pt x="283055" y="1571751"/>
                    <a:pt x="289419" y="1542427"/>
                    <a:pt x="287908" y="1513642"/>
                  </a:cubicBezTo>
                  <a:cubicBezTo>
                    <a:pt x="308096" y="1466866"/>
                    <a:pt x="316108" y="1368728"/>
                    <a:pt x="361108" y="1192870"/>
                  </a:cubicBezTo>
                  <a:cubicBezTo>
                    <a:pt x="384913" y="1131702"/>
                    <a:pt x="381983" y="1039770"/>
                    <a:pt x="412426" y="883971"/>
                  </a:cubicBezTo>
                  <a:cubicBezTo>
                    <a:pt x="403041" y="864092"/>
                    <a:pt x="451979" y="871018"/>
                    <a:pt x="485077" y="743555"/>
                  </a:cubicBezTo>
                  <a:cubicBezTo>
                    <a:pt x="479492" y="695430"/>
                    <a:pt x="516435" y="650903"/>
                    <a:pt x="500825" y="596751"/>
                  </a:cubicBezTo>
                  <a:cubicBezTo>
                    <a:pt x="649423" y="603588"/>
                    <a:pt x="829974" y="596212"/>
                    <a:pt x="1010800" y="598191"/>
                  </a:cubicBezTo>
                  <a:cubicBezTo>
                    <a:pt x="1376389" y="600799"/>
                    <a:pt x="1715655" y="599000"/>
                    <a:pt x="2076346" y="598370"/>
                  </a:cubicBezTo>
                  <a:cubicBezTo>
                    <a:pt x="2479397" y="663227"/>
                    <a:pt x="2246460" y="0"/>
                    <a:pt x="2269212" y="2215095"/>
                  </a:cubicBezTo>
                  <a:cubicBezTo>
                    <a:pt x="2256943" y="3147188"/>
                    <a:pt x="2288897" y="4194960"/>
                    <a:pt x="2262437" y="5076229"/>
                  </a:cubicBezTo>
                  <a:close/>
                </a:path>
              </a:pathLst>
            </a:custGeom>
            <a:blipFill>
              <a:blip r:embed="rId3"/>
              <a:stretch>
                <a:fillRect l="-104420" t="799" r="-103286" b="140"/>
              </a:stretch>
            </a:blipFill>
          </p:spPr>
        </p:sp>
      </p:grpSp>
      <p:grpSp>
        <p:nvGrpSpPr>
          <p:cNvPr id="9" name="Group 9"/>
          <p:cNvGrpSpPr/>
          <p:nvPr/>
        </p:nvGrpSpPr>
        <p:grpSpPr>
          <a:xfrm rot="-3105677">
            <a:off x="-973109" y="1593757"/>
            <a:ext cx="6607576" cy="4913171"/>
            <a:chOff x="0" y="0"/>
            <a:chExt cx="3254686" cy="2420075"/>
          </a:xfrm>
        </p:grpSpPr>
        <p:sp>
          <p:nvSpPr>
            <p:cNvPr id="10" name="Freeform 10"/>
            <p:cNvSpPr/>
            <p:nvPr/>
          </p:nvSpPr>
          <p:spPr>
            <a:xfrm>
              <a:off x="-2540" y="-2540"/>
              <a:ext cx="3257226" cy="2416504"/>
            </a:xfrm>
            <a:custGeom>
              <a:avLst/>
              <a:gdLst/>
              <a:ahLst/>
              <a:cxnLst/>
              <a:rect l="l" t="t" r="r" b="b"/>
              <a:pathLst>
                <a:path w="3257226" h="2416504">
                  <a:moveTo>
                    <a:pt x="3255486" y="2138440"/>
                  </a:moveTo>
                  <a:cubicBezTo>
                    <a:pt x="3253745" y="1534949"/>
                    <a:pt x="3232859" y="719090"/>
                    <a:pt x="3232859" y="117127"/>
                  </a:cubicBezTo>
                  <a:cubicBezTo>
                    <a:pt x="3232859" y="107960"/>
                    <a:pt x="3234600" y="98793"/>
                    <a:pt x="3234600" y="91154"/>
                  </a:cubicBezTo>
                  <a:cubicBezTo>
                    <a:pt x="3232859" y="89626"/>
                    <a:pt x="3231119" y="89626"/>
                    <a:pt x="3229379" y="88098"/>
                  </a:cubicBezTo>
                  <a:cubicBezTo>
                    <a:pt x="3229379" y="88098"/>
                    <a:pt x="3227638" y="89626"/>
                    <a:pt x="3227638" y="91154"/>
                  </a:cubicBezTo>
                  <a:cubicBezTo>
                    <a:pt x="3224157" y="98793"/>
                    <a:pt x="3217195" y="98793"/>
                    <a:pt x="3210233" y="98793"/>
                  </a:cubicBezTo>
                  <a:cubicBezTo>
                    <a:pt x="3201531" y="97265"/>
                    <a:pt x="3192828" y="89626"/>
                    <a:pt x="3182386" y="92682"/>
                  </a:cubicBezTo>
                  <a:cubicBezTo>
                    <a:pt x="3178905" y="94210"/>
                    <a:pt x="3171943" y="91154"/>
                    <a:pt x="3170202" y="88098"/>
                  </a:cubicBezTo>
                  <a:cubicBezTo>
                    <a:pt x="3164981" y="81987"/>
                    <a:pt x="3158019" y="81987"/>
                    <a:pt x="3151057" y="85043"/>
                  </a:cubicBezTo>
                  <a:cubicBezTo>
                    <a:pt x="3147576" y="86570"/>
                    <a:pt x="3144095" y="85043"/>
                    <a:pt x="3140614" y="85043"/>
                  </a:cubicBezTo>
                  <a:cubicBezTo>
                    <a:pt x="3135393" y="85043"/>
                    <a:pt x="3128431" y="83515"/>
                    <a:pt x="3123209" y="81987"/>
                  </a:cubicBezTo>
                  <a:cubicBezTo>
                    <a:pt x="3121469" y="81987"/>
                    <a:pt x="3117988" y="80459"/>
                    <a:pt x="3116248" y="80459"/>
                  </a:cubicBezTo>
                  <a:cubicBezTo>
                    <a:pt x="3111026" y="78931"/>
                    <a:pt x="3105805" y="74348"/>
                    <a:pt x="3100583" y="80459"/>
                  </a:cubicBezTo>
                  <a:cubicBezTo>
                    <a:pt x="3100583" y="80459"/>
                    <a:pt x="3097102" y="80459"/>
                    <a:pt x="3095362" y="78931"/>
                  </a:cubicBezTo>
                  <a:cubicBezTo>
                    <a:pt x="3093621" y="75876"/>
                    <a:pt x="3091881" y="71292"/>
                    <a:pt x="3090140" y="68236"/>
                  </a:cubicBezTo>
                  <a:cubicBezTo>
                    <a:pt x="3086660" y="63653"/>
                    <a:pt x="3086660" y="56014"/>
                    <a:pt x="3081438" y="52958"/>
                  </a:cubicBezTo>
                  <a:cubicBezTo>
                    <a:pt x="3077957" y="51430"/>
                    <a:pt x="3076217" y="49903"/>
                    <a:pt x="3074477" y="46847"/>
                  </a:cubicBezTo>
                  <a:cubicBezTo>
                    <a:pt x="3074477" y="45319"/>
                    <a:pt x="3070995" y="43791"/>
                    <a:pt x="3070995" y="42263"/>
                  </a:cubicBezTo>
                  <a:lnTo>
                    <a:pt x="3065774" y="37680"/>
                  </a:lnTo>
                  <a:cubicBezTo>
                    <a:pt x="3064034" y="34624"/>
                    <a:pt x="3062293" y="30041"/>
                    <a:pt x="3058812" y="28513"/>
                  </a:cubicBezTo>
                  <a:cubicBezTo>
                    <a:pt x="3051850" y="23930"/>
                    <a:pt x="3050110" y="17818"/>
                    <a:pt x="3053591" y="10179"/>
                  </a:cubicBezTo>
                  <a:cubicBezTo>
                    <a:pt x="3048369" y="8651"/>
                    <a:pt x="3044888" y="5596"/>
                    <a:pt x="3039667" y="5596"/>
                  </a:cubicBezTo>
                  <a:cubicBezTo>
                    <a:pt x="3018781" y="7123"/>
                    <a:pt x="2996155" y="10179"/>
                    <a:pt x="2975269" y="11707"/>
                  </a:cubicBezTo>
                  <a:cubicBezTo>
                    <a:pt x="2971788" y="11707"/>
                    <a:pt x="2966567" y="13235"/>
                    <a:pt x="2964826" y="14763"/>
                  </a:cubicBezTo>
                  <a:cubicBezTo>
                    <a:pt x="2950903" y="22402"/>
                    <a:pt x="2936979" y="16290"/>
                    <a:pt x="2923055" y="14763"/>
                  </a:cubicBezTo>
                  <a:cubicBezTo>
                    <a:pt x="2912612" y="14763"/>
                    <a:pt x="2902169" y="10179"/>
                    <a:pt x="2891727" y="8651"/>
                  </a:cubicBezTo>
                  <a:cubicBezTo>
                    <a:pt x="2879543" y="7123"/>
                    <a:pt x="2869100" y="8651"/>
                    <a:pt x="2856917" y="7123"/>
                  </a:cubicBezTo>
                  <a:cubicBezTo>
                    <a:pt x="2855177" y="7123"/>
                    <a:pt x="2853436" y="5596"/>
                    <a:pt x="2851696" y="4068"/>
                  </a:cubicBezTo>
                  <a:cubicBezTo>
                    <a:pt x="2848215" y="0"/>
                    <a:pt x="2841253" y="1270"/>
                    <a:pt x="2837772" y="2540"/>
                  </a:cubicBezTo>
                  <a:cubicBezTo>
                    <a:pt x="2832550" y="5596"/>
                    <a:pt x="2830810" y="10179"/>
                    <a:pt x="2827329" y="14763"/>
                  </a:cubicBezTo>
                  <a:cubicBezTo>
                    <a:pt x="2818627" y="16290"/>
                    <a:pt x="2806443" y="17818"/>
                    <a:pt x="2797741" y="22402"/>
                  </a:cubicBezTo>
                  <a:cubicBezTo>
                    <a:pt x="2790779" y="25457"/>
                    <a:pt x="2787298" y="26985"/>
                    <a:pt x="2782077" y="23930"/>
                  </a:cubicBezTo>
                  <a:lnTo>
                    <a:pt x="2780336" y="25457"/>
                  </a:lnTo>
                  <a:cubicBezTo>
                    <a:pt x="2783817" y="28513"/>
                    <a:pt x="2785558" y="33097"/>
                    <a:pt x="2789039" y="36152"/>
                  </a:cubicBezTo>
                  <a:cubicBezTo>
                    <a:pt x="2783817" y="37680"/>
                    <a:pt x="2776855" y="40736"/>
                    <a:pt x="2773374" y="39208"/>
                  </a:cubicBezTo>
                  <a:cubicBezTo>
                    <a:pt x="2764672" y="37680"/>
                    <a:pt x="2761191" y="40736"/>
                    <a:pt x="2754229" y="43791"/>
                  </a:cubicBezTo>
                  <a:cubicBezTo>
                    <a:pt x="2747267" y="48375"/>
                    <a:pt x="2738565" y="51430"/>
                    <a:pt x="2731603" y="54486"/>
                  </a:cubicBezTo>
                  <a:cubicBezTo>
                    <a:pt x="2729862" y="54486"/>
                    <a:pt x="2728122" y="54486"/>
                    <a:pt x="2726382" y="52958"/>
                  </a:cubicBezTo>
                  <a:cubicBezTo>
                    <a:pt x="2724641" y="52958"/>
                    <a:pt x="2722901" y="51430"/>
                    <a:pt x="2722901" y="51430"/>
                  </a:cubicBezTo>
                  <a:cubicBezTo>
                    <a:pt x="2714198" y="54486"/>
                    <a:pt x="2705496" y="57542"/>
                    <a:pt x="2696793" y="54486"/>
                  </a:cubicBezTo>
                  <a:cubicBezTo>
                    <a:pt x="2695053" y="54486"/>
                    <a:pt x="2695053" y="56014"/>
                    <a:pt x="2693312" y="56014"/>
                  </a:cubicBezTo>
                  <a:cubicBezTo>
                    <a:pt x="2682870" y="59070"/>
                    <a:pt x="2675908" y="69764"/>
                    <a:pt x="2661984" y="69764"/>
                  </a:cubicBezTo>
                  <a:cubicBezTo>
                    <a:pt x="2651541" y="69764"/>
                    <a:pt x="2641098" y="77403"/>
                    <a:pt x="2630656" y="77403"/>
                  </a:cubicBezTo>
                  <a:cubicBezTo>
                    <a:pt x="2618472" y="78931"/>
                    <a:pt x="2608029" y="81987"/>
                    <a:pt x="2597586" y="86570"/>
                  </a:cubicBezTo>
                  <a:cubicBezTo>
                    <a:pt x="2594105" y="88098"/>
                    <a:pt x="2590625" y="88098"/>
                    <a:pt x="2588884" y="88098"/>
                  </a:cubicBezTo>
                  <a:cubicBezTo>
                    <a:pt x="2580182" y="85043"/>
                    <a:pt x="2574960" y="89626"/>
                    <a:pt x="2571479" y="94210"/>
                  </a:cubicBezTo>
                  <a:cubicBezTo>
                    <a:pt x="2562777" y="104904"/>
                    <a:pt x="2548853" y="107960"/>
                    <a:pt x="2536670" y="111016"/>
                  </a:cubicBezTo>
                  <a:cubicBezTo>
                    <a:pt x="2521006" y="114071"/>
                    <a:pt x="2505341" y="115599"/>
                    <a:pt x="2489677" y="117127"/>
                  </a:cubicBezTo>
                  <a:cubicBezTo>
                    <a:pt x="2487937" y="117127"/>
                    <a:pt x="2486196" y="121710"/>
                    <a:pt x="2482715" y="123238"/>
                  </a:cubicBezTo>
                  <a:cubicBezTo>
                    <a:pt x="2480975" y="123238"/>
                    <a:pt x="2479234" y="121710"/>
                    <a:pt x="2479234" y="121710"/>
                  </a:cubicBezTo>
                  <a:cubicBezTo>
                    <a:pt x="2470532" y="130877"/>
                    <a:pt x="2465311" y="144628"/>
                    <a:pt x="2447906" y="143100"/>
                  </a:cubicBezTo>
                  <a:lnTo>
                    <a:pt x="2446165" y="143100"/>
                  </a:lnTo>
                  <a:cubicBezTo>
                    <a:pt x="2432241" y="150739"/>
                    <a:pt x="2418318" y="147683"/>
                    <a:pt x="2406134" y="144628"/>
                  </a:cubicBezTo>
                  <a:cubicBezTo>
                    <a:pt x="2402653" y="144628"/>
                    <a:pt x="2397432" y="141572"/>
                    <a:pt x="2395692" y="138516"/>
                  </a:cubicBezTo>
                  <a:cubicBezTo>
                    <a:pt x="2390470" y="129349"/>
                    <a:pt x="2376546" y="126294"/>
                    <a:pt x="2366103" y="129349"/>
                  </a:cubicBezTo>
                  <a:cubicBezTo>
                    <a:pt x="2357401" y="132405"/>
                    <a:pt x="2348699" y="133933"/>
                    <a:pt x="2339996" y="136989"/>
                  </a:cubicBezTo>
                  <a:cubicBezTo>
                    <a:pt x="2326073" y="140044"/>
                    <a:pt x="2313889" y="141572"/>
                    <a:pt x="2299965" y="135461"/>
                  </a:cubicBezTo>
                  <a:cubicBezTo>
                    <a:pt x="2286042" y="129349"/>
                    <a:pt x="2275599" y="133933"/>
                    <a:pt x="2268637" y="147683"/>
                  </a:cubicBezTo>
                  <a:cubicBezTo>
                    <a:pt x="2263416" y="156850"/>
                    <a:pt x="2249492" y="158378"/>
                    <a:pt x="2240789" y="150739"/>
                  </a:cubicBezTo>
                  <a:cubicBezTo>
                    <a:pt x="2235568" y="146156"/>
                    <a:pt x="2232087" y="147683"/>
                    <a:pt x="2226865" y="150739"/>
                  </a:cubicBezTo>
                  <a:lnTo>
                    <a:pt x="2216423" y="159906"/>
                  </a:lnTo>
                  <a:cubicBezTo>
                    <a:pt x="2214682" y="161434"/>
                    <a:pt x="2211201" y="161434"/>
                    <a:pt x="2209461" y="161434"/>
                  </a:cubicBezTo>
                  <a:lnTo>
                    <a:pt x="2199018" y="161434"/>
                  </a:lnTo>
                  <a:cubicBezTo>
                    <a:pt x="2192056" y="161434"/>
                    <a:pt x="2185094" y="159906"/>
                    <a:pt x="2178132" y="158378"/>
                  </a:cubicBezTo>
                  <a:cubicBezTo>
                    <a:pt x="2169430" y="156850"/>
                    <a:pt x="2162468" y="152267"/>
                    <a:pt x="2153766" y="150739"/>
                  </a:cubicBezTo>
                  <a:cubicBezTo>
                    <a:pt x="2139842" y="149211"/>
                    <a:pt x="2136361" y="138516"/>
                    <a:pt x="2131140" y="130877"/>
                  </a:cubicBezTo>
                  <a:cubicBezTo>
                    <a:pt x="2127659" y="126294"/>
                    <a:pt x="2120697" y="120183"/>
                    <a:pt x="2113735" y="121710"/>
                  </a:cubicBezTo>
                  <a:cubicBezTo>
                    <a:pt x="2106773" y="124766"/>
                    <a:pt x="2099811" y="121710"/>
                    <a:pt x="2094590" y="120183"/>
                  </a:cubicBezTo>
                  <a:cubicBezTo>
                    <a:pt x="2092849" y="120183"/>
                    <a:pt x="2089368" y="118655"/>
                    <a:pt x="2087628" y="118655"/>
                  </a:cubicBezTo>
                  <a:cubicBezTo>
                    <a:pt x="2075444" y="115599"/>
                    <a:pt x="2066742" y="121710"/>
                    <a:pt x="2058040" y="129349"/>
                  </a:cubicBezTo>
                  <a:lnTo>
                    <a:pt x="2051078" y="135461"/>
                  </a:lnTo>
                  <a:cubicBezTo>
                    <a:pt x="2049337" y="136989"/>
                    <a:pt x="2049337" y="140044"/>
                    <a:pt x="2047597" y="141572"/>
                  </a:cubicBezTo>
                  <a:cubicBezTo>
                    <a:pt x="2037154" y="149211"/>
                    <a:pt x="2026711" y="146156"/>
                    <a:pt x="2014528" y="141572"/>
                  </a:cubicBezTo>
                  <a:cubicBezTo>
                    <a:pt x="2004085" y="136989"/>
                    <a:pt x="1991902" y="141572"/>
                    <a:pt x="1988421" y="150739"/>
                  </a:cubicBezTo>
                  <a:cubicBezTo>
                    <a:pt x="1986680" y="156850"/>
                    <a:pt x="1984940" y="161434"/>
                    <a:pt x="1976237" y="164489"/>
                  </a:cubicBezTo>
                  <a:cubicBezTo>
                    <a:pt x="1967535" y="169073"/>
                    <a:pt x="1957092" y="172129"/>
                    <a:pt x="1955352" y="182823"/>
                  </a:cubicBezTo>
                  <a:cubicBezTo>
                    <a:pt x="1955352" y="184351"/>
                    <a:pt x="1953611" y="185879"/>
                    <a:pt x="1951871" y="185879"/>
                  </a:cubicBezTo>
                  <a:cubicBezTo>
                    <a:pt x="1946649" y="187407"/>
                    <a:pt x="1943168" y="188935"/>
                    <a:pt x="1937947" y="190463"/>
                  </a:cubicBezTo>
                  <a:lnTo>
                    <a:pt x="1922283" y="190463"/>
                  </a:lnTo>
                  <a:cubicBezTo>
                    <a:pt x="1911840" y="188935"/>
                    <a:pt x="1901397" y="185879"/>
                    <a:pt x="1890954" y="184351"/>
                  </a:cubicBezTo>
                  <a:cubicBezTo>
                    <a:pt x="1878771" y="182823"/>
                    <a:pt x="1868328" y="188935"/>
                    <a:pt x="1856144" y="190463"/>
                  </a:cubicBezTo>
                  <a:lnTo>
                    <a:pt x="1854404" y="191990"/>
                  </a:lnTo>
                  <a:cubicBezTo>
                    <a:pt x="1850923" y="196574"/>
                    <a:pt x="1845702" y="195046"/>
                    <a:pt x="1842221" y="191990"/>
                  </a:cubicBezTo>
                  <a:cubicBezTo>
                    <a:pt x="1835259" y="185879"/>
                    <a:pt x="1823076" y="184351"/>
                    <a:pt x="1814373" y="187407"/>
                  </a:cubicBezTo>
                  <a:cubicBezTo>
                    <a:pt x="1803930" y="191990"/>
                    <a:pt x="1793487" y="195046"/>
                    <a:pt x="1783045" y="198102"/>
                  </a:cubicBezTo>
                  <a:cubicBezTo>
                    <a:pt x="1779564" y="198102"/>
                    <a:pt x="1776083" y="196574"/>
                    <a:pt x="1774342" y="196574"/>
                  </a:cubicBezTo>
                  <a:cubicBezTo>
                    <a:pt x="1770861" y="196574"/>
                    <a:pt x="1765640" y="195046"/>
                    <a:pt x="1763900" y="196574"/>
                  </a:cubicBezTo>
                  <a:cubicBezTo>
                    <a:pt x="1749976" y="205741"/>
                    <a:pt x="1736052" y="202685"/>
                    <a:pt x="1723869" y="196574"/>
                  </a:cubicBezTo>
                  <a:cubicBezTo>
                    <a:pt x="1716907" y="193518"/>
                    <a:pt x="1706464" y="190463"/>
                    <a:pt x="1702983" y="181296"/>
                  </a:cubicBezTo>
                  <a:cubicBezTo>
                    <a:pt x="1701242" y="175184"/>
                    <a:pt x="1694281" y="169073"/>
                    <a:pt x="1689059" y="164489"/>
                  </a:cubicBezTo>
                  <a:cubicBezTo>
                    <a:pt x="1680357" y="156850"/>
                    <a:pt x="1671654" y="146156"/>
                    <a:pt x="1655990" y="146156"/>
                  </a:cubicBezTo>
                  <a:cubicBezTo>
                    <a:pt x="1652509" y="146156"/>
                    <a:pt x="1649028" y="140044"/>
                    <a:pt x="1647288" y="141572"/>
                  </a:cubicBezTo>
                  <a:cubicBezTo>
                    <a:pt x="1640326" y="143100"/>
                    <a:pt x="1640326" y="140044"/>
                    <a:pt x="1636845" y="136989"/>
                  </a:cubicBezTo>
                  <a:cubicBezTo>
                    <a:pt x="1633364" y="133933"/>
                    <a:pt x="1628143" y="130877"/>
                    <a:pt x="1624662" y="126294"/>
                  </a:cubicBezTo>
                  <a:cubicBezTo>
                    <a:pt x="1619440" y="120183"/>
                    <a:pt x="1614219" y="112543"/>
                    <a:pt x="1608997" y="106432"/>
                  </a:cubicBezTo>
                  <a:cubicBezTo>
                    <a:pt x="1603776" y="100321"/>
                    <a:pt x="1600295" y="92682"/>
                    <a:pt x="1595074" y="86570"/>
                  </a:cubicBezTo>
                  <a:cubicBezTo>
                    <a:pt x="1593333" y="85043"/>
                    <a:pt x="1588112" y="83515"/>
                    <a:pt x="1586371" y="85043"/>
                  </a:cubicBezTo>
                  <a:lnTo>
                    <a:pt x="1565485" y="94210"/>
                  </a:lnTo>
                  <a:cubicBezTo>
                    <a:pt x="1562005" y="95737"/>
                    <a:pt x="1560264" y="98793"/>
                    <a:pt x="1558524" y="101849"/>
                  </a:cubicBezTo>
                  <a:lnTo>
                    <a:pt x="1556783" y="100321"/>
                  </a:lnTo>
                  <a:cubicBezTo>
                    <a:pt x="1558524" y="95737"/>
                    <a:pt x="1560264" y="91154"/>
                    <a:pt x="1562005" y="89626"/>
                  </a:cubicBezTo>
                  <a:lnTo>
                    <a:pt x="1541119" y="85043"/>
                  </a:lnTo>
                  <a:cubicBezTo>
                    <a:pt x="1535897" y="83515"/>
                    <a:pt x="1527195" y="83515"/>
                    <a:pt x="1523714" y="83515"/>
                  </a:cubicBezTo>
                  <a:lnTo>
                    <a:pt x="1495866" y="83515"/>
                  </a:lnTo>
                  <a:cubicBezTo>
                    <a:pt x="1485424" y="83515"/>
                    <a:pt x="1476721" y="81987"/>
                    <a:pt x="1466278" y="83515"/>
                  </a:cubicBezTo>
                  <a:cubicBezTo>
                    <a:pt x="1459317" y="85043"/>
                    <a:pt x="1454095" y="81987"/>
                    <a:pt x="1448874" y="78931"/>
                  </a:cubicBezTo>
                  <a:cubicBezTo>
                    <a:pt x="1434950" y="69764"/>
                    <a:pt x="1421026" y="59070"/>
                    <a:pt x="1401881" y="63653"/>
                  </a:cubicBezTo>
                  <a:cubicBezTo>
                    <a:pt x="1400140" y="63653"/>
                    <a:pt x="1396659" y="62125"/>
                    <a:pt x="1394919" y="60597"/>
                  </a:cubicBezTo>
                  <a:cubicBezTo>
                    <a:pt x="1389698" y="59070"/>
                    <a:pt x="1386217" y="56014"/>
                    <a:pt x="1379255" y="52958"/>
                  </a:cubicBezTo>
                  <a:cubicBezTo>
                    <a:pt x="1379255" y="57542"/>
                    <a:pt x="1379255" y="59070"/>
                    <a:pt x="1380995" y="62125"/>
                  </a:cubicBezTo>
                  <a:cubicBezTo>
                    <a:pt x="1377514" y="65181"/>
                    <a:pt x="1375774" y="63653"/>
                    <a:pt x="1374033" y="62125"/>
                  </a:cubicBezTo>
                  <a:cubicBezTo>
                    <a:pt x="1372293" y="63653"/>
                    <a:pt x="1370552" y="66709"/>
                    <a:pt x="1368812" y="66709"/>
                  </a:cubicBezTo>
                  <a:cubicBezTo>
                    <a:pt x="1360110" y="69764"/>
                    <a:pt x="1351407" y="71292"/>
                    <a:pt x="1342705" y="74348"/>
                  </a:cubicBezTo>
                  <a:cubicBezTo>
                    <a:pt x="1339224" y="75876"/>
                    <a:pt x="1335743" y="77403"/>
                    <a:pt x="1334002" y="78931"/>
                  </a:cubicBezTo>
                  <a:cubicBezTo>
                    <a:pt x="1327040" y="83515"/>
                    <a:pt x="1321819" y="91154"/>
                    <a:pt x="1309636" y="89626"/>
                  </a:cubicBezTo>
                  <a:cubicBezTo>
                    <a:pt x="1307895" y="89626"/>
                    <a:pt x="1304414" y="92682"/>
                    <a:pt x="1300933" y="92682"/>
                  </a:cubicBezTo>
                  <a:cubicBezTo>
                    <a:pt x="1297452" y="94210"/>
                    <a:pt x="1292231" y="94210"/>
                    <a:pt x="1288750" y="95737"/>
                  </a:cubicBezTo>
                  <a:lnTo>
                    <a:pt x="1285269" y="95737"/>
                  </a:lnTo>
                  <a:cubicBezTo>
                    <a:pt x="1274826" y="98793"/>
                    <a:pt x="1266124" y="101849"/>
                    <a:pt x="1255681" y="103376"/>
                  </a:cubicBezTo>
                  <a:lnTo>
                    <a:pt x="1248719" y="103376"/>
                  </a:lnTo>
                  <a:cubicBezTo>
                    <a:pt x="1240017" y="103376"/>
                    <a:pt x="1233055" y="101849"/>
                    <a:pt x="1224353" y="101849"/>
                  </a:cubicBezTo>
                  <a:cubicBezTo>
                    <a:pt x="1215650" y="101849"/>
                    <a:pt x="1206948" y="104904"/>
                    <a:pt x="1198246" y="104904"/>
                  </a:cubicBezTo>
                  <a:cubicBezTo>
                    <a:pt x="1187803" y="104904"/>
                    <a:pt x="1175619" y="104904"/>
                    <a:pt x="1166917" y="98793"/>
                  </a:cubicBezTo>
                  <a:cubicBezTo>
                    <a:pt x="1165176" y="97265"/>
                    <a:pt x="1159955" y="97265"/>
                    <a:pt x="1156474" y="98793"/>
                  </a:cubicBezTo>
                  <a:cubicBezTo>
                    <a:pt x="1144291" y="100321"/>
                    <a:pt x="1132107" y="101849"/>
                    <a:pt x="1121665" y="104904"/>
                  </a:cubicBezTo>
                  <a:cubicBezTo>
                    <a:pt x="1111222" y="107960"/>
                    <a:pt x="1106000" y="104904"/>
                    <a:pt x="1102519" y="97265"/>
                  </a:cubicBezTo>
                  <a:cubicBezTo>
                    <a:pt x="1100779" y="94210"/>
                    <a:pt x="1097298" y="91154"/>
                    <a:pt x="1093817" y="88098"/>
                  </a:cubicBezTo>
                  <a:cubicBezTo>
                    <a:pt x="1088596" y="85043"/>
                    <a:pt x="1083374" y="80459"/>
                    <a:pt x="1078153" y="80459"/>
                  </a:cubicBezTo>
                  <a:cubicBezTo>
                    <a:pt x="1065969" y="80459"/>
                    <a:pt x="1059007" y="74348"/>
                    <a:pt x="1050305" y="69764"/>
                  </a:cubicBezTo>
                  <a:cubicBezTo>
                    <a:pt x="1036381" y="62125"/>
                    <a:pt x="1024198" y="52958"/>
                    <a:pt x="1006793" y="54486"/>
                  </a:cubicBezTo>
                  <a:lnTo>
                    <a:pt x="1006793" y="46847"/>
                  </a:lnTo>
                  <a:cubicBezTo>
                    <a:pt x="1010274" y="46847"/>
                    <a:pt x="1013755" y="46847"/>
                    <a:pt x="1017236" y="45319"/>
                  </a:cubicBezTo>
                  <a:cubicBezTo>
                    <a:pt x="1012015" y="42263"/>
                    <a:pt x="1012015" y="37680"/>
                    <a:pt x="1008534" y="34624"/>
                  </a:cubicBezTo>
                  <a:cubicBezTo>
                    <a:pt x="1001572" y="30041"/>
                    <a:pt x="994610" y="28513"/>
                    <a:pt x="987648" y="25457"/>
                  </a:cubicBezTo>
                  <a:cubicBezTo>
                    <a:pt x="982427" y="23930"/>
                    <a:pt x="975465" y="23930"/>
                    <a:pt x="978946" y="31569"/>
                  </a:cubicBezTo>
                  <a:cubicBezTo>
                    <a:pt x="970243" y="33097"/>
                    <a:pt x="963281" y="33097"/>
                    <a:pt x="959800" y="36152"/>
                  </a:cubicBezTo>
                  <a:cubicBezTo>
                    <a:pt x="952839" y="40736"/>
                    <a:pt x="945877" y="37680"/>
                    <a:pt x="940655" y="34624"/>
                  </a:cubicBezTo>
                  <a:cubicBezTo>
                    <a:pt x="937174" y="33097"/>
                    <a:pt x="933693" y="31569"/>
                    <a:pt x="930212" y="33097"/>
                  </a:cubicBezTo>
                  <a:cubicBezTo>
                    <a:pt x="909327" y="42263"/>
                    <a:pt x="888441" y="37680"/>
                    <a:pt x="867555" y="37680"/>
                  </a:cubicBezTo>
                  <a:cubicBezTo>
                    <a:pt x="864074" y="37680"/>
                    <a:pt x="860594" y="36152"/>
                    <a:pt x="855372" y="36152"/>
                  </a:cubicBezTo>
                  <a:cubicBezTo>
                    <a:pt x="848410" y="34624"/>
                    <a:pt x="843189" y="31569"/>
                    <a:pt x="836227" y="30041"/>
                  </a:cubicBezTo>
                  <a:cubicBezTo>
                    <a:pt x="829265" y="28513"/>
                    <a:pt x="820563" y="26985"/>
                    <a:pt x="813601" y="25457"/>
                  </a:cubicBezTo>
                  <a:lnTo>
                    <a:pt x="808379" y="25457"/>
                  </a:lnTo>
                  <a:cubicBezTo>
                    <a:pt x="796196" y="25457"/>
                    <a:pt x="784013" y="26985"/>
                    <a:pt x="773570" y="26985"/>
                  </a:cubicBezTo>
                  <a:cubicBezTo>
                    <a:pt x="764867" y="26985"/>
                    <a:pt x="756165" y="23930"/>
                    <a:pt x="745722" y="22402"/>
                  </a:cubicBezTo>
                  <a:cubicBezTo>
                    <a:pt x="743982" y="10179"/>
                    <a:pt x="730058" y="13235"/>
                    <a:pt x="721356" y="7123"/>
                  </a:cubicBezTo>
                  <a:cubicBezTo>
                    <a:pt x="719615" y="5596"/>
                    <a:pt x="716134" y="7123"/>
                    <a:pt x="714394" y="7123"/>
                  </a:cubicBezTo>
                  <a:cubicBezTo>
                    <a:pt x="703951" y="5596"/>
                    <a:pt x="696989" y="10179"/>
                    <a:pt x="693508" y="17818"/>
                  </a:cubicBezTo>
                  <a:cubicBezTo>
                    <a:pt x="688287" y="25457"/>
                    <a:pt x="674363" y="28513"/>
                    <a:pt x="679584" y="40736"/>
                  </a:cubicBezTo>
                  <a:cubicBezTo>
                    <a:pt x="681325" y="42263"/>
                    <a:pt x="684806" y="43791"/>
                    <a:pt x="686546" y="46847"/>
                  </a:cubicBezTo>
                  <a:cubicBezTo>
                    <a:pt x="686546" y="51430"/>
                    <a:pt x="684806" y="54486"/>
                    <a:pt x="679584" y="52958"/>
                  </a:cubicBezTo>
                  <a:cubicBezTo>
                    <a:pt x="677844" y="52958"/>
                    <a:pt x="676103" y="56014"/>
                    <a:pt x="674363" y="57542"/>
                  </a:cubicBezTo>
                  <a:cubicBezTo>
                    <a:pt x="672622" y="59070"/>
                    <a:pt x="672622" y="62125"/>
                    <a:pt x="670882" y="62125"/>
                  </a:cubicBezTo>
                  <a:cubicBezTo>
                    <a:pt x="660439" y="65181"/>
                    <a:pt x="653477" y="72820"/>
                    <a:pt x="641294" y="71292"/>
                  </a:cubicBezTo>
                  <a:lnTo>
                    <a:pt x="637813" y="71292"/>
                  </a:lnTo>
                  <a:cubicBezTo>
                    <a:pt x="627370" y="78931"/>
                    <a:pt x="616927" y="77403"/>
                    <a:pt x="604744" y="75876"/>
                  </a:cubicBezTo>
                  <a:cubicBezTo>
                    <a:pt x="599522" y="74348"/>
                    <a:pt x="592561" y="75876"/>
                    <a:pt x="585599" y="75876"/>
                  </a:cubicBezTo>
                  <a:cubicBezTo>
                    <a:pt x="580377" y="75876"/>
                    <a:pt x="575156" y="75876"/>
                    <a:pt x="569934" y="72820"/>
                  </a:cubicBezTo>
                  <a:cubicBezTo>
                    <a:pt x="562972" y="69764"/>
                    <a:pt x="556011" y="65181"/>
                    <a:pt x="549049" y="62125"/>
                  </a:cubicBezTo>
                  <a:cubicBezTo>
                    <a:pt x="542087" y="59070"/>
                    <a:pt x="533384" y="59070"/>
                    <a:pt x="533384" y="48375"/>
                  </a:cubicBezTo>
                  <a:cubicBezTo>
                    <a:pt x="533384" y="46847"/>
                    <a:pt x="529903" y="45319"/>
                    <a:pt x="529903" y="43791"/>
                  </a:cubicBezTo>
                  <a:cubicBezTo>
                    <a:pt x="517720" y="52958"/>
                    <a:pt x="507277" y="60597"/>
                    <a:pt x="496834" y="68236"/>
                  </a:cubicBezTo>
                  <a:cubicBezTo>
                    <a:pt x="491613" y="72820"/>
                    <a:pt x="484651" y="78931"/>
                    <a:pt x="488132" y="86570"/>
                  </a:cubicBezTo>
                  <a:cubicBezTo>
                    <a:pt x="488132" y="88098"/>
                    <a:pt x="486392" y="89626"/>
                    <a:pt x="486392" y="91154"/>
                  </a:cubicBezTo>
                  <a:cubicBezTo>
                    <a:pt x="484651" y="94210"/>
                    <a:pt x="482911" y="97265"/>
                    <a:pt x="479430" y="98793"/>
                  </a:cubicBezTo>
                  <a:cubicBezTo>
                    <a:pt x="475949" y="103376"/>
                    <a:pt x="472468" y="107960"/>
                    <a:pt x="468987" y="114071"/>
                  </a:cubicBezTo>
                  <a:lnTo>
                    <a:pt x="458544" y="123238"/>
                  </a:lnTo>
                  <a:cubicBezTo>
                    <a:pt x="455063" y="127822"/>
                    <a:pt x="451582" y="132405"/>
                    <a:pt x="446361" y="135461"/>
                  </a:cubicBezTo>
                  <a:cubicBezTo>
                    <a:pt x="434177" y="144628"/>
                    <a:pt x="421994" y="153795"/>
                    <a:pt x="408070" y="162962"/>
                  </a:cubicBezTo>
                  <a:cubicBezTo>
                    <a:pt x="401108" y="169073"/>
                    <a:pt x="392406" y="173656"/>
                    <a:pt x="385444" y="179768"/>
                  </a:cubicBezTo>
                  <a:cubicBezTo>
                    <a:pt x="373261" y="188935"/>
                    <a:pt x="359337" y="196574"/>
                    <a:pt x="352375" y="210324"/>
                  </a:cubicBezTo>
                  <a:cubicBezTo>
                    <a:pt x="352375" y="211852"/>
                    <a:pt x="348894" y="213380"/>
                    <a:pt x="347154" y="214908"/>
                  </a:cubicBezTo>
                  <a:cubicBezTo>
                    <a:pt x="338451" y="221019"/>
                    <a:pt x="324528" y="221019"/>
                    <a:pt x="324528" y="233242"/>
                  </a:cubicBezTo>
                  <a:cubicBezTo>
                    <a:pt x="310604" y="233242"/>
                    <a:pt x="303642" y="242409"/>
                    <a:pt x="296680" y="250048"/>
                  </a:cubicBezTo>
                  <a:cubicBezTo>
                    <a:pt x="291459" y="256159"/>
                    <a:pt x="286237" y="263798"/>
                    <a:pt x="279275" y="268382"/>
                  </a:cubicBezTo>
                  <a:cubicBezTo>
                    <a:pt x="272313" y="271437"/>
                    <a:pt x="263611" y="269909"/>
                    <a:pt x="254909" y="269909"/>
                  </a:cubicBezTo>
                  <a:cubicBezTo>
                    <a:pt x="251428" y="269909"/>
                    <a:pt x="247947" y="269909"/>
                    <a:pt x="247947" y="271437"/>
                  </a:cubicBezTo>
                  <a:cubicBezTo>
                    <a:pt x="240985" y="277549"/>
                    <a:pt x="232282" y="282132"/>
                    <a:pt x="227061" y="289771"/>
                  </a:cubicBezTo>
                  <a:cubicBezTo>
                    <a:pt x="221840" y="297410"/>
                    <a:pt x="216618" y="301994"/>
                    <a:pt x="207916" y="303522"/>
                  </a:cubicBezTo>
                  <a:cubicBezTo>
                    <a:pt x="199213" y="305049"/>
                    <a:pt x="190511" y="312689"/>
                    <a:pt x="178328" y="308105"/>
                  </a:cubicBezTo>
                  <a:cubicBezTo>
                    <a:pt x="167885" y="305049"/>
                    <a:pt x="155702" y="308105"/>
                    <a:pt x="148740" y="301994"/>
                  </a:cubicBezTo>
                  <a:cubicBezTo>
                    <a:pt x="134816" y="303522"/>
                    <a:pt x="124373" y="306577"/>
                    <a:pt x="112190" y="308105"/>
                  </a:cubicBezTo>
                  <a:cubicBezTo>
                    <a:pt x="98266" y="311161"/>
                    <a:pt x="82602" y="309633"/>
                    <a:pt x="70418" y="318800"/>
                  </a:cubicBezTo>
                  <a:cubicBezTo>
                    <a:pt x="59976" y="326439"/>
                    <a:pt x="51273" y="334078"/>
                    <a:pt x="35609" y="332550"/>
                  </a:cubicBezTo>
                  <a:cubicBezTo>
                    <a:pt x="37349" y="341717"/>
                    <a:pt x="39090" y="349356"/>
                    <a:pt x="40830" y="358523"/>
                  </a:cubicBezTo>
                  <a:cubicBezTo>
                    <a:pt x="44311" y="382968"/>
                    <a:pt x="47792" y="407414"/>
                    <a:pt x="49533" y="431859"/>
                  </a:cubicBezTo>
                  <a:cubicBezTo>
                    <a:pt x="54754" y="462415"/>
                    <a:pt x="56495" y="491444"/>
                    <a:pt x="53014" y="520473"/>
                  </a:cubicBezTo>
                  <a:cubicBezTo>
                    <a:pt x="49533" y="561724"/>
                    <a:pt x="33868" y="1973435"/>
                    <a:pt x="18204" y="2011630"/>
                  </a:cubicBezTo>
                  <a:lnTo>
                    <a:pt x="2540" y="2043715"/>
                  </a:lnTo>
                  <a:cubicBezTo>
                    <a:pt x="0" y="2051354"/>
                    <a:pt x="4280" y="2055937"/>
                    <a:pt x="12983" y="2057465"/>
                  </a:cubicBezTo>
                  <a:cubicBezTo>
                    <a:pt x="23426" y="2058993"/>
                    <a:pt x="26907" y="2065104"/>
                    <a:pt x="30387" y="2072743"/>
                  </a:cubicBezTo>
                  <a:cubicBezTo>
                    <a:pt x="33868" y="2084966"/>
                    <a:pt x="28647" y="2097189"/>
                    <a:pt x="35609" y="2109411"/>
                  </a:cubicBezTo>
                  <a:cubicBezTo>
                    <a:pt x="39090" y="2115522"/>
                    <a:pt x="35609" y="2126217"/>
                    <a:pt x="33868" y="2135384"/>
                  </a:cubicBezTo>
                  <a:cubicBezTo>
                    <a:pt x="32128" y="2147607"/>
                    <a:pt x="35609" y="2159829"/>
                    <a:pt x="40830" y="2170524"/>
                  </a:cubicBezTo>
                  <a:cubicBezTo>
                    <a:pt x="53014" y="2188858"/>
                    <a:pt x="54754" y="2210247"/>
                    <a:pt x="54754" y="2230109"/>
                  </a:cubicBezTo>
                  <a:cubicBezTo>
                    <a:pt x="54754" y="2234693"/>
                    <a:pt x="56495" y="2239276"/>
                    <a:pt x="58235" y="2242332"/>
                  </a:cubicBezTo>
                  <a:cubicBezTo>
                    <a:pt x="61716" y="2245388"/>
                    <a:pt x="68678" y="2248443"/>
                    <a:pt x="75640" y="2249971"/>
                  </a:cubicBezTo>
                  <a:lnTo>
                    <a:pt x="117411" y="2268305"/>
                  </a:lnTo>
                  <a:cubicBezTo>
                    <a:pt x="136556" y="2277472"/>
                    <a:pt x="152221" y="2275944"/>
                    <a:pt x="169625" y="2265249"/>
                  </a:cubicBezTo>
                  <a:cubicBezTo>
                    <a:pt x="171366" y="2263721"/>
                    <a:pt x="176587" y="2262194"/>
                    <a:pt x="178328" y="2262194"/>
                  </a:cubicBezTo>
                  <a:cubicBezTo>
                    <a:pt x="190511" y="2263721"/>
                    <a:pt x="202694" y="2263721"/>
                    <a:pt x="213137" y="2272888"/>
                  </a:cubicBezTo>
                  <a:cubicBezTo>
                    <a:pt x="225321" y="2282055"/>
                    <a:pt x="242725" y="2288167"/>
                    <a:pt x="256649" y="2295806"/>
                  </a:cubicBezTo>
                  <a:cubicBezTo>
                    <a:pt x="265351" y="2300389"/>
                    <a:pt x="275794" y="2306501"/>
                    <a:pt x="281016" y="2312612"/>
                  </a:cubicBezTo>
                  <a:cubicBezTo>
                    <a:pt x="284497" y="2315667"/>
                    <a:pt x="287978" y="2318723"/>
                    <a:pt x="291459" y="2320251"/>
                  </a:cubicBezTo>
                  <a:cubicBezTo>
                    <a:pt x="310604" y="2326362"/>
                    <a:pt x="321047" y="2341641"/>
                    <a:pt x="333230" y="2353863"/>
                  </a:cubicBezTo>
                  <a:cubicBezTo>
                    <a:pt x="343673" y="2364558"/>
                    <a:pt x="357597" y="2370669"/>
                    <a:pt x="373261" y="2372197"/>
                  </a:cubicBezTo>
                  <a:cubicBezTo>
                    <a:pt x="390666" y="2375253"/>
                    <a:pt x="408070" y="2376780"/>
                    <a:pt x="425475" y="2379836"/>
                  </a:cubicBezTo>
                  <a:cubicBezTo>
                    <a:pt x="432437" y="2381364"/>
                    <a:pt x="441139" y="2382892"/>
                    <a:pt x="448101" y="2385947"/>
                  </a:cubicBezTo>
                  <a:cubicBezTo>
                    <a:pt x="456804" y="2389003"/>
                    <a:pt x="465506" y="2389003"/>
                    <a:pt x="472468" y="2393586"/>
                  </a:cubicBezTo>
                  <a:cubicBezTo>
                    <a:pt x="482911" y="2401226"/>
                    <a:pt x="493354" y="2405809"/>
                    <a:pt x="507277" y="2402754"/>
                  </a:cubicBezTo>
                  <a:cubicBezTo>
                    <a:pt x="512499" y="2401226"/>
                    <a:pt x="519461" y="2404281"/>
                    <a:pt x="524682" y="2405809"/>
                  </a:cubicBezTo>
                  <a:cubicBezTo>
                    <a:pt x="526423" y="2405809"/>
                    <a:pt x="528163" y="2407337"/>
                    <a:pt x="529903" y="2407337"/>
                  </a:cubicBezTo>
                  <a:cubicBezTo>
                    <a:pt x="549049" y="2408865"/>
                    <a:pt x="566453" y="2405809"/>
                    <a:pt x="583858" y="2402754"/>
                  </a:cubicBezTo>
                  <a:cubicBezTo>
                    <a:pt x="590820" y="2401226"/>
                    <a:pt x="597782" y="2399698"/>
                    <a:pt x="604744" y="2396642"/>
                  </a:cubicBezTo>
                  <a:cubicBezTo>
                    <a:pt x="623889" y="2389003"/>
                    <a:pt x="643034" y="2381364"/>
                    <a:pt x="660439" y="2372197"/>
                  </a:cubicBezTo>
                  <a:cubicBezTo>
                    <a:pt x="672622" y="2366086"/>
                    <a:pt x="684806" y="2359974"/>
                    <a:pt x="698729" y="2366086"/>
                  </a:cubicBezTo>
                  <a:lnTo>
                    <a:pt x="705691" y="2366086"/>
                  </a:lnTo>
                  <a:cubicBezTo>
                    <a:pt x="717875" y="2366086"/>
                    <a:pt x="730058" y="2364558"/>
                    <a:pt x="740501" y="2363030"/>
                  </a:cubicBezTo>
                  <a:cubicBezTo>
                    <a:pt x="742241" y="2363030"/>
                    <a:pt x="745722" y="2363030"/>
                    <a:pt x="745722" y="2361502"/>
                  </a:cubicBezTo>
                  <a:cubicBezTo>
                    <a:pt x="750944" y="2355391"/>
                    <a:pt x="759646" y="2355391"/>
                    <a:pt x="768348" y="2353863"/>
                  </a:cubicBezTo>
                  <a:cubicBezTo>
                    <a:pt x="782272" y="2352335"/>
                    <a:pt x="796196" y="2352335"/>
                    <a:pt x="806639" y="2344696"/>
                  </a:cubicBezTo>
                  <a:cubicBezTo>
                    <a:pt x="817082" y="2338585"/>
                    <a:pt x="827525" y="2337057"/>
                    <a:pt x="839708" y="2335529"/>
                  </a:cubicBezTo>
                  <a:cubicBezTo>
                    <a:pt x="841448" y="2335529"/>
                    <a:pt x="844929" y="2334001"/>
                    <a:pt x="846670" y="2334001"/>
                  </a:cubicBezTo>
                  <a:cubicBezTo>
                    <a:pt x="855372" y="2332474"/>
                    <a:pt x="864074" y="2327890"/>
                    <a:pt x="871036" y="2329418"/>
                  </a:cubicBezTo>
                  <a:cubicBezTo>
                    <a:pt x="886701" y="2332474"/>
                    <a:pt x="893663" y="2327890"/>
                    <a:pt x="904105" y="2315667"/>
                  </a:cubicBezTo>
                  <a:cubicBezTo>
                    <a:pt x="905846" y="2312612"/>
                    <a:pt x="911067" y="2311084"/>
                    <a:pt x="914548" y="2309556"/>
                  </a:cubicBezTo>
                  <a:cubicBezTo>
                    <a:pt x="923251" y="2308028"/>
                    <a:pt x="931953" y="2309556"/>
                    <a:pt x="940655" y="2308028"/>
                  </a:cubicBezTo>
                  <a:cubicBezTo>
                    <a:pt x="945877" y="2308028"/>
                    <a:pt x="951098" y="2303445"/>
                    <a:pt x="954579" y="2303445"/>
                  </a:cubicBezTo>
                  <a:cubicBezTo>
                    <a:pt x="968503" y="2304973"/>
                    <a:pt x="984167" y="2300389"/>
                    <a:pt x="996350" y="2308028"/>
                  </a:cubicBezTo>
                  <a:cubicBezTo>
                    <a:pt x="998091" y="2309556"/>
                    <a:pt x="1001572" y="2309556"/>
                    <a:pt x="1005053" y="2309556"/>
                  </a:cubicBezTo>
                  <a:cubicBezTo>
                    <a:pt x="1027679" y="2311084"/>
                    <a:pt x="1046824" y="2317195"/>
                    <a:pt x="1062488" y="2329418"/>
                  </a:cubicBezTo>
                  <a:cubicBezTo>
                    <a:pt x="1067710" y="2334001"/>
                    <a:pt x="1074672" y="2337057"/>
                    <a:pt x="1079893" y="2340113"/>
                  </a:cubicBezTo>
                  <a:cubicBezTo>
                    <a:pt x="1085115" y="2343168"/>
                    <a:pt x="1092077" y="2343168"/>
                    <a:pt x="1097298" y="2344696"/>
                  </a:cubicBezTo>
                  <a:cubicBezTo>
                    <a:pt x="1102519" y="2346224"/>
                    <a:pt x="1106000" y="2347752"/>
                    <a:pt x="1111222" y="2347752"/>
                  </a:cubicBezTo>
                  <a:cubicBezTo>
                    <a:pt x="1119924" y="2347752"/>
                    <a:pt x="1126886" y="2350807"/>
                    <a:pt x="1132107" y="2356919"/>
                  </a:cubicBezTo>
                  <a:cubicBezTo>
                    <a:pt x="1133848" y="2358447"/>
                    <a:pt x="1135588" y="2359974"/>
                    <a:pt x="1137329" y="2363030"/>
                  </a:cubicBezTo>
                  <a:cubicBezTo>
                    <a:pt x="1135588" y="2367614"/>
                    <a:pt x="1146031" y="2379836"/>
                    <a:pt x="1152993" y="2379836"/>
                  </a:cubicBezTo>
                  <a:cubicBezTo>
                    <a:pt x="1165176" y="2379836"/>
                    <a:pt x="1177360" y="2382892"/>
                    <a:pt x="1187803" y="2390531"/>
                  </a:cubicBezTo>
                  <a:cubicBezTo>
                    <a:pt x="1189543" y="2392059"/>
                    <a:pt x="1193024" y="2392059"/>
                    <a:pt x="1196505" y="2390531"/>
                  </a:cubicBezTo>
                  <a:cubicBezTo>
                    <a:pt x="1201726" y="2389003"/>
                    <a:pt x="1205207" y="2389003"/>
                    <a:pt x="1208688" y="2393586"/>
                  </a:cubicBezTo>
                  <a:cubicBezTo>
                    <a:pt x="1210429" y="2395115"/>
                    <a:pt x="1217391" y="2395115"/>
                    <a:pt x="1220872" y="2395115"/>
                  </a:cubicBezTo>
                  <a:cubicBezTo>
                    <a:pt x="1229574" y="2395115"/>
                    <a:pt x="1240017" y="2393586"/>
                    <a:pt x="1248719" y="2395115"/>
                  </a:cubicBezTo>
                  <a:cubicBezTo>
                    <a:pt x="1264383" y="2396642"/>
                    <a:pt x="1278307" y="2398170"/>
                    <a:pt x="1293972" y="2401226"/>
                  </a:cubicBezTo>
                  <a:cubicBezTo>
                    <a:pt x="1297452" y="2401226"/>
                    <a:pt x="1300933" y="2402754"/>
                    <a:pt x="1302674" y="2404281"/>
                  </a:cubicBezTo>
                  <a:cubicBezTo>
                    <a:pt x="1306155" y="2411920"/>
                    <a:pt x="1314857" y="2411920"/>
                    <a:pt x="1320079" y="2413448"/>
                  </a:cubicBezTo>
                  <a:cubicBezTo>
                    <a:pt x="1325300" y="2414976"/>
                    <a:pt x="1332262" y="2416504"/>
                    <a:pt x="1335743" y="2416504"/>
                  </a:cubicBezTo>
                  <a:cubicBezTo>
                    <a:pt x="1337483" y="2414976"/>
                    <a:pt x="1340964" y="2413448"/>
                    <a:pt x="1344445" y="2410393"/>
                  </a:cubicBezTo>
                  <a:cubicBezTo>
                    <a:pt x="1337483" y="2410393"/>
                    <a:pt x="1334002" y="2411920"/>
                    <a:pt x="1330522" y="2411920"/>
                  </a:cubicBezTo>
                  <a:cubicBezTo>
                    <a:pt x="1337483" y="2404281"/>
                    <a:pt x="1344445" y="2402754"/>
                    <a:pt x="1353148" y="2407337"/>
                  </a:cubicBezTo>
                  <a:cubicBezTo>
                    <a:pt x="1363591" y="2414976"/>
                    <a:pt x="1372293" y="2414976"/>
                    <a:pt x="1384476" y="2407337"/>
                  </a:cubicBezTo>
                  <a:lnTo>
                    <a:pt x="1394919" y="2402754"/>
                  </a:lnTo>
                  <a:lnTo>
                    <a:pt x="1394919" y="2395115"/>
                  </a:lnTo>
                  <a:cubicBezTo>
                    <a:pt x="1400140" y="2396642"/>
                    <a:pt x="1405362" y="2399698"/>
                    <a:pt x="1408843" y="2399698"/>
                  </a:cubicBezTo>
                  <a:cubicBezTo>
                    <a:pt x="1419286" y="2395115"/>
                    <a:pt x="1429728" y="2390531"/>
                    <a:pt x="1438431" y="2384419"/>
                  </a:cubicBezTo>
                  <a:cubicBezTo>
                    <a:pt x="1448874" y="2378308"/>
                    <a:pt x="1457576" y="2370669"/>
                    <a:pt x="1466278" y="2364558"/>
                  </a:cubicBezTo>
                  <a:cubicBezTo>
                    <a:pt x="1468019" y="2364558"/>
                    <a:pt x="1468019" y="2363030"/>
                    <a:pt x="1469759" y="2363030"/>
                  </a:cubicBezTo>
                  <a:cubicBezTo>
                    <a:pt x="1481943" y="2359974"/>
                    <a:pt x="1492385" y="2358447"/>
                    <a:pt x="1504569" y="2355391"/>
                  </a:cubicBezTo>
                  <a:cubicBezTo>
                    <a:pt x="1511531" y="2353863"/>
                    <a:pt x="1516752" y="2350807"/>
                    <a:pt x="1523714" y="2349280"/>
                  </a:cubicBezTo>
                  <a:cubicBezTo>
                    <a:pt x="1528936" y="2347752"/>
                    <a:pt x="1532416" y="2347752"/>
                    <a:pt x="1537638" y="2346224"/>
                  </a:cubicBezTo>
                  <a:lnTo>
                    <a:pt x="1555043" y="2346224"/>
                  </a:lnTo>
                  <a:cubicBezTo>
                    <a:pt x="1558524" y="2346224"/>
                    <a:pt x="1563745" y="2346224"/>
                    <a:pt x="1567226" y="2344696"/>
                  </a:cubicBezTo>
                  <a:cubicBezTo>
                    <a:pt x="1568966" y="2341641"/>
                    <a:pt x="1572447" y="2337057"/>
                    <a:pt x="1574188" y="2337057"/>
                  </a:cubicBezTo>
                  <a:cubicBezTo>
                    <a:pt x="1579409" y="2337057"/>
                    <a:pt x="1582890" y="2340113"/>
                    <a:pt x="1588112" y="2341641"/>
                  </a:cubicBezTo>
                  <a:cubicBezTo>
                    <a:pt x="1589852" y="2341641"/>
                    <a:pt x="1589852" y="2343168"/>
                    <a:pt x="1589852" y="2344696"/>
                  </a:cubicBezTo>
                  <a:cubicBezTo>
                    <a:pt x="1596814" y="2350807"/>
                    <a:pt x="1602035" y="2358447"/>
                    <a:pt x="1608997" y="2364558"/>
                  </a:cubicBezTo>
                  <a:cubicBezTo>
                    <a:pt x="1617700" y="2372197"/>
                    <a:pt x="1626402" y="2372197"/>
                    <a:pt x="1631623" y="2367614"/>
                  </a:cubicBezTo>
                  <a:cubicBezTo>
                    <a:pt x="1640326" y="2361502"/>
                    <a:pt x="1647288" y="2356919"/>
                    <a:pt x="1659471" y="2359974"/>
                  </a:cubicBezTo>
                  <a:cubicBezTo>
                    <a:pt x="1661212" y="2359974"/>
                    <a:pt x="1664692" y="2361502"/>
                    <a:pt x="1666433" y="2359974"/>
                  </a:cubicBezTo>
                  <a:cubicBezTo>
                    <a:pt x="1675135" y="2356919"/>
                    <a:pt x="1685578" y="2353863"/>
                    <a:pt x="1694281" y="2349280"/>
                  </a:cubicBezTo>
                  <a:cubicBezTo>
                    <a:pt x="1699502" y="2347752"/>
                    <a:pt x="1706464" y="2347752"/>
                    <a:pt x="1708204" y="2344696"/>
                  </a:cubicBezTo>
                  <a:cubicBezTo>
                    <a:pt x="1713426" y="2335529"/>
                    <a:pt x="1722128" y="2330946"/>
                    <a:pt x="1730830" y="2324834"/>
                  </a:cubicBezTo>
                  <a:cubicBezTo>
                    <a:pt x="1736052" y="2320251"/>
                    <a:pt x="1741273" y="2314140"/>
                    <a:pt x="1746495" y="2312612"/>
                  </a:cubicBezTo>
                  <a:cubicBezTo>
                    <a:pt x="1758678" y="2309556"/>
                    <a:pt x="1767380" y="2300389"/>
                    <a:pt x="1777823" y="2294278"/>
                  </a:cubicBezTo>
                  <a:cubicBezTo>
                    <a:pt x="1786526" y="2289694"/>
                    <a:pt x="1791747" y="2280528"/>
                    <a:pt x="1800449" y="2279000"/>
                  </a:cubicBezTo>
                  <a:cubicBezTo>
                    <a:pt x="1814373" y="2275944"/>
                    <a:pt x="1824816" y="2268305"/>
                    <a:pt x="1836999" y="2260666"/>
                  </a:cubicBezTo>
                  <a:cubicBezTo>
                    <a:pt x="1843961" y="2256082"/>
                    <a:pt x="1852664" y="2253027"/>
                    <a:pt x="1861366" y="2254554"/>
                  </a:cubicBezTo>
                  <a:cubicBezTo>
                    <a:pt x="1866587" y="2256082"/>
                    <a:pt x="1873549" y="2254554"/>
                    <a:pt x="1877030" y="2253027"/>
                  </a:cubicBezTo>
                  <a:cubicBezTo>
                    <a:pt x="1883992" y="2249971"/>
                    <a:pt x="1890954" y="2245388"/>
                    <a:pt x="1897916" y="2242332"/>
                  </a:cubicBezTo>
                  <a:cubicBezTo>
                    <a:pt x="1903137" y="2239276"/>
                    <a:pt x="1908359" y="2236221"/>
                    <a:pt x="1913580" y="2236221"/>
                  </a:cubicBezTo>
                  <a:cubicBezTo>
                    <a:pt x="1930985" y="2234693"/>
                    <a:pt x="1944909" y="2231637"/>
                    <a:pt x="1953611" y="2216359"/>
                  </a:cubicBezTo>
                  <a:cubicBezTo>
                    <a:pt x="1957092" y="2210247"/>
                    <a:pt x="1974497" y="2202608"/>
                    <a:pt x="1981459" y="2205664"/>
                  </a:cubicBezTo>
                  <a:cubicBezTo>
                    <a:pt x="1993642" y="2210247"/>
                    <a:pt x="2002344" y="2207192"/>
                    <a:pt x="2009306" y="2198025"/>
                  </a:cubicBezTo>
                  <a:cubicBezTo>
                    <a:pt x="2014528" y="2193441"/>
                    <a:pt x="2021490" y="2194969"/>
                    <a:pt x="2026711" y="2198025"/>
                  </a:cubicBezTo>
                  <a:cubicBezTo>
                    <a:pt x="2030192" y="2201080"/>
                    <a:pt x="2033673" y="2202608"/>
                    <a:pt x="2037154" y="2202608"/>
                  </a:cubicBezTo>
                  <a:cubicBezTo>
                    <a:pt x="2049337" y="2204136"/>
                    <a:pt x="2063261" y="2202608"/>
                    <a:pt x="2075444" y="2204136"/>
                  </a:cubicBezTo>
                  <a:cubicBezTo>
                    <a:pt x="2085887" y="2205664"/>
                    <a:pt x="2096330" y="2202608"/>
                    <a:pt x="2103292" y="2196497"/>
                  </a:cubicBezTo>
                  <a:cubicBezTo>
                    <a:pt x="2110254" y="2190386"/>
                    <a:pt x="2115475" y="2190386"/>
                    <a:pt x="2125918" y="2193441"/>
                  </a:cubicBezTo>
                  <a:cubicBezTo>
                    <a:pt x="2134620" y="2196497"/>
                    <a:pt x="2141582" y="2204136"/>
                    <a:pt x="2153766" y="2202608"/>
                  </a:cubicBezTo>
                  <a:cubicBezTo>
                    <a:pt x="2164208" y="2201080"/>
                    <a:pt x="2176392" y="2205664"/>
                    <a:pt x="2188575" y="2201080"/>
                  </a:cubicBezTo>
                  <a:lnTo>
                    <a:pt x="2195537" y="2201080"/>
                  </a:lnTo>
                  <a:cubicBezTo>
                    <a:pt x="2205980" y="2204136"/>
                    <a:pt x="2216423" y="2205664"/>
                    <a:pt x="2225125" y="2213303"/>
                  </a:cubicBezTo>
                  <a:cubicBezTo>
                    <a:pt x="2235568" y="2220942"/>
                    <a:pt x="2237308" y="2164413"/>
                    <a:pt x="2247751" y="2170524"/>
                  </a:cubicBezTo>
                  <a:cubicBezTo>
                    <a:pt x="2263416" y="2179691"/>
                    <a:pt x="2259935" y="2170524"/>
                    <a:pt x="2275599" y="2178163"/>
                  </a:cubicBezTo>
                  <a:cubicBezTo>
                    <a:pt x="2287782" y="2182747"/>
                    <a:pt x="2282561" y="2165941"/>
                    <a:pt x="2296484" y="2168996"/>
                  </a:cubicBezTo>
                  <a:cubicBezTo>
                    <a:pt x="2298225" y="2168996"/>
                    <a:pt x="2319111" y="2181219"/>
                    <a:pt x="2319111" y="2179691"/>
                  </a:cubicBezTo>
                  <a:cubicBezTo>
                    <a:pt x="2327813" y="2175108"/>
                    <a:pt x="2336515" y="2129273"/>
                    <a:pt x="2345218" y="2130801"/>
                  </a:cubicBezTo>
                  <a:cubicBezTo>
                    <a:pt x="2362622" y="2135384"/>
                    <a:pt x="2378287" y="2132328"/>
                    <a:pt x="2393951" y="2126217"/>
                  </a:cubicBezTo>
                  <a:cubicBezTo>
                    <a:pt x="2402653" y="2123162"/>
                    <a:pt x="2416577" y="2112467"/>
                    <a:pt x="2423539" y="2117050"/>
                  </a:cubicBezTo>
                  <a:cubicBezTo>
                    <a:pt x="2435722" y="2124689"/>
                    <a:pt x="2447906" y="2127745"/>
                    <a:pt x="2461829" y="2129273"/>
                  </a:cubicBezTo>
                  <a:cubicBezTo>
                    <a:pt x="2463570" y="2129273"/>
                    <a:pt x="2465311" y="2130801"/>
                    <a:pt x="2467051" y="2132328"/>
                  </a:cubicBezTo>
                  <a:cubicBezTo>
                    <a:pt x="2472272" y="2138440"/>
                    <a:pt x="2496639" y="2121634"/>
                    <a:pt x="2501860" y="2127745"/>
                  </a:cubicBezTo>
                  <a:cubicBezTo>
                    <a:pt x="2508822" y="2136912"/>
                    <a:pt x="2515784" y="2146079"/>
                    <a:pt x="2522746" y="2153718"/>
                  </a:cubicBezTo>
                  <a:cubicBezTo>
                    <a:pt x="2526227" y="2156774"/>
                    <a:pt x="2531448" y="2158302"/>
                    <a:pt x="2533189" y="2161357"/>
                  </a:cubicBezTo>
                  <a:cubicBezTo>
                    <a:pt x="2534929" y="2168996"/>
                    <a:pt x="2538410" y="2172052"/>
                    <a:pt x="2547113" y="2172052"/>
                  </a:cubicBezTo>
                  <a:cubicBezTo>
                    <a:pt x="2552334" y="2172052"/>
                    <a:pt x="2557556" y="2173580"/>
                    <a:pt x="2561037" y="2176635"/>
                  </a:cubicBezTo>
                  <a:cubicBezTo>
                    <a:pt x="2569739" y="2181219"/>
                    <a:pt x="2576701" y="2185802"/>
                    <a:pt x="2583662" y="2190386"/>
                  </a:cubicBezTo>
                  <a:cubicBezTo>
                    <a:pt x="2592365" y="2194969"/>
                    <a:pt x="2601067" y="2199553"/>
                    <a:pt x="2604548" y="2207192"/>
                  </a:cubicBezTo>
                  <a:cubicBezTo>
                    <a:pt x="2606289" y="2210247"/>
                    <a:pt x="2608029" y="2211775"/>
                    <a:pt x="2609770" y="2213303"/>
                  </a:cubicBezTo>
                  <a:cubicBezTo>
                    <a:pt x="2616732" y="2219415"/>
                    <a:pt x="2623694" y="2223998"/>
                    <a:pt x="2630656" y="2230109"/>
                  </a:cubicBezTo>
                  <a:cubicBezTo>
                    <a:pt x="2641098" y="2237749"/>
                    <a:pt x="2649801" y="2246915"/>
                    <a:pt x="2660244" y="2254554"/>
                  </a:cubicBezTo>
                  <a:cubicBezTo>
                    <a:pt x="2663724" y="2256082"/>
                    <a:pt x="2667205" y="2259138"/>
                    <a:pt x="2670686" y="2260666"/>
                  </a:cubicBezTo>
                  <a:cubicBezTo>
                    <a:pt x="2677648" y="2263721"/>
                    <a:pt x="2684610" y="2266777"/>
                    <a:pt x="2689832" y="2271361"/>
                  </a:cubicBezTo>
                  <a:cubicBezTo>
                    <a:pt x="2695053" y="2275944"/>
                    <a:pt x="2719420" y="2248443"/>
                    <a:pt x="2722901" y="2254554"/>
                  </a:cubicBezTo>
                  <a:cubicBezTo>
                    <a:pt x="2722901" y="2256082"/>
                    <a:pt x="2724641" y="2256082"/>
                    <a:pt x="2726382" y="2256082"/>
                  </a:cubicBezTo>
                  <a:cubicBezTo>
                    <a:pt x="2736824" y="2263721"/>
                    <a:pt x="2747267" y="2260666"/>
                    <a:pt x="2757710" y="2257610"/>
                  </a:cubicBezTo>
                  <a:cubicBezTo>
                    <a:pt x="2761191" y="2256082"/>
                    <a:pt x="2764672" y="2254554"/>
                    <a:pt x="2766412" y="2256082"/>
                  </a:cubicBezTo>
                  <a:cubicBezTo>
                    <a:pt x="2778596" y="2260666"/>
                    <a:pt x="2787298" y="2271361"/>
                    <a:pt x="2802962" y="2272888"/>
                  </a:cubicBezTo>
                  <a:cubicBezTo>
                    <a:pt x="2802962" y="2272888"/>
                    <a:pt x="2804703" y="2272888"/>
                    <a:pt x="2804703" y="2274416"/>
                  </a:cubicBezTo>
                  <a:cubicBezTo>
                    <a:pt x="2808184" y="2283583"/>
                    <a:pt x="2818627" y="2283583"/>
                    <a:pt x="2827329" y="2285111"/>
                  </a:cubicBezTo>
                  <a:cubicBezTo>
                    <a:pt x="2832550" y="2285111"/>
                    <a:pt x="2837772" y="2286639"/>
                    <a:pt x="2841253" y="2288167"/>
                  </a:cubicBezTo>
                  <a:cubicBezTo>
                    <a:pt x="2851696" y="2292750"/>
                    <a:pt x="2862138" y="2298861"/>
                    <a:pt x="2874322" y="2301917"/>
                  </a:cubicBezTo>
                  <a:cubicBezTo>
                    <a:pt x="2889986" y="2306501"/>
                    <a:pt x="2905650" y="2309556"/>
                    <a:pt x="2917834" y="2317195"/>
                  </a:cubicBezTo>
                  <a:cubicBezTo>
                    <a:pt x="2919574" y="2317195"/>
                    <a:pt x="2921315" y="2317195"/>
                    <a:pt x="2921315" y="2318723"/>
                  </a:cubicBezTo>
                  <a:cubicBezTo>
                    <a:pt x="2926536" y="2321779"/>
                    <a:pt x="2935239" y="2323306"/>
                    <a:pt x="2938719" y="2327890"/>
                  </a:cubicBezTo>
                  <a:cubicBezTo>
                    <a:pt x="2943941" y="2337057"/>
                    <a:pt x="2957864" y="2335529"/>
                    <a:pt x="2964826" y="2343168"/>
                  </a:cubicBezTo>
                  <a:lnTo>
                    <a:pt x="2966567" y="2343168"/>
                  </a:lnTo>
                  <a:cubicBezTo>
                    <a:pt x="2973529" y="2343168"/>
                    <a:pt x="2980491" y="2344696"/>
                    <a:pt x="2989193" y="2344696"/>
                  </a:cubicBezTo>
                  <a:cubicBezTo>
                    <a:pt x="2992674" y="2343168"/>
                    <a:pt x="2997895" y="2340113"/>
                    <a:pt x="3001376" y="2340113"/>
                  </a:cubicBezTo>
                  <a:cubicBezTo>
                    <a:pt x="3017041" y="2344696"/>
                    <a:pt x="3032705" y="2344696"/>
                    <a:pt x="3043148" y="2332474"/>
                  </a:cubicBezTo>
                  <a:cubicBezTo>
                    <a:pt x="3044888" y="2330946"/>
                    <a:pt x="3048369" y="2330946"/>
                    <a:pt x="3051850" y="2330946"/>
                  </a:cubicBezTo>
                  <a:lnTo>
                    <a:pt x="3065774" y="2330946"/>
                  </a:lnTo>
                  <a:cubicBezTo>
                    <a:pt x="3081438" y="2327890"/>
                    <a:pt x="3095362" y="2324834"/>
                    <a:pt x="3111026" y="2323306"/>
                  </a:cubicBezTo>
                  <a:cubicBezTo>
                    <a:pt x="3117988" y="2321779"/>
                    <a:pt x="3126691" y="2324834"/>
                    <a:pt x="3133652" y="2326362"/>
                  </a:cubicBezTo>
                  <a:cubicBezTo>
                    <a:pt x="3140614" y="2327890"/>
                    <a:pt x="3147576" y="2327890"/>
                    <a:pt x="3154538" y="2327890"/>
                  </a:cubicBezTo>
                  <a:cubicBezTo>
                    <a:pt x="3163240" y="2327890"/>
                    <a:pt x="3170202" y="2324834"/>
                    <a:pt x="3178905" y="2324834"/>
                  </a:cubicBezTo>
                  <a:cubicBezTo>
                    <a:pt x="3185867" y="2323306"/>
                    <a:pt x="3194569" y="2323306"/>
                    <a:pt x="3201531" y="2321779"/>
                  </a:cubicBezTo>
                  <a:cubicBezTo>
                    <a:pt x="3217195" y="2318723"/>
                    <a:pt x="3231119" y="2315667"/>
                    <a:pt x="3246783" y="2314140"/>
                  </a:cubicBezTo>
                  <a:cubicBezTo>
                    <a:pt x="3257226" y="2262194"/>
                    <a:pt x="3255486" y="2201080"/>
                    <a:pt x="3255486" y="2138440"/>
                  </a:cubicBezTo>
                  <a:close/>
                </a:path>
              </a:pathLst>
            </a:custGeom>
            <a:blipFill>
              <a:blip r:embed="rId5"/>
              <a:stretch>
                <a:fillRect l="-5705" r="-5705"/>
              </a:stretch>
            </a:blipFill>
          </p:spPr>
        </p:sp>
      </p:grpSp>
      <p:grpSp>
        <p:nvGrpSpPr>
          <p:cNvPr id="11" name="Group 11"/>
          <p:cNvGrpSpPr/>
          <p:nvPr/>
        </p:nvGrpSpPr>
        <p:grpSpPr>
          <a:xfrm rot="605555">
            <a:off x="3101359" y="1110142"/>
            <a:ext cx="3363332" cy="3979962"/>
            <a:chOff x="0" y="0"/>
            <a:chExt cx="1414316" cy="1673616"/>
          </a:xfrm>
        </p:grpSpPr>
        <p:sp>
          <p:nvSpPr>
            <p:cNvPr id="12" name="Freeform 12"/>
            <p:cNvSpPr/>
            <p:nvPr/>
          </p:nvSpPr>
          <p:spPr>
            <a:xfrm rot="10566159" flipH="1" flipV="1">
              <a:off x="-40515" y="-23257"/>
              <a:ext cx="1495908" cy="1682658"/>
            </a:xfrm>
            <a:custGeom>
              <a:avLst/>
              <a:gdLst/>
              <a:ahLst/>
              <a:cxnLst/>
              <a:rect l="l" t="t" r="r" b="b"/>
              <a:pathLst>
                <a:path w="1495908" h="1682658">
                  <a:moveTo>
                    <a:pt x="1408732" y="1546931"/>
                  </a:moveTo>
                  <a:cubicBezTo>
                    <a:pt x="1436344" y="1130497"/>
                    <a:pt x="1465638" y="566974"/>
                    <a:pt x="1493933" y="151645"/>
                  </a:cubicBezTo>
                  <a:cubicBezTo>
                    <a:pt x="1494364" y="145321"/>
                    <a:pt x="1495550" y="139047"/>
                    <a:pt x="1495909" y="133777"/>
                  </a:cubicBezTo>
                  <a:cubicBezTo>
                    <a:pt x="1495226" y="132671"/>
                    <a:pt x="1494472" y="132620"/>
                    <a:pt x="1493789" y="131514"/>
                  </a:cubicBezTo>
                  <a:cubicBezTo>
                    <a:pt x="1493789" y="131514"/>
                    <a:pt x="1492962" y="132517"/>
                    <a:pt x="1492890" y="133571"/>
                  </a:cubicBezTo>
                  <a:cubicBezTo>
                    <a:pt x="1491022" y="138739"/>
                    <a:pt x="1488004" y="138533"/>
                    <a:pt x="1484986" y="138328"/>
                  </a:cubicBezTo>
                  <a:cubicBezTo>
                    <a:pt x="1481285" y="137016"/>
                    <a:pt x="1477871" y="131489"/>
                    <a:pt x="1473200" y="133289"/>
                  </a:cubicBezTo>
                  <a:cubicBezTo>
                    <a:pt x="1471619" y="134240"/>
                    <a:pt x="1468744" y="131926"/>
                    <a:pt x="1468133" y="129766"/>
                  </a:cubicBezTo>
                  <a:cubicBezTo>
                    <a:pt x="1466157" y="125396"/>
                    <a:pt x="1463139" y="125190"/>
                    <a:pt x="1459977" y="127093"/>
                  </a:cubicBezTo>
                  <a:cubicBezTo>
                    <a:pt x="1458396" y="128044"/>
                    <a:pt x="1456958" y="126887"/>
                    <a:pt x="1455449" y="126784"/>
                  </a:cubicBezTo>
                  <a:cubicBezTo>
                    <a:pt x="1453186" y="126630"/>
                    <a:pt x="1450239" y="125370"/>
                    <a:pt x="1448047" y="124162"/>
                  </a:cubicBezTo>
                  <a:cubicBezTo>
                    <a:pt x="1447293" y="124110"/>
                    <a:pt x="1445855" y="122953"/>
                    <a:pt x="1445101" y="122902"/>
                  </a:cubicBezTo>
                  <a:cubicBezTo>
                    <a:pt x="1442909" y="121694"/>
                    <a:pt x="1440861" y="118377"/>
                    <a:pt x="1438310" y="122439"/>
                  </a:cubicBezTo>
                  <a:cubicBezTo>
                    <a:pt x="1438310" y="122439"/>
                    <a:pt x="1436800" y="122337"/>
                    <a:pt x="1436118" y="121231"/>
                  </a:cubicBezTo>
                  <a:cubicBezTo>
                    <a:pt x="1435507" y="119071"/>
                    <a:pt x="1434968" y="115858"/>
                    <a:pt x="1434357" y="113698"/>
                  </a:cubicBezTo>
                  <a:cubicBezTo>
                    <a:pt x="1433063" y="110433"/>
                    <a:pt x="1433422" y="105162"/>
                    <a:pt x="1431302" y="102900"/>
                  </a:cubicBezTo>
                  <a:cubicBezTo>
                    <a:pt x="1429865" y="101743"/>
                    <a:pt x="1429182" y="100637"/>
                    <a:pt x="1428571" y="98477"/>
                  </a:cubicBezTo>
                  <a:cubicBezTo>
                    <a:pt x="1428643" y="97423"/>
                    <a:pt x="1427205" y="96266"/>
                    <a:pt x="1427277" y="95212"/>
                  </a:cubicBezTo>
                  <a:lnTo>
                    <a:pt x="1425229" y="91896"/>
                  </a:lnTo>
                  <a:cubicBezTo>
                    <a:pt x="1424618" y="89736"/>
                    <a:pt x="1424079" y="86522"/>
                    <a:pt x="1422642" y="85365"/>
                  </a:cubicBezTo>
                  <a:cubicBezTo>
                    <a:pt x="1419839" y="81997"/>
                    <a:pt x="1419371" y="77729"/>
                    <a:pt x="1421240" y="72561"/>
                  </a:cubicBezTo>
                  <a:cubicBezTo>
                    <a:pt x="1419048" y="71353"/>
                    <a:pt x="1417682" y="69142"/>
                    <a:pt x="1415419" y="68988"/>
                  </a:cubicBezTo>
                  <a:cubicBezTo>
                    <a:pt x="1406292" y="69425"/>
                    <a:pt x="1396339" y="70865"/>
                    <a:pt x="1387212" y="71302"/>
                  </a:cubicBezTo>
                  <a:cubicBezTo>
                    <a:pt x="1385703" y="71199"/>
                    <a:pt x="1383368" y="72099"/>
                    <a:pt x="1382541" y="73102"/>
                  </a:cubicBezTo>
                  <a:cubicBezTo>
                    <a:pt x="1376146" y="77961"/>
                    <a:pt x="1370396" y="73334"/>
                    <a:pt x="1364432" y="71868"/>
                  </a:cubicBezTo>
                  <a:cubicBezTo>
                    <a:pt x="1359904" y="71560"/>
                    <a:pt x="1355592" y="68089"/>
                    <a:pt x="1351137" y="66726"/>
                  </a:cubicBezTo>
                  <a:cubicBezTo>
                    <a:pt x="1345926" y="65312"/>
                    <a:pt x="1341327" y="66058"/>
                    <a:pt x="1336117" y="64644"/>
                  </a:cubicBezTo>
                  <a:cubicBezTo>
                    <a:pt x="1335362" y="64593"/>
                    <a:pt x="1334680" y="63487"/>
                    <a:pt x="1333997" y="62382"/>
                  </a:cubicBezTo>
                  <a:cubicBezTo>
                    <a:pt x="1332732" y="58691"/>
                    <a:pt x="1329628" y="59752"/>
                    <a:pt x="1328032" y="60916"/>
                  </a:cubicBezTo>
                  <a:cubicBezTo>
                    <a:pt x="1325625" y="62870"/>
                    <a:pt x="1324655" y="65981"/>
                    <a:pt x="1322930" y="69041"/>
                  </a:cubicBezTo>
                  <a:cubicBezTo>
                    <a:pt x="1319085" y="69838"/>
                    <a:pt x="1313732" y="70532"/>
                    <a:pt x="1309743" y="73438"/>
                  </a:cubicBezTo>
                  <a:cubicBezTo>
                    <a:pt x="1306582" y="75340"/>
                    <a:pt x="1305001" y="76292"/>
                    <a:pt x="1302881" y="74029"/>
                  </a:cubicBezTo>
                  <a:lnTo>
                    <a:pt x="1302054" y="75032"/>
                  </a:lnTo>
                  <a:cubicBezTo>
                    <a:pt x="1303420" y="77243"/>
                    <a:pt x="1303959" y="80457"/>
                    <a:pt x="1305324" y="82668"/>
                  </a:cubicBezTo>
                  <a:cubicBezTo>
                    <a:pt x="1302989" y="83568"/>
                    <a:pt x="1299827" y="85470"/>
                    <a:pt x="1298389" y="84313"/>
                  </a:cubicBezTo>
                  <a:cubicBezTo>
                    <a:pt x="1294688" y="83002"/>
                    <a:pt x="1293036" y="85008"/>
                    <a:pt x="1289874" y="86910"/>
                  </a:cubicBezTo>
                  <a:cubicBezTo>
                    <a:pt x="1286640" y="89867"/>
                    <a:pt x="1282724" y="91718"/>
                    <a:pt x="1279562" y="93621"/>
                  </a:cubicBezTo>
                  <a:cubicBezTo>
                    <a:pt x="1278807" y="93570"/>
                    <a:pt x="1278053" y="93518"/>
                    <a:pt x="1277370" y="92413"/>
                  </a:cubicBezTo>
                  <a:cubicBezTo>
                    <a:pt x="1276615" y="92361"/>
                    <a:pt x="1275932" y="91256"/>
                    <a:pt x="1275932" y="91256"/>
                  </a:cubicBezTo>
                  <a:cubicBezTo>
                    <a:pt x="1272016" y="93107"/>
                    <a:pt x="1268099" y="94958"/>
                    <a:pt x="1264470" y="92593"/>
                  </a:cubicBezTo>
                  <a:cubicBezTo>
                    <a:pt x="1263716" y="92541"/>
                    <a:pt x="1263644" y="93596"/>
                    <a:pt x="1262889" y="93544"/>
                  </a:cubicBezTo>
                  <a:cubicBezTo>
                    <a:pt x="1258218" y="95344"/>
                    <a:pt x="1254697" y="102517"/>
                    <a:pt x="1248661" y="102106"/>
                  </a:cubicBezTo>
                  <a:cubicBezTo>
                    <a:pt x="1244133" y="101798"/>
                    <a:pt x="1239247" y="106760"/>
                    <a:pt x="1234719" y="106451"/>
                  </a:cubicBezTo>
                  <a:cubicBezTo>
                    <a:pt x="1229366" y="107146"/>
                    <a:pt x="1224695" y="108946"/>
                    <a:pt x="1219952" y="111799"/>
                  </a:cubicBezTo>
                  <a:cubicBezTo>
                    <a:pt x="1218371" y="112751"/>
                    <a:pt x="1216862" y="112648"/>
                    <a:pt x="1216107" y="112597"/>
                  </a:cubicBezTo>
                  <a:cubicBezTo>
                    <a:pt x="1212478" y="110231"/>
                    <a:pt x="1209999" y="113239"/>
                    <a:pt x="1208274" y="116299"/>
                  </a:cubicBezTo>
                  <a:cubicBezTo>
                    <a:pt x="1203999" y="123421"/>
                    <a:pt x="1197818" y="125118"/>
                    <a:pt x="1192393" y="126866"/>
                  </a:cubicBezTo>
                  <a:cubicBezTo>
                    <a:pt x="1185458" y="128512"/>
                    <a:pt x="1178595" y="129103"/>
                    <a:pt x="1171732" y="129695"/>
                  </a:cubicBezTo>
                  <a:cubicBezTo>
                    <a:pt x="1170977" y="129644"/>
                    <a:pt x="1170008" y="132755"/>
                    <a:pt x="1168427" y="133706"/>
                  </a:cubicBezTo>
                  <a:cubicBezTo>
                    <a:pt x="1167672" y="133654"/>
                    <a:pt x="1166989" y="132549"/>
                    <a:pt x="1166989" y="132549"/>
                  </a:cubicBezTo>
                  <a:cubicBezTo>
                    <a:pt x="1162785" y="138617"/>
                    <a:pt x="1159875" y="147950"/>
                    <a:pt x="1152402" y="146381"/>
                  </a:cubicBezTo>
                  <a:lnTo>
                    <a:pt x="1151647" y="146330"/>
                  </a:lnTo>
                  <a:cubicBezTo>
                    <a:pt x="1145251" y="151189"/>
                    <a:pt x="1139358" y="148670"/>
                    <a:pt x="1134220" y="146202"/>
                  </a:cubicBezTo>
                  <a:cubicBezTo>
                    <a:pt x="1132711" y="146099"/>
                    <a:pt x="1130591" y="143837"/>
                    <a:pt x="1129980" y="141677"/>
                  </a:cubicBezTo>
                  <a:cubicBezTo>
                    <a:pt x="1128147" y="135198"/>
                    <a:pt x="1122254" y="132678"/>
                    <a:pt x="1117583" y="134478"/>
                  </a:cubicBezTo>
                  <a:cubicBezTo>
                    <a:pt x="1113667" y="136329"/>
                    <a:pt x="1109822" y="137126"/>
                    <a:pt x="1105905" y="138978"/>
                  </a:cubicBezTo>
                  <a:cubicBezTo>
                    <a:pt x="1099725" y="140675"/>
                    <a:pt x="1094371" y="141369"/>
                    <a:pt x="1088622" y="136741"/>
                  </a:cubicBezTo>
                  <a:cubicBezTo>
                    <a:pt x="1082873" y="132113"/>
                    <a:pt x="1078130" y="134967"/>
                    <a:pt x="1074465" y="144249"/>
                  </a:cubicBezTo>
                  <a:cubicBezTo>
                    <a:pt x="1071771" y="150420"/>
                    <a:pt x="1065662" y="151062"/>
                    <a:pt x="1062249" y="145535"/>
                  </a:cubicBezTo>
                  <a:cubicBezTo>
                    <a:pt x="1060200" y="142218"/>
                    <a:pt x="1058619" y="143169"/>
                    <a:pt x="1056212" y="145123"/>
                  </a:cubicBezTo>
                  <a:lnTo>
                    <a:pt x="1051254" y="151140"/>
                  </a:lnTo>
                  <a:cubicBezTo>
                    <a:pt x="1050427" y="152143"/>
                    <a:pt x="1048918" y="152040"/>
                    <a:pt x="1048164" y="151988"/>
                  </a:cubicBezTo>
                  <a:lnTo>
                    <a:pt x="1043636" y="151680"/>
                  </a:lnTo>
                  <a:cubicBezTo>
                    <a:pt x="1040618" y="151474"/>
                    <a:pt x="1037672" y="150215"/>
                    <a:pt x="1034725" y="148955"/>
                  </a:cubicBezTo>
                  <a:cubicBezTo>
                    <a:pt x="1031024" y="147644"/>
                    <a:pt x="1028221" y="144276"/>
                    <a:pt x="1024520" y="142964"/>
                  </a:cubicBezTo>
                  <a:cubicBezTo>
                    <a:pt x="1018555" y="141499"/>
                    <a:pt x="1017549" y="134017"/>
                    <a:pt x="1015644" y="128592"/>
                  </a:cubicBezTo>
                  <a:cubicBezTo>
                    <a:pt x="1014351" y="125327"/>
                    <a:pt x="1011620" y="120905"/>
                    <a:pt x="1008530" y="121754"/>
                  </a:cubicBezTo>
                  <a:cubicBezTo>
                    <a:pt x="1005368" y="123656"/>
                    <a:pt x="1002493" y="121342"/>
                    <a:pt x="1000301" y="120134"/>
                  </a:cubicBezTo>
                  <a:cubicBezTo>
                    <a:pt x="999546" y="120083"/>
                    <a:pt x="998109" y="118926"/>
                    <a:pt x="997355" y="118874"/>
                  </a:cubicBezTo>
                  <a:cubicBezTo>
                    <a:pt x="992216" y="116406"/>
                    <a:pt x="988156" y="120366"/>
                    <a:pt x="984024" y="125379"/>
                  </a:cubicBezTo>
                  <a:lnTo>
                    <a:pt x="980719" y="129390"/>
                  </a:lnTo>
                  <a:cubicBezTo>
                    <a:pt x="979892" y="130393"/>
                    <a:pt x="979749" y="132501"/>
                    <a:pt x="978922" y="133504"/>
                  </a:cubicBezTo>
                  <a:cubicBezTo>
                    <a:pt x="974036" y="138466"/>
                    <a:pt x="969652" y="136049"/>
                    <a:pt x="964585" y="132527"/>
                  </a:cubicBezTo>
                  <a:cubicBezTo>
                    <a:pt x="960273" y="129056"/>
                    <a:pt x="954776" y="131859"/>
                    <a:pt x="952836" y="138081"/>
                  </a:cubicBezTo>
                  <a:cubicBezTo>
                    <a:pt x="951794" y="142246"/>
                    <a:pt x="950824" y="145357"/>
                    <a:pt x="946908" y="147208"/>
                  </a:cubicBezTo>
                  <a:cubicBezTo>
                    <a:pt x="942919" y="150114"/>
                    <a:pt x="938248" y="151913"/>
                    <a:pt x="936991" y="159241"/>
                  </a:cubicBezTo>
                  <a:cubicBezTo>
                    <a:pt x="936919" y="160295"/>
                    <a:pt x="936093" y="161298"/>
                    <a:pt x="935338" y="161246"/>
                  </a:cubicBezTo>
                  <a:cubicBezTo>
                    <a:pt x="933003" y="162146"/>
                    <a:pt x="931422" y="163098"/>
                    <a:pt x="929086" y="163997"/>
                  </a:cubicBezTo>
                  <a:lnTo>
                    <a:pt x="922295" y="163535"/>
                  </a:lnTo>
                  <a:cubicBezTo>
                    <a:pt x="917840" y="162172"/>
                    <a:pt x="913456" y="159756"/>
                    <a:pt x="909000" y="158393"/>
                  </a:cubicBezTo>
                  <a:cubicBezTo>
                    <a:pt x="903790" y="156979"/>
                    <a:pt x="898975" y="160887"/>
                    <a:pt x="893622" y="161581"/>
                  </a:cubicBezTo>
                  <a:lnTo>
                    <a:pt x="892795" y="162584"/>
                  </a:lnTo>
                  <a:cubicBezTo>
                    <a:pt x="891071" y="165644"/>
                    <a:pt x="888879" y="164435"/>
                    <a:pt x="887513" y="162224"/>
                  </a:cubicBezTo>
                  <a:cubicBezTo>
                    <a:pt x="884782" y="157802"/>
                    <a:pt x="879572" y="156388"/>
                    <a:pt x="875655" y="158239"/>
                  </a:cubicBezTo>
                  <a:cubicBezTo>
                    <a:pt x="870913" y="161093"/>
                    <a:pt x="866242" y="162893"/>
                    <a:pt x="861571" y="164693"/>
                  </a:cubicBezTo>
                  <a:cubicBezTo>
                    <a:pt x="860061" y="164590"/>
                    <a:pt x="858624" y="163433"/>
                    <a:pt x="857870" y="163382"/>
                  </a:cubicBezTo>
                  <a:cubicBezTo>
                    <a:pt x="856360" y="163279"/>
                    <a:pt x="854168" y="162071"/>
                    <a:pt x="853342" y="163073"/>
                  </a:cubicBezTo>
                  <a:cubicBezTo>
                    <a:pt x="846875" y="168987"/>
                    <a:pt x="840982" y="166467"/>
                    <a:pt x="835987" y="161891"/>
                  </a:cubicBezTo>
                  <a:cubicBezTo>
                    <a:pt x="833112" y="159577"/>
                    <a:pt x="828729" y="157160"/>
                    <a:pt x="827650" y="150733"/>
                  </a:cubicBezTo>
                  <a:cubicBezTo>
                    <a:pt x="827183" y="146465"/>
                    <a:pt x="824452" y="142043"/>
                    <a:pt x="822404" y="138726"/>
                  </a:cubicBezTo>
                  <a:cubicBezTo>
                    <a:pt x="818990" y="133198"/>
                    <a:pt x="815720" y="125562"/>
                    <a:pt x="808929" y="125100"/>
                  </a:cubicBezTo>
                  <a:cubicBezTo>
                    <a:pt x="807420" y="124997"/>
                    <a:pt x="806198" y="120678"/>
                    <a:pt x="805371" y="121680"/>
                  </a:cubicBezTo>
                  <a:cubicBezTo>
                    <a:pt x="802281" y="122529"/>
                    <a:pt x="802425" y="120421"/>
                    <a:pt x="801059" y="118210"/>
                  </a:cubicBezTo>
                  <a:cubicBezTo>
                    <a:pt x="799694" y="115998"/>
                    <a:pt x="797574" y="113736"/>
                    <a:pt x="796280" y="110471"/>
                  </a:cubicBezTo>
                  <a:cubicBezTo>
                    <a:pt x="794303" y="106100"/>
                    <a:pt x="792399" y="100675"/>
                    <a:pt x="790422" y="96304"/>
                  </a:cubicBezTo>
                  <a:cubicBezTo>
                    <a:pt x="788446" y="91934"/>
                    <a:pt x="787296" y="86560"/>
                    <a:pt x="785319" y="82189"/>
                  </a:cubicBezTo>
                  <a:cubicBezTo>
                    <a:pt x="784637" y="81084"/>
                    <a:pt x="782445" y="79876"/>
                    <a:pt x="781618" y="80878"/>
                  </a:cubicBezTo>
                  <a:lnTo>
                    <a:pt x="772133" y="86586"/>
                  </a:lnTo>
                  <a:cubicBezTo>
                    <a:pt x="770552" y="87538"/>
                    <a:pt x="769654" y="89594"/>
                    <a:pt x="768755" y="91651"/>
                  </a:cubicBezTo>
                  <a:lnTo>
                    <a:pt x="768073" y="90546"/>
                  </a:lnTo>
                  <a:cubicBezTo>
                    <a:pt x="769043" y="87435"/>
                    <a:pt x="770013" y="84324"/>
                    <a:pt x="770839" y="83321"/>
                  </a:cubicBezTo>
                  <a:lnTo>
                    <a:pt x="762000" y="79542"/>
                  </a:lnTo>
                  <a:cubicBezTo>
                    <a:pt x="759808" y="78333"/>
                    <a:pt x="756035" y="78076"/>
                    <a:pt x="754526" y="77974"/>
                  </a:cubicBezTo>
                  <a:lnTo>
                    <a:pt x="742453" y="77151"/>
                  </a:lnTo>
                  <a:cubicBezTo>
                    <a:pt x="737925" y="76843"/>
                    <a:pt x="734224" y="75531"/>
                    <a:pt x="729625" y="76277"/>
                  </a:cubicBezTo>
                  <a:cubicBezTo>
                    <a:pt x="726535" y="77126"/>
                    <a:pt x="724415" y="74863"/>
                    <a:pt x="722295" y="72601"/>
                  </a:cubicBezTo>
                  <a:cubicBezTo>
                    <a:pt x="716689" y="65865"/>
                    <a:pt x="711155" y="58074"/>
                    <a:pt x="702639" y="60671"/>
                  </a:cubicBezTo>
                  <a:cubicBezTo>
                    <a:pt x="701885" y="60620"/>
                    <a:pt x="700447" y="59463"/>
                    <a:pt x="699765" y="58357"/>
                  </a:cubicBezTo>
                  <a:cubicBezTo>
                    <a:pt x="697573" y="57149"/>
                    <a:pt x="696207" y="54938"/>
                    <a:pt x="693333" y="52624"/>
                  </a:cubicBezTo>
                  <a:cubicBezTo>
                    <a:pt x="693117" y="55787"/>
                    <a:pt x="693045" y="56841"/>
                    <a:pt x="693656" y="59000"/>
                  </a:cubicBezTo>
                  <a:cubicBezTo>
                    <a:pt x="692004" y="61006"/>
                    <a:pt x="691321" y="59900"/>
                    <a:pt x="690638" y="58795"/>
                  </a:cubicBezTo>
                  <a:cubicBezTo>
                    <a:pt x="689812" y="59797"/>
                    <a:pt x="688913" y="61854"/>
                    <a:pt x="688159" y="61803"/>
                  </a:cubicBezTo>
                  <a:cubicBezTo>
                    <a:pt x="684242" y="63654"/>
                    <a:pt x="680398" y="64451"/>
                    <a:pt x="676481" y="66302"/>
                  </a:cubicBezTo>
                  <a:cubicBezTo>
                    <a:pt x="674900" y="67254"/>
                    <a:pt x="673319" y="68205"/>
                    <a:pt x="672493" y="69208"/>
                  </a:cubicBezTo>
                  <a:cubicBezTo>
                    <a:pt x="669259" y="72165"/>
                    <a:pt x="666637" y="77281"/>
                    <a:pt x="661426" y="75867"/>
                  </a:cubicBezTo>
                  <a:cubicBezTo>
                    <a:pt x="660672" y="75816"/>
                    <a:pt x="659019" y="77821"/>
                    <a:pt x="657510" y="77718"/>
                  </a:cubicBezTo>
                  <a:cubicBezTo>
                    <a:pt x="655929" y="78670"/>
                    <a:pt x="653665" y="78515"/>
                    <a:pt x="652084" y="79467"/>
                  </a:cubicBezTo>
                  <a:lnTo>
                    <a:pt x="650575" y="79364"/>
                  </a:lnTo>
                  <a:cubicBezTo>
                    <a:pt x="645904" y="81164"/>
                    <a:pt x="641988" y="83015"/>
                    <a:pt x="637388" y="83761"/>
                  </a:cubicBezTo>
                  <a:lnTo>
                    <a:pt x="634370" y="83555"/>
                  </a:lnTo>
                  <a:cubicBezTo>
                    <a:pt x="630597" y="83298"/>
                    <a:pt x="627651" y="82038"/>
                    <a:pt x="623878" y="81781"/>
                  </a:cubicBezTo>
                  <a:cubicBezTo>
                    <a:pt x="620105" y="81524"/>
                    <a:pt x="616189" y="83375"/>
                    <a:pt x="612416" y="83118"/>
                  </a:cubicBezTo>
                  <a:cubicBezTo>
                    <a:pt x="607888" y="82810"/>
                    <a:pt x="602606" y="82450"/>
                    <a:pt x="599121" y="77977"/>
                  </a:cubicBezTo>
                  <a:cubicBezTo>
                    <a:pt x="598438" y="76871"/>
                    <a:pt x="596174" y="76717"/>
                    <a:pt x="594593" y="77668"/>
                  </a:cubicBezTo>
                  <a:cubicBezTo>
                    <a:pt x="589240" y="78362"/>
                    <a:pt x="583886" y="79057"/>
                    <a:pt x="579215" y="80856"/>
                  </a:cubicBezTo>
                  <a:cubicBezTo>
                    <a:pt x="574544" y="82656"/>
                    <a:pt x="572424" y="80394"/>
                    <a:pt x="571273" y="75020"/>
                  </a:cubicBezTo>
                  <a:cubicBezTo>
                    <a:pt x="570663" y="72861"/>
                    <a:pt x="569297" y="70650"/>
                    <a:pt x="567932" y="68439"/>
                  </a:cubicBezTo>
                  <a:cubicBezTo>
                    <a:pt x="565811" y="66176"/>
                    <a:pt x="563763" y="62859"/>
                    <a:pt x="561499" y="62705"/>
                  </a:cubicBezTo>
                  <a:cubicBezTo>
                    <a:pt x="556217" y="62345"/>
                    <a:pt x="553486" y="57923"/>
                    <a:pt x="549929" y="54504"/>
                  </a:cubicBezTo>
                  <a:cubicBezTo>
                    <a:pt x="544252" y="48822"/>
                    <a:pt x="539400" y="42137"/>
                    <a:pt x="531783" y="42677"/>
                  </a:cubicBezTo>
                  <a:lnTo>
                    <a:pt x="532142" y="37407"/>
                  </a:lnTo>
                  <a:cubicBezTo>
                    <a:pt x="533651" y="37509"/>
                    <a:pt x="535160" y="37612"/>
                    <a:pt x="536741" y="36661"/>
                  </a:cubicBezTo>
                  <a:cubicBezTo>
                    <a:pt x="534621" y="34398"/>
                    <a:pt x="534837" y="31236"/>
                    <a:pt x="533471" y="29025"/>
                  </a:cubicBezTo>
                  <a:cubicBezTo>
                    <a:pt x="530668" y="25657"/>
                    <a:pt x="527722" y="24397"/>
                    <a:pt x="524847" y="22083"/>
                  </a:cubicBezTo>
                  <a:cubicBezTo>
                    <a:pt x="522655" y="20875"/>
                    <a:pt x="519637" y="20669"/>
                    <a:pt x="520787" y="26043"/>
                  </a:cubicBezTo>
                  <a:cubicBezTo>
                    <a:pt x="516942" y="26840"/>
                    <a:pt x="513924" y="26634"/>
                    <a:pt x="512271" y="28640"/>
                  </a:cubicBezTo>
                  <a:cubicBezTo>
                    <a:pt x="509038" y="31597"/>
                    <a:pt x="506163" y="29283"/>
                    <a:pt x="504043" y="27020"/>
                  </a:cubicBezTo>
                  <a:cubicBezTo>
                    <a:pt x="502606" y="25863"/>
                    <a:pt x="501168" y="24706"/>
                    <a:pt x="499587" y="25658"/>
                  </a:cubicBezTo>
                  <a:cubicBezTo>
                    <a:pt x="490102" y="31366"/>
                    <a:pt x="481262" y="27586"/>
                    <a:pt x="472207" y="26969"/>
                  </a:cubicBezTo>
                  <a:cubicBezTo>
                    <a:pt x="470698" y="26867"/>
                    <a:pt x="469261" y="25710"/>
                    <a:pt x="466997" y="25555"/>
                  </a:cubicBezTo>
                  <a:cubicBezTo>
                    <a:pt x="464051" y="24296"/>
                    <a:pt x="461931" y="22033"/>
                    <a:pt x="458984" y="20773"/>
                  </a:cubicBezTo>
                  <a:cubicBezTo>
                    <a:pt x="456038" y="19514"/>
                    <a:pt x="452337" y="18202"/>
                    <a:pt x="449390" y="16943"/>
                  </a:cubicBezTo>
                  <a:lnTo>
                    <a:pt x="447126" y="16788"/>
                  </a:lnTo>
                  <a:cubicBezTo>
                    <a:pt x="441844" y="16429"/>
                    <a:pt x="436491" y="17123"/>
                    <a:pt x="431963" y="16814"/>
                  </a:cubicBezTo>
                  <a:cubicBezTo>
                    <a:pt x="428190" y="16557"/>
                    <a:pt x="424561" y="14192"/>
                    <a:pt x="420106" y="12830"/>
                  </a:cubicBezTo>
                  <a:cubicBezTo>
                    <a:pt x="419926" y="4345"/>
                    <a:pt x="413745" y="6042"/>
                    <a:pt x="410260" y="1569"/>
                  </a:cubicBezTo>
                  <a:cubicBezTo>
                    <a:pt x="409577" y="463"/>
                    <a:pt x="407996" y="1414"/>
                    <a:pt x="407241" y="1363"/>
                  </a:cubicBezTo>
                  <a:cubicBezTo>
                    <a:pt x="402786" y="0"/>
                    <a:pt x="399552" y="2957"/>
                    <a:pt x="397684" y="8125"/>
                  </a:cubicBezTo>
                  <a:cubicBezTo>
                    <a:pt x="395061" y="13241"/>
                    <a:pt x="388881" y="14938"/>
                    <a:pt x="390570" y="23526"/>
                  </a:cubicBezTo>
                  <a:cubicBezTo>
                    <a:pt x="391253" y="24631"/>
                    <a:pt x="392690" y="25788"/>
                    <a:pt x="393301" y="27948"/>
                  </a:cubicBezTo>
                  <a:cubicBezTo>
                    <a:pt x="393086" y="31110"/>
                    <a:pt x="392188" y="33167"/>
                    <a:pt x="389996" y="31959"/>
                  </a:cubicBezTo>
                  <a:cubicBezTo>
                    <a:pt x="389241" y="31907"/>
                    <a:pt x="388343" y="33964"/>
                    <a:pt x="387516" y="34967"/>
                  </a:cubicBezTo>
                  <a:cubicBezTo>
                    <a:pt x="386690" y="35970"/>
                    <a:pt x="386546" y="38078"/>
                    <a:pt x="385792" y="38027"/>
                  </a:cubicBezTo>
                  <a:cubicBezTo>
                    <a:pt x="381121" y="39826"/>
                    <a:pt x="377743" y="44891"/>
                    <a:pt x="372533" y="43477"/>
                  </a:cubicBezTo>
                  <a:lnTo>
                    <a:pt x="371024" y="43375"/>
                  </a:lnTo>
                  <a:cubicBezTo>
                    <a:pt x="366138" y="48337"/>
                    <a:pt x="361682" y="46974"/>
                    <a:pt x="356472" y="45560"/>
                  </a:cubicBezTo>
                  <a:cubicBezTo>
                    <a:pt x="354280" y="44352"/>
                    <a:pt x="351190" y="45200"/>
                    <a:pt x="348172" y="44995"/>
                  </a:cubicBezTo>
                  <a:cubicBezTo>
                    <a:pt x="345908" y="44841"/>
                    <a:pt x="343644" y="44686"/>
                    <a:pt x="341524" y="42424"/>
                  </a:cubicBezTo>
                  <a:cubicBezTo>
                    <a:pt x="338649" y="40110"/>
                    <a:pt x="335847" y="36742"/>
                    <a:pt x="332972" y="34428"/>
                  </a:cubicBezTo>
                  <a:cubicBezTo>
                    <a:pt x="330097" y="32114"/>
                    <a:pt x="326324" y="31857"/>
                    <a:pt x="326827" y="24478"/>
                  </a:cubicBezTo>
                  <a:cubicBezTo>
                    <a:pt x="326899" y="23424"/>
                    <a:pt x="325462" y="22267"/>
                    <a:pt x="325533" y="21213"/>
                  </a:cubicBezTo>
                  <a:cubicBezTo>
                    <a:pt x="319821" y="27178"/>
                    <a:pt x="314934" y="32140"/>
                    <a:pt x="310048" y="37102"/>
                  </a:cubicBezTo>
                  <a:cubicBezTo>
                    <a:pt x="307568" y="40111"/>
                    <a:pt x="304263" y="44122"/>
                    <a:pt x="305413" y="49495"/>
                  </a:cubicBezTo>
                  <a:cubicBezTo>
                    <a:pt x="305341" y="50549"/>
                    <a:pt x="304515" y="51552"/>
                    <a:pt x="304443" y="52606"/>
                  </a:cubicBezTo>
                  <a:cubicBezTo>
                    <a:pt x="303545" y="54663"/>
                    <a:pt x="302647" y="56720"/>
                    <a:pt x="301066" y="57671"/>
                  </a:cubicBezTo>
                  <a:cubicBezTo>
                    <a:pt x="299341" y="60731"/>
                    <a:pt x="297616" y="63790"/>
                    <a:pt x="295820" y="67904"/>
                  </a:cubicBezTo>
                  <a:lnTo>
                    <a:pt x="290862" y="73920"/>
                  </a:lnTo>
                  <a:cubicBezTo>
                    <a:pt x="289137" y="76980"/>
                    <a:pt x="287413" y="80039"/>
                    <a:pt x="285005" y="81993"/>
                  </a:cubicBezTo>
                  <a:cubicBezTo>
                    <a:pt x="279292" y="87958"/>
                    <a:pt x="273580" y="93923"/>
                    <a:pt x="267112" y="99837"/>
                  </a:cubicBezTo>
                  <a:cubicBezTo>
                    <a:pt x="263807" y="103848"/>
                    <a:pt x="259818" y="106753"/>
                    <a:pt x="256513" y="110764"/>
                  </a:cubicBezTo>
                  <a:cubicBezTo>
                    <a:pt x="250800" y="116729"/>
                    <a:pt x="244404" y="121588"/>
                    <a:pt x="240740" y="130870"/>
                  </a:cubicBezTo>
                  <a:cubicBezTo>
                    <a:pt x="240668" y="131924"/>
                    <a:pt x="239087" y="132875"/>
                    <a:pt x="238260" y="133878"/>
                  </a:cubicBezTo>
                  <a:cubicBezTo>
                    <a:pt x="234200" y="137838"/>
                    <a:pt x="228164" y="137426"/>
                    <a:pt x="227589" y="145860"/>
                  </a:cubicBezTo>
                  <a:cubicBezTo>
                    <a:pt x="221553" y="145448"/>
                    <a:pt x="218104" y="151567"/>
                    <a:pt x="214726" y="156632"/>
                  </a:cubicBezTo>
                  <a:cubicBezTo>
                    <a:pt x="212175" y="160695"/>
                    <a:pt x="209552" y="165811"/>
                    <a:pt x="206319" y="168768"/>
                  </a:cubicBezTo>
                  <a:cubicBezTo>
                    <a:pt x="203157" y="170671"/>
                    <a:pt x="199456" y="169359"/>
                    <a:pt x="195683" y="169102"/>
                  </a:cubicBezTo>
                  <a:cubicBezTo>
                    <a:pt x="194174" y="169000"/>
                    <a:pt x="192665" y="168897"/>
                    <a:pt x="192593" y="169951"/>
                  </a:cubicBezTo>
                  <a:cubicBezTo>
                    <a:pt x="189287" y="173962"/>
                    <a:pt x="185299" y="176867"/>
                    <a:pt x="182676" y="181984"/>
                  </a:cubicBezTo>
                  <a:cubicBezTo>
                    <a:pt x="180053" y="187100"/>
                    <a:pt x="177574" y="190108"/>
                    <a:pt x="173730" y="190905"/>
                  </a:cubicBezTo>
                  <a:cubicBezTo>
                    <a:pt x="169885" y="191702"/>
                    <a:pt x="165753" y="196716"/>
                    <a:pt x="160686" y="193194"/>
                  </a:cubicBezTo>
                  <a:cubicBezTo>
                    <a:pt x="156303" y="190777"/>
                    <a:pt x="150877" y="192526"/>
                    <a:pt x="148146" y="188103"/>
                  </a:cubicBezTo>
                  <a:cubicBezTo>
                    <a:pt x="142038" y="188746"/>
                    <a:pt x="137367" y="190546"/>
                    <a:pt x="132013" y="191240"/>
                  </a:cubicBezTo>
                  <a:cubicBezTo>
                    <a:pt x="125833" y="192937"/>
                    <a:pt x="119113" y="191421"/>
                    <a:pt x="113400" y="197386"/>
                  </a:cubicBezTo>
                  <a:cubicBezTo>
                    <a:pt x="108514" y="202348"/>
                    <a:pt x="104382" y="207361"/>
                    <a:pt x="97663" y="205845"/>
                  </a:cubicBezTo>
                  <a:cubicBezTo>
                    <a:pt x="97986" y="212221"/>
                    <a:pt x="98382" y="217543"/>
                    <a:pt x="98706" y="223919"/>
                  </a:cubicBezTo>
                  <a:cubicBezTo>
                    <a:pt x="99066" y="240888"/>
                    <a:pt x="99426" y="257857"/>
                    <a:pt x="99031" y="274774"/>
                  </a:cubicBezTo>
                  <a:cubicBezTo>
                    <a:pt x="99859" y="296011"/>
                    <a:pt x="99249" y="316091"/>
                    <a:pt x="96375" y="336017"/>
                  </a:cubicBezTo>
                  <a:cubicBezTo>
                    <a:pt x="92927" y="364376"/>
                    <a:pt x="19779" y="1337931"/>
                    <a:pt x="11193" y="1363822"/>
                  </a:cubicBezTo>
                  <a:lnTo>
                    <a:pt x="2894" y="1385496"/>
                  </a:lnTo>
                  <a:cubicBezTo>
                    <a:pt x="0" y="1390594"/>
                    <a:pt x="3074" y="1393980"/>
                    <a:pt x="6775" y="1395292"/>
                  </a:cubicBezTo>
                  <a:cubicBezTo>
                    <a:pt x="11230" y="1396654"/>
                    <a:pt x="12452" y="1400973"/>
                    <a:pt x="13602" y="1406347"/>
                  </a:cubicBezTo>
                  <a:cubicBezTo>
                    <a:pt x="14537" y="1414883"/>
                    <a:pt x="11699" y="1423162"/>
                    <a:pt x="14142" y="1431800"/>
                  </a:cubicBezTo>
                  <a:cubicBezTo>
                    <a:pt x="15364" y="1436120"/>
                    <a:pt x="13352" y="1443396"/>
                    <a:pt x="12167" y="1449669"/>
                  </a:cubicBezTo>
                  <a:cubicBezTo>
                    <a:pt x="10838" y="1458051"/>
                    <a:pt x="11773" y="1466587"/>
                    <a:pt x="13534" y="1474120"/>
                  </a:cubicBezTo>
                  <a:cubicBezTo>
                    <a:pt x="17954" y="1487129"/>
                    <a:pt x="17703" y="1501939"/>
                    <a:pt x="16769" y="1515642"/>
                  </a:cubicBezTo>
                  <a:cubicBezTo>
                    <a:pt x="16554" y="1518805"/>
                    <a:pt x="17093" y="1522018"/>
                    <a:pt x="17704" y="1524178"/>
                  </a:cubicBezTo>
                  <a:cubicBezTo>
                    <a:pt x="19069" y="1526389"/>
                    <a:pt x="21944" y="1528703"/>
                    <a:pt x="24891" y="1529963"/>
                  </a:cubicBezTo>
                  <a:lnTo>
                    <a:pt x="42139" y="1543846"/>
                  </a:lnTo>
                  <a:cubicBezTo>
                    <a:pt x="50008" y="1550736"/>
                    <a:pt x="56871" y="1550145"/>
                    <a:pt x="64919" y="1543280"/>
                  </a:cubicBezTo>
                  <a:cubicBezTo>
                    <a:pt x="65746" y="1542277"/>
                    <a:pt x="68081" y="1541377"/>
                    <a:pt x="68836" y="1541429"/>
                  </a:cubicBezTo>
                  <a:cubicBezTo>
                    <a:pt x="74046" y="1542843"/>
                    <a:pt x="79328" y="1543203"/>
                    <a:pt x="83424" y="1549836"/>
                  </a:cubicBezTo>
                  <a:cubicBezTo>
                    <a:pt x="88276" y="1556521"/>
                    <a:pt x="95534" y="1561251"/>
                    <a:pt x="101211" y="1566933"/>
                  </a:cubicBezTo>
                  <a:cubicBezTo>
                    <a:pt x="104769" y="1570352"/>
                    <a:pt x="109009" y="1574878"/>
                    <a:pt x="110985" y="1579248"/>
                  </a:cubicBezTo>
                  <a:cubicBezTo>
                    <a:pt x="112351" y="1581459"/>
                    <a:pt x="113716" y="1583670"/>
                    <a:pt x="115154" y="1584827"/>
                  </a:cubicBezTo>
                  <a:cubicBezTo>
                    <a:pt x="123167" y="1589609"/>
                    <a:pt x="126976" y="1600459"/>
                    <a:pt x="131684" y="1609252"/>
                  </a:cubicBezTo>
                  <a:cubicBezTo>
                    <a:pt x="135708" y="1616939"/>
                    <a:pt x="141458" y="1621567"/>
                    <a:pt x="148177" y="1623084"/>
                  </a:cubicBezTo>
                  <a:cubicBezTo>
                    <a:pt x="155579" y="1625706"/>
                    <a:pt x="163053" y="1627274"/>
                    <a:pt x="170455" y="1629897"/>
                  </a:cubicBezTo>
                  <a:cubicBezTo>
                    <a:pt x="173401" y="1631156"/>
                    <a:pt x="177102" y="1632468"/>
                    <a:pt x="179977" y="1634782"/>
                  </a:cubicBezTo>
                  <a:cubicBezTo>
                    <a:pt x="183606" y="1637147"/>
                    <a:pt x="187379" y="1637404"/>
                    <a:pt x="190182" y="1640772"/>
                  </a:cubicBezTo>
                  <a:cubicBezTo>
                    <a:pt x="194350" y="1646351"/>
                    <a:pt x="198662" y="1649822"/>
                    <a:pt x="204842" y="1648125"/>
                  </a:cubicBezTo>
                  <a:cubicBezTo>
                    <a:pt x="207178" y="1647225"/>
                    <a:pt x="210053" y="1649539"/>
                    <a:pt x="212245" y="1650747"/>
                  </a:cubicBezTo>
                  <a:cubicBezTo>
                    <a:pt x="212999" y="1650799"/>
                    <a:pt x="213682" y="1651904"/>
                    <a:pt x="214436" y="1651955"/>
                  </a:cubicBezTo>
                  <a:cubicBezTo>
                    <a:pt x="222665" y="1653575"/>
                    <a:pt x="230354" y="1651981"/>
                    <a:pt x="238044" y="1650387"/>
                  </a:cubicBezTo>
                  <a:cubicBezTo>
                    <a:pt x="241134" y="1649538"/>
                    <a:pt x="244224" y="1648690"/>
                    <a:pt x="247386" y="1646787"/>
                  </a:cubicBezTo>
                  <a:cubicBezTo>
                    <a:pt x="256045" y="1642082"/>
                    <a:pt x="264704" y="1637377"/>
                    <a:pt x="272681" y="1631566"/>
                  </a:cubicBezTo>
                  <a:cubicBezTo>
                    <a:pt x="278250" y="1627709"/>
                    <a:pt x="283819" y="1623853"/>
                    <a:pt x="289569" y="1628480"/>
                  </a:cubicBezTo>
                  <a:lnTo>
                    <a:pt x="292587" y="1628686"/>
                  </a:lnTo>
                  <a:cubicBezTo>
                    <a:pt x="297869" y="1629046"/>
                    <a:pt x="303223" y="1628352"/>
                    <a:pt x="307822" y="1627606"/>
                  </a:cubicBezTo>
                  <a:cubicBezTo>
                    <a:pt x="308577" y="1627657"/>
                    <a:pt x="310086" y="1627760"/>
                    <a:pt x="310158" y="1626706"/>
                  </a:cubicBezTo>
                  <a:cubicBezTo>
                    <a:pt x="312708" y="1622644"/>
                    <a:pt x="316481" y="1622901"/>
                    <a:pt x="320326" y="1622103"/>
                  </a:cubicBezTo>
                  <a:cubicBezTo>
                    <a:pt x="326434" y="1621461"/>
                    <a:pt x="332471" y="1621872"/>
                    <a:pt x="337357" y="1616910"/>
                  </a:cubicBezTo>
                  <a:cubicBezTo>
                    <a:pt x="342172" y="1613002"/>
                    <a:pt x="346771" y="1612256"/>
                    <a:pt x="352125" y="1611562"/>
                  </a:cubicBezTo>
                  <a:cubicBezTo>
                    <a:pt x="352880" y="1611613"/>
                    <a:pt x="354461" y="1610662"/>
                    <a:pt x="355215" y="1610713"/>
                  </a:cubicBezTo>
                  <a:cubicBezTo>
                    <a:pt x="359060" y="1609916"/>
                    <a:pt x="363048" y="1607011"/>
                    <a:pt x="365995" y="1608270"/>
                  </a:cubicBezTo>
                  <a:cubicBezTo>
                    <a:pt x="372642" y="1610841"/>
                    <a:pt x="375876" y="1607884"/>
                    <a:pt x="380978" y="1599760"/>
                  </a:cubicBezTo>
                  <a:cubicBezTo>
                    <a:pt x="381876" y="1597703"/>
                    <a:pt x="384212" y="1596803"/>
                    <a:pt x="385793" y="1595852"/>
                  </a:cubicBezTo>
                  <a:cubicBezTo>
                    <a:pt x="389637" y="1595055"/>
                    <a:pt x="393338" y="1596366"/>
                    <a:pt x="397183" y="1595569"/>
                  </a:cubicBezTo>
                  <a:cubicBezTo>
                    <a:pt x="399447" y="1595723"/>
                    <a:pt x="401926" y="1592715"/>
                    <a:pt x="403435" y="1592818"/>
                  </a:cubicBezTo>
                  <a:cubicBezTo>
                    <a:pt x="409400" y="1594283"/>
                    <a:pt x="416406" y="1591583"/>
                    <a:pt x="421329" y="1597214"/>
                  </a:cubicBezTo>
                  <a:cubicBezTo>
                    <a:pt x="422012" y="1598319"/>
                    <a:pt x="423521" y="1598422"/>
                    <a:pt x="425030" y="1598525"/>
                  </a:cubicBezTo>
                  <a:cubicBezTo>
                    <a:pt x="434768" y="1600248"/>
                    <a:pt x="442781" y="1605029"/>
                    <a:pt x="448997" y="1613925"/>
                  </a:cubicBezTo>
                  <a:cubicBezTo>
                    <a:pt x="451046" y="1617242"/>
                    <a:pt x="453920" y="1619556"/>
                    <a:pt x="456040" y="1621818"/>
                  </a:cubicBezTo>
                  <a:cubicBezTo>
                    <a:pt x="458160" y="1624081"/>
                    <a:pt x="461179" y="1624286"/>
                    <a:pt x="463371" y="1625495"/>
                  </a:cubicBezTo>
                  <a:cubicBezTo>
                    <a:pt x="465563" y="1626703"/>
                    <a:pt x="467000" y="1627860"/>
                    <a:pt x="469264" y="1628014"/>
                  </a:cubicBezTo>
                  <a:cubicBezTo>
                    <a:pt x="473036" y="1628271"/>
                    <a:pt x="475911" y="1630585"/>
                    <a:pt x="477887" y="1634956"/>
                  </a:cubicBezTo>
                  <a:cubicBezTo>
                    <a:pt x="478570" y="1636061"/>
                    <a:pt x="479253" y="1637167"/>
                    <a:pt x="479864" y="1639327"/>
                  </a:cubicBezTo>
                  <a:cubicBezTo>
                    <a:pt x="478894" y="1642438"/>
                    <a:pt x="482847" y="1651179"/>
                    <a:pt x="485865" y="1651385"/>
                  </a:cubicBezTo>
                  <a:cubicBezTo>
                    <a:pt x="491147" y="1651744"/>
                    <a:pt x="496285" y="1654212"/>
                    <a:pt x="500454" y="1659792"/>
                  </a:cubicBezTo>
                  <a:cubicBezTo>
                    <a:pt x="501137" y="1660897"/>
                    <a:pt x="502646" y="1661000"/>
                    <a:pt x="504227" y="1660049"/>
                  </a:cubicBezTo>
                  <a:cubicBezTo>
                    <a:pt x="506562" y="1659149"/>
                    <a:pt x="508071" y="1659252"/>
                    <a:pt x="509365" y="1662517"/>
                  </a:cubicBezTo>
                  <a:cubicBezTo>
                    <a:pt x="510048" y="1663622"/>
                    <a:pt x="513066" y="1663828"/>
                    <a:pt x="514575" y="1663931"/>
                  </a:cubicBezTo>
                  <a:cubicBezTo>
                    <a:pt x="518348" y="1664188"/>
                    <a:pt x="522947" y="1663442"/>
                    <a:pt x="526648" y="1664753"/>
                  </a:cubicBezTo>
                  <a:cubicBezTo>
                    <a:pt x="533368" y="1666270"/>
                    <a:pt x="539332" y="1667735"/>
                    <a:pt x="545980" y="1670306"/>
                  </a:cubicBezTo>
                  <a:cubicBezTo>
                    <a:pt x="547489" y="1670409"/>
                    <a:pt x="548926" y="1671566"/>
                    <a:pt x="549609" y="1672672"/>
                  </a:cubicBezTo>
                  <a:cubicBezTo>
                    <a:pt x="550759" y="1678045"/>
                    <a:pt x="554532" y="1678302"/>
                    <a:pt x="556724" y="1679511"/>
                  </a:cubicBezTo>
                  <a:cubicBezTo>
                    <a:pt x="558916" y="1680719"/>
                    <a:pt x="561862" y="1681979"/>
                    <a:pt x="563371" y="1682081"/>
                  </a:cubicBezTo>
                  <a:cubicBezTo>
                    <a:pt x="564198" y="1681079"/>
                    <a:pt x="565779" y="1680127"/>
                    <a:pt x="567432" y="1678122"/>
                  </a:cubicBezTo>
                  <a:cubicBezTo>
                    <a:pt x="564413" y="1677916"/>
                    <a:pt x="562832" y="1678868"/>
                    <a:pt x="561323" y="1678765"/>
                  </a:cubicBezTo>
                  <a:cubicBezTo>
                    <a:pt x="564701" y="1673700"/>
                    <a:pt x="567791" y="1672851"/>
                    <a:pt x="571348" y="1676271"/>
                  </a:cubicBezTo>
                  <a:cubicBezTo>
                    <a:pt x="575516" y="1681850"/>
                    <a:pt x="579289" y="1682107"/>
                    <a:pt x="584930" y="1677196"/>
                  </a:cubicBezTo>
                  <a:lnTo>
                    <a:pt x="589673" y="1674342"/>
                  </a:lnTo>
                  <a:lnTo>
                    <a:pt x="590032" y="1669072"/>
                  </a:lnTo>
                  <a:cubicBezTo>
                    <a:pt x="592224" y="1670280"/>
                    <a:pt x="594344" y="1672542"/>
                    <a:pt x="595853" y="1672645"/>
                  </a:cubicBezTo>
                  <a:cubicBezTo>
                    <a:pt x="600596" y="1669791"/>
                    <a:pt x="605339" y="1666937"/>
                    <a:pt x="609399" y="1662978"/>
                  </a:cubicBezTo>
                  <a:cubicBezTo>
                    <a:pt x="614214" y="1659070"/>
                    <a:pt x="618346" y="1654056"/>
                    <a:pt x="622406" y="1650096"/>
                  </a:cubicBezTo>
                  <a:cubicBezTo>
                    <a:pt x="623160" y="1650148"/>
                    <a:pt x="623232" y="1649094"/>
                    <a:pt x="623987" y="1649145"/>
                  </a:cubicBezTo>
                  <a:cubicBezTo>
                    <a:pt x="629412" y="1647397"/>
                    <a:pt x="634012" y="1646651"/>
                    <a:pt x="639437" y="1644903"/>
                  </a:cubicBezTo>
                  <a:cubicBezTo>
                    <a:pt x="642527" y="1644054"/>
                    <a:pt x="644935" y="1642100"/>
                    <a:pt x="648025" y="1641252"/>
                  </a:cubicBezTo>
                  <a:cubicBezTo>
                    <a:pt x="650360" y="1640352"/>
                    <a:pt x="651869" y="1640454"/>
                    <a:pt x="654205" y="1639554"/>
                  </a:cubicBezTo>
                  <a:lnTo>
                    <a:pt x="661751" y="1640068"/>
                  </a:lnTo>
                  <a:cubicBezTo>
                    <a:pt x="663260" y="1640171"/>
                    <a:pt x="665524" y="1640325"/>
                    <a:pt x="667104" y="1639374"/>
                  </a:cubicBezTo>
                  <a:cubicBezTo>
                    <a:pt x="668003" y="1637317"/>
                    <a:pt x="669727" y="1634258"/>
                    <a:pt x="670482" y="1634309"/>
                  </a:cubicBezTo>
                  <a:cubicBezTo>
                    <a:pt x="672745" y="1634463"/>
                    <a:pt x="674111" y="1636675"/>
                    <a:pt x="676303" y="1637883"/>
                  </a:cubicBezTo>
                  <a:cubicBezTo>
                    <a:pt x="677058" y="1637934"/>
                    <a:pt x="676986" y="1638988"/>
                    <a:pt x="676914" y="1640043"/>
                  </a:cubicBezTo>
                  <a:cubicBezTo>
                    <a:pt x="679645" y="1644465"/>
                    <a:pt x="681550" y="1649890"/>
                    <a:pt x="684281" y="1654312"/>
                  </a:cubicBezTo>
                  <a:cubicBezTo>
                    <a:pt x="687694" y="1659840"/>
                    <a:pt x="691467" y="1660097"/>
                    <a:pt x="693946" y="1657088"/>
                  </a:cubicBezTo>
                  <a:cubicBezTo>
                    <a:pt x="698006" y="1653129"/>
                    <a:pt x="701240" y="1650172"/>
                    <a:pt x="706379" y="1652640"/>
                  </a:cubicBezTo>
                  <a:cubicBezTo>
                    <a:pt x="707133" y="1652692"/>
                    <a:pt x="708570" y="1653848"/>
                    <a:pt x="709397" y="1652846"/>
                  </a:cubicBezTo>
                  <a:cubicBezTo>
                    <a:pt x="713313" y="1650995"/>
                    <a:pt x="717984" y="1649195"/>
                    <a:pt x="721973" y="1646289"/>
                  </a:cubicBezTo>
                  <a:cubicBezTo>
                    <a:pt x="724308" y="1645389"/>
                    <a:pt x="727326" y="1645595"/>
                    <a:pt x="728225" y="1643538"/>
                  </a:cubicBezTo>
                  <a:cubicBezTo>
                    <a:pt x="730919" y="1637368"/>
                    <a:pt x="734908" y="1634462"/>
                    <a:pt x="738968" y="1630503"/>
                  </a:cubicBezTo>
                  <a:cubicBezTo>
                    <a:pt x="741447" y="1627495"/>
                    <a:pt x="743998" y="1623432"/>
                    <a:pt x="746333" y="1622532"/>
                  </a:cubicBezTo>
                  <a:cubicBezTo>
                    <a:pt x="751759" y="1620784"/>
                    <a:pt x="755963" y="1614716"/>
                    <a:pt x="760777" y="1610808"/>
                  </a:cubicBezTo>
                  <a:cubicBezTo>
                    <a:pt x="764766" y="1607903"/>
                    <a:pt x="767460" y="1601732"/>
                    <a:pt x="771305" y="1600935"/>
                  </a:cubicBezTo>
                  <a:cubicBezTo>
                    <a:pt x="777485" y="1599238"/>
                    <a:pt x="782372" y="1594276"/>
                    <a:pt x="788013" y="1589365"/>
                  </a:cubicBezTo>
                  <a:cubicBezTo>
                    <a:pt x="791246" y="1586408"/>
                    <a:pt x="795163" y="1584557"/>
                    <a:pt x="798864" y="1585868"/>
                  </a:cubicBezTo>
                  <a:cubicBezTo>
                    <a:pt x="801056" y="1587076"/>
                    <a:pt x="804146" y="1586228"/>
                    <a:pt x="805727" y="1585277"/>
                  </a:cubicBezTo>
                  <a:cubicBezTo>
                    <a:pt x="808889" y="1583374"/>
                    <a:pt x="812122" y="1580417"/>
                    <a:pt x="815284" y="1578515"/>
                  </a:cubicBezTo>
                  <a:cubicBezTo>
                    <a:pt x="817692" y="1576560"/>
                    <a:pt x="820099" y="1574607"/>
                    <a:pt x="822363" y="1574761"/>
                  </a:cubicBezTo>
                  <a:cubicBezTo>
                    <a:pt x="829980" y="1574221"/>
                    <a:pt x="836160" y="1572524"/>
                    <a:pt x="840651" y="1562239"/>
                  </a:cubicBezTo>
                  <a:cubicBezTo>
                    <a:pt x="842448" y="1558126"/>
                    <a:pt x="850353" y="1553369"/>
                    <a:pt x="853227" y="1555683"/>
                  </a:cubicBezTo>
                  <a:cubicBezTo>
                    <a:pt x="858294" y="1559205"/>
                    <a:pt x="862210" y="1557354"/>
                    <a:pt x="865659" y="1551235"/>
                  </a:cubicBezTo>
                  <a:cubicBezTo>
                    <a:pt x="868139" y="1548227"/>
                    <a:pt x="871085" y="1549486"/>
                    <a:pt x="873205" y="1551749"/>
                  </a:cubicBezTo>
                  <a:cubicBezTo>
                    <a:pt x="874571" y="1553960"/>
                    <a:pt x="876008" y="1555117"/>
                    <a:pt x="877517" y="1555220"/>
                  </a:cubicBezTo>
                  <a:cubicBezTo>
                    <a:pt x="882727" y="1556634"/>
                    <a:pt x="888836" y="1555991"/>
                    <a:pt x="894046" y="1557405"/>
                  </a:cubicBezTo>
                  <a:cubicBezTo>
                    <a:pt x="898501" y="1558767"/>
                    <a:pt x="903173" y="1556968"/>
                    <a:pt x="906478" y="1552957"/>
                  </a:cubicBezTo>
                  <a:cubicBezTo>
                    <a:pt x="909784" y="1548946"/>
                    <a:pt x="912047" y="1549100"/>
                    <a:pt x="916431" y="1551517"/>
                  </a:cubicBezTo>
                  <a:cubicBezTo>
                    <a:pt x="920060" y="1553882"/>
                    <a:pt x="922719" y="1559358"/>
                    <a:pt x="928073" y="1558664"/>
                  </a:cubicBezTo>
                  <a:cubicBezTo>
                    <a:pt x="932673" y="1557918"/>
                    <a:pt x="937739" y="1561440"/>
                    <a:pt x="943236" y="1558638"/>
                  </a:cubicBezTo>
                  <a:lnTo>
                    <a:pt x="946255" y="1558843"/>
                  </a:lnTo>
                  <a:cubicBezTo>
                    <a:pt x="950639" y="1561260"/>
                    <a:pt x="955094" y="1562623"/>
                    <a:pt x="958508" y="1568150"/>
                  </a:cubicBezTo>
                  <a:cubicBezTo>
                    <a:pt x="962676" y="1573730"/>
                    <a:pt x="966088" y="1534778"/>
                    <a:pt x="970328" y="1539303"/>
                  </a:cubicBezTo>
                  <a:cubicBezTo>
                    <a:pt x="976688" y="1546091"/>
                    <a:pt x="975610" y="1539663"/>
                    <a:pt x="982042" y="1545396"/>
                  </a:cubicBezTo>
                  <a:cubicBezTo>
                    <a:pt x="987109" y="1548918"/>
                    <a:pt x="985635" y="1537169"/>
                    <a:pt x="991528" y="1539688"/>
                  </a:cubicBezTo>
                  <a:cubicBezTo>
                    <a:pt x="992282" y="1539740"/>
                    <a:pt x="1000763" y="1548790"/>
                    <a:pt x="1000835" y="1547736"/>
                  </a:cubicBezTo>
                  <a:cubicBezTo>
                    <a:pt x="1004823" y="1544830"/>
                    <a:pt x="1010750" y="1513463"/>
                    <a:pt x="1014451" y="1514774"/>
                  </a:cubicBezTo>
                  <a:cubicBezTo>
                    <a:pt x="1021781" y="1518451"/>
                    <a:pt x="1028716" y="1516805"/>
                    <a:pt x="1035795" y="1513051"/>
                  </a:cubicBezTo>
                  <a:cubicBezTo>
                    <a:pt x="1039711" y="1511200"/>
                    <a:pt x="1046250" y="1504233"/>
                    <a:pt x="1049053" y="1507600"/>
                  </a:cubicBezTo>
                  <a:cubicBezTo>
                    <a:pt x="1053976" y="1513231"/>
                    <a:pt x="1059115" y="1515699"/>
                    <a:pt x="1065079" y="1517164"/>
                  </a:cubicBezTo>
                  <a:cubicBezTo>
                    <a:pt x="1065834" y="1517216"/>
                    <a:pt x="1066517" y="1518321"/>
                    <a:pt x="1067199" y="1519427"/>
                  </a:cubicBezTo>
                  <a:cubicBezTo>
                    <a:pt x="1069176" y="1523798"/>
                    <a:pt x="1080530" y="1512922"/>
                    <a:pt x="1082506" y="1517293"/>
                  </a:cubicBezTo>
                  <a:cubicBezTo>
                    <a:pt x="1085094" y="1523823"/>
                    <a:pt x="1087681" y="1530354"/>
                    <a:pt x="1090340" y="1535830"/>
                  </a:cubicBezTo>
                  <a:cubicBezTo>
                    <a:pt x="1091706" y="1538041"/>
                    <a:pt x="1093898" y="1539249"/>
                    <a:pt x="1094508" y="1541409"/>
                  </a:cubicBezTo>
                  <a:cubicBezTo>
                    <a:pt x="1094904" y="1546731"/>
                    <a:pt x="1096269" y="1548942"/>
                    <a:pt x="1100042" y="1549199"/>
                  </a:cubicBezTo>
                  <a:cubicBezTo>
                    <a:pt x="1102306" y="1549353"/>
                    <a:pt x="1104498" y="1550562"/>
                    <a:pt x="1105864" y="1552773"/>
                  </a:cubicBezTo>
                  <a:cubicBezTo>
                    <a:pt x="1109421" y="1556192"/>
                    <a:pt x="1112224" y="1559560"/>
                    <a:pt x="1115027" y="1562928"/>
                  </a:cubicBezTo>
                  <a:cubicBezTo>
                    <a:pt x="1118584" y="1566348"/>
                    <a:pt x="1122141" y="1569767"/>
                    <a:pt x="1123291" y="1575141"/>
                  </a:cubicBezTo>
                  <a:cubicBezTo>
                    <a:pt x="1123902" y="1577300"/>
                    <a:pt x="1124585" y="1578406"/>
                    <a:pt x="1125268" y="1579511"/>
                  </a:cubicBezTo>
                  <a:cubicBezTo>
                    <a:pt x="1127999" y="1583934"/>
                    <a:pt x="1130802" y="1587301"/>
                    <a:pt x="1133533" y="1591724"/>
                  </a:cubicBezTo>
                  <a:cubicBezTo>
                    <a:pt x="1137701" y="1597303"/>
                    <a:pt x="1141043" y="1603884"/>
                    <a:pt x="1145211" y="1609464"/>
                  </a:cubicBezTo>
                  <a:cubicBezTo>
                    <a:pt x="1146649" y="1610621"/>
                    <a:pt x="1148014" y="1612832"/>
                    <a:pt x="1149452" y="1613989"/>
                  </a:cubicBezTo>
                  <a:cubicBezTo>
                    <a:pt x="1152326" y="1616303"/>
                    <a:pt x="1155201" y="1618616"/>
                    <a:pt x="1157249" y="1621933"/>
                  </a:cubicBezTo>
                  <a:cubicBezTo>
                    <a:pt x="1159297" y="1625250"/>
                    <a:pt x="1171154" y="1606995"/>
                    <a:pt x="1172376" y="1611314"/>
                  </a:cubicBezTo>
                  <a:cubicBezTo>
                    <a:pt x="1172304" y="1612368"/>
                    <a:pt x="1173059" y="1612420"/>
                    <a:pt x="1173813" y="1612471"/>
                  </a:cubicBezTo>
                  <a:cubicBezTo>
                    <a:pt x="1177982" y="1618050"/>
                    <a:pt x="1182653" y="1616251"/>
                    <a:pt x="1187324" y="1614451"/>
                  </a:cubicBezTo>
                  <a:cubicBezTo>
                    <a:pt x="1188905" y="1613499"/>
                    <a:pt x="1190486" y="1612548"/>
                    <a:pt x="1191168" y="1613654"/>
                  </a:cubicBezTo>
                  <a:cubicBezTo>
                    <a:pt x="1196235" y="1617176"/>
                    <a:pt x="1199505" y="1624812"/>
                    <a:pt x="1206224" y="1626329"/>
                  </a:cubicBezTo>
                  <a:cubicBezTo>
                    <a:pt x="1206224" y="1626329"/>
                    <a:pt x="1206979" y="1626380"/>
                    <a:pt x="1206907" y="1627434"/>
                  </a:cubicBezTo>
                  <a:cubicBezTo>
                    <a:pt x="1207985" y="1633862"/>
                    <a:pt x="1212513" y="1634170"/>
                    <a:pt x="1216214" y="1635481"/>
                  </a:cubicBezTo>
                  <a:cubicBezTo>
                    <a:pt x="1218477" y="1635635"/>
                    <a:pt x="1220669" y="1636844"/>
                    <a:pt x="1222107" y="1638001"/>
                  </a:cubicBezTo>
                  <a:cubicBezTo>
                    <a:pt x="1226419" y="1641472"/>
                    <a:pt x="1230659" y="1645997"/>
                    <a:pt x="1235797" y="1648465"/>
                  </a:cubicBezTo>
                  <a:cubicBezTo>
                    <a:pt x="1242373" y="1652090"/>
                    <a:pt x="1249020" y="1654661"/>
                    <a:pt x="1253943" y="1660291"/>
                  </a:cubicBezTo>
                  <a:cubicBezTo>
                    <a:pt x="1254698" y="1660343"/>
                    <a:pt x="1255453" y="1660394"/>
                    <a:pt x="1255381" y="1661448"/>
                  </a:cubicBezTo>
                  <a:cubicBezTo>
                    <a:pt x="1257501" y="1663711"/>
                    <a:pt x="1261202" y="1665022"/>
                    <a:pt x="1262495" y="1668287"/>
                  </a:cubicBezTo>
                  <a:cubicBezTo>
                    <a:pt x="1264328" y="1674766"/>
                    <a:pt x="1270437" y="1674123"/>
                    <a:pt x="1273096" y="1679599"/>
                  </a:cubicBezTo>
                  <a:lnTo>
                    <a:pt x="1273850" y="1679651"/>
                  </a:lnTo>
                  <a:cubicBezTo>
                    <a:pt x="1276869" y="1679856"/>
                    <a:pt x="1279815" y="1681116"/>
                    <a:pt x="1283588" y="1681373"/>
                  </a:cubicBezTo>
                  <a:cubicBezTo>
                    <a:pt x="1285169" y="1680422"/>
                    <a:pt x="1287576" y="1678468"/>
                    <a:pt x="1289085" y="1678571"/>
                  </a:cubicBezTo>
                  <a:cubicBezTo>
                    <a:pt x="1295661" y="1682196"/>
                    <a:pt x="1302452" y="1682658"/>
                    <a:pt x="1307554" y="1674534"/>
                  </a:cubicBezTo>
                  <a:cubicBezTo>
                    <a:pt x="1308381" y="1673531"/>
                    <a:pt x="1309890" y="1673634"/>
                    <a:pt x="1311399" y="1673737"/>
                  </a:cubicBezTo>
                  <a:lnTo>
                    <a:pt x="1317436" y="1674148"/>
                  </a:lnTo>
                  <a:cubicBezTo>
                    <a:pt x="1324370" y="1672502"/>
                    <a:pt x="1330550" y="1670805"/>
                    <a:pt x="1337413" y="1670214"/>
                  </a:cubicBezTo>
                  <a:cubicBezTo>
                    <a:pt x="1340504" y="1669365"/>
                    <a:pt x="1344133" y="1671731"/>
                    <a:pt x="1347079" y="1672990"/>
                  </a:cubicBezTo>
                  <a:cubicBezTo>
                    <a:pt x="1350026" y="1674250"/>
                    <a:pt x="1353044" y="1674456"/>
                    <a:pt x="1356062" y="1674661"/>
                  </a:cubicBezTo>
                  <a:cubicBezTo>
                    <a:pt x="1359835" y="1674918"/>
                    <a:pt x="1362997" y="1673016"/>
                    <a:pt x="1366770" y="1673273"/>
                  </a:cubicBezTo>
                  <a:cubicBezTo>
                    <a:pt x="1369860" y="1672424"/>
                    <a:pt x="1373633" y="1672681"/>
                    <a:pt x="1376723" y="1671833"/>
                  </a:cubicBezTo>
                  <a:cubicBezTo>
                    <a:pt x="1383658" y="1670187"/>
                    <a:pt x="1389838" y="1668490"/>
                    <a:pt x="1396701" y="1667899"/>
                  </a:cubicBezTo>
                  <a:cubicBezTo>
                    <a:pt x="1403670" y="1632367"/>
                    <a:pt x="1405788" y="1590150"/>
                    <a:pt x="1408732" y="1546931"/>
                  </a:cubicBezTo>
                  <a:close/>
                </a:path>
              </a:pathLst>
            </a:custGeom>
            <a:blipFill>
              <a:blip r:embed="rId4"/>
              <a:stretch>
                <a:fillRect l="-88808" t="-5058" r="-172839" b="-1419"/>
              </a:stretch>
            </a:blipFill>
          </p:spPr>
        </p:sp>
      </p:grpSp>
      <p:sp>
        <p:nvSpPr>
          <p:cNvPr id="13" name="Freeform 13"/>
          <p:cNvSpPr/>
          <p:nvPr/>
        </p:nvSpPr>
        <p:spPr>
          <a:xfrm rot="-5420276">
            <a:off x="729256" y="573922"/>
            <a:ext cx="6142738" cy="5937405"/>
          </a:xfrm>
          <a:custGeom>
            <a:avLst/>
            <a:gdLst/>
            <a:ahLst/>
            <a:cxnLst/>
            <a:rect l="l" t="t" r="r" b="b"/>
            <a:pathLst>
              <a:path w="9214107" h="8906107">
                <a:moveTo>
                  <a:pt x="0" y="0"/>
                </a:moveTo>
                <a:lnTo>
                  <a:pt x="9214108" y="0"/>
                </a:lnTo>
                <a:lnTo>
                  <a:pt x="9214108" y="8906107"/>
                </a:lnTo>
                <a:lnTo>
                  <a:pt x="0" y="8906107"/>
                </a:lnTo>
                <a:lnTo>
                  <a:pt x="0" y="0"/>
                </a:lnTo>
                <a:close/>
              </a:path>
            </a:pathLst>
          </a:custGeom>
          <a:blipFill>
            <a:blip r:embed="rId6"/>
            <a:stretch>
              <a:fillRect l="-6187" r="-6187"/>
            </a:stretch>
          </a:blipFill>
        </p:spPr>
      </p:sp>
      <p:sp>
        <p:nvSpPr>
          <p:cNvPr id="14" name="TextBox 14"/>
          <p:cNvSpPr txBox="1"/>
          <p:nvPr/>
        </p:nvSpPr>
        <p:spPr>
          <a:xfrm>
            <a:off x="1492947" y="1208593"/>
            <a:ext cx="4812074" cy="725805"/>
          </a:xfrm>
          <a:prstGeom prst="rect">
            <a:avLst/>
          </a:prstGeom>
        </p:spPr>
        <p:txBody>
          <a:bodyPr lIns="0" tIns="0" rIns="0" bIns="0" rtlCol="0" anchor="t">
            <a:spAutoFit/>
          </a:bodyPr>
          <a:lstStyle/>
          <a:p>
            <a:pPr algn="l">
              <a:lnSpc>
                <a:spcPts val="5660"/>
              </a:lnSpc>
            </a:pPr>
            <a:r>
              <a:rPr lang="en-US" sz="3850">
                <a:solidFill>
                  <a:srgbClr val="E40707"/>
                </a:solidFill>
                <a:latin typeface="Noto Serif Display" panose="02020502080505020204"/>
                <a:ea typeface="Noto Serif Display" panose="02020502080505020204"/>
                <a:cs typeface="Noto Serif Display" panose="02020502080505020204"/>
                <a:sym typeface="Noto Serif Display" panose="02020502080505020204"/>
              </a:rPr>
              <a:t>1.Bộ máy nhà nước </a:t>
            </a:r>
          </a:p>
        </p:txBody>
      </p:sp>
      <p:sp>
        <p:nvSpPr>
          <p:cNvPr id="15" name="TextBox 15"/>
          <p:cNvSpPr txBox="1"/>
          <p:nvPr/>
        </p:nvSpPr>
        <p:spPr>
          <a:xfrm rot="-15471">
            <a:off x="1333500" y="2053590"/>
            <a:ext cx="5897245" cy="4154805"/>
          </a:xfrm>
          <a:prstGeom prst="rect">
            <a:avLst/>
          </a:prstGeom>
        </p:spPr>
        <p:txBody>
          <a:bodyPr wrap="square" lIns="0" tIns="0" rIns="0" bIns="0" rtlCol="0" anchor="t">
            <a:spAutoFit/>
          </a:bodyPr>
          <a:lstStyle/>
          <a:p>
            <a:pPr algn="l">
              <a:lnSpc>
                <a:spcPct val="150000"/>
              </a:lnSpc>
            </a:pPr>
            <a:r>
              <a:rPr lang="en-US" sz="1795">
                <a:solidFill>
                  <a:schemeClr val="bg2">
                    <a:lumMod val="50000"/>
                  </a:schemeClr>
                </a:solidFill>
                <a:latin typeface="Glacial Indifference"/>
                <a:ea typeface="Glacial Indifference"/>
                <a:cs typeface="Glacial Indifference"/>
                <a:sym typeface="Glacial Indifference"/>
              </a:rPr>
              <a:t>- Sự kế thừa nhà nước Văn Lang - Âu Lạc, nhà nước Đại Việt vẫn theo chế độ quân chủ chuyên chế, vua đứng đầu nắm giữ mọi quyền lực </a:t>
            </a:r>
          </a:p>
          <a:p>
            <a:pPr algn="l">
              <a:lnSpc>
                <a:spcPct val="150000"/>
              </a:lnSpc>
            </a:pPr>
            <a:r>
              <a:rPr lang="en-US" sz="1795">
                <a:solidFill>
                  <a:schemeClr val="bg2">
                    <a:lumMod val="50000"/>
                  </a:schemeClr>
                </a:solidFill>
                <a:latin typeface="Glacial Indifference"/>
                <a:ea typeface="Glacial Indifference"/>
                <a:cs typeface="Glacial Indifference"/>
                <a:sym typeface="Glacial Indifference"/>
              </a:rPr>
              <a:t>- Nhưng bộ máy nhà nước có sự hoàn thiện hơn, được phân ra nhiều chức quan giúp việc cho vua với nhiệm vụ rõ ràng </a:t>
            </a:r>
          </a:p>
          <a:p>
            <a:pPr algn="l">
              <a:lnSpc>
                <a:spcPct val="150000"/>
              </a:lnSpc>
            </a:pPr>
            <a:r>
              <a:rPr lang="en-US" sz="1795">
                <a:solidFill>
                  <a:schemeClr val="bg2">
                    <a:lumMod val="50000"/>
                  </a:schemeClr>
                </a:solidFill>
                <a:latin typeface="Glacial Indifference"/>
                <a:ea typeface="Glacial Indifference"/>
                <a:cs typeface="Glacial Indifference"/>
                <a:sym typeface="Glacial Indifference"/>
              </a:rPr>
              <a:t>VD: Dưới triều vua Lê Thánh Tông ở địa phương cả nước chia thành 13 đạo hứa tuyên do ba ty là Đô ty, Hiến ty, Thừa ty phụ trách. Dưới các đạo có phủ, huyện/châu, xã.</a:t>
            </a:r>
          </a:p>
        </p:txBody>
      </p:sp>
      <p:grpSp>
        <p:nvGrpSpPr>
          <p:cNvPr id="16" name="Group 16"/>
          <p:cNvGrpSpPr/>
          <p:nvPr/>
        </p:nvGrpSpPr>
        <p:grpSpPr>
          <a:xfrm rot="-1813018">
            <a:off x="8940705" y="5542181"/>
            <a:ext cx="4799387" cy="3419187"/>
            <a:chOff x="0" y="0"/>
            <a:chExt cx="2018193" cy="1437804"/>
          </a:xfrm>
        </p:grpSpPr>
        <p:sp>
          <p:nvSpPr>
            <p:cNvPr id="17" name="Freeform 17"/>
            <p:cNvSpPr/>
            <p:nvPr/>
          </p:nvSpPr>
          <p:spPr>
            <a:xfrm rot="10566159" flipH="1" flipV="1">
              <a:off x="-34242" y="-35495"/>
              <a:ext cx="2081218" cy="1484632"/>
            </a:xfrm>
            <a:custGeom>
              <a:avLst/>
              <a:gdLst/>
              <a:ahLst/>
              <a:cxnLst/>
              <a:rect l="l" t="t" r="r" b="b"/>
              <a:pathLst>
                <a:path w="2081218" h="1484632">
                  <a:moveTo>
                    <a:pt x="2011466" y="1371765"/>
                  </a:moveTo>
                  <a:cubicBezTo>
                    <a:pt x="2034759" y="1013977"/>
                    <a:pt x="2054784" y="529504"/>
                    <a:pt x="2079092" y="172695"/>
                  </a:cubicBezTo>
                  <a:cubicBezTo>
                    <a:pt x="2079462" y="167262"/>
                    <a:pt x="2080909" y="161901"/>
                    <a:pt x="2081218" y="157373"/>
                  </a:cubicBezTo>
                  <a:cubicBezTo>
                    <a:pt x="2080203" y="156394"/>
                    <a:pt x="2079126" y="156321"/>
                    <a:pt x="2078111" y="155342"/>
                  </a:cubicBezTo>
                  <a:cubicBezTo>
                    <a:pt x="2078111" y="155342"/>
                    <a:pt x="2076972" y="156174"/>
                    <a:pt x="2076911" y="157080"/>
                  </a:cubicBezTo>
                  <a:cubicBezTo>
                    <a:pt x="2074449" y="161461"/>
                    <a:pt x="2070142" y="161168"/>
                    <a:pt x="2065835" y="160874"/>
                  </a:cubicBezTo>
                  <a:cubicBezTo>
                    <a:pt x="2060513" y="159602"/>
                    <a:pt x="2055437" y="154707"/>
                    <a:pt x="2048854" y="156078"/>
                  </a:cubicBezTo>
                  <a:cubicBezTo>
                    <a:pt x="2046638" y="156837"/>
                    <a:pt x="2042455" y="154732"/>
                    <a:pt x="2041502" y="152848"/>
                  </a:cubicBezTo>
                  <a:cubicBezTo>
                    <a:pt x="2038518" y="149005"/>
                    <a:pt x="2034211" y="148712"/>
                    <a:pt x="2029780" y="150230"/>
                  </a:cubicBezTo>
                  <a:cubicBezTo>
                    <a:pt x="2027565" y="150989"/>
                    <a:pt x="2025474" y="149936"/>
                    <a:pt x="2023320" y="149790"/>
                  </a:cubicBezTo>
                  <a:cubicBezTo>
                    <a:pt x="2020090" y="149570"/>
                    <a:pt x="2015844" y="148371"/>
                    <a:pt x="2012676" y="147245"/>
                  </a:cubicBezTo>
                  <a:cubicBezTo>
                    <a:pt x="2011599" y="147172"/>
                    <a:pt x="2009507" y="146119"/>
                    <a:pt x="2008431" y="146046"/>
                  </a:cubicBezTo>
                  <a:cubicBezTo>
                    <a:pt x="2005262" y="144920"/>
                    <a:pt x="2002217" y="141983"/>
                    <a:pt x="1998740" y="145386"/>
                  </a:cubicBezTo>
                  <a:cubicBezTo>
                    <a:pt x="1998740" y="145386"/>
                    <a:pt x="1996586" y="145239"/>
                    <a:pt x="1995571" y="144260"/>
                  </a:cubicBezTo>
                  <a:cubicBezTo>
                    <a:pt x="1994618" y="142375"/>
                    <a:pt x="1993726" y="139585"/>
                    <a:pt x="1992773" y="137701"/>
                  </a:cubicBezTo>
                  <a:cubicBezTo>
                    <a:pt x="1990804" y="134837"/>
                    <a:pt x="1991113" y="130309"/>
                    <a:pt x="1988006" y="128278"/>
                  </a:cubicBezTo>
                  <a:cubicBezTo>
                    <a:pt x="1985914" y="127226"/>
                    <a:pt x="1984899" y="126247"/>
                    <a:pt x="1983946" y="124362"/>
                  </a:cubicBezTo>
                  <a:cubicBezTo>
                    <a:pt x="1984008" y="123456"/>
                    <a:pt x="1981916" y="122404"/>
                    <a:pt x="1981977" y="121498"/>
                  </a:cubicBezTo>
                  <a:lnTo>
                    <a:pt x="1978932" y="118562"/>
                  </a:lnTo>
                  <a:cubicBezTo>
                    <a:pt x="1977979" y="116677"/>
                    <a:pt x="1977087" y="113887"/>
                    <a:pt x="1974995" y="112835"/>
                  </a:cubicBezTo>
                  <a:cubicBezTo>
                    <a:pt x="1970874" y="109824"/>
                    <a:pt x="1970043" y="106128"/>
                    <a:pt x="1972506" y="101747"/>
                  </a:cubicBezTo>
                  <a:cubicBezTo>
                    <a:pt x="1969337" y="100622"/>
                    <a:pt x="1967307" y="98664"/>
                    <a:pt x="1964077" y="98444"/>
                  </a:cubicBezTo>
                  <a:cubicBezTo>
                    <a:pt x="1951094" y="98469"/>
                    <a:pt x="1936973" y="99326"/>
                    <a:pt x="1923990" y="99352"/>
                  </a:cubicBezTo>
                  <a:cubicBezTo>
                    <a:pt x="1921837" y="99205"/>
                    <a:pt x="1918545" y="99891"/>
                    <a:pt x="1917406" y="100723"/>
                  </a:cubicBezTo>
                  <a:cubicBezTo>
                    <a:pt x="1908484" y="104664"/>
                    <a:pt x="1900116" y="100455"/>
                    <a:pt x="1891564" y="98962"/>
                  </a:cubicBezTo>
                  <a:cubicBezTo>
                    <a:pt x="1885104" y="98522"/>
                    <a:pt x="1878828" y="95365"/>
                    <a:pt x="1872429" y="94020"/>
                  </a:cubicBezTo>
                  <a:cubicBezTo>
                    <a:pt x="1864954" y="92600"/>
                    <a:pt x="1858432" y="93066"/>
                    <a:pt x="1850956" y="91647"/>
                  </a:cubicBezTo>
                  <a:cubicBezTo>
                    <a:pt x="1849879" y="91573"/>
                    <a:pt x="1848864" y="90594"/>
                    <a:pt x="1847849" y="89616"/>
                  </a:cubicBezTo>
                  <a:cubicBezTo>
                    <a:pt x="1845930" y="86029"/>
                    <a:pt x="1841536" y="87003"/>
                    <a:pt x="1839297" y="88123"/>
                  </a:cubicBezTo>
                  <a:cubicBezTo>
                    <a:pt x="1835943" y="89714"/>
                    <a:pt x="1834681" y="92358"/>
                    <a:pt x="1832343" y="94928"/>
                  </a:cubicBezTo>
                  <a:cubicBezTo>
                    <a:pt x="1826897" y="95467"/>
                    <a:pt x="1819298" y="95859"/>
                    <a:pt x="1813729" y="98209"/>
                  </a:cubicBezTo>
                  <a:cubicBezTo>
                    <a:pt x="1809299" y="99727"/>
                    <a:pt x="1807084" y="100485"/>
                    <a:pt x="1803977" y="98454"/>
                  </a:cubicBezTo>
                  <a:lnTo>
                    <a:pt x="1802838" y="99286"/>
                  </a:lnTo>
                  <a:cubicBezTo>
                    <a:pt x="1804869" y="101244"/>
                    <a:pt x="1805760" y="104035"/>
                    <a:pt x="1807790" y="105992"/>
                  </a:cubicBezTo>
                  <a:cubicBezTo>
                    <a:pt x="1804498" y="106678"/>
                    <a:pt x="1800068" y="108196"/>
                    <a:pt x="1797976" y="107143"/>
                  </a:cubicBezTo>
                  <a:cubicBezTo>
                    <a:pt x="1792654" y="105871"/>
                    <a:pt x="1790377" y="107536"/>
                    <a:pt x="1785947" y="109053"/>
                  </a:cubicBezTo>
                  <a:cubicBezTo>
                    <a:pt x="1781455" y="111477"/>
                    <a:pt x="1775948" y="112921"/>
                    <a:pt x="1771517" y="114439"/>
                  </a:cubicBezTo>
                  <a:cubicBezTo>
                    <a:pt x="1770440" y="114366"/>
                    <a:pt x="1769364" y="114292"/>
                    <a:pt x="1768349" y="113313"/>
                  </a:cubicBezTo>
                  <a:cubicBezTo>
                    <a:pt x="1767272" y="113240"/>
                    <a:pt x="1766257" y="112261"/>
                    <a:pt x="1766257" y="112261"/>
                  </a:cubicBezTo>
                  <a:cubicBezTo>
                    <a:pt x="1760750" y="113705"/>
                    <a:pt x="1755242" y="115150"/>
                    <a:pt x="1749982" y="112972"/>
                  </a:cubicBezTo>
                  <a:cubicBezTo>
                    <a:pt x="1748905" y="112899"/>
                    <a:pt x="1748844" y="113804"/>
                    <a:pt x="1747767" y="113731"/>
                  </a:cubicBezTo>
                  <a:cubicBezTo>
                    <a:pt x="1741183" y="115102"/>
                    <a:pt x="1736444" y="121148"/>
                    <a:pt x="1727830" y="120561"/>
                  </a:cubicBezTo>
                  <a:cubicBezTo>
                    <a:pt x="1721370" y="120121"/>
                    <a:pt x="1714601" y="124209"/>
                    <a:pt x="1708140" y="123768"/>
                  </a:cubicBezTo>
                  <a:cubicBezTo>
                    <a:pt x="1700541" y="124161"/>
                    <a:pt x="1693957" y="125532"/>
                    <a:pt x="1687312" y="127808"/>
                  </a:cubicBezTo>
                  <a:cubicBezTo>
                    <a:pt x="1685097" y="128567"/>
                    <a:pt x="1682943" y="128421"/>
                    <a:pt x="1681866" y="128347"/>
                  </a:cubicBezTo>
                  <a:cubicBezTo>
                    <a:pt x="1676606" y="126169"/>
                    <a:pt x="1673191" y="128666"/>
                    <a:pt x="1670852" y="131236"/>
                  </a:cubicBezTo>
                  <a:cubicBezTo>
                    <a:pt x="1665036" y="137208"/>
                    <a:pt x="1656299" y="138433"/>
                    <a:pt x="1648638" y="139731"/>
                  </a:cubicBezTo>
                  <a:cubicBezTo>
                    <a:pt x="1638824" y="140882"/>
                    <a:pt x="1629072" y="141127"/>
                    <a:pt x="1619319" y="141372"/>
                  </a:cubicBezTo>
                  <a:cubicBezTo>
                    <a:pt x="1618242" y="141299"/>
                    <a:pt x="1616981" y="143942"/>
                    <a:pt x="1614766" y="144701"/>
                  </a:cubicBezTo>
                  <a:cubicBezTo>
                    <a:pt x="1613689" y="144628"/>
                    <a:pt x="1612674" y="143649"/>
                    <a:pt x="1612674" y="143649"/>
                  </a:cubicBezTo>
                  <a:cubicBezTo>
                    <a:pt x="1606920" y="148716"/>
                    <a:pt x="1603134" y="156646"/>
                    <a:pt x="1592428" y="155007"/>
                  </a:cubicBezTo>
                  <a:lnTo>
                    <a:pt x="1591352" y="154934"/>
                  </a:lnTo>
                  <a:cubicBezTo>
                    <a:pt x="1582429" y="158875"/>
                    <a:pt x="1573938" y="156477"/>
                    <a:pt x="1566525" y="154152"/>
                  </a:cubicBezTo>
                  <a:cubicBezTo>
                    <a:pt x="1564371" y="154006"/>
                    <a:pt x="1561264" y="151974"/>
                    <a:pt x="1560311" y="150090"/>
                  </a:cubicBezTo>
                  <a:cubicBezTo>
                    <a:pt x="1557451" y="144436"/>
                    <a:pt x="1548960" y="142038"/>
                    <a:pt x="1542376" y="143409"/>
                  </a:cubicBezTo>
                  <a:cubicBezTo>
                    <a:pt x="1536869" y="144853"/>
                    <a:pt x="1531424" y="145392"/>
                    <a:pt x="1525917" y="146837"/>
                  </a:cubicBezTo>
                  <a:cubicBezTo>
                    <a:pt x="1517179" y="148061"/>
                    <a:pt x="1509580" y="148453"/>
                    <a:pt x="1501213" y="144244"/>
                  </a:cubicBezTo>
                  <a:cubicBezTo>
                    <a:pt x="1492846" y="140035"/>
                    <a:pt x="1486200" y="142311"/>
                    <a:pt x="1481338" y="150168"/>
                  </a:cubicBezTo>
                  <a:cubicBezTo>
                    <a:pt x="1477737" y="155382"/>
                    <a:pt x="1469062" y="155701"/>
                    <a:pt x="1463986" y="150806"/>
                  </a:cubicBezTo>
                  <a:cubicBezTo>
                    <a:pt x="1460941" y="147869"/>
                    <a:pt x="1458726" y="148628"/>
                    <a:pt x="1455372" y="150219"/>
                  </a:cubicBezTo>
                  <a:lnTo>
                    <a:pt x="1448542" y="155213"/>
                  </a:lnTo>
                  <a:cubicBezTo>
                    <a:pt x="1447403" y="156045"/>
                    <a:pt x="1445250" y="155898"/>
                    <a:pt x="1444173" y="155825"/>
                  </a:cubicBezTo>
                  <a:lnTo>
                    <a:pt x="1437713" y="155385"/>
                  </a:lnTo>
                  <a:cubicBezTo>
                    <a:pt x="1433406" y="155091"/>
                    <a:pt x="1429160" y="153892"/>
                    <a:pt x="1424915" y="152693"/>
                  </a:cubicBezTo>
                  <a:cubicBezTo>
                    <a:pt x="1419593" y="151421"/>
                    <a:pt x="1415471" y="148410"/>
                    <a:pt x="1410149" y="147138"/>
                  </a:cubicBezTo>
                  <a:cubicBezTo>
                    <a:pt x="1401597" y="145646"/>
                    <a:pt x="1399875" y="139160"/>
                    <a:pt x="1396953" y="134412"/>
                  </a:cubicBezTo>
                  <a:cubicBezTo>
                    <a:pt x="1394985" y="131548"/>
                    <a:pt x="1390925" y="127632"/>
                    <a:pt x="1386556" y="128244"/>
                  </a:cubicBezTo>
                  <a:cubicBezTo>
                    <a:pt x="1382125" y="129762"/>
                    <a:pt x="1377942" y="127658"/>
                    <a:pt x="1374773" y="126532"/>
                  </a:cubicBezTo>
                  <a:cubicBezTo>
                    <a:pt x="1373696" y="126459"/>
                    <a:pt x="1371605" y="125406"/>
                    <a:pt x="1370528" y="125333"/>
                  </a:cubicBezTo>
                  <a:cubicBezTo>
                    <a:pt x="1363114" y="123008"/>
                    <a:pt x="1357483" y="126264"/>
                    <a:pt x="1351791" y="130425"/>
                  </a:cubicBezTo>
                  <a:lnTo>
                    <a:pt x="1347238" y="133754"/>
                  </a:lnTo>
                  <a:cubicBezTo>
                    <a:pt x="1346099" y="134586"/>
                    <a:pt x="1345976" y="136398"/>
                    <a:pt x="1344837" y="137230"/>
                  </a:cubicBezTo>
                  <a:cubicBezTo>
                    <a:pt x="1338068" y="141318"/>
                    <a:pt x="1331731" y="139066"/>
                    <a:pt x="1324379" y="135836"/>
                  </a:cubicBezTo>
                  <a:cubicBezTo>
                    <a:pt x="1318104" y="132679"/>
                    <a:pt x="1310381" y="134882"/>
                    <a:pt x="1307857" y="140169"/>
                  </a:cubicBezTo>
                  <a:cubicBezTo>
                    <a:pt x="1306534" y="143718"/>
                    <a:pt x="1305272" y="146362"/>
                    <a:pt x="1299765" y="147806"/>
                  </a:cubicBezTo>
                  <a:cubicBezTo>
                    <a:pt x="1294196" y="150156"/>
                    <a:pt x="1287612" y="151527"/>
                    <a:pt x="1286104" y="157793"/>
                  </a:cubicBezTo>
                  <a:cubicBezTo>
                    <a:pt x="1286042" y="158699"/>
                    <a:pt x="1284903" y="159531"/>
                    <a:pt x="1283827" y="159458"/>
                  </a:cubicBezTo>
                  <a:cubicBezTo>
                    <a:pt x="1280535" y="160143"/>
                    <a:pt x="1278320" y="160902"/>
                    <a:pt x="1275028" y="161588"/>
                  </a:cubicBezTo>
                  <a:lnTo>
                    <a:pt x="1265337" y="160928"/>
                  </a:lnTo>
                  <a:cubicBezTo>
                    <a:pt x="1258938" y="159582"/>
                    <a:pt x="1252601" y="157330"/>
                    <a:pt x="1246202" y="155985"/>
                  </a:cubicBezTo>
                  <a:cubicBezTo>
                    <a:pt x="1238727" y="154566"/>
                    <a:pt x="1232019" y="157748"/>
                    <a:pt x="1224420" y="158140"/>
                  </a:cubicBezTo>
                  <a:lnTo>
                    <a:pt x="1223282" y="158972"/>
                  </a:lnTo>
                  <a:cubicBezTo>
                    <a:pt x="1220943" y="161542"/>
                    <a:pt x="1217775" y="160417"/>
                    <a:pt x="1215745" y="158459"/>
                  </a:cubicBezTo>
                  <a:cubicBezTo>
                    <a:pt x="1211684" y="154543"/>
                    <a:pt x="1204209" y="153124"/>
                    <a:pt x="1198702" y="154568"/>
                  </a:cubicBezTo>
                  <a:cubicBezTo>
                    <a:pt x="1192056" y="156845"/>
                    <a:pt x="1185472" y="158216"/>
                    <a:pt x="1178888" y="159587"/>
                  </a:cubicBezTo>
                  <a:cubicBezTo>
                    <a:pt x="1176735" y="159440"/>
                    <a:pt x="1174643" y="158388"/>
                    <a:pt x="1173566" y="158315"/>
                  </a:cubicBezTo>
                  <a:cubicBezTo>
                    <a:pt x="1171413" y="158168"/>
                    <a:pt x="1168244" y="157042"/>
                    <a:pt x="1167106" y="157875"/>
                  </a:cubicBezTo>
                  <a:cubicBezTo>
                    <a:pt x="1158121" y="162721"/>
                    <a:pt x="1149631" y="160323"/>
                    <a:pt x="1142340" y="156187"/>
                  </a:cubicBezTo>
                  <a:cubicBezTo>
                    <a:pt x="1138157" y="154083"/>
                    <a:pt x="1131820" y="151831"/>
                    <a:pt x="1130036" y="146251"/>
                  </a:cubicBezTo>
                  <a:cubicBezTo>
                    <a:pt x="1129206" y="142555"/>
                    <a:pt x="1125146" y="138640"/>
                    <a:pt x="1122101" y="135703"/>
                  </a:cubicBezTo>
                  <a:cubicBezTo>
                    <a:pt x="1117026" y="130808"/>
                    <a:pt x="1112074" y="124102"/>
                    <a:pt x="1102383" y="123442"/>
                  </a:cubicBezTo>
                  <a:cubicBezTo>
                    <a:pt x="1100229" y="123295"/>
                    <a:pt x="1098323" y="119526"/>
                    <a:pt x="1097184" y="120358"/>
                  </a:cubicBezTo>
                  <a:cubicBezTo>
                    <a:pt x="1092816" y="120970"/>
                    <a:pt x="1092939" y="119159"/>
                    <a:pt x="1090909" y="117201"/>
                  </a:cubicBezTo>
                  <a:cubicBezTo>
                    <a:pt x="1088879" y="115243"/>
                    <a:pt x="1085772" y="113212"/>
                    <a:pt x="1083804" y="110348"/>
                  </a:cubicBezTo>
                  <a:cubicBezTo>
                    <a:pt x="1080820" y="106506"/>
                    <a:pt x="1077898" y="101758"/>
                    <a:pt x="1074915" y="97915"/>
                  </a:cubicBezTo>
                  <a:cubicBezTo>
                    <a:pt x="1071931" y="94073"/>
                    <a:pt x="1070086" y="89398"/>
                    <a:pt x="1067103" y="85556"/>
                  </a:cubicBezTo>
                  <a:cubicBezTo>
                    <a:pt x="1066088" y="84577"/>
                    <a:pt x="1062919" y="83451"/>
                    <a:pt x="1061781" y="84283"/>
                  </a:cubicBezTo>
                  <a:lnTo>
                    <a:pt x="1048490" y="88837"/>
                  </a:lnTo>
                  <a:cubicBezTo>
                    <a:pt x="1046274" y="89595"/>
                    <a:pt x="1045074" y="91333"/>
                    <a:pt x="1043874" y="93071"/>
                  </a:cubicBezTo>
                  <a:lnTo>
                    <a:pt x="1042859" y="92092"/>
                  </a:lnTo>
                  <a:cubicBezTo>
                    <a:pt x="1044121" y="89449"/>
                    <a:pt x="1045383" y="86805"/>
                    <a:pt x="1046521" y="85973"/>
                  </a:cubicBezTo>
                  <a:lnTo>
                    <a:pt x="1033785" y="82376"/>
                  </a:lnTo>
                  <a:cubicBezTo>
                    <a:pt x="1030617" y="81250"/>
                    <a:pt x="1025233" y="80883"/>
                    <a:pt x="1023079" y="80737"/>
                  </a:cubicBezTo>
                  <a:lnTo>
                    <a:pt x="1005851" y="79563"/>
                  </a:lnTo>
                  <a:cubicBezTo>
                    <a:pt x="999391" y="79123"/>
                    <a:pt x="994069" y="77851"/>
                    <a:pt x="987547" y="78316"/>
                  </a:cubicBezTo>
                  <a:cubicBezTo>
                    <a:pt x="983178" y="78928"/>
                    <a:pt x="980071" y="76897"/>
                    <a:pt x="976964" y="74866"/>
                  </a:cubicBezTo>
                  <a:cubicBezTo>
                    <a:pt x="968720" y="68845"/>
                    <a:pt x="960538" y="61919"/>
                    <a:pt x="948509" y="63829"/>
                  </a:cubicBezTo>
                  <a:cubicBezTo>
                    <a:pt x="947432" y="63756"/>
                    <a:pt x="945340" y="62703"/>
                    <a:pt x="944325" y="61724"/>
                  </a:cubicBezTo>
                  <a:cubicBezTo>
                    <a:pt x="941157" y="60599"/>
                    <a:pt x="939127" y="58641"/>
                    <a:pt x="934943" y="56536"/>
                  </a:cubicBezTo>
                  <a:cubicBezTo>
                    <a:pt x="934758" y="59253"/>
                    <a:pt x="934696" y="60159"/>
                    <a:pt x="935650" y="62043"/>
                  </a:cubicBezTo>
                  <a:cubicBezTo>
                    <a:pt x="933373" y="63708"/>
                    <a:pt x="932358" y="62729"/>
                    <a:pt x="931343" y="61750"/>
                  </a:cubicBezTo>
                  <a:cubicBezTo>
                    <a:pt x="930204" y="62582"/>
                    <a:pt x="929004" y="64320"/>
                    <a:pt x="927927" y="64246"/>
                  </a:cubicBezTo>
                  <a:cubicBezTo>
                    <a:pt x="922420" y="65691"/>
                    <a:pt x="916975" y="66230"/>
                    <a:pt x="911467" y="67674"/>
                  </a:cubicBezTo>
                  <a:cubicBezTo>
                    <a:pt x="909252" y="68433"/>
                    <a:pt x="907037" y="69192"/>
                    <a:pt x="905899" y="70024"/>
                  </a:cubicBezTo>
                  <a:cubicBezTo>
                    <a:pt x="901406" y="72448"/>
                    <a:pt x="897868" y="76756"/>
                    <a:pt x="890392" y="75336"/>
                  </a:cubicBezTo>
                  <a:cubicBezTo>
                    <a:pt x="889315" y="75263"/>
                    <a:pt x="887039" y="76928"/>
                    <a:pt x="884885" y="76781"/>
                  </a:cubicBezTo>
                  <a:cubicBezTo>
                    <a:pt x="882670" y="77540"/>
                    <a:pt x="879440" y="77320"/>
                    <a:pt x="877224" y="78079"/>
                  </a:cubicBezTo>
                  <a:lnTo>
                    <a:pt x="875071" y="77932"/>
                  </a:lnTo>
                  <a:cubicBezTo>
                    <a:pt x="868487" y="79303"/>
                    <a:pt x="862980" y="80747"/>
                    <a:pt x="856458" y="81213"/>
                  </a:cubicBezTo>
                  <a:lnTo>
                    <a:pt x="852151" y="80919"/>
                  </a:lnTo>
                  <a:cubicBezTo>
                    <a:pt x="846767" y="80553"/>
                    <a:pt x="842522" y="79354"/>
                    <a:pt x="837138" y="78987"/>
                  </a:cubicBezTo>
                  <a:cubicBezTo>
                    <a:pt x="831754" y="78620"/>
                    <a:pt x="826247" y="80065"/>
                    <a:pt x="820863" y="79698"/>
                  </a:cubicBezTo>
                  <a:cubicBezTo>
                    <a:pt x="814403" y="79258"/>
                    <a:pt x="806865" y="78744"/>
                    <a:pt x="801728" y="74755"/>
                  </a:cubicBezTo>
                  <a:cubicBezTo>
                    <a:pt x="800713" y="73776"/>
                    <a:pt x="797483" y="73556"/>
                    <a:pt x="795268" y="74315"/>
                  </a:cubicBezTo>
                  <a:cubicBezTo>
                    <a:pt x="787669" y="74707"/>
                    <a:pt x="780070" y="75099"/>
                    <a:pt x="773486" y="76470"/>
                  </a:cubicBezTo>
                  <a:cubicBezTo>
                    <a:pt x="766902" y="77841"/>
                    <a:pt x="763795" y="75810"/>
                    <a:pt x="761950" y="71135"/>
                  </a:cubicBezTo>
                  <a:cubicBezTo>
                    <a:pt x="760997" y="69251"/>
                    <a:pt x="758967" y="67293"/>
                    <a:pt x="756937" y="65335"/>
                  </a:cubicBezTo>
                  <a:cubicBezTo>
                    <a:pt x="753830" y="63303"/>
                    <a:pt x="750785" y="60367"/>
                    <a:pt x="747554" y="60147"/>
                  </a:cubicBezTo>
                  <a:cubicBezTo>
                    <a:pt x="740017" y="59633"/>
                    <a:pt x="735957" y="55717"/>
                    <a:pt x="730758" y="52634"/>
                  </a:cubicBezTo>
                  <a:cubicBezTo>
                    <a:pt x="722453" y="47519"/>
                    <a:pt x="715286" y="41572"/>
                    <a:pt x="704456" y="41744"/>
                  </a:cubicBezTo>
                  <a:lnTo>
                    <a:pt x="704765" y="37216"/>
                  </a:lnTo>
                  <a:cubicBezTo>
                    <a:pt x="706918" y="37362"/>
                    <a:pt x="709072" y="37509"/>
                    <a:pt x="711287" y="36750"/>
                  </a:cubicBezTo>
                  <a:cubicBezTo>
                    <a:pt x="708180" y="34719"/>
                    <a:pt x="708365" y="32002"/>
                    <a:pt x="706335" y="30044"/>
                  </a:cubicBezTo>
                  <a:cubicBezTo>
                    <a:pt x="702213" y="27034"/>
                    <a:pt x="697968" y="25835"/>
                    <a:pt x="693784" y="23730"/>
                  </a:cubicBezTo>
                  <a:cubicBezTo>
                    <a:pt x="690616" y="22605"/>
                    <a:pt x="686309" y="22311"/>
                    <a:pt x="688154" y="26986"/>
                  </a:cubicBezTo>
                  <a:cubicBezTo>
                    <a:pt x="682708" y="27525"/>
                    <a:pt x="678401" y="27231"/>
                    <a:pt x="676124" y="28896"/>
                  </a:cubicBezTo>
                  <a:cubicBezTo>
                    <a:pt x="671632" y="31319"/>
                    <a:pt x="667449" y="29215"/>
                    <a:pt x="664342" y="27183"/>
                  </a:cubicBezTo>
                  <a:cubicBezTo>
                    <a:pt x="662250" y="26131"/>
                    <a:pt x="660158" y="25079"/>
                    <a:pt x="657943" y="25838"/>
                  </a:cubicBezTo>
                  <a:cubicBezTo>
                    <a:pt x="644652" y="30391"/>
                    <a:pt x="631916" y="26794"/>
                    <a:pt x="618995" y="25914"/>
                  </a:cubicBezTo>
                  <a:cubicBezTo>
                    <a:pt x="616841" y="25767"/>
                    <a:pt x="614750" y="24715"/>
                    <a:pt x="611519" y="24494"/>
                  </a:cubicBezTo>
                  <a:cubicBezTo>
                    <a:pt x="607274" y="23295"/>
                    <a:pt x="604167" y="21264"/>
                    <a:pt x="599922" y="20065"/>
                  </a:cubicBezTo>
                  <a:cubicBezTo>
                    <a:pt x="595677" y="18866"/>
                    <a:pt x="590354" y="17594"/>
                    <a:pt x="586109" y="16395"/>
                  </a:cubicBezTo>
                  <a:lnTo>
                    <a:pt x="582879" y="16175"/>
                  </a:lnTo>
                  <a:cubicBezTo>
                    <a:pt x="575342" y="15661"/>
                    <a:pt x="567743" y="16053"/>
                    <a:pt x="561282" y="15613"/>
                  </a:cubicBezTo>
                  <a:cubicBezTo>
                    <a:pt x="555898" y="15246"/>
                    <a:pt x="550638" y="13068"/>
                    <a:pt x="544239" y="11723"/>
                  </a:cubicBezTo>
                  <a:cubicBezTo>
                    <a:pt x="543656" y="4404"/>
                    <a:pt x="534919" y="5629"/>
                    <a:pt x="529782" y="1640"/>
                  </a:cubicBezTo>
                  <a:cubicBezTo>
                    <a:pt x="528767" y="661"/>
                    <a:pt x="526551" y="1420"/>
                    <a:pt x="525475" y="1346"/>
                  </a:cubicBezTo>
                  <a:cubicBezTo>
                    <a:pt x="519076" y="0"/>
                    <a:pt x="514584" y="2424"/>
                    <a:pt x="512122" y="6805"/>
                  </a:cubicBezTo>
                  <a:cubicBezTo>
                    <a:pt x="508583" y="11113"/>
                    <a:pt x="499846" y="12337"/>
                    <a:pt x="502582" y="19802"/>
                  </a:cubicBezTo>
                  <a:cubicBezTo>
                    <a:pt x="503597" y="20781"/>
                    <a:pt x="505689" y="21834"/>
                    <a:pt x="506643" y="23718"/>
                  </a:cubicBezTo>
                  <a:cubicBezTo>
                    <a:pt x="506458" y="26435"/>
                    <a:pt x="505257" y="28173"/>
                    <a:pt x="502089" y="27047"/>
                  </a:cubicBezTo>
                  <a:cubicBezTo>
                    <a:pt x="501012" y="26974"/>
                    <a:pt x="499812" y="28712"/>
                    <a:pt x="498673" y="29544"/>
                  </a:cubicBezTo>
                  <a:cubicBezTo>
                    <a:pt x="497535" y="30376"/>
                    <a:pt x="497412" y="32187"/>
                    <a:pt x="496335" y="32114"/>
                  </a:cubicBezTo>
                  <a:cubicBezTo>
                    <a:pt x="489751" y="33485"/>
                    <a:pt x="485135" y="37720"/>
                    <a:pt x="477660" y="36301"/>
                  </a:cubicBezTo>
                  <a:lnTo>
                    <a:pt x="475506" y="36154"/>
                  </a:lnTo>
                  <a:cubicBezTo>
                    <a:pt x="468737" y="40242"/>
                    <a:pt x="462339" y="38896"/>
                    <a:pt x="454863" y="37477"/>
                  </a:cubicBezTo>
                  <a:cubicBezTo>
                    <a:pt x="451694" y="36351"/>
                    <a:pt x="447326" y="36964"/>
                    <a:pt x="443019" y="36670"/>
                  </a:cubicBezTo>
                  <a:cubicBezTo>
                    <a:pt x="439789" y="36450"/>
                    <a:pt x="436558" y="36230"/>
                    <a:pt x="433451" y="34199"/>
                  </a:cubicBezTo>
                  <a:cubicBezTo>
                    <a:pt x="429268" y="32094"/>
                    <a:pt x="425146" y="29084"/>
                    <a:pt x="420962" y="26979"/>
                  </a:cubicBezTo>
                  <a:cubicBezTo>
                    <a:pt x="416779" y="24875"/>
                    <a:pt x="411395" y="24508"/>
                    <a:pt x="411827" y="18169"/>
                  </a:cubicBezTo>
                  <a:cubicBezTo>
                    <a:pt x="411888" y="17263"/>
                    <a:pt x="409797" y="16211"/>
                    <a:pt x="409858" y="15305"/>
                  </a:cubicBezTo>
                  <a:cubicBezTo>
                    <a:pt x="401951" y="20225"/>
                    <a:pt x="395182" y="24313"/>
                    <a:pt x="388413" y="28401"/>
                  </a:cubicBezTo>
                  <a:cubicBezTo>
                    <a:pt x="384998" y="30898"/>
                    <a:pt x="380444" y="34227"/>
                    <a:pt x="382289" y="38901"/>
                  </a:cubicBezTo>
                  <a:cubicBezTo>
                    <a:pt x="382227" y="39807"/>
                    <a:pt x="381089" y="40639"/>
                    <a:pt x="381027" y="41545"/>
                  </a:cubicBezTo>
                  <a:cubicBezTo>
                    <a:pt x="379827" y="43283"/>
                    <a:pt x="378627" y="45021"/>
                    <a:pt x="376411" y="45780"/>
                  </a:cubicBezTo>
                  <a:cubicBezTo>
                    <a:pt x="374073" y="48350"/>
                    <a:pt x="371734" y="50920"/>
                    <a:pt x="369334" y="54395"/>
                  </a:cubicBezTo>
                  <a:lnTo>
                    <a:pt x="362503" y="59389"/>
                  </a:lnTo>
                  <a:cubicBezTo>
                    <a:pt x="360165" y="61959"/>
                    <a:pt x="357826" y="64529"/>
                    <a:pt x="354472" y="66120"/>
                  </a:cubicBezTo>
                  <a:cubicBezTo>
                    <a:pt x="346565" y="71040"/>
                    <a:pt x="338658" y="75961"/>
                    <a:pt x="329673" y="80807"/>
                  </a:cubicBezTo>
                  <a:cubicBezTo>
                    <a:pt x="325120" y="84136"/>
                    <a:pt x="319551" y="86486"/>
                    <a:pt x="314997" y="89815"/>
                  </a:cubicBezTo>
                  <a:cubicBezTo>
                    <a:pt x="307090" y="94736"/>
                    <a:pt x="298167" y="98677"/>
                    <a:pt x="293305" y="106534"/>
                  </a:cubicBezTo>
                  <a:cubicBezTo>
                    <a:pt x="293243" y="107439"/>
                    <a:pt x="291028" y="108198"/>
                    <a:pt x="289889" y="109031"/>
                  </a:cubicBezTo>
                  <a:cubicBezTo>
                    <a:pt x="284259" y="112286"/>
                    <a:pt x="275645" y="111699"/>
                    <a:pt x="275151" y="118944"/>
                  </a:cubicBezTo>
                  <a:cubicBezTo>
                    <a:pt x="266537" y="118357"/>
                    <a:pt x="261860" y="123498"/>
                    <a:pt x="257245" y="127732"/>
                  </a:cubicBezTo>
                  <a:cubicBezTo>
                    <a:pt x="253768" y="131134"/>
                    <a:pt x="250229" y="135442"/>
                    <a:pt x="245737" y="137866"/>
                  </a:cubicBezTo>
                  <a:cubicBezTo>
                    <a:pt x="241306" y="139384"/>
                    <a:pt x="235984" y="138111"/>
                    <a:pt x="230601" y="137744"/>
                  </a:cubicBezTo>
                  <a:cubicBezTo>
                    <a:pt x="228447" y="137598"/>
                    <a:pt x="226294" y="137451"/>
                    <a:pt x="226232" y="138357"/>
                  </a:cubicBezTo>
                  <a:cubicBezTo>
                    <a:pt x="221678" y="141686"/>
                    <a:pt x="216109" y="144036"/>
                    <a:pt x="212571" y="148344"/>
                  </a:cubicBezTo>
                  <a:cubicBezTo>
                    <a:pt x="209032" y="152652"/>
                    <a:pt x="205616" y="155148"/>
                    <a:pt x="200171" y="155687"/>
                  </a:cubicBezTo>
                  <a:cubicBezTo>
                    <a:pt x="194726" y="156226"/>
                    <a:pt x="189033" y="160387"/>
                    <a:pt x="181681" y="157157"/>
                  </a:cubicBezTo>
                  <a:cubicBezTo>
                    <a:pt x="175344" y="154906"/>
                    <a:pt x="167683" y="156203"/>
                    <a:pt x="163623" y="152287"/>
                  </a:cubicBezTo>
                  <a:cubicBezTo>
                    <a:pt x="154947" y="152606"/>
                    <a:pt x="148364" y="153977"/>
                    <a:pt x="140765" y="154369"/>
                  </a:cubicBezTo>
                  <a:cubicBezTo>
                    <a:pt x="132027" y="155594"/>
                    <a:pt x="122398" y="154028"/>
                    <a:pt x="114491" y="158948"/>
                  </a:cubicBezTo>
                  <a:cubicBezTo>
                    <a:pt x="107722" y="163036"/>
                    <a:pt x="102029" y="167197"/>
                    <a:pt x="92400" y="165632"/>
                  </a:cubicBezTo>
                  <a:cubicBezTo>
                    <a:pt x="93107" y="171138"/>
                    <a:pt x="93875" y="175740"/>
                    <a:pt x="94582" y="181247"/>
                  </a:cubicBezTo>
                  <a:cubicBezTo>
                    <a:pt x="95748" y="195883"/>
                    <a:pt x="96915" y="210520"/>
                    <a:pt x="97004" y="225083"/>
                  </a:cubicBezTo>
                  <a:cubicBezTo>
                    <a:pt x="99000" y="243415"/>
                    <a:pt x="98905" y="260695"/>
                    <a:pt x="95579" y="277755"/>
                  </a:cubicBezTo>
                  <a:cubicBezTo>
                    <a:pt x="91760" y="302059"/>
                    <a:pt x="25062" y="1138178"/>
                    <a:pt x="13829" y="1160158"/>
                  </a:cubicBezTo>
                  <a:lnTo>
                    <a:pt x="2843" y="1178516"/>
                  </a:lnTo>
                  <a:cubicBezTo>
                    <a:pt x="0" y="1182871"/>
                    <a:pt x="3426" y="1185834"/>
                    <a:pt x="8748" y="1187106"/>
                  </a:cubicBezTo>
                  <a:cubicBezTo>
                    <a:pt x="15147" y="1188452"/>
                    <a:pt x="17053" y="1192221"/>
                    <a:pt x="18898" y="1196896"/>
                  </a:cubicBezTo>
                  <a:cubicBezTo>
                    <a:pt x="20558" y="1204288"/>
                    <a:pt x="16835" y="1211312"/>
                    <a:pt x="20648" y="1218851"/>
                  </a:cubicBezTo>
                  <a:cubicBezTo>
                    <a:pt x="22555" y="1222620"/>
                    <a:pt x="19969" y="1228812"/>
                    <a:pt x="18522" y="1234173"/>
                  </a:cubicBezTo>
                  <a:cubicBezTo>
                    <a:pt x="16952" y="1241344"/>
                    <a:pt x="18612" y="1248736"/>
                    <a:pt x="21410" y="1255295"/>
                  </a:cubicBezTo>
                  <a:cubicBezTo>
                    <a:pt x="28207" y="1266676"/>
                    <a:pt x="28420" y="1279428"/>
                    <a:pt x="27618" y="1291200"/>
                  </a:cubicBezTo>
                  <a:cubicBezTo>
                    <a:pt x="27433" y="1293917"/>
                    <a:pt x="28325" y="1296707"/>
                    <a:pt x="29278" y="1298592"/>
                  </a:cubicBezTo>
                  <a:cubicBezTo>
                    <a:pt x="31308" y="1300550"/>
                    <a:pt x="35492" y="1302655"/>
                    <a:pt x="39737" y="1303854"/>
                  </a:cubicBezTo>
                  <a:lnTo>
                    <a:pt x="64839" y="1316481"/>
                  </a:lnTo>
                  <a:cubicBezTo>
                    <a:pt x="76313" y="1322722"/>
                    <a:pt x="86066" y="1322477"/>
                    <a:pt x="97265" y="1316871"/>
                  </a:cubicBezTo>
                  <a:cubicBezTo>
                    <a:pt x="98403" y="1316039"/>
                    <a:pt x="101695" y="1315353"/>
                    <a:pt x="102772" y="1315426"/>
                  </a:cubicBezTo>
                  <a:cubicBezTo>
                    <a:pt x="110248" y="1316846"/>
                    <a:pt x="117785" y="1317359"/>
                    <a:pt x="123875" y="1323233"/>
                  </a:cubicBezTo>
                  <a:cubicBezTo>
                    <a:pt x="131042" y="1329180"/>
                    <a:pt x="141563" y="1333536"/>
                    <a:pt x="149869" y="1338651"/>
                  </a:cubicBezTo>
                  <a:cubicBezTo>
                    <a:pt x="155067" y="1341734"/>
                    <a:pt x="161281" y="1345797"/>
                    <a:pt x="164264" y="1349639"/>
                  </a:cubicBezTo>
                  <a:cubicBezTo>
                    <a:pt x="166295" y="1351597"/>
                    <a:pt x="168325" y="1353555"/>
                    <a:pt x="170416" y="1354608"/>
                  </a:cubicBezTo>
                  <a:cubicBezTo>
                    <a:pt x="182014" y="1359037"/>
                    <a:pt x="187858" y="1368533"/>
                    <a:pt x="194901" y="1376291"/>
                  </a:cubicBezTo>
                  <a:cubicBezTo>
                    <a:pt x="200930" y="1383071"/>
                    <a:pt x="209297" y="1387280"/>
                    <a:pt x="218926" y="1388846"/>
                  </a:cubicBezTo>
                  <a:cubicBezTo>
                    <a:pt x="229570" y="1391391"/>
                    <a:pt x="240276" y="1393030"/>
                    <a:pt x="250920" y="1395575"/>
                  </a:cubicBezTo>
                  <a:cubicBezTo>
                    <a:pt x="255166" y="1396774"/>
                    <a:pt x="260488" y="1398046"/>
                    <a:pt x="264671" y="1400151"/>
                  </a:cubicBezTo>
                  <a:cubicBezTo>
                    <a:pt x="269932" y="1402328"/>
                    <a:pt x="275315" y="1402695"/>
                    <a:pt x="279437" y="1405706"/>
                  </a:cubicBezTo>
                  <a:cubicBezTo>
                    <a:pt x="285589" y="1410674"/>
                    <a:pt x="291865" y="1413831"/>
                    <a:pt x="300602" y="1412606"/>
                  </a:cubicBezTo>
                  <a:cubicBezTo>
                    <a:pt x="303894" y="1411921"/>
                    <a:pt x="308078" y="1414025"/>
                    <a:pt x="311246" y="1415151"/>
                  </a:cubicBezTo>
                  <a:cubicBezTo>
                    <a:pt x="312323" y="1415224"/>
                    <a:pt x="313338" y="1416203"/>
                    <a:pt x="314415" y="1416277"/>
                  </a:cubicBezTo>
                  <a:cubicBezTo>
                    <a:pt x="326197" y="1417989"/>
                    <a:pt x="337088" y="1416912"/>
                    <a:pt x="347979" y="1415834"/>
                  </a:cubicBezTo>
                  <a:cubicBezTo>
                    <a:pt x="352348" y="1415222"/>
                    <a:pt x="356717" y="1414610"/>
                    <a:pt x="361147" y="1413092"/>
                  </a:cubicBezTo>
                  <a:cubicBezTo>
                    <a:pt x="373300" y="1409371"/>
                    <a:pt x="385452" y="1405650"/>
                    <a:pt x="396590" y="1400949"/>
                  </a:cubicBezTo>
                  <a:cubicBezTo>
                    <a:pt x="404374" y="1397840"/>
                    <a:pt x="412158" y="1394732"/>
                    <a:pt x="420525" y="1398941"/>
                  </a:cubicBezTo>
                  <a:lnTo>
                    <a:pt x="424833" y="1399234"/>
                  </a:lnTo>
                  <a:cubicBezTo>
                    <a:pt x="432370" y="1399748"/>
                    <a:pt x="439969" y="1399356"/>
                    <a:pt x="446491" y="1398890"/>
                  </a:cubicBezTo>
                  <a:cubicBezTo>
                    <a:pt x="447568" y="1398964"/>
                    <a:pt x="449721" y="1399110"/>
                    <a:pt x="449783" y="1398205"/>
                  </a:cubicBezTo>
                  <a:cubicBezTo>
                    <a:pt x="453260" y="1394802"/>
                    <a:pt x="458644" y="1395169"/>
                    <a:pt x="464089" y="1394630"/>
                  </a:cubicBezTo>
                  <a:cubicBezTo>
                    <a:pt x="472765" y="1394312"/>
                    <a:pt x="481379" y="1394898"/>
                    <a:pt x="488148" y="1390811"/>
                  </a:cubicBezTo>
                  <a:cubicBezTo>
                    <a:pt x="494855" y="1387628"/>
                    <a:pt x="501377" y="1387163"/>
                    <a:pt x="508976" y="1386770"/>
                  </a:cubicBezTo>
                  <a:cubicBezTo>
                    <a:pt x="510053" y="1386844"/>
                    <a:pt x="512268" y="1386085"/>
                    <a:pt x="513345" y="1386158"/>
                  </a:cubicBezTo>
                  <a:cubicBezTo>
                    <a:pt x="518790" y="1385620"/>
                    <a:pt x="524359" y="1383269"/>
                    <a:pt x="528605" y="1384469"/>
                  </a:cubicBezTo>
                  <a:cubicBezTo>
                    <a:pt x="538172" y="1386940"/>
                    <a:pt x="542664" y="1384517"/>
                    <a:pt x="549618" y="1377712"/>
                  </a:cubicBezTo>
                  <a:cubicBezTo>
                    <a:pt x="550818" y="1375974"/>
                    <a:pt x="554110" y="1375289"/>
                    <a:pt x="556325" y="1374530"/>
                  </a:cubicBezTo>
                  <a:cubicBezTo>
                    <a:pt x="561771" y="1373991"/>
                    <a:pt x="567093" y="1375263"/>
                    <a:pt x="572538" y="1374724"/>
                  </a:cubicBezTo>
                  <a:cubicBezTo>
                    <a:pt x="575769" y="1374944"/>
                    <a:pt x="579184" y="1372448"/>
                    <a:pt x="581337" y="1372594"/>
                  </a:cubicBezTo>
                  <a:cubicBezTo>
                    <a:pt x="589890" y="1374087"/>
                    <a:pt x="599766" y="1372030"/>
                    <a:pt x="606994" y="1377072"/>
                  </a:cubicBezTo>
                  <a:cubicBezTo>
                    <a:pt x="608010" y="1378051"/>
                    <a:pt x="610163" y="1378197"/>
                    <a:pt x="612317" y="1378344"/>
                  </a:cubicBezTo>
                  <a:cubicBezTo>
                    <a:pt x="626253" y="1380203"/>
                    <a:pt x="637850" y="1384633"/>
                    <a:pt x="647047" y="1392538"/>
                  </a:cubicBezTo>
                  <a:cubicBezTo>
                    <a:pt x="650092" y="1395475"/>
                    <a:pt x="654276" y="1397579"/>
                    <a:pt x="657383" y="1399610"/>
                  </a:cubicBezTo>
                  <a:cubicBezTo>
                    <a:pt x="660490" y="1401642"/>
                    <a:pt x="664797" y="1401935"/>
                    <a:pt x="667965" y="1403061"/>
                  </a:cubicBezTo>
                  <a:cubicBezTo>
                    <a:pt x="671134" y="1404186"/>
                    <a:pt x="673226" y="1405239"/>
                    <a:pt x="676456" y="1405459"/>
                  </a:cubicBezTo>
                  <a:cubicBezTo>
                    <a:pt x="681840" y="1405826"/>
                    <a:pt x="686023" y="1407930"/>
                    <a:pt x="689007" y="1411773"/>
                  </a:cubicBezTo>
                  <a:cubicBezTo>
                    <a:pt x="690022" y="1412752"/>
                    <a:pt x="691037" y="1413731"/>
                    <a:pt x="691990" y="1415615"/>
                  </a:cubicBezTo>
                  <a:cubicBezTo>
                    <a:pt x="690728" y="1418259"/>
                    <a:pt x="696695" y="1425944"/>
                    <a:pt x="701002" y="1426237"/>
                  </a:cubicBezTo>
                  <a:cubicBezTo>
                    <a:pt x="708540" y="1426751"/>
                    <a:pt x="715954" y="1429075"/>
                    <a:pt x="722106" y="1434043"/>
                  </a:cubicBezTo>
                  <a:cubicBezTo>
                    <a:pt x="723121" y="1435022"/>
                    <a:pt x="725274" y="1435169"/>
                    <a:pt x="727489" y="1434410"/>
                  </a:cubicBezTo>
                  <a:cubicBezTo>
                    <a:pt x="730781" y="1433725"/>
                    <a:pt x="732935" y="1433871"/>
                    <a:pt x="734903" y="1436735"/>
                  </a:cubicBezTo>
                  <a:cubicBezTo>
                    <a:pt x="735918" y="1437714"/>
                    <a:pt x="740225" y="1438007"/>
                    <a:pt x="742379" y="1438154"/>
                  </a:cubicBezTo>
                  <a:cubicBezTo>
                    <a:pt x="747763" y="1438521"/>
                    <a:pt x="754285" y="1438055"/>
                    <a:pt x="759607" y="1439328"/>
                  </a:cubicBezTo>
                  <a:cubicBezTo>
                    <a:pt x="769236" y="1440894"/>
                    <a:pt x="777788" y="1442386"/>
                    <a:pt x="787356" y="1444857"/>
                  </a:cubicBezTo>
                  <a:cubicBezTo>
                    <a:pt x="789509" y="1445004"/>
                    <a:pt x="791601" y="1446056"/>
                    <a:pt x="792616" y="1447035"/>
                  </a:cubicBezTo>
                  <a:cubicBezTo>
                    <a:pt x="794461" y="1451710"/>
                    <a:pt x="799845" y="1452077"/>
                    <a:pt x="803013" y="1453203"/>
                  </a:cubicBezTo>
                  <a:cubicBezTo>
                    <a:pt x="806182" y="1454328"/>
                    <a:pt x="810427" y="1455527"/>
                    <a:pt x="812581" y="1455674"/>
                  </a:cubicBezTo>
                  <a:cubicBezTo>
                    <a:pt x="813719" y="1454842"/>
                    <a:pt x="815934" y="1454083"/>
                    <a:pt x="818211" y="1452418"/>
                  </a:cubicBezTo>
                  <a:cubicBezTo>
                    <a:pt x="813904" y="1452125"/>
                    <a:pt x="811689" y="1452884"/>
                    <a:pt x="809535" y="1452737"/>
                  </a:cubicBezTo>
                  <a:cubicBezTo>
                    <a:pt x="814151" y="1448502"/>
                    <a:pt x="818520" y="1447890"/>
                    <a:pt x="823718" y="1450974"/>
                  </a:cubicBezTo>
                  <a:cubicBezTo>
                    <a:pt x="829870" y="1455942"/>
                    <a:pt x="835254" y="1456309"/>
                    <a:pt x="843100" y="1452294"/>
                  </a:cubicBezTo>
                  <a:lnTo>
                    <a:pt x="849745" y="1450018"/>
                  </a:lnTo>
                  <a:lnTo>
                    <a:pt x="850054" y="1445490"/>
                  </a:lnTo>
                  <a:cubicBezTo>
                    <a:pt x="853222" y="1446615"/>
                    <a:pt x="856329" y="1448646"/>
                    <a:pt x="858483" y="1448793"/>
                  </a:cubicBezTo>
                  <a:cubicBezTo>
                    <a:pt x="865128" y="1446517"/>
                    <a:pt x="871774" y="1444240"/>
                    <a:pt x="877405" y="1440984"/>
                  </a:cubicBezTo>
                  <a:cubicBezTo>
                    <a:pt x="884112" y="1437802"/>
                    <a:pt x="889804" y="1433641"/>
                    <a:pt x="895435" y="1430385"/>
                  </a:cubicBezTo>
                  <a:cubicBezTo>
                    <a:pt x="896511" y="1430458"/>
                    <a:pt x="896573" y="1429553"/>
                    <a:pt x="897650" y="1429626"/>
                  </a:cubicBezTo>
                  <a:cubicBezTo>
                    <a:pt x="905311" y="1428328"/>
                    <a:pt x="911833" y="1427863"/>
                    <a:pt x="919493" y="1426565"/>
                  </a:cubicBezTo>
                  <a:cubicBezTo>
                    <a:pt x="923862" y="1425953"/>
                    <a:pt x="927216" y="1424362"/>
                    <a:pt x="931584" y="1423750"/>
                  </a:cubicBezTo>
                  <a:cubicBezTo>
                    <a:pt x="934876" y="1423064"/>
                    <a:pt x="937030" y="1423211"/>
                    <a:pt x="940322" y="1422525"/>
                  </a:cubicBezTo>
                  <a:lnTo>
                    <a:pt x="951089" y="1423259"/>
                  </a:lnTo>
                  <a:cubicBezTo>
                    <a:pt x="953243" y="1423406"/>
                    <a:pt x="956473" y="1423626"/>
                    <a:pt x="958688" y="1422867"/>
                  </a:cubicBezTo>
                  <a:cubicBezTo>
                    <a:pt x="959888" y="1421129"/>
                    <a:pt x="962227" y="1418559"/>
                    <a:pt x="963304" y="1418632"/>
                  </a:cubicBezTo>
                  <a:cubicBezTo>
                    <a:pt x="966534" y="1418852"/>
                    <a:pt x="968564" y="1420810"/>
                    <a:pt x="971733" y="1421936"/>
                  </a:cubicBezTo>
                  <a:cubicBezTo>
                    <a:pt x="972809" y="1422009"/>
                    <a:pt x="972748" y="1422915"/>
                    <a:pt x="972686" y="1423820"/>
                  </a:cubicBezTo>
                  <a:cubicBezTo>
                    <a:pt x="976746" y="1427736"/>
                    <a:pt x="979668" y="1432484"/>
                    <a:pt x="983728" y="1436400"/>
                  </a:cubicBezTo>
                  <a:cubicBezTo>
                    <a:pt x="988804" y="1441295"/>
                    <a:pt x="994187" y="1441662"/>
                    <a:pt x="997603" y="1439165"/>
                  </a:cubicBezTo>
                  <a:cubicBezTo>
                    <a:pt x="1003233" y="1435909"/>
                    <a:pt x="1007725" y="1433486"/>
                    <a:pt x="1015139" y="1435811"/>
                  </a:cubicBezTo>
                  <a:cubicBezTo>
                    <a:pt x="1016216" y="1435884"/>
                    <a:pt x="1018308" y="1436936"/>
                    <a:pt x="1019446" y="1436104"/>
                  </a:cubicBezTo>
                  <a:cubicBezTo>
                    <a:pt x="1024953" y="1434660"/>
                    <a:pt x="1031537" y="1433289"/>
                    <a:pt x="1037106" y="1430939"/>
                  </a:cubicBezTo>
                  <a:cubicBezTo>
                    <a:pt x="1040398" y="1430253"/>
                    <a:pt x="1044705" y="1430546"/>
                    <a:pt x="1045905" y="1428809"/>
                  </a:cubicBezTo>
                  <a:cubicBezTo>
                    <a:pt x="1049506" y="1423595"/>
                    <a:pt x="1055074" y="1421245"/>
                    <a:pt x="1060705" y="1417989"/>
                  </a:cubicBezTo>
                  <a:cubicBezTo>
                    <a:pt x="1064120" y="1415493"/>
                    <a:pt x="1067597" y="1412090"/>
                    <a:pt x="1070889" y="1411405"/>
                  </a:cubicBezTo>
                  <a:cubicBezTo>
                    <a:pt x="1078550" y="1410107"/>
                    <a:pt x="1084304" y="1405040"/>
                    <a:pt x="1091011" y="1401858"/>
                  </a:cubicBezTo>
                  <a:cubicBezTo>
                    <a:pt x="1096580" y="1399508"/>
                    <a:pt x="1100181" y="1394294"/>
                    <a:pt x="1105626" y="1393755"/>
                  </a:cubicBezTo>
                  <a:cubicBezTo>
                    <a:pt x="1114363" y="1392531"/>
                    <a:pt x="1121132" y="1388443"/>
                    <a:pt x="1128978" y="1384429"/>
                  </a:cubicBezTo>
                  <a:cubicBezTo>
                    <a:pt x="1133470" y="1382005"/>
                    <a:pt x="1138977" y="1380561"/>
                    <a:pt x="1144299" y="1381833"/>
                  </a:cubicBezTo>
                  <a:cubicBezTo>
                    <a:pt x="1147468" y="1382959"/>
                    <a:pt x="1151837" y="1382347"/>
                    <a:pt x="1154052" y="1381588"/>
                  </a:cubicBezTo>
                  <a:cubicBezTo>
                    <a:pt x="1158482" y="1380070"/>
                    <a:pt x="1162974" y="1377647"/>
                    <a:pt x="1167405" y="1376129"/>
                  </a:cubicBezTo>
                  <a:cubicBezTo>
                    <a:pt x="1170758" y="1374538"/>
                    <a:pt x="1174112" y="1372946"/>
                    <a:pt x="1177342" y="1373167"/>
                  </a:cubicBezTo>
                  <a:cubicBezTo>
                    <a:pt x="1188172" y="1372995"/>
                    <a:pt x="1196909" y="1371770"/>
                    <a:pt x="1202910" y="1363081"/>
                  </a:cubicBezTo>
                  <a:cubicBezTo>
                    <a:pt x="1205310" y="1359605"/>
                    <a:pt x="1216386" y="1355811"/>
                    <a:pt x="1220570" y="1357915"/>
                  </a:cubicBezTo>
                  <a:cubicBezTo>
                    <a:pt x="1227922" y="1361146"/>
                    <a:pt x="1233429" y="1359701"/>
                    <a:pt x="1238106" y="1354561"/>
                  </a:cubicBezTo>
                  <a:cubicBezTo>
                    <a:pt x="1241521" y="1352064"/>
                    <a:pt x="1245767" y="1353263"/>
                    <a:pt x="1248874" y="1355294"/>
                  </a:cubicBezTo>
                  <a:cubicBezTo>
                    <a:pt x="1250904" y="1357252"/>
                    <a:pt x="1252995" y="1358305"/>
                    <a:pt x="1255149" y="1358451"/>
                  </a:cubicBezTo>
                  <a:cubicBezTo>
                    <a:pt x="1262624" y="1359871"/>
                    <a:pt x="1271300" y="1359552"/>
                    <a:pt x="1278776" y="1360971"/>
                  </a:cubicBezTo>
                  <a:cubicBezTo>
                    <a:pt x="1285175" y="1362317"/>
                    <a:pt x="1291758" y="1360946"/>
                    <a:pt x="1296312" y="1357617"/>
                  </a:cubicBezTo>
                  <a:cubicBezTo>
                    <a:pt x="1300866" y="1354288"/>
                    <a:pt x="1304096" y="1354508"/>
                    <a:pt x="1310433" y="1356759"/>
                  </a:cubicBezTo>
                  <a:cubicBezTo>
                    <a:pt x="1315694" y="1358937"/>
                    <a:pt x="1319692" y="1363758"/>
                    <a:pt x="1327291" y="1363366"/>
                  </a:cubicBezTo>
                  <a:cubicBezTo>
                    <a:pt x="1333814" y="1362901"/>
                    <a:pt x="1341166" y="1366131"/>
                    <a:pt x="1348888" y="1363928"/>
                  </a:cubicBezTo>
                  <a:lnTo>
                    <a:pt x="1353195" y="1364221"/>
                  </a:lnTo>
                  <a:cubicBezTo>
                    <a:pt x="1359532" y="1366473"/>
                    <a:pt x="1365931" y="1367818"/>
                    <a:pt x="1371006" y="1372713"/>
                  </a:cubicBezTo>
                  <a:cubicBezTo>
                    <a:pt x="1377158" y="1377681"/>
                    <a:pt x="1380518" y="1344247"/>
                    <a:pt x="1386732" y="1348310"/>
                  </a:cubicBezTo>
                  <a:cubicBezTo>
                    <a:pt x="1396052" y="1354404"/>
                    <a:pt x="1394269" y="1348823"/>
                    <a:pt x="1403651" y="1354011"/>
                  </a:cubicBezTo>
                  <a:cubicBezTo>
                    <a:pt x="1411003" y="1357242"/>
                    <a:pt x="1408452" y="1347060"/>
                    <a:pt x="1416942" y="1349458"/>
                  </a:cubicBezTo>
                  <a:cubicBezTo>
                    <a:pt x="1418019" y="1349532"/>
                    <a:pt x="1430446" y="1357657"/>
                    <a:pt x="1430508" y="1356751"/>
                  </a:cubicBezTo>
                  <a:cubicBezTo>
                    <a:pt x="1436077" y="1354401"/>
                    <a:pt x="1443312" y="1327600"/>
                    <a:pt x="1448634" y="1328872"/>
                  </a:cubicBezTo>
                  <a:cubicBezTo>
                    <a:pt x="1459216" y="1332322"/>
                    <a:pt x="1469030" y="1331171"/>
                    <a:pt x="1478968" y="1328209"/>
                  </a:cubicBezTo>
                  <a:cubicBezTo>
                    <a:pt x="1484475" y="1326765"/>
                    <a:pt x="1493521" y="1321012"/>
                    <a:pt x="1497643" y="1324022"/>
                  </a:cubicBezTo>
                  <a:cubicBezTo>
                    <a:pt x="1504872" y="1329064"/>
                    <a:pt x="1512286" y="1331389"/>
                    <a:pt x="1520838" y="1332881"/>
                  </a:cubicBezTo>
                  <a:cubicBezTo>
                    <a:pt x="1521915" y="1332954"/>
                    <a:pt x="1522930" y="1333934"/>
                    <a:pt x="1523945" y="1334912"/>
                  </a:cubicBezTo>
                  <a:cubicBezTo>
                    <a:pt x="1526928" y="1338755"/>
                    <a:pt x="1542681" y="1329820"/>
                    <a:pt x="1545665" y="1333663"/>
                  </a:cubicBezTo>
                  <a:cubicBezTo>
                    <a:pt x="1549602" y="1339390"/>
                    <a:pt x="1553538" y="1345117"/>
                    <a:pt x="1557537" y="1349938"/>
                  </a:cubicBezTo>
                  <a:cubicBezTo>
                    <a:pt x="1559567" y="1351896"/>
                    <a:pt x="1562736" y="1353022"/>
                    <a:pt x="1563689" y="1354907"/>
                  </a:cubicBezTo>
                  <a:cubicBezTo>
                    <a:pt x="1564457" y="1359508"/>
                    <a:pt x="1566487" y="1361466"/>
                    <a:pt x="1571871" y="1361833"/>
                  </a:cubicBezTo>
                  <a:cubicBezTo>
                    <a:pt x="1575101" y="1362053"/>
                    <a:pt x="1578270" y="1363178"/>
                    <a:pt x="1580300" y="1365136"/>
                  </a:cubicBezTo>
                  <a:cubicBezTo>
                    <a:pt x="1585499" y="1368220"/>
                    <a:pt x="1589621" y="1371230"/>
                    <a:pt x="1593742" y="1374240"/>
                  </a:cubicBezTo>
                  <a:cubicBezTo>
                    <a:pt x="1598941" y="1377324"/>
                    <a:pt x="1604140" y="1380408"/>
                    <a:pt x="1605985" y="1385082"/>
                  </a:cubicBezTo>
                  <a:cubicBezTo>
                    <a:pt x="1606938" y="1386967"/>
                    <a:pt x="1607953" y="1387946"/>
                    <a:pt x="1608968" y="1388925"/>
                  </a:cubicBezTo>
                  <a:cubicBezTo>
                    <a:pt x="1613029" y="1392841"/>
                    <a:pt x="1617151" y="1395851"/>
                    <a:pt x="1621211" y="1399767"/>
                  </a:cubicBezTo>
                  <a:cubicBezTo>
                    <a:pt x="1627363" y="1404735"/>
                    <a:pt x="1632376" y="1410535"/>
                    <a:pt x="1638528" y="1415503"/>
                  </a:cubicBezTo>
                  <a:cubicBezTo>
                    <a:pt x="1640620" y="1416556"/>
                    <a:pt x="1642650" y="1418514"/>
                    <a:pt x="1644742" y="1419566"/>
                  </a:cubicBezTo>
                  <a:cubicBezTo>
                    <a:pt x="1648926" y="1421671"/>
                    <a:pt x="1653109" y="1423775"/>
                    <a:pt x="1656154" y="1426712"/>
                  </a:cubicBezTo>
                  <a:cubicBezTo>
                    <a:pt x="1659200" y="1429649"/>
                    <a:pt x="1675385" y="1414375"/>
                    <a:pt x="1677291" y="1418144"/>
                  </a:cubicBezTo>
                  <a:cubicBezTo>
                    <a:pt x="1677230" y="1419050"/>
                    <a:pt x="1678306" y="1419123"/>
                    <a:pt x="1679383" y="1419196"/>
                  </a:cubicBezTo>
                  <a:cubicBezTo>
                    <a:pt x="1685535" y="1424165"/>
                    <a:pt x="1692119" y="1422794"/>
                    <a:pt x="1698703" y="1421422"/>
                  </a:cubicBezTo>
                  <a:cubicBezTo>
                    <a:pt x="1700918" y="1420664"/>
                    <a:pt x="1703133" y="1419905"/>
                    <a:pt x="1704148" y="1420884"/>
                  </a:cubicBezTo>
                  <a:cubicBezTo>
                    <a:pt x="1711501" y="1424114"/>
                    <a:pt x="1716453" y="1430820"/>
                    <a:pt x="1726082" y="1432386"/>
                  </a:cubicBezTo>
                  <a:cubicBezTo>
                    <a:pt x="1726082" y="1432386"/>
                    <a:pt x="1727159" y="1432459"/>
                    <a:pt x="1727097" y="1433365"/>
                  </a:cubicBezTo>
                  <a:cubicBezTo>
                    <a:pt x="1728880" y="1438945"/>
                    <a:pt x="1735341" y="1439385"/>
                    <a:pt x="1740663" y="1440657"/>
                  </a:cubicBezTo>
                  <a:cubicBezTo>
                    <a:pt x="1743893" y="1440878"/>
                    <a:pt x="1747061" y="1442003"/>
                    <a:pt x="1749153" y="1443056"/>
                  </a:cubicBezTo>
                  <a:cubicBezTo>
                    <a:pt x="1755429" y="1446213"/>
                    <a:pt x="1761642" y="1450275"/>
                    <a:pt x="1769056" y="1452600"/>
                  </a:cubicBezTo>
                  <a:cubicBezTo>
                    <a:pt x="1778562" y="1455977"/>
                    <a:pt x="1788129" y="1458448"/>
                    <a:pt x="1795358" y="1463490"/>
                  </a:cubicBezTo>
                  <a:cubicBezTo>
                    <a:pt x="1796435" y="1463563"/>
                    <a:pt x="1797512" y="1463637"/>
                    <a:pt x="1797450" y="1464542"/>
                  </a:cubicBezTo>
                  <a:cubicBezTo>
                    <a:pt x="1800557" y="1466573"/>
                    <a:pt x="1805879" y="1467846"/>
                    <a:pt x="1807847" y="1470709"/>
                  </a:cubicBezTo>
                  <a:cubicBezTo>
                    <a:pt x="1810707" y="1476363"/>
                    <a:pt x="1819383" y="1476044"/>
                    <a:pt x="1823382" y="1480866"/>
                  </a:cubicBezTo>
                  <a:lnTo>
                    <a:pt x="1824458" y="1480939"/>
                  </a:lnTo>
                  <a:cubicBezTo>
                    <a:pt x="1828765" y="1481232"/>
                    <a:pt x="1833011" y="1482432"/>
                    <a:pt x="1838394" y="1482798"/>
                  </a:cubicBezTo>
                  <a:cubicBezTo>
                    <a:pt x="1840610" y="1482039"/>
                    <a:pt x="1843963" y="1480448"/>
                    <a:pt x="1846117" y="1480595"/>
                  </a:cubicBezTo>
                  <a:cubicBezTo>
                    <a:pt x="1855622" y="1483972"/>
                    <a:pt x="1865313" y="1484632"/>
                    <a:pt x="1872267" y="1477827"/>
                  </a:cubicBezTo>
                  <a:cubicBezTo>
                    <a:pt x="1873406" y="1476995"/>
                    <a:pt x="1875559" y="1477142"/>
                    <a:pt x="1877713" y="1477289"/>
                  </a:cubicBezTo>
                  <a:lnTo>
                    <a:pt x="1886327" y="1477875"/>
                  </a:lnTo>
                  <a:cubicBezTo>
                    <a:pt x="1896141" y="1476724"/>
                    <a:pt x="1904878" y="1475500"/>
                    <a:pt x="1914631" y="1475255"/>
                  </a:cubicBezTo>
                  <a:cubicBezTo>
                    <a:pt x="1919000" y="1474642"/>
                    <a:pt x="1924260" y="1476820"/>
                    <a:pt x="1928505" y="1478020"/>
                  </a:cubicBezTo>
                  <a:cubicBezTo>
                    <a:pt x="1932750" y="1479218"/>
                    <a:pt x="1937057" y="1479512"/>
                    <a:pt x="1941364" y="1479805"/>
                  </a:cubicBezTo>
                  <a:cubicBezTo>
                    <a:pt x="1946748" y="1480172"/>
                    <a:pt x="1951179" y="1478654"/>
                    <a:pt x="1956562" y="1479021"/>
                  </a:cubicBezTo>
                  <a:cubicBezTo>
                    <a:pt x="1960931" y="1478409"/>
                    <a:pt x="1966315" y="1478776"/>
                    <a:pt x="1970683" y="1478164"/>
                  </a:cubicBezTo>
                  <a:cubicBezTo>
                    <a:pt x="1980498" y="1477013"/>
                    <a:pt x="1989235" y="1475788"/>
                    <a:pt x="1998987" y="1475543"/>
                  </a:cubicBezTo>
                  <a:cubicBezTo>
                    <a:pt x="2007546" y="1445192"/>
                    <a:pt x="2008937" y="1408895"/>
                    <a:pt x="2011466" y="1371765"/>
                  </a:cubicBezTo>
                  <a:close/>
                </a:path>
              </a:pathLst>
            </a:custGeom>
            <a:blipFill>
              <a:blip r:embed="rId4"/>
              <a:stretch>
                <a:fillRect l="-38914" t="-5322" r="-92404" b="-2182"/>
              </a:stretch>
            </a:blipFill>
          </p:spPr>
        </p:sp>
      </p:grpSp>
      <p:grpSp>
        <p:nvGrpSpPr>
          <p:cNvPr id="18" name="Group 18"/>
          <p:cNvGrpSpPr/>
          <p:nvPr/>
        </p:nvGrpSpPr>
        <p:grpSpPr>
          <a:xfrm>
            <a:off x="7242131" y="547084"/>
            <a:ext cx="4098268" cy="5296631"/>
            <a:chOff x="0" y="0"/>
            <a:chExt cx="8196536" cy="10593261"/>
          </a:xfrm>
        </p:grpSpPr>
        <p:sp>
          <p:nvSpPr>
            <p:cNvPr id="19" name="Freeform 19"/>
            <p:cNvSpPr/>
            <p:nvPr/>
          </p:nvSpPr>
          <p:spPr>
            <a:xfrm rot="5400000">
              <a:off x="-1198363" y="1198363"/>
              <a:ext cx="10593261" cy="8196536"/>
            </a:xfrm>
            <a:custGeom>
              <a:avLst/>
              <a:gdLst/>
              <a:ahLst/>
              <a:cxnLst/>
              <a:rect l="l" t="t" r="r" b="b"/>
              <a:pathLst>
                <a:path w="10593261" h="8196536">
                  <a:moveTo>
                    <a:pt x="0" y="0"/>
                  </a:moveTo>
                  <a:lnTo>
                    <a:pt x="10593261" y="0"/>
                  </a:lnTo>
                  <a:lnTo>
                    <a:pt x="10593261" y="8196535"/>
                  </a:lnTo>
                  <a:lnTo>
                    <a:pt x="0" y="8196535"/>
                  </a:lnTo>
                  <a:lnTo>
                    <a:pt x="0" y="0"/>
                  </a:lnTo>
                  <a:close/>
                </a:path>
              </a:pathLst>
            </a:custGeom>
            <a:blipFill>
              <a:blip r:embed="rId7"/>
              <a:stretch>
                <a:fillRect/>
              </a:stretch>
            </a:blipFill>
          </p:spPr>
        </p:sp>
        <p:sp>
          <p:nvSpPr>
            <p:cNvPr id="20" name="Freeform 20"/>
            <p:cNvSpPr/>
            <p:nvPr/>
          </p:nvSpPr>
          <p:spPr>
            <a:xfrm>
              <a:off x="546029" y="540046"/>
              <a:ext cx="7117892" cy="9535293"/>
            </a:xfrm>
            <a:custGeom>
              <a:avLst/>
              <a:gdLst/>
              <a:ahLst/>
              <a:cxnLst/>
              <a:rect l="l" t="t" r="r" b="b"/>
              <a:pathLst>
                <a:path w="7117892" h="9535293">
                  <a:moveTo>
                    <a:pt x="0" y="0"/>
                  </a:moveTo>
                  <a:lnTo>
                    <a:pt x="7117893" y="0"/>
                  </a:lnTo>
                  <a:lnTo>
                    <a:pt x="7117893" y="9535293"/>
                  </a:lnTo>
                  <a:lnTo>
                    <a:pt x="0" y="9535293"/>
                  </a:lnTo>
                  <a:lnTo>
                    <a:pt x="0" y="0"/>
                  </a:lnTo>
                  <a:close/>
                </a:path>
              </a:pathLst>
            </a:custGeom>
            <a:blipFill>
              <a:blip r:embed="rId8"/>
              <a:stretch>
                <a:fillRect l="-78361" r="-78361"/>
              </a:stretch>
            </a:blipFill>
          </p:spPr>
        </p:sp>
      </p:grpSp>
      <p:sp>
        <p:nvSpPr>
          <p:cNvPr id="21" name="Freeform 21"/>
          <p:cNvSpPr/>
          <p:nvPr/>
        </p:nvSpPr>
        <p:spPr>
          <a:xfrm rot="27259">
            <a:off x="3275516" y="137382"/>
            <a:ext cx="620969" cy="632834"/>
          </a:xfrm>
          <a:custGeom>
            <a:avLst/>
            <a:gdLst/>
            <a:ahLst/>
            <a:cxnLst/>
            <a:rect l="l" t="t" r="r" b="b"/>
            <a:pathLst>
              <a:path w="931453" h="949251">
                <a:moveTo>
                  <a:pt x="0" y="0"/>
                </a:moveTo>
                <a:lnTo>
                  <a:pt x="931453" y="0"/>
                </a:lnTo>
                <a:lnTo>
                  <a:pt x="931453" y="949251"/>
                </a:lnTo>
                <a:lnTo>
                  <a:pt x="0" y="949251"/>
                </a:lnTo>
                <a:lnTo>
                  <a:pt x="0" y="0"/>
                </a:lnTo>
                <a:close/>
              </a:path>
            </a:pathLst>
          </a:custGeom>
          <a:blipFill>
            <a:blip r:embed="rId9"/>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1518080">
            <a:off x="5469947" y="3123335"/>
            <a:ext cx="3508903" cy="2906344"/>
            <a:chOff x="0" y="0"/>
            <a:chExt cx="2018193" cy="1671623"/>
          </a:xfrm>
        </p:grpSpPr>
        <p:sp>
          <p:nvSpPr>
            <p:cNvPr id="4" name="Freeform 4"/>
            <p:cNvSpPr/>
            <p:nvPr/>
          </p:nvSpPr>
          <p:spPr>
            <a:xfrm rot="10566159" flipH="1" flipV="1">
              <a:off x="-39770" y="-34930"/>
              <a:ext cx="2094090" cy="1710104"/>
            </a:xfrm>
            <a:custGeom>
              <a:avLst/>
              <a:gdLst/>
              <a:ahLst/>
              <a:cxnLst/>
              <a:rect l="l" t="t" r="r" b="b"/>
              <a:pathLst>
                <a:path w="2094090" h="1710104">
                  <a:moveTo>
                    <a:pt x="2010895" y="1577355"/>
                  </a:moveTo>
                  <a:cubicBezTo>
                    <a:pt x="2038151" y="1161395"/>
                    <a:pt x="2063533" y="598279"/>
                    <a:pt x="2091794" y="183445"/>
                  </a:cubicBezTo>
                  <a:cubicBezTo>
                    <a:pt x="2092225" y="177128"/>
                    <a:pt x="2093732" y="170884"/>
                    <a:pt x="2094091" y="165620"/>
                  </a:cubicBezTo>
                  <a:cubicBezTo>
                    <a:pt x="2093086" y="164493"/>
                    <a:pt x="2092009" y="164420"/>
                    <a:pt x="2091004" y="163294"/>
                  </a:cubicBezTo>
                  <a:cubicBezTo>
                    <a:pt x="2091004" y="163294"/>
                    <a:pt x="2089855" y="164273"/>
                    <a:pt x="2089784" y="165326"/>
                  </a:cubicBezTo>
                  <a:cubicBezTo>
                    <a:pt x="2087272" y="170444"/>
                    <a:pt x="2082965" y="170151"/>
                    <a:pt x="2078658" y="169857"/>
                  </a:cubicBezTo>
                  <a:cubicBezTo>
                    <a:pt x="2073345" y="168437"/>
                    <a:pt x="2068320" y="162806"/>
                    <a:pt x="2061716" y="164472"/>
                  </a:cubicBezTo>
                  <a:cubicBezTo>
                    <a:pt x="2059491" y="165378"/>
                    <a:pt x="2055328" y="162979"/>
                    <a:pt x="2054395" y="160800"/>
                  </a:cubicBezTo>
                  <a:cubicBezTo>
                    <a:pt x="2051451" y="156368"/>
                    <a:pt x="2047144" y="156075"/>
                    <a:pt x="2042693" y="157887"/>
                  </a:cubicBezTo>
                  <a:cubicBezTo>
                    <a:pt x="2040468" y="158793"/>
                    <a:pt x="2038387" y="157594"/>
                    <a:pt x="2036233" y="157447"/>
                  </a:cubicBezTo>
                  <a:cubicBezTo>
                    <a:pt x="2033003" y="157227"/>
                    <a:pt x="2028768" y="155881"/>
                    <a:pt x="2025609" y="154608"/>
                  </a:cubicBezTo>
                  <a:cubicBezTo>
                    <a:pt x="2024532" y="154534"/>
                    <a:pt x="2022451" y="153335"/>
                    <a:pt x="2021374" y="153261"/>
                  </a:cubicBezTo>
                  <a:cubicBezTo>
                    <a:pt x="2018215" y="151988"/>
                    <a:pt x="2015200" y="148610"/>
                    <a:pt x="2011683" y="152601"/>
                  </a:cubicBezTo>
                  <a:cubicBezTo>
                    <a:pt x="2011683" y="152601"/>
                    <a:pt x="2009529" y="152454"/>
                    <a:pt x="2008524" y="151328"/>
                  </a:cubicBezTo>
                  <a:cubicBezTo>
                    <a:pt x="2007591" y="149149"/>
                    <a:pt x="2006730" y="145917"/>
                    <a:pt x="2005796" y="143738"/>
                  </a:cubicBezTo>
                  <a:cubicBezTo>
                    <a:pt x="2003858" y="140433"/>
                    <a:pt x="2004217" y="135168"/>
                    <a:pt x="2001130" y="132842"/>
                  </a:cubicBezTo>
                  <a:cubicBezTo>
                    <a:pt x="1999048" y="131643"/>
                    <a:pt x="1998043" y="130517"/>
                    <a:pt x="1997110" y="128338"/>
                  </a:cubicBezTo>
                  <a:cubicBezTo>
                    <a:pt x="1997181" y="127285"/>
                    <a:pt x="1995100" y="126085"/>
                    <a:pt x="1995171" y="125032"/>
                  </a:cubicBezTo>
                  <a:lnTo>
                    <a:pt x="1992156" y="121654"/>
                  </a:lnTo>
                  <a:cubicBezTo>
                    <a:pt x="1991223" y="119474"/>
                    <a:pt x="1990361" y="116242"/>
                    <a:pt x="1988280" y="115043"/>
                  </a:cubicBezTo>
                  <a:cubicBezTo>
                    <a:pt x="1984188" y="111591"/>
                    <a:pt x="1983398" y="107306"/>
                    <a:pt x="1985910" y="102188"/>
                  </a:cubicBezTo>
                  <a:cubicBezTo>
                    <a:pt x="1982752" y="100915"/>
                    <a:pt x="1980741" y="98663"/>
                    <a:pt x="1977511" y="98443"/>
                  </a:cubicBezTo>
                  <a:cubicBezTo>
                    <a:pt x="1964518" y="98615"/>
                    <a:pt x="1950377" y="99768"/>
                    <a:pt x="1937385" y="99940"/>
                  </a:cubicBezTo>
                  <a:cubicBezTo>
                    <a:pt x="1935231" y="99793"/>
                    <a:pt x="1931929" y="100626"/>
                    <a:pt x="1930781" y="101606"/>
                  </a:cubicBezTo>
                  <a:cubicBezTo>
                    <a:pt x="1921808" y="106283"/>
                    <a:pt x="1913481" y="101485"/>
                    <a:pt x="1904938" y="99845"/>
                  </a:cubicBezTo>
                  <a:cubicBezTo>
                    <a:pt x="1898478" y="99405"/>
                    <a:pt x="1892233" y="95806"/>
                    <a:pt x="1885844" y="94313"/>
                  </a:cubicBezTo>
                  <a:cubicBezTo>
                    <a:pt x="1878378" y="92747"/>
                    <a:pt x="1871846" y="93360"/>
                    <a:pt x="1864381" y="91793"/>
                  </a:cubicBezTo>
                  <a:cubicBezTo>
                    <a:pt x="1863304" y="91720"/>
                    <a:pt x="1862299" y="90594"/>
                    <a:pt x="1861294" y="89467"/>
                  </a:cubicBezTo>
                  <a:cubicBezTo>
                    <a:pt x="1859385" y="85734"/>
                    <a:pt x="1854991" y="86707"/>
                    <a:pt x="1852752" y="87828"/>
                  </a:cubicBezTo>
                  <a:cubicBezTo>
                    <a:pt x="1849378" y="89713"/>
                    <a:pt x="1848086" y="92799"/>
                    <a:pt x="1845717" y="95811"/>
                  </a:cubicBezTo>
                  <a:cubicBezTo>
                    <a:pt x="1840262" y="96497"/>
                    <a:pt x="1832653" y="97036"/>
                    <a:pt x="1827054" y="99828"/>
                  </a:cubicBezTo>
                  <a:cubicBezTo>
                    <a:pt x="1822603" y="101640"/>
                    <a:pt x="1820378" y="102546"/>
                    <a:pt x="1817291" y="100221"/>
                  </a:cubicBezTo>
                  <a:lnTo>
                    <a:pt x="1816143" y="101200"/>
                  </a:lnTo>
                  <a:cubicBezTo>
                    <a:pt x="1818153" y="103453"/>
                    <a:pt x="1819014" y="106685"/>
                    <a:pt x="1821025" y="108937"/>
                  </a:cubicBezTo>
                  <a:cubicBezTo>
                    <a:pt x="1817723" y="109770"/>
                    <a:pt x="1813272" y="111582"/>
                    <a:pt x="1811190" y="110383"/>
                  </a:cubicBezTo>
                  <a:cubicBezTo>
                    <a:pt x="1805878" y="108963"/>
                    <a:pt x="1803581" y="110922"/>
                    <a:pt x="1799131" y="112734"/>
                  </a:cubicBezTo>
                  <a:cubicBezTo>
                    <a:pt x="1794609" y="115600"/>
                    <a:pt x="1789082" y="117339"/>
                    <a:pt x="1784631" y="119151"/>
                  </a:cubicBezTo>
                  <a:cubicBezTo>
                    <a:pt x="1783554" y="119078"/>
                    <a:pt x="1782478" y="119004"/>
                    <a:pt x="1781473" y="117878"/>
                  </a:cubicBezTo>
                  <a:cubicBezTo>
                    <a:pt x="1780396" y="117805"/>
                    <a:pt x="1779391" y="116678"/>
                    <a:pt x="1779391" y="116678"/>
                  </a:cubicBezTo>
                  <a:cubicBezTo>
                    <a:pt x="1773864" y="118417"/>
                    <a:pt x="1768336" y="120156"/>
                    <a:pt x="1763096" y="117684"/>
                  </a:cubicBezTo>
                  <a:cubicBezTo>
                    <a:pt x="1762019" y="117610"/>
                    <a:pt x="1761947" y="118663"/>
                    <a:pt x="1760871" y="118590"/>
                  </a:cubicBezTo>
                  <a:cubicBezTo>
                    <a:pt x="1754267" y="120256"/>
                    <a:pt x="1749458" y="127332"/>
                    <a:pt x="1740844" y="126745"/>
                  </a:cubicBezTo>
                  <a:cubicBezTo>
                    <a:pt x="1734383" y="126305"/>
                    <a:pt x="1727564" y="131130"/>
                    <a:pt x="1721104" y="130689"/>
                  </a:cubicBezTo>
                  <a:cubicBezTo>
                    <a:pt x="1713494" y="131229"/>
                    <a:pt x="1706891" y="132894"/>
                    <a:pt x="1700215" y="135613"/>
                  </a:cubicBezTo>
                  <a:cubicBezTo>
                    <a:pt x="1697990" y="136519"/>
                    <a:pt x="1695836" y="136372"/>
                    <a:pt x="1694759" y="136299"/>
                  </a:cubicBezTo>
                  <a:cubicBezTo>
                    <a:pt x="1689519" y="133827"/>
                    <a:pt x="1686074" y="136765"/>
                    <a:pt x="1683705" y="139777"/>
                  </a:cubicBezTo>
                  <a:cubicBezTo>
                    <a:pt x="1677819" y="146780"/>
                    <a:pt x="1669061" y="148299"/>
                    <a:pt x="1661381" y="149892"/>
                  </a:cubicBezTo>
                  <a:cubicBezTo>
                    <a:pt x="1651547" y="151337"/>
                    <a:pt x="1641784" y="151730"/>
                    <a:pt x="1632022" y="152122"/>
                  </a:cubicBezTo>
                  <a:cubicBezTo>
                    <a:pt x="1630945" y="152049"/>
                    <a:pt x="1629653" y="155134"/>
                    <a:pt x="1627428" y="156041"/>
                  </a:cubicBezTo>
                  <a:cubicBezTo>
                    <a:pt x="1626351" y="155967"/>
                    <a:pt x="1625346" y="154841"/>
                    <a:pt x="1625346" y="154841"/>
                  </a:cubicBezTo>
                  <a:cubicBezTo>
                    <a:pt x="1619532" y="160791"/>
                    <a:pt x="1615656" y="170047"/>
                    <a:pt x="1604960" y="168261"/>
                  </a:cubicBezTo>
                  <a:lnTo>
                    <a:pt x="1603883" y="168187"/>
                  </a:lnTo>
                  <a:cubicBezTo>
                    <a:pt x="1594911" y="172865"/>
                    <a:pt x="1586440" y="170172"/>
                    <a:pt x="1579046" y="167553"/>
                  </a:cubicBezTo>
                  <a:cubicBezTo>
                    <a:pt x="1576893" y="167406"/>
                    <a:pt x="1573806" y="165081"/>
                    <a:pt x="1572873" y="162902"/>
                  </a:cubicBezTo>
                  <a:cubicBezTo>
                    <a:pt x="1570073" y="156364"/>
                    <a:pt x="1561602" y="153672"/>
                    <a:pt x="1554998" y="155337"/>
                  </a:cubicBezTo>
                  <a:cubicBezTo>
                    <a:pt x="1549471" y="157076"/>
                    <a:pt x="1544016" y="157762"/>
                    <a:pt x="1538488" y="159501"/>
                  </a:cubicBezTo>
                  <a:cubicBezTo>
                    <a:pt x="1529731" y="161020"/>
                    <a:pt x="1522122" y="161560"/>
                    <a:pt x="1513795" y="156761"/>
                  </a:cubicBezTo>
                  <a:cubicBezTo>
                    <a:pt x="1505468" y="151963"/>
                    <a:pt x="1498792" y="154681"/>
                    <a:pt x="1493840" y="163864"/>
                  </a:cubicBezTo>
                  <a:cubicBezTo>
                    <a:pt x="1490179" y="169961"/>
                    <a:pt x="1481493" y="170427"/>
                    <a:pt x="1476468" y="164796"/>
                  </a:cubicBezTo>
                  <a:cubicBezTo>
                    <a:pt x="1473453" y="161417"/>
                    <a:pt x="1471228" y="162323"/>
                    <a:pt x="1467854" y="164209"/>
                  </a:cubicBezTo>
                  <a:lnTo>
                    <a:pt x="1460963" y="170086"/>
                  </a:lnTo>
                  <a:cubicBezTo>
                    <a:pt x="1459815" y="171066"/>
                    <a:pt x="1457661" y="170919"/>
                    <a:pt x="1456585" y="170846"/>
                  </a:cubicBezTo>
                  <a:lnTo>
                    <a:pt x="1450124" y="170405"/>
                  </a:lnTo>
                  <a:cubicBezTo>
                    <a:pt x="1445817" y="170112"/>
                    <a:pt x="1441582" y="168766"/>
                    <a:pt x="1437346" y="167419"/>
                  </a:cubicBezTo>
                  <a:cubicBezTo>
                    <a:pt x="1432034" y="166000"/>
                    <a:pt x="1427943" y="162548"/>
                    <a:pt x="1422630" y="161128"/>
                  </a:cubicBezTo>
                  <a:cubicBezTo>
                    <a:pt x="1414088" y="159488"/>
                    <a:pt x="1412437" y="151972"/>
                    <a:pt x="1409565" y="146487"/>
                  </a:cubicBezTo>
                  <a:cubicBezTo>
                    <a:pt x="1407627" y="143182"/>
                    <a:pt x="1403607" y="138677"/>
                    <a:pt x="1399228" y="139436"/>
                  </a:cubicBezTo>
                  <a:cubicBezTo>
                    <a:pt x="1394778" y="141249"/>
                    <a:pt x="1390614" y="138849"/>
                    <a:pt x="1387456" y="137576"/>
                  </a:cubicBezTo>
                  <a:cubicBezTo>
                    <a:pt x="1386379" y="137503"/>
                    <a:pt x="1384297" y="136304"/>
                    <a:pt x="1383220" y="136230"/>
                  </a:cubicBezTo>
                  <a:cubicBezTo>
                    <a:pt x="1375826" y="133611"/>
                    <a:pt x="1370156" y="137456"/>
                    <a:pt x="1364413" y="142353"/>
                  </a:cubicBezTo>
                  <a:lnTo>
                    <a:pt x="1359819" y="146271"/>
                  </a:lnTo>
                  <a:cubicBezTo>
                    <a:pt x="1358671" y="147251"/>
                    <a:pt x="1358527" y="149357"/>
                    <a:pt x="1357379" y="150336"/>
                  </a:cubicBezTo>
                  <a:cubicBezTo>
                    <a:pt x="1350560" y="155160"/>
                    <a:pt x="1344243" y="152615"/>
                    <a:pt x="1336921" y="148942"/>
                  </a:cubicBezTo>
                  <a:cubicBezTo>
                    <a:pt x="1330675" y="145344"/>
                    <a:pt x="1322923" y="147989"/>
                    <a:pt x="1320339" y="154159"/>
                  </a:cubicBezTo>
                  <a:cubicBezTo>
                    <a:pt x="1318975" y="158298"/>
                    <a:pt x="1317683" y="161383"/>
                    <a:pt x="1312156" y="163122"/>
                  </a:cubicBezTo>
                  <a:cubicBezTo>
                    <a:pt x="1306557" y="165914"/>
                    <a:pt x="1299953" y="167579"/>
                    <a:pt x="1298375" y="174876"/>
                  </a:cubicBezTo>
                  <a:cubicBezTo>
                    <a:pt x="1298303" y="175929"/>
                    <a:pt x="1297154" y="176908"/>
                    <a:pt x="1296078" y="176835"/>
                  </a:cubicBezTo>
                  <a:cubicBezTo>
                    <a:pt x="1292776" y="177668"/>
                    <a:pt x="1290550" y="178574"/>
                    <a:pt x="1287248" y="179407"/>
                  </a:cubicBezTo>
                  <a:lnTo>
                    <a:pt x="1277558" y="178747"/>
                  </a:lnTo>
                  <a:cubicBezTo>
                    <a:pt x="1271169" y="177254"/>
                    <a:pt x="1264852" y="174708"/>
                    <a:pt x="1258463" y="173215"/>
                  </a:cubicBezTo>
                  <a:cubicBezTo>
                    <a:pt x="1250997" y="171648"/>
                    <a:pt x="1244250" y="175420"/>
                    <a:pt x="1236641" y="175959"/>
                  </a:cubicBezTo>
                  <a:lnTo>
                    <a:pt x="1235493" y="176939"/>
                  </a:lnTo>
                  <a:cubicBezTo>
                    <a:pt x="1233124" y="179951"/>
                    <a:pt x="1229965" y="178678"/>
                    <a:pt x="1227955" y="176425"/>
                  </a:cubicBezTo>
                  <a:cubicBezTo>
                    <a:pt x="1223935" y="171920"/>
                    <a:pt x="1216470" y="170354"/>
                    <a:pt x="1210942" y="172093"/>
                  </a:cubicBezTo>
                  <a:cubicBezTo>
                    <a:pt x="1204267" y="174811"/>
                    <a:pt x="1197663" y="176477"/>
                    <a:pt x="1191059" y="178143"/>
                  </a:cubicBezTo>
                  <a:cubicBezTo>
                    <a:pt x="1188905" y="177996"/>
                    <a:pt x="1186824" y="176796"/>
                    <a:pt x="1185747" y="176723"/>
                  </a:cubicBezTo>
                  <a:cubicBezTo>
                    <a:pt x="1183593" y="176576"/>
                    <a:pt x="1180435" y="175303"/>
                    <a:pt x="1179286" y="176283"/>
                  </a:cubicBezTo>
                  <a:cubicBezTo>
                    <a:pt x="1170242" y="182013"/>
                    <a:pt x="1161771" y="179321"/>
                    <a:pt x="1154521" y="174596"/>
                  </a:cubicBezTo>
                  <a:cubicBezTo>
                    <a:pt x="1150357" y="172196"/>
                    <a:pt x="1144040" y="169651"/>
                    <a:pt x="1142317" y="163187"/>
                  </a:cubicBezTo>
                  <a:cubicBezTo>
                    <a:pt x="1141527" y="158902"/>
                    <a:pt x="1137507" y="154397"/>
                    <a:pt x="1134492" y="151018"/>
                  </a:cubicBezTo>
                  <a:cubicBezTo>
                    <a:pt x="1129467" y="145387"/>
                    <a:pt x="1124586" y="137650"/>
                    <a:pt x="1114895" y="136990"/>
                  </a:cubicBezTo>
                  <a:cubicBezTo>
                    <a:pt x="1112741" y="136843"/>
                    <a:pt x="1110875" y="132485"/>
                    <a:pt x="1109726" y="133464"/>
                  </a:cubicBezTo>
                  <a:cubicBezTo>
                    <a:pt x="1105347" y="134224"/>
                    <a:pt x="1105491" y="132118"/>
                    <a:pt x="1103481" y="129866"/>
                  </a:cubicBezTo>
                  <a:cubicBezTo>
                    <a:pt x="1101471" y="127613"/>
                    <a:pt x="1098384" y="125287"/>
                    <a:pt x="1096446" y="121982"/>
                  </a:cubicBezTo>
                  <a:cubicBezTo>
                    <a:pt x="1093502" y="117550"/>
                    <a:pt x="1090631" y="112066"/>
                    <a:pt x="1087687" y="107634"/>
                  </a:cubicBezTo>
                  <a:cubicBezTo>
                    <a:pt x="1084744" y="103203"/>
                    <a:pt x="1082949" y="97792"/>
                    <a:pt x="1080006" y="93360"/>
                  </a:cubicBezTo>
                  <a:cubicBezTo>
                    <a:pt x="1079001" y="92234"/>
                    <a:pt x="1075842" y="90961"/>
                    <a:pt x="1074694" y="91941"/>
                  </a:cubicBezTo>
                  <a:lnTo>
                    <a:pt x="1061342" y="97378"/>
                  </a:lnTo>
                  <a:cubicBezTo>
                    <a:pt x="1059117" y="98284"/>
                    <a:pt x="1057897" y="100316"/>
                    <a:pt x="1056677" y="102348"/>
                  </a:cubicBezTo>
                  <a:lnTo>
                    <a:pt x="1055672" y="101222"/>
                  </a:lnTo>
                  <a:cubicBezTo>
                    <a:pt x="1056964" y="98137"/>
                    <a:pt x="1058256" y="95052"/>
                    <a:pt x="1059404" y="94072"/>
                  </a:cubicBezTo>
                  <a:lnTo>
                    <a:pt x="1046698" y="90033"/>
                  </a:lnTo>
                  <a:cubicBezTo>
                    <a:pt x="1043540" y="88760"/>
                    <a:pt x="1038156" y="88394"/>
                    <a:pt x="1036002" y="88247"/>
                  </a:cubicBezTo>
                  <a:lnTo>
                    <a:pt x="1018774" y="87073"/>
                  </a:lnTo>
                  <a:cubicBezTo>
                    <a:pt x="1012314" y="86633"/>
                    <a:pt x="1007002" y="85213"/>
                    <a:pt x="1000470" y="85826"/>
                  </a:cubicBezTo>
                  <a:cubicBezTo>
                    <a:pt x="996091" y="86586"/>
                    <a:pt x="993004" y="84260"/>
                    <a:pt x="989917" y="81934"/>
                  </a:cubicBezTo>
                  <a:cubicBezTo>
                    <a:pt x="981734" y="75030"/>
                    <a:pt x="973622" y="67073"/>
                    <a:pt x="961562" y="69425"/>
                  </a:cubicBezTo>
                  <a:cubicBezTo>
                    <a:pt x="960486" y="69351"/>
                    <a:pt x="958404" y="68152"/>
                    <a:pt x="957399" y="67025"/>
                  </a:cubicBezTo>
                  <a:cubicBezTo>
                    <a:pt x="954240" y="65752"/>
                    <a:pt x="952230" y="63500"/>
                    <a:pt x="948067" y="61101"/>
                  </a:cubicBezTo>
                  <a:cubicBezTo>
                    <a:pt x="947851" y="64259"/>
                    <a:pt x="947780" y="65312"/>
                    <a:pt x="948713" y="67491"/>
                  </a:cubicBezTo>
                  <a:cubicBezTo>
                    <a:pt x="946416" y="69450"/>
                    <a:pt x="945411" y="68324"/>
                    <a:pt x="944406" y="67198"/>
                  </a:cubicBezTo>
                  <a:cubicBezTo>
                    <a:pt x="943258" y="68178"/>
                    <a:pt x="942037" y="70210"/>
                    <a:pt x="940961" y="70137"/>
                  </a:cubicBezTo>
                  <a:cubicBezTo>
                    <a:pt x="935433" y="71876"/>
                    <a:pt x="929978" y="72562"/>
                    <a:pt x="924451" y="74301"/>
                  </a:cubicBezTo>
                  <a:cubicBezTo>
                    <a:pt x="922225" y="75207"/>
                    <a:pt x="920000" y="76113"/>
                    <a:pt x="918852" y="77092"/>
                  </a:cubicBezTo>
                  <a:cubicBezTo>
                    <a:pt x="914330" y="79958"/>
                    <a:pt x="910741" y="85002"/>
                    <a:pt x="903275" y="83436"/>
                  </a:cubicBezTo>
                  <a:cubicBezTo>
                    <a:pt x="902198" y="83362"/>
                    <a:pt x="899901" y="85321"/>
                    <a:pt x="897748" y="85175"/>
                  </a:cubicBezTo>
                  <a:cubicBezTo>
                    <a:pt x="895523" y="86081"/>
                    <a:pt x="892292" y="85861"/>
                    <a:pt x="890067" y="86767"/>
                  </a:cubicBezTo>
                  <a:lnTo>
                    <a:pt x="887914" y="86620"/>
                  </a:lnTo>
                  <a:cubicBezTo>
                    <a:pt x="881310" y="88286"/>
                    <a:pt x="875782" y="90025"/>
                    <a:pt x="869250" y="90637"/>
                  </a:cubicBezTo>
                  <a:lnTo>
                    <a:pt x="864943" y="90344"/>
                  </a:lnTo>
                  <a:cubicBezTo>
                    <a:pt x="859559" y="89977"/>
                    <a:pt x="855324" y="88631"/>
                    <a:pt x="849941" y="88264"/>
                  </a:cubicBezTo>
                  <a:cubicBezTo>
                    <a:pt x="844557" y="87897"/>
                    <a:pt x="839030" y="89636"/>
                    <a:pt x="833646" y="89270"/>
                  </a:cubicBezTo>
                  <a:cubicBezTo>
                    <a:pt x="827185" y="88830"/>
                    <a:pt x="819648" y="88316"/>
                    <a:pt x="814551" y="83738"/>
                  </a:cubicBezTo>
                  <a:cubicBezTo>
                    <a:pt x="813546" y="82612"/>
                    <a:pt x="810316" y="82391"/>
                    <a:pt x="808091" y="83298"/>
                  </a:cubicBezTo>
                  <a:cubicBezTo>
                    <a:pt x="800482" y="83837"/>
                    <a:pt x="792873" y="84376"/>
                    <a:pt x="786269" y="86042"/>
                  </a:cubicBezTo>
                  <a:cubicBezTo>
                    <a:pt x="779665" y="87708"/>
                    <a:pt x="776578" y="85382"/>
                    <a:pt x="774783" y="79971"/>
                  </a:cubicBezTo>
                  <a:cubicBezTo>
                    <a:pt x="773850" y="77792"/>
                    <a:pt x="771840" y="75539"/>
                    <a:pt x="769830" y="73287"/>
                  </a:cubicBezTo>
                  <a:cubicBezTo>
                    <a:pt x="766743" y="70961"/>
                    <a:pt x="763728" y="67582"/>
                    <a:pt x="760498" y="67362"/>
                  </a:cubicBezTo>
                  <a:cubicBezTo>
                    <a:pt x="752960" y="66849"/>
                    <a:pt x="748940" y="62344"/>
                    <a:pt x="743772" y="58818"/>
                  </a:cubicBezTo>
                  <a:cubicBezTo>
                    <a:pt x="735516" y="52967"/>
                    <a:pt x="728409" y="46136"/>
                    <a:pt x="717570" y="46456"/>
                  </a:cubicBezTo>
                  <a:lnTo>
                    <a:pt x="717929" y="41191"/>
                  </a:lnTo>
                  <a:cubicBezTo>
                    <a:pt x="720082" y="41338"/>
                    <a:pt x="722236" y="41485"/>
                    <a:pt x="724461" y="40578"/>
                  </a:cubicBezTo>
                  <a:cubicBezTo>
                    <a:pt x="721374" y="38253"/>
                    <a:pt x="721589" y="35094"/>
                    <a:pt x="719579" y="32842"/>
                  </a:cubicBezTo>
                  <a:cubicBezTo>
                    <a:pt x="715488" y="29389"/>
                    <a:pt x="711252" y="28043"/>
                    <a:pt x="707089" y="25644"/>
                  </a:cubicBezTo>
                  <a:cubicBezTo>
                    <a:pt x="703930" y="24371"/>
                    <a:pt x="699623" y="24078"/>
                    <a:pt x="701418" y="29489"/>
                  </a:cubicBezTo>
                  <a:cubicBezTo>
                    <a:pt x="695963" y="30175"/>
                    <a:pt x="691656" y="29881"/>
                    <a:pt x="689359" y="31840"/>
                  </a:cubicBezTo>
                  <a:cubicBezTo>
                    <a:pt x="684836" y="34706"/>
                    <a:pt x="680673" y="32307"/>
                    <a:pt x="677586" y="29981"/>
                  </a:cubicBezTo>
                  <a:cubicBezTo>
                    <a:pt x="675504" y="28781"/>
                    <a:pt x="673422" y="27582"/>
                    <a:pt x="671197" y="28488"/>
                  </a:cubicBezTo>
                  <a:cubicBezTo>
                    <a:pt x="657846" y="33925"/>
                    <a:pt x="645140" y="29886"/>
                    <a:pt x="632219" y="29006"/>
                  </a:cubicBezTo>
                  <a:cubicBezTo>
                    <a:pt x="630066" y="28859"/>
                    <a:pt x="627984" y="27659"/>
                    <a:pt x="624753" y="27439"/>
                  </a:cubicBezTo>
                  <a:cubicBezTo>
                    <a:pt x="620518" y="26093"/>
                    <a:pt x="617431" y="23767"/>
                    <a:pt x="613196" y="22421"/>
                  </a:cubicBezTo>
                  <a:cubicBezTo>
                    <a:pt x="608961" y="21074"/>
                    <a:pt x="603649" y="19655"/>
                    <a:pt x="599414" y="18308"/>
                  </a:cubicBezTo>
                  <a:lnTo>
                    <a:pt x="596183" y="18088"/>
                  </a:lnTo>
                  <a:cubicBezTo>
                    <a:pt x="588646" y="17575"/>
                    <a:pt x="581037" y="18114"/>
                    <a:pt x="574577" y="17674"/>
                  </a:cubicBezTo>
                  <a:cubicBezTo>
                    <a:pt x="569193" y="17307"/>
                    <a:pt x="563952" y="14835"/>
                    <a:pt x="557564" y="13342"/>
                  </a:cubicBezTo>
                  <a:cubicBezTo>
                    <a:pt x="557061" y="4845"/>
                    <a:pt x="548303" y="6364"/>
                    <a:pt x="543206" y="1786"/>
                  </a:cubicBezTo>
                  <a:cubicBezTo>
                    <a:pt x="542201" y="660"/>
                    <a:pt x="539976" y="1566"/>
                    <a:pt x="538899" y="1493"/>
                  </a:cubicBezTo>
                  <a:cubicBezTo>
                    <a:pt x="532511" y="0"/>
                    <a:pt x="527988" y="2865"/>
                    <a:pt x="525476" y="7983"/>
                  </a:cubicBezTo>
                  <a:cubicBezTo>
                    <a:pt x="521887" y="13027"/>
                    <a:pt x="513130" y="14546"/>
                    <a:pt x="515786" y="23189"/>
                  </a:cubicBezTo>
                  <a:cubicBezTo>
                    <a:pt x="516791" y="24315"/>
                    <a:pt x="518873" y="25515"/>
                    <a:pt x="519807" y="27694"/>
                  </a:cubicBezTo>
                  <a:cubicBezTo>
                    <a:pt x="519591" y="30852"/>
                    <a:pt x="518371" y="32885"/>
                    <a:pt x="515213" y="31612"/>
                  </a:cubicBezTo>
                  <a:cubicBezTo>
                    <a:pt x="514136" y="31539"/>
                    <a:pt x="512916" y="33571"/>
                    <a:pt x="511767" y="34550"/>
                  </a:cubicBezTo>
                  <a:cubicBezTo>
                    <a:pt x="510619" y="35530"/>
                    <a:pt x="510475" y="37636"/>
                    <a:pt x="509398" y="37562"/>
                  </a:cubicBezTo>
                  <a:cubicBezTo>
                    <a:pt x="502794" y="39228"/>
                    <a:pt x="498129" y="44199"/>
                    <a:pt x="490663" y="42633"/>
                  </a:cubicBezTo>
                  <a:lnTo>
                    <a:pt x="488510" y="42486"/>
                  </a:lnTo>
                  <a:cubicBezTo>
                    <a:pt x="481691" y="47310"/>
                    <a:pt x="475302" y="45817"/>
                    <a:pt x="467836" y="44251"/>
                  </a:cubicBezTo>
                  <a:cubicBezTo>
                    <a:pt x="464678" y="42978"/>
                    <a:pt x="460299" y="43737"/>
                    <a:pt x="455992" y="43444"/>
                  </a:cubicBezTo>
                  <a:cubicBezTo>
                    <a:pt x="452762" y="43224"/>
                    <a:pt x="449532" y="43004"/>
                    <a:pt x="446445" y="40678"/>
                  </a:cubicBezTo>
                  <a:cubicBezTo>
                    <a:pt x="442281" y="38279"/>
                    <a:pt x="438189" y="34827"/>
                    <a:pt x="434026" y="32427"/>
                  </a:cubicBezTo>
                  <a:cubicBezTo>
                    <a:pt x="429862" y="30028"/>
                    <a:pt x="424478" y="29662"/>
                    <a:pt x="424981" y="22291"/>
                  </a:cubicBezTo>
                  <a:cubicBezTo>
                    <a:pt x="425052" y="21239"/>
                    <a:pt x="422971" y="20039"/>
                    <a:pt x="423042" y="18986"/>
                  </a:cubicBezTo>
                  <a:cubicBezTo>
                    <a:pt x="415075" y="24790"/>
                    <a:pt x="408255" y="29614"/>
                    <a:pt x="401436" y="34438"/>
                  </a:cubicBezTo>
                  <a:cubicBezTo>
                    <a:pt x="397991" y="37377"/>
                    <a:pt x="393397" y="41295"/>
                    <a:pt x="395192" y="46706"/>
                  </a:cubicBezTo>
                  <a:cubicBezTo>
                    <a:pt x="395120" y="47759"/>
                    <a:pt x="393972" y="48738"/>
                    <a:pt x="393900" y="49791"/>
                  </a:cubicBezTo>
                  <a:cubicBezTo>
                    <a:pt x="392680" y="51824"/>
                    <a:pt x="391459" y="53856"/>
                    <a:pt x="389234" y="54762"/>
                  </a:cubicBezTo>
                  <a:cubicBezTo>
                    <a:pt x="386866" y="57774"/>
                    <a:pt x="384497" y="60786"/>
                    <a:pt x="382056" y="64851"/>
                  </a:cubicBezTo>
                  <a:lnTo>
                    <a:pt x="375166" y="70728"/>
                  </a:lnTo>
                  <a:cubicBezTo>
                    <a:pt x="372797" y="73740"/>
                    <a:pt x="370428" y="76752"/>
                    <a:pt x="367054" y="78638"/>
                  </a:cubicBezTo>
                  <a:cubicBezTo>
                    <a:pt x="359087" y="84441"/>
                    <a:pt x="351119" y="90245"/>
                    <a:pt x="342075" y="95976"/>
                  </a:cubicBezTo>
                  <a:cubicBezTo>
                    <a:pt x="337481" y="99894"/>
                    <a:pt x="331882" y="102686"/>
                    <a:pt x="327288" y="106604"/>
                  </a:cubicBezTo>
                  <a:cubicBezTo>
                    <a:pt x="319320" y="112407"/>
                    <a:pt x="310348" y="117085"/>
                    <a:pt x="305395" y="126267"/>
                  </a:cubicBezTo>
                  <a:cubicBezTo>
                    <a:pt x="305323" y="127320"/>
                    <a:pt x="303098" y="128226"/>
                    <a:pt x="301950" y="129206"/>
                  </a:cubicBezTo>
                  <a:cubicBezTo>
                    <a:pt x="296279" y="133051"/>
                    <a:pt x="287665" y="132464"/>
                    <a:pt x="287091" y="140887"/>
                  </a:cubicBezTo>
                  <a:cubicBezTo>
                    <a:pt x="278477" y="140300"/>
                    <a:pt x="273740" y="146324"/>
                    <a:pt x="269074" y="151295"/>
                  </a:cubicBezTo>
                  <a:cubicBezTo>
                    <a:pt x="265557" y="155286"/>
                    <a:pt x="261968" y="160331"/>
                    <a:pt x="257446" y="163196"/>
                  </a:cubicBezTo>
                  <a:cubicBezTo>
                    <a:pt x="252995" y="165008"/>
                    <a:pt x="247683" y="163588"/>
                    <a:pt x="242300" y="163222"/>
                  </a:cubicBezTo>
                  <a:cubicBezTo>
                    <a:pt x="240146" y="163075"/>
                    <a:pt x="237993" y="162928"/>
                    <a:pt x="237921" y="163981"/>
                  </a:cubicBezTo>
                  <a:cubicBezTo>
                    <a:pt x="233327" y="167899"/>
                    <a:pt x="227728" y="170691"/>
                    <a:pt x="224139" y="175735"/>
                  </a:cubicBezTo>
                  <a:cubicBezTo>
                    <a:pt x="220550" y="180780"/>
                    <a:pt x="217105" y="183718"/>
                    <a:pt x="211649" y="184404"/>
                  </a:cubicBezTo>
                  <a:cubicBezTo>
                    <a:pt x="206194" y="185090"/>
                    <a:pt x="200451" y="189988"/>
                    <a:pt x="193129" y="186316"/>
                  </a:cubicBezTo>
                  <a:cubicBezTo>
                    <a:pt x="186812" y="183770"/>
                    <a:pt x="179132" y="185362"/>
                    <a:pt x="175111" y="180857"/>
                  </a:cubicBezTo>
                  <a:cubicBezTo>
                    <a:pt x="166426" y="181323"/>
                    <a:pt x="159822" y="182989"/>
                    <a:pt x="152213" y="183528"/>
                  </a:cubicBezTo>
                  <a:cubicBezTo>
                    <a:pt x="143455" y="185047"/>
                    <a:pt x="133836" y="183334"/>
                    <a:pt x="125869" y="189138"/>
                  </a:cubicBezTo>
                  <a:cubicBezTo>
                    <a:pt x="119049" y="193962"/>
                    <a:pt x="113307" y="198860"/>
                    <a:pt x="103688" y="197147"/>
                  </a:cubicBezTo>
                  <a:cubicBezTo>
                    <a:pt x="104334" y="203537"/>
                    <a:pt x="105053" y="208875"/>
                    <a:pt x="105699" y="215266"/>
                  </a:cubicBezTo>
                  <a:cubicBezTo>
                    <a:pt x="106705" y="232259"/>
                    <a:pt x="107711" y="249251"/>
                    <a:pt x="107640" y="266171"/>
                  </a:cubicBezTo>
                  <a:cubicBezTo>
                    <a:pt x="109435" y="287448"/>
                    <a:pt x="109149" y="307526"/>
                    <a:pt x="105633" y="327384"/>
                  </a:cubicBezTo>
                  <a:cubicBezTo>
                    <a:pt x="101543" y="355665"/>
                    <a:pt x="25574" y="1327863"/>
                    <a:pt x="14090" y="1353525"/>
                  </a:cubicBezTo>
                  <a:lnTo>
                    <a:pt x="2893" y="1374975"/>
                  </a:lnTo>
                  <a:cubicBezTo>
                    <a:pt x="0" y="1380067"/>
                    <a:pt x="3396" y="1383472"/>
                    <a:pt x="8708" y="1384891"/>
                  </a:cubicBezTo>
                  <a:cubicBezTo>
                    <a:pt x="15097" y="1386384"/>
                    <a:pt x="16964" y="1390742"/>
                    <a:pt x="18758" y="1396154"/>
                  </a:cubicBezTo>
                  <a:cubicBezTo>
                    <a:pt x="20338" y="1404723"/>
                    <a:pt x="16534" y="1412926"/>
                    <a:pt x="20267" y="1421643"/>
                  </a:cubicBezTo>
                  <a:cubicBezTo>
                    <a:pt x="22134" y="1426001"/>
                    <a:pt x="19478" y="1433224"/>
                    <a:pt x="17971" y="1439468"/>
                  </a:cubicBezTo>
                  <a:cubicBezTo>
                    <a:pt x="16320" y="1447818"/>
                    <a:pt x="17900" y="1456388"/>
                    <a:pt x="20628" y="1463978"/>
                  </a:cubicBezTo>
                  <a:cubicBezTo>
                    <a:pt x="27305" y="1477126"/>
                    <a:pt x="27377" y="1491939"/>
                    <a:pt x="26445" y="1505627"/>
                  </a:cubicBezTo>
                  <a:cubicBezTo>
                    <a:pt x="26230" y="1508786"/>
                    <a:pt x="27091" y="1512017"/>
                    <a:pt x="28025" y="1514197"/>
                  </a:cubicBezTo>
                  <a:cubicBezTo>
                    <a:pt x="30035" y="1516449"/>
                    <a:pt x="34198" y="1518848"/>
                    <a:pt x="38433" y="1520195"/>
                  </a:cubicBezTo>
                  <a:lnTo>
                    <a:pt x="63415" y="1534590"/>
                  </a:lnTo>
                  <a:cubicBezTo>
                    <a:pt x="74829" y="1541714"/>
                    <a:pt x="84591" y="1541321"/>
                    <a:pt x="95861" y="1534685"/>
                  </a:cubicBezTo>
                  <a:cubicBezTo>
                    <a:pt x="97009" y="1533705"/>
                    <a:pt x="100311" y="1532872"/>
                    <a:pt x="101388" y="1532945"/>
                  </a:cubicBezTo>
                  <a:cubicBezTo>
                    <a:pt x="108853" y="1534512"/>
                    <a:pt x="116391" y="1535025"/>
                    <a:pt x="122421" y="1541783"/>
                  </a:cubicBezTo>
                  <a:cubicBezTo>
                    <a:pt x="129528" y="1548613"/>
                    <a:pt x="140008" y="1553559"/>
                    <a:pt x="148264" y="1559410"/>
                  </a:cubicBezTo>
                  <a:cubicBezTo>
                    <a:pt x="153432" y="1562935"/>
                    <a:pt x="159606" y="1567587"/>
                    <a:pt x="162549" y="1572018"/>
                  </a:cubicBezTo>
                  <a:cubicBezTo>
                    <a:pt x="164559" y="1574271"/>
                    <a:pt x="166569" y="1576523"/>
                    <a:pt x="168651" y="1577723"/>
                  </a:cubicBezTo>
                  <a:cubicBezTo>
                    <a:pt x="180208" y="1582741"/>
                    <a:pt x="185952" y="1593710"/>
                    <a:pt x="192915" y="1602647"/>
                  </a:cubicBezTo>
                  <a:cubicBezTo>
                    <a:pt x="198874" y="1610457"/>
                    <a:pt x="207201" y="1615255"/>
                    <a:pt x="216820" y="1616969"/>
                  </a:cubicBezTo>
                  <a:cubicBezTo>
                    <a:pt x="227444" y="1619808"/>
                    <a:pt x="238139" y="1621594"/>
                    <a:pt x="248764" y="1624434"/>
                  </a:cubicBezTo>
                  <a:cubicBezTo>
                    <a:pt x="252999" y="1625780"/>
                    <a:pt x="258311" y="1627199"/>
                    <a:pt x="262474" y="1629599"/>
                  </a:cubicBezTo>
                  <a:cubicBezTo>
                    <a:pt x="267715" y="1632071"/>
                    <a:pt x="273098" y="1632438"/>
                    <a:pt x="277190" y="1635890"/>
                  </a:cubicBezTo>
                  <a:cubicBezTo>
                    <a:pt x="283292" y="1641594"/>
                    <a:pt x="289537" y="1645193"/>
                    <a:pt x="298295" y="1643674"/>
                  </a:cubicBezTo>
                  <a:cubicBezTo>
                    <a:pt x="301597" y="1642842"/>
                    <a:pt x="305760" y="1645241"/>
                    <a:pt x="308919" y="1646514"/>
                  </a:cubicBezTo>
                  <a:cubicBezTo>
                    <a:pt x="309996" y="1646587"/>
                    <a:pt x="311001" y="1647713"/>
                    <a:pt x="312078" y="1647787"/>
                  </a:cubicBezTo>
                  <a:cubicBezTo>
                    <a:pt x="323850" y="1649646"/>
                    <a:pt x="334761" y="1648274"/>
                    <a:pt x="345672" y="1646902"/>
                  </a:cubicBezTo>
                  <a:cubicBezTo>
                    <a:pt x="350051" y="1646143"/>
                    <a:pt x="354429" y="1645383"/>
                    <a:pt x="358880" y="1643571"/>
                  </a:cubicBezTo>
                  <a:cubicBezTo>
                    <a:pt x="371083" y="1639113"/>
                    <a:pt x="383286" y="1634656"/>
                    <a:pt x="394484" y="1629072"/>
                  </a:cubicBezTo>
                  <a:cubicBezTo>
                    <a:pt x="402308" y="1625374"/>
                    <a:pt x="410132" y="1621676"/>
                    <a:pt x="418459" y="1626474"/>
                  </a:cubicBezTo>
                  <a:lnTo>
                    <a:pt x="422766" y="1626768"/>
                  </a:lnTo>
                  <a:cubicBezTo>
                    <a:pt x="430303" y="1627281"/>
                    <a:pt x="437912" y="1626742"/>
                    <a:pt x="444445" y="1626129"/>
                  </a:cubicBezTo>
                  <a:cubicBezTo>
                    <a:pt x="445521" y="1626203"/>
                    <a:pt x="447675" y="1626349"/>
                    <a:pt x="447747" y="1625296"/>
                  </a:cubicBezTo>
                  <a:cubicBezTo>
                    <a:pt x="451264" y="1621305"/>
                    <a:pt x="456647" y="1621672"/>
                    <a:pt x="462103" y="1620986"/>
                  </a:cubicBezTo>
                  <a:cubicBezTo>
                    <a:pt x="470789" y="1620520"/>
                    <a:pt x="479403" y="1621107"/>
                    <a:pt x="486222" y="1616282"/>
                  </a:cubicBezTo>
                  <a:cubicBezTo>
                    <a:pt x="492969" y="1612511"/>
                    <a:pt x="499502" y="1611898"/>
                    <a:pt x="507111" y="1611359"/>
                  </a:cubicBezTo>
                  <a:cubicBezTo>
                    <a:pt x="508187" y="1611432"/>
                    <a:pt x="510413" y="1610526"/>
                    <a:pt x="511489" y="1610599"/>
                  </a:cubicBezTo>
                  <a:cubicBezTo>
                    <a:pt x="516945" y="1609913"/>
                    <a:pt x="522544" y="1607121"/>
                    <a:pt x="526779" y="1608468"/>
                  </a:cubicBezTo>
                  <a:cubicBezTo>
                    <a:pt x="536326" y="1611234"/>
                    <a:pt x="540848" y="1608368"/>
                    <a:pt x="547883" y="1600385"/>
                  </a:cubicBezTo>
                  <a:cubicBezTo>
                    <a:pt x="549103" y="1598353"/>
                    <a:pt x="552405" y="1597520"/>
                    <a:pt x="554630" y="1596614"/>
                  </a:cubicBezTo>
                  <a:cubicBezTo>
                    <a:pt x="560086" y="1595928"/>
                    <a:pt x="565398" y="1597348"/>
                    <a:pt x="570853" y="1596661"/>
                  </a:cubicBezTo>
                  <a:cubicBezTo>
                    <a:pt x="574084" y="1596882"/>
                    <a:pt x="577529" y="1593943"/>
                    <a:pt x="579682" y="1594090"/>
                  </a:cubicBezTo>
                  <a:cubicBezTo>
                    <a:pt x="588225" y="1595729"/>
                    <a:pt x="598131" y="1593231"/>
                    <a:pt x="605309" y="1599009"/>
                  </a:cubicBezTo>
                  <a:cubicBezTo>
                    <a:pt x="606314" y="1600135"/>
                    <a:pt x="608468" y="1600282"/>
                    <a:pt x="610621" y="1600429"/>
                  </a:cubicBezTo>
                  <a:cubicBezTo>
                    <a:pt x="624547" y="1602435"/>
                    <a:pt x="636105" y="1607453"/>
                    <a:pt x="645222" y="1616537"/>
                  </a:cubicBezTo>
                  <a:cubicBezTo>
                    <a:pt x="648237" y="1619916"/>
                    <a:pt x="652400" y="1622315"/>
                    <a:pt x="655487" y="1624640"/>
                  </a:cubicBezTo>
                  <a:cubicBezTo>
                    <a:pt x="658574" y="1626966"/>
                    <a:pt x="662881" y="1627260"/>
                    <a:pt x="666039" y="1628533"/>
                  </a:cubicBezTo>
                  <a:cubicBezTo>
                    <a:pt x="669198" y="1629806"/>
                    <a:pt x="671280" y="1631005"/>
                    <a:pt x="674510" y="1631225"/>
                  </a:cubicBezTo>
                  <a:cubicBezTo>
                    <a:pt x="679894" y="1631592"/>
                    <a:pt x="684057" y="1633991"/>
                    <a:pt x="687001" y="1638423"/>
                  </a:cubicBezTo>
                  <a:cubicBezTo>
                    <a:pt x="688006" y="1639549"/>
                    <a:pt x="689011" y="1640675"/>
                    <a:pt x="689944" y="1642854"/>
                  </a:cubicBezTo>
                  <a:cubicBezTo>
                    <a:pt x="688652" y="1645940"/>
                    <a:pt x="694539" y="1654803"/>
                    <a:pt x="698846" y="1655096"/>
                  </a:cubicBezTo>
                  <a:cubicBezTo>
                    <a:pt x="706383" y="1655610"/>
                    <a:pt x="713777" y="1658229"/>
                    <a:pt x="719879" y="1663933"/>
                  </a:cubicBezTo>
                  <a:cubicBezTo>
                    <a:pt x="720884" y="1665059"/>
                    <a:pt x="723037" y="1665206"/>
                    <a:pt x="725262" y="1664300"/>
                  </a:cubicBezTo>
                  <a:cubicBezTo>
                    <a:pt x="728564" y="1663467"/>
                    <a:pt x="730718" y="1663614"/>
                    <a:pt x="732656" y="1666919"/>
                  </a:cubicBezTo>
                  <a:cubicBezTo>
                    <a:pt x="733661" y="1668046"/>
                    <a:pt x="737968" y="1668339"/>
                    <a:pt x="740122" y="1668486"/>
                  </a:cubicBezTo>
                  <a:cubicBezTo>
                    <a:pt x="745505" y="1668853"/>
                    <a:pt x="752038" y="1668240"/>
                    <a:pt x="757350" y="1669660"/>
                  </a:cubicBezTo>
                  <a:cubicBezTo>
                    <a:pt x="766969" y="1671373"/>
                    <a:pt x="775511" y="1673012"/>
                    <a:pt x="785058" y="1675778"/>
                  </a:cubicBezTo>
                  <a:cubicBezTo>
                    <a:pt x="787212" y="1675925"/>
                    <a:pt x="789294" y="1677124"/>
                    <a:pt x="790299" y="1678251"/>
                  </a:cubicBezTo>
                  <a:cubicBezTo>
                    <a:pt x="792094" y="1683662"/>
                    <a:pt x="797477" y="1684029"/>
                    <a:pt x="800636" y="1685302"/>
                  </a:cubicBezTo>
                  <a:cubicBezTo>
                    <a:pt x="803794" y="1686574"/>
                    <a:pt x="808030" y="1687921"/>
                    <a:pt x="810183" y="1688067"/>
                  </a:cubicBezTo>
                  <a:cubicBezTo>
                    <a:pt x="811332" y="1687088"/>
                    <a:pt x="813557" y="1686182"/>
                    <a:pt x="815854" y="1684223"/>
                  </a:cubicBezTo>
                  <a:cubicBezTo>
                    <a:pt x="811547" y="1683929"/>
                    <a:pt x="809322" y="1684836"/>
                    <a:pt x="807168" y="1684689"/>
                  </a:cubicBezTo>
                  <a:cubicBezTo>
                    <a:pt x="811834" y="1679718"/>
                    <a:pt x="816212" y="1678958"/>
                    <a:pt x="821381" y="1682484"/>
                  </a:cubicBezTo>
                  <a:cubicBezTo>
                    <a:pt x="827483" y="1688188"/>
                    <a:pt x="832867" y="1688555"/>
                    <a:pt x="840763" y="1683804"/>
                  </a:cubicBezTo>
                  <a:lnTo>
                    <a:pt x="847438" y="1681086"/>
                  </a:lnTo>
                  <a:lnTo>
                    <a:pt x="847797" y="1675821"/>
                  </a:lnTo>
                  <a:cubicBezTo>
                    <a:pt x="850955" y="1677094"/>
                    <a:pt x="854042" y="1679420"/>
                    <a:pt x="856196" y="1679567"/>
                  </a:cubicBezTo>
                  <a:cubicBezTo>
                    <a:pt x="862871" y="1676848"/>
                    <a:pt x="869547" y="1674130"/>
                    <a:pt x="875218" y="1670285"/>
                  </a:cubicBezTo>
                  <a:cubicBezTo>
                    <a:pt x="881965" y="1666514"/>
                    <a:pt x="887708" y="1661616"/>
                    <a:pt x="893378" y="1657771"/>
                  </a:cubicBezTo>
                  <a:cubicBezTo>
                    <a:pt x="894455" y="1657845"/>
                    <a:pt x="894527" y="1656792"/>
                    <a:pt x="895604" y="1656865"/>
                  </a:cubicBezTo>
                  <a:cubicBezTo>
                    <a:pt x="903284" y="1655273"/>
                    <a:pt x="909816" y="1654660"/>
                    <a:pt x="917497" y="1653068"/>
                  </a:cubicBezTo>
                  <a:cubicBezTo>
                    <a:pt x="921876" y="1652308"/>
                    <a:pt x="925250" y="1650423"/>
                    <a:pt x="929628" y="1649663"/>
                  </a:cubicBezTo>
                  <a:cubicBezTo>
                    <a:pt x="932930" y="1648831"/>
                    <a:pt x="935084" y="1648977"/>
                    <a:pt x="938386" y="1648144"/>
                  </a:cubicBezTo>
                  <a:lnTo>
                    <a:pt x="949153" y="1648878"/>
                  </a:lnTo>
                  <a:cubicBezTo>
                    <a:pt x="951307" y="1649025"/>
                    <a:pt x="954537" y="1649245"/>
                    <a:pt x="956762" y="1648339"/>
                  </a:cubicBezTo>
                  <a:cubicBezTo>
                    <a:pt x="957983" y="1646306"/>
                    <a:pt x="960351" y="1643294"/>
                    <a:pt x="961428" y="1643368"/>
                  </a:cubicBezTo>
                  <a:cubicBezTo>
                    <a:pt x="964658" y="1643588"/>
                    <a:pt x="966668" y="1645840"/>
                    <a:pt x="969827" y="1647113"/>
                  </a:cubicBezTo>
                  <a:cubicBezTo>
                    <a:pt x="970904" y="1647186"/>
                    <a:pt x="970832" y="1648239"/>
                    <a:pt x="970760" y="1649292"/>
                  </a:cubicBezTo>
                  <a:cubicBezTo>
                    <a:pt x="974780" y="1653797"/>
                    <a:pt x="977652" y="1659282"/>
                    <a:pt x="981672" y="1663787"/>
                  </a:cubicBezTo>
                  <a:cubicBezTo>
                    <a:pt x="986697" y="1669418"/>
                    <a:pt x="992081" y="1669785"/>
                    <a:pt x="995526" y="1666846"/>
                  </a:cubicBezTo>
                  <a:cubicBezTo>
                    <a:pt x="1001197" y="1663001"/>
                    <a:pt x="1005719" y="1660136"/>
                    <a:pt x="1013113" y="1662755"/>
                  </a:cubicBezTo>
                  <a:cubicBezTo>
                    <a:pt x="1014190" y="1662829"/>
                    <a:pt x="1016271" y="1664028"/>
                    <a:pt x="1017420" y="1663049"/>
                  </a:cubicBezTo>
                  <a:cubicBezTo>
                    <a:pt x="1022947" y="1661310"/>
                    <a:pt x="1029551" y="1659644"/>
                    <a:pt x="1035150" y="1656852"/>
                  </a:cubicBezTo>
                  <a:cubicBezTo>
                    <a:pt x="1038452" y="1656019"/>
                    <a:pt x="1042759" y="1656313"/>
                    <a:pt x="1043979" y="1654280"/>
                  </a:cubicBezTo>
                  <a:cubicBezTo>
                    <a:pt x="1047640" y="1648183"/>
                    <a:pt x="1053239" y="1645391"/>
                    <a:pt x="1058910" y="1641547"/>
                  </a:cubicBezTo>
                  <a:cubicBezTo>
                    <a:pt x="1062355" y="1638608"/>
                    <a:pt x="1065872" y="1634617"/>
                    <a:pt x="1069174" y="1633784"/>
                  </a:cubicBezTo>
                  <a:cubicBezTo>
                    <a:pt x="1076855" y="1632191"/>
                    <a:pt x="1082669" y="1626241"/>
                    <a:pt x="1089416" y="1622470"/>
                  </a:cubicBezTo>
                  <a:cubicBezTo>
                    <a:pt x="1095015" y="1619678"/>
                    <a:pt x="1098676" y="1613581"/>
                    <a:pt x="1104131" y="1612894"/>
                  </a:cubicBezTo>
                  <a:cubicBezTo>
                    <a:pt x="1112889" y="1611376"/>
                    <a:pt x="1119708" y="1606551"/>
                    <a:pt x="1127604" y="1601800"/>
                  </a:cubicBezTo>
                  <a:cubicBezTo>
                    <a:pt x="1132126" y="1598935"/>
                    <a:pt x="1137653" y="1597196"/>
                    <a:pt x="1142965" y="1598616"/>
                  </a:cubicBezTo>
                  <a:cubicBezTo>
                    <a:pt x="1146124" y="1599889"/>
                    <a:pt x="1150503" y="1599129"/>
                    <a:pt x="1152728" y="1598223"/>
                  </a:cubicBezTo>
                  <a:cubicBezTo>
                    <a:pt x="1157178" y="1596411"/>
                    <a:pt x="1161701" y="1593546"/>
                    <a:pt x="1166151" y="1591733"/>
                  </a:cubicBezTo>
                  <a:cubicBezTo>
                    <a:pt x="1169525" y="1589848"/>
                    <a:pt x="1172898" y="1587962"/>
                    <a:pt x="1176129" y="1588182"/>
                  </a:cubicBezTo>
                  <a:cubicBezTo>
                    <a:pt x="1186968" y="1587863"/>
                    <a:pt x="1195725" y="1586344"/>
                    <a:pt x="1201826" y="1576182"/>
                  </a:cubicBezTo>
                  <a:cubicBezTo>
                    <a:pt x="1204267" y="1572117"/>
                    <a:pt x="1215393" y="1567586"/>
                    <a:pt x="1219557" y="1569985"/>
                  </a:cubicBezTo>
                  <a:cubicBezTo>
                    <a:pt x="1226879" y="1573657"/>
                    <a:pt x="1232406" y="1571919"/>
                    <a:pt x="1237143" y="1565895"/>
                  </a:cubicBezTo>
                  <a:cubicBezTo>
                    <a:pt x="1240589" y="1562956"/>
                    <a:pt x="1244824" y="1564302"/>
                    <a:pt x="1247911" y="1566628"/>
                  </a:cubicBezTo>
                  <a:cubicBezTo>
                    <a:pt x="1249921" y="1568881"/>
                    <a:pt x="1252003" y="1570080"/>
                    <a:pt x="1254156" y="1570227"/>
                  </a:cubicBezTo>
                  <a:cubicBezTo>
                    <a:pt x="1261622" y="1571793"/>
                    <a:pt x="1270307" y="1571327"/>
                    <a:pt x="1277773" y="1572894"/>
                  </a:cubicBezTo>
                  <a:cubicBezTo>
                    <a:pt x="1284162" y="1574387"/>
                    <a:pt x="1290766" y="1572721"/>
                    <a:pt x="1295360" y="1568803"/>
                  </a:cubicBezTo>
                  <a:cubicBezTo>
                    <a:pt x="1299953" y="1564885"/>
                    <a:pt x="1303184" y="1565105"/>
                    <a:pt x="1309501" y="1567651"/>
                  </a:cubicBezTo>
                  <a:cubicBezTo>
                    <a:pt x="1314741" y="1570123"/>
                    <a:pt x="1318690" y="1575681"/>
                    <a:pt x="1326298" y="1575142"/>
                  </a:cubicBezTo>
                  <a:cubicBezTo>
                    <a:pt x="1332831" y="1574529"/>
                    <a:pt x="1340153" y="1578201"/>
                    <a:pt x="1347905" y="1575556"/>
                  </a:cubicBezTo>
                  <a:lnTo>
                    <a:pt x="1352212" y="1575849"/>
                  </a:lnTo>
                  <a:cubicBezTo>
                    <a:pt x="1358529" y="1578395"/>
                    <a:pt x="1364918" y="1579888"/>
                    <a:pt x="1369943" y="1585520"/>
                  </a:cubicBezTo>
                  <a:cubicBezTo>
                    <a:pt x="1376045" y="1591224"/>
                    <a:pt x="1379776" y="1552341"/>
                    <a:pt x="1385949" y="1556993"/>
                  </a:cubicBezTo>
                  <a:cubicBezTo>
                    <a:pt x="1395210" y="1563970"/>
                    <a:pt x="1393487" y="1557506"/>
                    <a:pt x="1402819" y="1563431"/>
                  </a:cubicBezTo>
                  <a:cubicBezTo>
                    <a:pt x="1410141" y="1567103"/>
                    <a:pt x="1407700" y="1555301"/>
                    <a:pt x="1416170" y="1557994"/>
                  </a:cubicBezTo>
                  <a:cubicBezTo>
                    <a:pt x="1417247" y="1558067"/>
                    <a:pt x="1429594" y="1567370"/>
                    <a:pt x="1429666" y="1566317"/>
                  </a:cubicBezTo>
                  <a:cubicBezTo>
                    <a:pt x="1435265" y="1563526"/>
                    <a:pt x="1442800" y="1532306"/>
                    <a:pt x="1448112" y="1533726"/>
                  </a:cubicBezTo>
                  <a:cubicBezTo>
                    <a:pt x="1458665" y="1537618"/>
                    <a:pt x="1468499" y="1536172"/>
                    <a:pt x="1478477" y="1532621"/>
                  </a:cubicBezTo>
                  <a:cubicBezTo>
                    <a:pt x="1484004" y="1530882"/>
                    <a:pt x="1493120" y="1524099"/>
                    <a:pt x="1497212" y="1527551"/>
                  </a:cubicBezTo>
                  <a:cubicBezTo>
                    <a:pt x="1504390" y="1533329"/>
                    <a:pt x="1511784" y="1535948"/>
                    <a:pt x="1520326" y="1537588"/>
                  </a:cubicBezTo>
                  <a:cubicBezTo>
                    <a:pt x="1521403" y="1537661"/>
                    <a:pt x="1522408" y="1538787"/>
                    <a:pt x="1523413" y="1539913"/>
                  </a:cubicBezTo>
                  <a:cubicBezTo>
                    <a:pt x="1526357" y="1544345"/>
                    <a:pt x="1542220" y="1533790"/>
                    <a:pt x="1545164" y="1538222"/>
                  </a:cubicBezTo>
                  <a:cubicBezTo>
                    <a:pt x="1549040" y="1544833"/>
                    <a:pt x="1552917" y="1551443"/>
                    <a:pt x="1556865" y="1557001"/>
                  </a:cubicBezTo>
                  <a:cubicBezTo>
                    <a:pt x="1558875" y="1559254"/>
                    <a:pt x="1562034" y="1560527"/>
                    <a:pt x="1562967" y="1562706"/>
                  </a:cubicBezTo>
                  <a:cubicBezTo>
                    <a:pt x="1563685" y="1568043"/>
                    <a:pt x="1565695" y="1570296"/>
                    <a:pt x="1571079" y="1570663"/>
                  </a:cubicBezTo>
                  <a:cubicBezTo>
                    <a:pt x="1574309" y="1570883"/>
                    <a:pt x="1577468" y="1572156"/>
                    <a:pt x="1579478" y="1574408"/>
                  </a:cubicBezTo>
                  <a:cubicBezTo>
                    <a:pt x="1584646" y="1577934"/>
                    <a:pt x="1588738" y="1581386"/>
                    <a:pt x="1592830" y="1584838"/>
                  </a:cubicBezTo>
                  <a:cubicBezTo>
                    <a:pt x="1597998" y="1588363"/>
                    <a:pt x="1603167" y="1591889"/>
                    <a:pt x="1604962" y="1597300"/>
                  </a:cubicBezTo>
                  <a:cubicBezTo>
                    <a:pt x="1605895" y="1599479"/>
                    <a:pt x="1606900" y="1600605"/>
                    <a:pt x="1607905" y="1601731"/>
                  </a:cubicBezTo>
                  <a:cubicBezTo>
                    <a:pt x="1611925" y="1606236"/>
                    <a:pt x="1616017" y="1609688"/>
                    <a:pt x="1620037" y="1614193"/>
                  </a:cubicBezTo>
                  <a:cubicBezTo>
                    <a:pt x="1626139" y="1619898"/>
                    <a:pt x="1631092" y="1626581"/>
                    <a:pt x="1637194" y="1632286"/>
                  </a:cubicBezTo>
                  <a:cubicBezTo>
                    <a:pt x="1639276" y="1633486"/>
                    <a:pt x="1641286" y="1635738"/>
                    <a:pt x="1643368" y="1636938"/>
                  </a:cubicBezTo>
                  <a:cubicBezTo>
                    <a:pt x="1647532" y="1639337"/>
                    <a:pt x="1651695" y="1641736"/>
                    <a:pt x="1654710" y="1645115"/>
                  </a:cubicBezTo>
                  <a:cubicBezTo>
                    <a:pt x="1657725" y="1648494"/>
                    <a:pt x="1674091" y="1630569"/>
                    <a:pt x="1675957" y="1634927"/>
                  </a:cubicBezTo>
                  <a:cubicBezTo>
                    <a:pt x="1675886" y="1635980"/>
                    <a:pt x="1676962" y="1636053"/>
                    <a:pt x="1678039" y="1636126"/>
                  </a:cubicBezTo>
                  <a:cubicBezTo>
                    <a:pt x="1684141" y="1641831"/>
                    <a:pt x="1690745" y="1640165"/>
                    <a:pt x="1697349" y="1638500"/>
                  </a:cubicBezTo>
                  <a:cubicBezTo>
                    <a:pt x="1699574" y="1637594"/>
                    <a:pt x="1701799" y="1636687"/>
                    <a:pt x="1702804" y="1637814"/>
                  </a:cubicBezTo>
                  <a:cubicBezTo>
                    <a:pt x="1710127" y="1641486"/>
                    <a:pt x="1715008" y="1649223"/>
                    <a:pt x="1724627" y="1650936"/>
                  </a:cubicBezTo>
                  <a:cubicBezTo>
                    <a:pt x="1724627" y="1650936"/>
                    <a:pt x="1725704" y="1651009"/>
                    <a:pt x="1725632" y="1652062"/>
                  </a:cubicBezTo>
                  <a:cubicBezTo>
                    <a:pt x="1727356" y="1658526"/>
                    <a:pt x="1733816" y="1658966"/>
                    <a:pt x="1739128" y="1660386"/>
                  </a:cubicBezTo>
                  <a:cubicBezTo>
                    <a:pt x="1742358" y="1660606"/>
                    <a:pt x="1745517" y="1661879"/>
                    <a:pt x="1747598" y="1663078"/>
                  </a:cubicBezTo>
                  <a:cubicBezTo>
                    <a:pt x="1753844" y="1666677"/>
                    <a:pt x="1760017" y="1671329"/>
                    <a:pt x="1767411" y="1673948"/>
                  </a:cubicBezTo>
                  <a:cubicBezTo>
                    <a:pt x="1776887" y="1677767"/>
                    <a:pt x="1786434" y="1680533"/>
                    <a:pt x="1793613" y="1686311"/>
                  </a:cubicBezTo>
                  <a:cubicBezTo>
                    <a:pt x="1794689" y="1686384"/>
                    <a:pt x="1795766" y="1686457"/>
                    <a:pt x="1795695" y="1687510"/>
                  </a:cubicBezTo>
                  <a:cubicBezTo>
                    <a:pt x="1798781" y="1689836"/>
                    <a:pt x="1804093" y="1691256"/>
                    <a:pt x="1806032" y="1694561"/>
                  </a:cubicBezTo>
                  <a:cubicBezTo>
                    <a:pt x="1808832" y="1701098"/>
                    <a:pt x="1817517" y="1700632"/>
                    <a:pt x="1821466" y="1706190"/>
                  </a:cubicBezTo>
                  <a:lnTo>
                    <a:pt x="1822542" y="1706264"/>
                  </a:lnTo>
                  <a:cubicBezTo>
                    <a:pt x="1826849" y="1706557"/>
                    <a:pt x="1831085" y="1707903"/>
                    <a:pt x="1836468" y="1708270"/>
                  </a:cubicBezTo>
                  <a:cubicBezTo>
                    <a:pt x="1838694" y="1707364"/>
                    <a:pt x="1842067" y="1705478"/>
                    <a:pt x="1844221" y="1705625"/>
                  </a:cubicBezTo>
                  <a:cubicBezTo>
                    <a:pt x="1853697" y="1709444"/>
                    <a:pt x="1863387" y="1710104"/>
                    <a:pt x="1870422" y="1702121"/>
                  </a:cubicBezTo>
                  <a:cubicBezTo>
                    <a:pt x="1871570" y="1701141"/>
                    <a:pt x="1873724" y="1701288"/>
                    <a:pt x="1875877" y="1701435"/>
                  </a:cubicBezTo>
                  <a:lnTo>
                    <a:pt x="1884491" y="1702022"/>
                  </a:lnTo>
                  <a:cubicBezTo>
                    <a:pt x="1894325" y="1700576"/>
                    <a:pt x="1903083" y="1699057"/>
                    <a:pt x="1912845" y="1698665"/>
                  </a:cubicBezTo>
                  <a:cubicBezTo>
                    <a:pt x="1917224" y="1697905"/>
                    <a:pt x="1922464" y="1700378"/>
                    <a:pt x="1926700" y="1701724"/>
                  </a:cubicBezTo>
                  <a:cubicBezTo>
                    <a:pt x="1930935" y="1703070"/>
                    <a:pt x="1935242" y="1703364"/>
                    <a:pt x="1939549" y="1703657"/>
                  </a:cubicBezTo>
                  <a:cubicBezTo>
                    <a:pt x="1944933" y="1704024"/>
                    <a:pt x="1949383" y="1702212"/>
                    <a:pt x="1954767" y="1702578"/>
                  </a:cubicBezTo>
                  <a:cubicBezTo>
                    <a:pt x="1959146" y="1701819"/>
                    <a:pt x="1964529" y="1702186"/>
                    <a:pt x="1968908" y="1701426"/>
                  </a:cubicBezTo>
                  <a:cubicBezTo>
                    <a:pt x="1978742" y="1699981"/>
                    <a:pt x="1987500" y="1698462"/>
                    <a:pt x="1997262" y="1698069"/>
                  </a:cubicBezTo>
                  <a:cubicBezTo>
                    <a:pt x="2006162" y="1662711"/>
                    <a:pt x="2007954" y="1620523"/>
                    <a:pt x="2010895" y="1577355"/>
                  </a:cubicBezTo>
                  <a:close/>
                </a:path>
              </a:pathLst>
            </a:custGeom>
            <a:blipFill>
              <a:blip r:embed="rId3"/>
              <a:stretch>
                <a:fillRect l="-51415" t="-5245" r="-112569" b="-1919"/>
              </a:stretch>
            </a:blipFill>
          </p:spPr>
        </p:sp>
      </p:grpSp>
      <p:grpSp>
        <p:nvGrpSpPr>
          <p:cNvPr id="5" name="Group 5"/>
          <p:cNvGrpSpPr/>
          <p:nvPr/>
        </p:nvGrpSpPr>
        <p:grpSpPr>
          <a:xfrm rot="5624692">
            <a:off x="6735963" y="1856529"/>
            <a:ext cx="3674045" cy="2462465"/>
            <a:chOff x="0" y="0"/>
            <a:chExt cx="3642409" cy="2441262"/>
          </a:xfrm>
        </p:grpSpPr>
        <p:sp>
          <p:nvSpPr>
            <p:cNvPr id="6" name="Freeform 6"/>
            <p:cNvSpPr/>
            <p:nvPr/>
          </p:nvSpPr>
          <p:spPr>
            <a:xfrm>
              <a:off x="-130429" y="-589915"/>
              <a:ext cx="3983023" cy="3114743"/>
            </a:xfrm>
            <a:custGeom>
              <a:avLst/>
              <a:gdLst/>
              <a:ahLst/>
              <a:cxnLst/>
              <a:rect l="l" t="t" r="r" b="b"/>
              <a:pathLst>
                <a:path w="3983023" h="3114743">
                  <a:moveTo>
                    <a:pt x="3761299" y="3024148"/>
                  </a:moveTo>
                  <a:cubicBezTo>
                    <a:pt x="2838223" y="3034986"/>
                    <a:pt x="1855973" y="3024539"/>
                    <a:pt x="937809" y="3028004"/>
                  </a:cubicBezTo>
                  <a:cubicBezTo>
                    <a:pt x="745631" y="3025222"/>
                    <a:pt x="537861" y="3036384"/>
                    <a:pt x="337497" y="3028297"/>
                  </a:cubicBezTo>
                  <a:cubicBezTo>
                    <a:pt x="292435" y="3025320"/>
                    <a:pt x="0" y="3114742"/>
                    <a:pt x="205663" y="2930242"/>
                  </a:cubicBezTo>
                  <a:cubicBezTo>
                    <a:pt x="261406" y="2908914"/>
                    <a:pt x="197867" y="2871966"/>
                    <a:pt x="216811" y="2838289"/>
                  </a:cubicBezTo>
                  <a:cubicBezTo>
                    <a:pt x="286744" y="2794362"/>
                    <a:pt x="205897" y="2728423"/>
                    <a:pt x="160912" y="2661654"/>
                  </a:cubicBezTo>
                  <a:cubicBezTo>
                    <a:pt x="157170" y="2606160"/>
                    <a:pt x="230377" y="2561500"/>
                    <a:pt x="185237" y="2502394"/>
                  </a:cubicBezTo>
                  <a:cubicBezTo>
                    <a:pt x="189369" y="2474330"/>
                    <a:pt x="186952" y="2424985"/>
                    <a:pt x="145398" y="2401411"/>
                  </a:cubicBezTo>
                  <a:cubicBezTo>
                    <a:pt x="60960" y="2381937"/>
                    <a:pt x="216110" y="2322392"/>
                    <a:pt x="198646" y="2268996"/>
                  </a:cubicBezTo>
                  <a:cubicBezTo>
                    <a:pt x="203792" y="2219798"/>
                    <a:pt x="197555" y="2162791"/>
                    <a:pt x="181884" y="2104612"/>
                  </a:cubicBezTo>
                  <a:cubicBezTo>
                    <a:pt x="185860" y="2084650"/>
                    <a:pt x="203402" y="2066298"/>
                    <a:pt x="196463" y="2047117"/>
                  </a:cubicBezTo>
                  <a:cubicBezTo>
                    <a:pt x="198802" y="2019150"/>
                    <a:pt x="255481" y="1991183"/>
                    <a:pt x="213693" y="1967755"/>
                  </a:cubicBezTo>
                  <a:cubicBezTo>
                    <a:pt x="206442" y="1963802"/>
                    <a:pt x="214862" y="1957115"/>
                    <a:pt x="223984" y="1949941"/>
                  </a:cubicBezTo>
                  <a:cubicBezTo>
                    <a:pt x="217513" y="1946231"/>
                    <a:pt x="164421" y="1891127"/>
                    <a:pt x="187809" y="1868480"/>
                  </a:cubicBezTo>
                  <a:cubicBezTo>
                    <a:pt x="186484" y="1844028"/>
                    <a:pt x="233262" y="1846859"/>
                    <a:pt x="187965" y="1793512"/>
                  </a:cubicBezTo>
                  <a:cubicBezTo>
                    <a:pt x="157872" y="1788241"/>
                    <a:pt x="253844" y="1722790"/>
                    <a:pt x="294930" y="1673933"/>
                  </a:cubicBezTo>
                  <a:cubicBezTo>
                    <a:pt x="282924" y="1646113"/>
                    <a:pt x="313407" y="1622246"/>
                    <a:pt x="326271" y="1594133"/>
                  </a:cubicBezTo>
                  <a:cubicBezTo>
                    <a:pt x="339992" y="1553232"/>
                    <a:pt x="326115" y="1528145"/>
                    <a:pt x="397295" y="1491588"/>
                  </a:cubicBezTo>
                  <a:cubicBezTo>
                    <a:pt x="418189" y="1463279"/>
                    <a:pt x="365252" y="1431066"/>
                    <a:pt x="391759" y="1387871"/>
                  </a:cubicBezTo>
                  <a:cubicBezTo>
                    <a:pt x="380221" y="1382063"/>
                    <a:pt x="412731" y="1375523"/>
                    <a:pt x="391837" y="1365664"/>
                  </a:cubicBezTo>
                  <a:cubicBezTo>
                    <a:pt x="382560" y="1357855"/>
                    <a:pt x="363927" y="1359465"/>
                    <a:pt x="382014" y="1343164"/>
                  </a:cubicBezTo>
                  <a:cubicBezTo>
                    <a:pt x="375543" y="1336623"/>
                    <a:pt x="402908" y="1289622"/>
                    <a:pt x="388407" y="1255603"/>
                  </a:cubicBezTo>
                  <a:cubicBezTo>
                    <a:pt x="385912" y="1251503"/>
                    <a:pt x="426920" y="1236909"/>
                    <a:pt x="410626" y="1226855"/>
                  </a:cubicBezTo>
                  <a:cubicBezTo>
                    <a:pt x="429025" y="1203476"/>
                    <a:pt x="368838" y="1189468"/>
                    <a:pt x="419826" y="1135975"/>
                  </a:cubicBezTo>
                  <a:cubicBezTo>
                    <a:pt x="390356" y="1122651"/>
                    <a:pt x="401193" y="1106739"/>
                    <a:pt x="398620" y="1091121"/>
                  </a:cubicBezTo>
                  <a:cubicBezTo>
                    <a:pt x="433001" y="1065741"/>
                    <a:pt x="446645" y="1012492"/>
                    <a:pt x="523282" y="917073"/>
                  </a:cubicBezTo>
                  <a:cubicBezTo>
                    <a:pt x="563823" y="883883"/>
                    <a:pt x="558833" y="834002"/>
                    <a:pt x="610678" y="749467"/>
                  </a:cubicBezTo>
                  <a:cubicBezTo>
                    <a:pt x="594696" y="738681"/>
                    <a:pt x="678038" y="742439"/>
                    <a:pt x="734405" y="673278"/>
                  </a:cubicBezTo>
                  <a:cubicBezTo>
                    <a:pt x="724893" y="647166"/>
                    <a:pt x="787809" y="623007"/>
                    <a:pt x="761224" y="593624"/>
                  </a:cubicBezTo>
                  <a:cubicBezTo>
                    <a:pt x="1014290" y="597334"/>
                    <a:pt x="1321774" y="593331"/>
                    <a:pt x="1629726" y="594405"/>
                  </a:cubicBezTo>
                  <a:cubicBezTo>
                    <a:pt x="2252335" y="595821"/>
                    <a:pt x="2830115" y="594845"/>
                    <a:pt x="3444381" y="594503"/>
                  </a:cubicBezTo>
                  <a:cubicBezTo>
                    <a:pt x="3983023" y="629693"/>
                    <a:pt x="3734090" y="0"/>
                    <a:pt x="3772837" y="1471723"/>
                  </a:cubicBezTo>
                  <a:cubicBezTo>
                    <a:pt x="3751944" y="1977468"/>
                    <a:pt x="3792523" y="2545980"/>
                    <a:pt x="3761299" y="3024148"/>
                  </a:cubicBezTo>
                  <a:close/>
                </a:path>
              </a:pathLst>
            </a:custGeom>
            <a:blipFill>
              <a:blip r:embed="rId4"/>
              <a:stretch>
                <a:fillRect l="-292" t="3899" r="91" b="632"/>
              </a:stretch>
            </a:blipFill>
          </p:spPr>
        </p:sp>
      </p:grpSp>
      <p:grpSp>
        <p:nvGrpSpPr>
          <p:cNvPr id="7" name="Group 7"/>
          <p:cNvGrpSpPr/>
          <p:nvPr/>
        </p:nvGrpSpPr>
        <p:grpSpPr>
          <a:xfrm rot="-1832713">
            <a:off x="3908803" y="1665608"/>
            <a:ext cx="4652143" cy="4207631"/>
            <a:chOff x="0" y="0"/>
            <a:chExt cx="2675742" cy="2420075"/>
          </a:xfrm>
        </p:grpSpPr>
        <p:sp>
          <p:nvSpPr>
            <p:cNvPr id="8" name="Freeform 8"/>
            <p:cNvSpPr/>
            <p:nvPr/>
          </p:nvSpPr>
          <p:spPr>
            <a:xfrm>
              <a:off x="-2540" y="-2540"/>
              <a:ext cx="2678282" cy="2416504"/>
            </a:xfrm>
            <a:custGeom>
              <a:avLst/>
              <a:gdLst/>
              <a:ahLst/>
              <a:cxnLst/>
              <a:rect l="l" t="t" r="r" b="b"/>
              <a:pathLst>
                <a:path w="2678282" h="2416504">
                  <a:moveTo>
                    <a:pt x="2676851" y="2138440"/>
                  </a:moveTo>
                  <a:cubicBezTo>
                    <a:pt x="2675420" y="1534949"/>
                    <a:pt x="2658250" y="719090"/>
                    <a:pt x="2658250" y="117127"/>
                  </a:cubicBezTo>
                  <a:cubicBezTo>
                    <a:pt x="2658250" y="107960"/>
                    <a:pt x="2659681" y="98793"/>
                    <a:pt x="2659681" y="91154"/>
                  </a:cubicBezTo>
                  <a:cubicBezTo>
                    <a:pt x="2658250" y="89626"/>
                    <a:pt x="2656819" y="89626"/>
                    <a:pt x="2655388" y="88098"/>
                  </a:cubicBezTo>
                  <a:cubicBezTo>
                    <a:pt x="2655388" y="88098"/>
                    <a:pt x="2653957" y="89626"/>
                    <a:pt x="2653957" y="91154"/>
                  </a:cubicBezTo>
                  <a:cubicBezTo>
                    <a:pt x="2651096" y="98793"/>
                    <a:pt x="2645372" y="98793"/>
                    <a:pt x="2639648" y="98793"/>
                  </a:cubicBezTo>
                  <a:cubicBezTo>
                    <a:pt x="2632494" y="97265"/>
                    <a:pt x="2625340" y="89626"/>
                    <a:pt x="2616754" y="92682"/>
                  </a:cubicBezTo>
                  <a:cubicBezTo>
                    <a:pt x="2613893" y="94210"/>
                    <a:pt x="2608169" y="91154"/>
                    <a:pt x="2606738" y="88098"/>
                  </a:cubicBezTo>
                  <a:cubicBezTo>
                    <a:pt x="2602446" y="81987"/>
                    <a:pt x="2596722" y="81987"/>
                    <a:pt x="2590999" y="85043"/>
                  </a:cubicBezTo>
                  <a:cubicBezTo>
                    <a:pt x="2588137" y="86570"/>
                    <a:pt x="2585275" y="85043"/>
                    <a:pt x="2582413" y="85043"/>
                  </a:cubicBezTo>
                  <a:cubicBezTo>
                    <a:pt x="2578121" y="85043"/>
                    <a:pt x="2572397" y="83515"/>
                    <a:pt x="2568105" y="81987"/>
                  </a:cubicBezTo>
                  <a:cubicBezTo>
                    <a:pt x="2566674" y="81987"/>
                    <a:pt x="2563812" y="80459"/>
                    <a:pt x="2562381" y="80459"/>
                  </a:cubicBezTo>
                  <a:cubicBezTo>
                    <a:pt x="2558088" y="78931"/>
                    <a:pt x="2553796" y="74348"/>
                    <a:pt x="2549503" y="80459"/>
                  </a:cubicBezTo>
                  <a:cubicBezTo>
                    <a:pt x="2549503" y="80459"/>
                    <a:pt x="2546641" y="80459"/>
                    <a:pt x="2545211" y="78931"/>
                  </a:cubicBezTo>
                  <a:cubicBezTo>
                    <a:pt x="2543780" y="75876"/>
                    <a:pt x="2542349" y="71292"/>
                    <a:pt x="2540918" y="68236"/>
                  </a:cubicBezTo>
                  <a:cubicBezTo>
                    <a:pt x="2538056" y="63653"/>
                    <a:pt x="2538056" y="56014"/>
                    <a:pt x="2533764" y="52958"/>
                  </a:cubicBezTo>
                  <a:cubicBezTo>
                    <a:pt x="2530902" y="51430"/>
                    <a:pt x="2529471" y="49903"/>
                    <a:pt x="2528040" y="46847"/>
                  </a:cubicBezTo>
                  <a:cubicBezTo>
                    <a:pt x="2528040" y="45319"/>
                    <a:pt x="2525178" y="43791"/>
                    <a:pt x="2525178" y="42263"/>
                  </a:cubicBezTo>
                  <a:lnTo>
                    <a:pt x="2520886" y="37680"/>
                  </a:lnTo>
                  <a:cubicBezTo>
                    <a:pt x="2519455" y="34624"/>
                    <a:pt x="2518024" y="30041"/>
                    <a:pt x="2515162" y="28513"/>
                  </a:cubicBezTo>
                  <a:cubicBezTo>
                    <a:pt x="2509439" y="23930"/>
                    <a:pt x="2508008" y="17818"/>
                    <a:pt x="2510869" y="10179"/>
                  </a:cubicBezTo>
                  <a:cubicBezTo>
                    <a:pt x="2506577" y="8651"/>
                    <a:pt x="2503715" y="5596"/>
                    <a:pt x="2499422" y="5596"/>
                  </a:cubicBezTo>
                  <a:cubicBezTo>
                    <a:pt x="2482252" y="7123"/>
                    <a:pt x="2463651" y="10179"/>
                    <a:pt x="2446480" y="11707"/>
                  </a:cubicBezTo>
                  <a:cubicBezTo>
                    <a:pt x="2443618" y="11707"/>
                    <a:pt x="2439326" y="13235"/>
                    <a:pt x="2437895" y="14763"/>
                  </a:cubicBezTo>
                  <a:cubicBezTo>
                    <a:pt x="2426448" y="22402"/>
                    <a:pt x="2415001" y="16290"/>
                    <a:pt x="2403554" y="14763"/>
                  </a:cubicBezTo>
                  <a:cubicBezTo>
                    <a:pt x="2394968" y="14763"/>
                    <a:pt x="2386383" y="10179"/>
                    <a:pt x="2377798" y="8651"/>
                  </a:cubicBezTo>
                  <a:cubicBezTo>
                    <a:pt x="2367782" y="7123"/>
                    <a:pt x="2359197" y="8651"/>
                    <a:pt x="2349180" y="7123"/>
                  </a:cubicBezTo>
                  <a:cubicBezTo>
                    <a:pt x="2347749" y="7123"/>
                    <a:pt x="2346318" y="5596"/>
                    <a:pt x="2344888" y="4068"/>
                  </a:cubicBezTo>
                  <a:cubicBezTo>
                    <a:pt x="2342026" y="0"/>
                    <a:pt x="2336302" y="1270"/>
                    <a:pt x="2333441" y="2540"/>
                  </a:cubicBezTo>
                  <a:cubicBezTo>
                    <a:pt x="2329148" y="5596"/>
                    <a:pt x="2327717" y="10179"/>
                    <a:pt x="2324855" y="14763"/>
                  </a:cubicBezTo>
                  <a:cubicBezTo>
                    <a:pt x="2317701" y="16290"/>
                    <a:pt x="2307685" y="17818"/>
                    <a:pt x="2300530" y="22402"/>
                  </a:cubicBezTo>
                  <a:cubicBezTo>
                    <a:pt x="2294807" y="25457"/>
                    <a:pt x="2291945" y="26985"/>
                    <a:pt x="2287652" y="23930"/>
                  </a:cubicBezTo>
                  <a:lnTo>
                    <a:pt x="2286222" y="25457"/>
                  </a:lnTo>
                  <a:cubicBezTo>
                    <a:pt x="2289083" y="28513"/>
                    <a:pt x="2290514" y="33097"/>
                    <a:pt x="2293376" y="36152"/>
                  </a:cubicBezTo>
                  <a:cubicBezTo>
                    <a:pt x="2289083" y="37680"/>
                    <a:pt x="2283360" y="40736"/>
                    <a:pt x="2280498" y="39208"/>
                  </a:cubicBezTo>
                  <a:cubicBezTo>
                    <a:pt x="2273344" y="37680"/>
                    <a:pt x="2270482" y="40736"/>
                    <a:pt x="2264758" y="43791"/>
                  </a:cubicBezTo>
                  <a:cubicBezTo>
                    <a:pt x="2259035" y="48375"/>
                    <a:pt x="2251881" y="51430"/>
                    <a:pt x="2246157" y="54486"/>
                  </a:cubicBezTo>
                  <a:cubicBezTo>
                    <a:pt x="2244726" y="54486"/>
                    <a:pt x="2243295" y="54486"/>
                    <a:pt x="2241865" y="52958"/>
                  </a:cubicBezTo>
                  <a:cubicBezTo>
                    <a:pt x="2240433" y="52958"/>
                    <a:pt x="2239003" y="51430"/>
                    <a:pt x="2239003" y="51430"/>
                  </a:cubicBezTo>
                  <a:cubicBezTo>
                    <a:pt x="2231848" y="54486"/>
                    <a:pt x="2224694" y="57542"/>
                    <a:pt x="2217539" y="54486"/>
                  </a:cubicBezTo>
                  <a:cubicBezTo>
                    <a:pt x="2216109" y="54486"/>
                    <a:pt x="2216109" y="56014"/>
                    <a:pt x="2214678" y="56014"/>
                  </a:cubicBezTo>
                  <a:cubicBezTo>
                    <a:pt x="2206093" y="59070"/>
                    <a:pt x="2200369" y="69764"/>
                    <a:pt x="2188922" y="69764"/>
                  </a:cubicBezTo>
                  <a:cubicBezTo>
                    <a:pt x="2180337" y="69764"/>
                    <a:pt x="2171751" y="77403"/>
                    <a:pt x="2163166" y="77403"/>
                  </a:cubicBezTo>
                  <a:cubicBezTo>
                    <a:pt x="2153150" y="78931"/>
                    <a:pt x="2144565" y="81987"/>
                    <a:pt x="2135979" y="86570"/>
                  </a:cubicBezTo>
                  <a:cubicBezTo>
                    <a:pt x="2133118" y="88098"/>
                    <a:pt x="2130256" y="88098"/>
                    <a:pt x="2128825" y="88098"/>
                  </a:cubicBezTo>
                  <a:cubicBezTo>
                    <a:pt x="2121671" y="85043"/>
                    <a:pt x="2117378" y="89626"/>
                    <a:pt x="2114516" y="94210"/>
                  </a:cubicBezTo>
                  <a:cubicBezTo>
                    <a:pt x="2107362" y="104904"/>
                    <a:pt x="2095915" y="107960"/>
                    <a:pt x="2085899" y="111016"/>
                  </a:cubicBezTo>
                  <a:cubicBezTo>
                    <a:pt x="2073021" y="114071"/>
                    <a:pt x="2060143" y="115599"/>
                    <a:pt x="2047265" y="117127"/>
                  </a:cubicBezTo>
                  <a:cubicBezTo>
                    <a:pt x="2045834" y="117127"/>
                    <a:pt x="2044403" y="121710"/>
                    <a:pt x="2041542" y="123238"/>
                  </a:cubicBezTo>
                  <a:cubicBezTo>
                    <a:pt x="2040111" y="123238"/>
                    <a:pt x="2038680" y="121710"/>
                    <a:pt x="2038680" y="121710"/>
                  </a:cubicBezTo>
                  <a:cubicBezTo>
                    <a:pt x="2031525" y="130877"/>
                    <a:pt x="2027233" y="144628"/>
                    <a:pt x="2012924" y="143100"/>
                  </a:cubicBezTo>
                  <a:lnTo>
                    <a:pt x="2011493" y="143100"/>
                  </a:lnTo>
                  <a:cubicBezTo>
                    <a:pt x="2000046" y="150739"/>
                    <a:pt x="1988599" y="147683"/>
                    <a:pt x="1978583" y="144628"/>
                  </a:cubicBezTo>
                  <a:cubicBezTo>
                    <a:pt x="1975721" y="144628"/>
                    <a:pt x="1971428" y="141572"/>
                    <a:pt x="1969998" y="138516"/>
                  </a:cubicBezTo>
                  <a:cubicBezTo>
                    <a:pt x="1965705" y="129349"/>
                    <a:pt x="1954258" y="126294"/>
                    <a:pt x="1945673" y="129349"/>
                  </a:cubicBezTo>
                  <a:cubicBezTo>
                    <a:pt x="1938518" y="132405"/>
                    <a:pt x="1931364" y="133933"/>
                    <a:pt x="1924209" y="136989"/>
                  </a:cubicBezTo>
                  <a:cubicBezTo>
                    <a:pt x="1912763" y="140044"/>
                    <a:pt x="1902746" y="141572"/>
                    <a:pt x="1891299" y="135461"/>
                  </a:cubicBezTo>
                  <a:cubicBezTo>
                    <a:pt x="1879852" y="129349"/>
                    <a:pt x="1871267" y="133933"/>
                    <a:pt x="1865544" y="147683"/>
                  </a:cubicBezTo>
                  <a:cubicBezTo>
                    <a:pt x="1861251" y="156850"/>
                    <a:pt x="1849804" y="158378"/>
                    <a:pt x="1842649" y="150739"/>
                  </a:cubicBezTo>
                  <a:cubicBezTo>
                    <a:pt x="1838357" y="146156"/>
                    <a:pt x="1835495" y="147683"/>
                    <a:pt x="1831202" y="150739"/>
                  </a:cubicBezTo>
                  <a:lnTo>
                    <a:pt x="1822617" y="159906"/>
                  </a:lnTo>
                  <a:cubicBezTo>
                    <a:pt x="1821186" y="161434"/>
                    <a:pt x="1818324" y="161434"/>
                    <a:pt x="1816894" y="161434"/>
                  </a:cubicBezTo>
                  <a:lnTo>
                    <a:pt x="1808308" y="161434"/>
                  </a:lnTo>
                  <a:cubicBezTo>
                    <a:pt x="1802585" y="161434"/>
                    <a:pt x="1796861" y="159906"/>
                    <a:pt x="1791138" y="158378"/>
                  </a:cubicBezTo>
                  <a:cubicBezTo>
                    <a:pt x="1783983" y="156850"/>
                    <a:pt x="1778260" y="152267"/>
                    <a:pt x="1771105" y="150739"/>
                  </a:cubicBezTo>
                  <a:cubicBezTo>
                    <a:pt x="1759659" y="149211"/>
                    <a:pt x="1756797" y="138516"/>
                    <a:pt x="1752504" y="130877"/>
                  </a:cubicBezTo>
                  <a:cubicBezTo>
                    <a:pt x="1749642" y="126294"/>
                    <a:pt x="1743919" y="120183"/>
                    <a:pt x="1738195" y="121710"/>
                  </a:cubicBezTo>
                  <a:cubicBezTo>
                    <a:pt x="1732472" y="124766"/>
                    <a:pt x="1726748" y="121710"/>
                    <a:pt x="1722456" y="120183"/>
                  </a:cubicBezTo>
                  <a:cubicBezTo>
                    <a:pt x="1721025" y="120183"/>
                    <a:pt x="1718163" y="118655"/>
                    <a:pt x="1716732" y="118655"/>
                  </a:cubicBezTo>
                  <a:cubicBezTo>
                    <a:pt x="1706716" y="115599"/>
                    <a:pt x="1699561" y="121710"/>
                    <a:pt x="1692407" y="129349"/>
                  </a:cubicBezTo>
                  <a:lnTo>
                    <a:pt x="1686684" y="135461"/>
                  </a:lnTo>
                  <a:cubicBezTo>
                    <a:pt x="1685253" y="136989"/>
                    <a:pt x="1685253" y="140044"/>
                    <a:pt x="1683822" y="141572"/>
                  </a:cubicBezTo>
                  <a:cubicBezTo>
                    <a:pt x="1675237" y="149211"/>
                    <a:pt x="1666651" y="146156"/>
                    <a:pt x="1656635" y="141572"/>
                  </a:cubicBezTo>
                  <a:cubicBezTo>
                    <a:pt x="1648050" y="136989"/>
                    <a:pt x="1638034" y="141572"/>
                    <a:pt x="1635172" y="150739"/>
                  </a:cubicBezTo>
                  <a:cubicBezTo>
                    <a:pt x="1633741" y="156850"/>
                    <a:pt x="1632310" y="161434"/>
                    <a:pt x="1625156" y="164489"/>
                  </a:cubicBezTo>
                  <a:cubicBezTo>
                    <a:pt x="1618001" y="169073"/>
                    <a:pt x="1609416" y="172129"/>
                    <a:pt x="1607985" y="182823"/>
                  </a:cubicBezTo>
                  <a:cubicBezTo>
                    <a:pt x="1607985" y="184351"/>
                    <a:pt x="1606554" y="185879"/>
                    <a:pt x="1605124" y="185879"/>
                  </a:cubicBezTo>
                  <a:cubicBezTo>
                    <a:pt x="1600831" y="187407"/>
                    <a:pt x="1597969" y="188935"/>
                    <a:pt x="1593677" y="190463"/>
                  </a:cubicBezTo>
                  <a:lnTo>
                    <a:pt x="1580799" y="190463"/>
                  </a:lnTo>
                  <a:cubicBezTo>
                    <a:pt x="1572213" y="188935"/>
                    <a:pt x="1563628" y="185879"/>
                    <a:pt x="1555043" y="184351"/>
                  </a:cubicBezTo>
                  <a:cubicBezTo>
                    <a:pt x="1545027" y="182823"/>
                    <a:pt x="1536441" y="188935"/>
                    <a:pt x="1526425" y="190463"/>
                  </a:cubicBezTo>
                  <a:lnTo>
                    <a:pt x="1524994" y="191990"/>
                  </a:lnTo>
                  <a:cubicBezTo>
                    <a:pt x="1522133" y="196574"/>
                    <a:pt x="1517840" y="195046"/>
                    <a:pt x="1514978" y="191990"/>
                  </a:cubicBezTo>
                  <a:cubicBezTo>
                    <a:pt x="1509255" y="185879"/>
                    <a:pt x="1499239" y="184351"/>
                    <a:pt x="1492084" y="187407"/>
                  </a:cubicBezTo>
                  <a:cubicBezTo>
                    <a:pt x="1483499" y="191990"/>
                    <a:pt x="1474914" y="195046"/>
                    <a:pt x="1466328" y="198102"/>
                  </a:cubicBezTo>
                  <a:cubicBezTo>
                    <a:pt x="1463467" y="198102"/>
                    <a:pt x="1460605" y="196574"/>
                    <a:pt x="1459174" y="196574"/>
                  </a:cubicBezTo>
                  <a:cubicBezTo>
                    <a:pt x="1456312" y="196574"/>
                    <a:pt x="1452020" y="195046"/>
                    <a:pt x="1450589" y="196574"/>
                  </a:cubicBezTo>
                  <a:cubicBezTo>
                    <a:pt x="1439142" y="205741"/>
                    <a:pt x="1427695" y="202685"/>
                    <a:pt x="1417679" y="196574"/>
                  </a:cubicBezTo>
                  <a:cubicBezTo>
                    <a:pt x="1411955" y="193518"/>
                    <a:pt x="1403370" y="190463"/>
                    <a:pt x="1400508" y="181296"/>
                  </a:cubicBezTo>
                  <a:cubicBezTo>
                    <a:pt x="1399077" y="175184"/>
                    <a:pt x="1393354" y="169073"/>
                    <a:pt x="1389061" y="164489"/>
                  </a:cubicBezTo>
                  <a:cubicBezTo>
                    <a:pt x="1381907" y="156850"/>
                    <a:pt x="1374752" y="146156"/>
                    <a:pt x="1361874" y="146156"/>
                  </a:cubicBezTo>
                  <a:cubicBezTo>
                    <a:pt x="1359013" y="146156"/>
                    <a:pt x="1356151" y="140044"/>
                    <a:pt x="1354720" y="141572"/>
                  </a:cubicBezTo>
                  <a:cubicBezTo>
                    <a:pt x="1348996" y="143100"/>
                    <a:pt x="1348996" y="140044"/>
                    <a:pt x="1346135" y="136989"/>
                  </a:cubicBezTo>
                  <a:cubicBezTo>
                    <a:pt x="1343273" y="133933"/>
                    <a:pt x="1338980" y="130877"/>
                    <a:pt x="1336118" y="126294"/>
                  </a:cubicBezTo>
                  <a:cubicBezTo>
                    <a:pt x="1331826" y="120183"/>
                    <a:pt x="1327533" y="112543"/>
                    <a:pt x="1323241" y="106432"/>
                  </a:cubicBezTo>
                  <a:cubicBezTo>
                    <a:pt x="1318948" y="100321"/>
                    <a:pt x="1316086" y="92682"/>
                    <a:pt x="1311794" y="86570"/>
                  </a:cubicBezTo>
                  <a:cubicBezTo>
                    <a:pt x="1310363" y="85043"/>
                    <a:pt x="1306070" y="83515"/>
                    <a:pt x="1304639" y="85043"/>
                  </a:cubicBezTo>
                  <a:lnTo>
                    <a:pt x="1287469" y="94210"/>
                  </a:lnTo>
                  <a:cubicBezTo>
                    <a:pt x="1284607" y="95737"/>
                    <a:pt x="1283176" y="98793"/>
                    <a:pt x="1281745" y="101849"/>
                  </a:cubicBezTo>
                  <a:lnTo>
                    <a:pt x="1280314" y="100321"/>
                  </a:lnTo>
                  <a:cubicBezTo>
                    <a:pt x="1281745" y="95737"/>
                    <a:pt x="1283176" y="91154"/>
                    <a:pt x="1284607" y="89626"/>
                  </a:cubicBezTo>
                  <a:lnTo>
                    <a:pt x="1267436" y="85043"/>
                  </a:lnTo>
                  <a:cubicBezTo>
                    <a:pt x="1263144" y="83515"/>
                    <a:pt x="1255989" y="83515"/>
                    <a:pt x="1253128" y="83515"/>
                  </a:cubicBezTo>
                  <a:lnTo>
                    <a:pt x="1230233" y="83515"/>
                  </a:lnTo>
                  <a:cubicBezTo>
                    <a:pt x="1221648" y="83515"/>
                    <a:pt x="1214494" y="81987"/>
                    <a:pt x="1205909" y="83515"/>
                  </a:cubicBezTo>
                  <a:cubicBezTo>
                    <a:pt x="1200185" y="85043"/>
                    <a:pt x="1195892" y="81987"/>
                    <a:pt x="1191600" y="78931"/>
                  </a:cubicBezTo>
                  <a:cubicBezTo>
                    <a:pt x="1180153" y="69764"/>
                    <a:pt x="1168706" y="59070"/>
                    <a:pt x="1152966" y="63653"/>
                  </a:cubicBezTo>
                  <a:cubicBezTo>
                    <a:pt x="1151535" y="63653"/>
                    <a:pt x="1148673" y="62125"/>
                    <a:pt x="1147243" y="60597"/>
                  </a:cubicBezTo>
                  <a:cubicBezTo>
                    <a:pt x="1142950" y="59070"/>
                    <a:pt x="1140088" y="56014"/>
                    <a:pt x="1134365" y="52958"/>
                  </a:cubicBezTo>
                  <a:cubicBezTo>
                    <a:pt x="1134365" y="57542"/>
                    <a:pt x="1134365" y="59070"/>
                    <a:pt x="1135796" y="62125"/>
                  </a:cubicBezTo>
                  <a:cubicBezTo>
                    <a:pt x="1132934" y="65181"/>
                    <a:pt x="1131503" y="63653"/>
                    <a:pt x="1130072" y="62125"/>
                  </a:cubicBezTo>
                  <a:cubicBezTo>
                    <a:pt x="1128641" y="63653"/>
                    <a:pt x="1127210" y="66709"/>
                    <a:pt x="1125779" y="66709"/>
                  </a:cubicBezTo>
                  <a:cubicBezTo>
                    <a:pt x="1118625" y="69764"/>
                    <a:pt x="1111471" y="71292"/>
                    <a:pt x="1104316" y="74348"/>
                  </a:cubicBezTo>
                  <a:cubicBezTo>
                    <a:pt x="1101454" y="75876"/>
                    <a:pt x="1098593" y="77403"/>
                    <a:pt x="1097162" y="78931"/>
                  </a:cubicBezTo>
                  <a:cubicBezTo>
                    <a:pt x="1091438" y="83515"/>
                    <a:pt x="1087146" y="91154"/>
                    <a:pt x="1077129" y="89626"/>
                  </a:cubicBezTo>
                  <a:cubicBezTo>
                    <a:pt x="1075699" y="89626"/>
                    <a:pt x="1072837" y="92682"/>
                    <a:pt x="1069975" y="92682"/>
                  </a:cubicBezTo>
                  <a:cubicBezTo>
                    <a:pt x="1067113" y="94210"/>
                    <a:pt x="1062821" y="94210"/>
                    <a:pt x="1059959" y="95737"/>
                  </a:cubicBezTo>
                  <a:lnTo>
                    <a:pt x="1057097" y="95737"/>
                  </a:lnTo>
                  <a:cubicBezTo>
                    <a:pt x="1048512" y="98793"/>
                    <a:pt x="1041358" y="101849"/>
                    <a:pt x="1032772" y="103376"/>
                  </a:cubicBezTo>
                  <a:lnTo>
                    <a:pt x="1027049" y="103376"/>
                  </a:lnTo>
                  <a:cubicBezTo>
                    <a:pt x="1019894" y="103376"/>
                    <a:pt x="1014171" y="101849"/>
                    <a:pt x="1007016" y="101849"/>
                  </a:cubicBezTo>
                  <a:cubicBezTo>
                    <a:pt x="999862" y="101849"/>
                    <a:pt x="992708" y="104904"/>
                    <a:pt x="985553" y="104904"/>
                  </a:cubicBezTo>
                  <a:cubicBezTo>
                    <a:pt x="976968" y="104904"/>
                    <a:pt x="966952" y="104904"/>
                    <a:pt x="959797" y="98793"/>
                  </a:cubicBezTo>
                  <a:cubicBezTo>
                    <a:pt x="958367" y="97265"/>
                    <a:pt x="954074" y="97265"/>
                    <a:pt x="951212" y="98793"/>
                  </a:cubicBezTo>
                  <a:cubicBezTo>
                    <a:pt x="941196" y="100321"/>
                    <a:pt x="931180" y="101849"/>
                    <a:pt x="922595" y="104904"/>
                  </a:cubicBezTo>
                  <a:cubicBezTo>
                    <a:pt x="914009" y="107960"/>
                    <a:pt x="909717" y="104904"/>
                    <a:pt x="906855" y="97265"/>
                  </a:cubicBezTo>
                  <a:cubicBezTo>
                    <a:pt x="905424" y="94210"/>
                    <a:pt x="902562" y="91154"/>
                    <a:pt x="899701" y="88098"/>
                  </a:cubicBezTo>
                  <a:cubicBezTo>
                    <a:pt x="895408" y="85043"/>
                    <a:pt x="891115" y="80459"/>
                    <a:pt x="886823" y="80459"/>
                  </a:cubicBezTo>
                  <a:cubicBezTo>
                    <a:pt x="876807" y="80459"/>
                    <a:pt x="871083" y="74348"/>
                    <a:pt x="863929" y="69764"/>
                  </a:cubicBezTo>
                  <a:cubicBezTo>
                    <a:pt x="852482" y="62125"/>
                    <a:pt x="842465" y="52958"/>
                    <a:pt x="828157" y="54486"/>
                  </a:cubicBezTo>
                  <a:lnTo>
                    <a:pt x="828157" y="46847"/>
                  </a:lnTo>
                  <a:cubicBezTo>
                    <a:pt x="831018" y="46847"/>
                    <a:pt x="833880" y="46847"/>
                    <a:pt x="836742" y="45319"/>
                  </a:cubicBezTo>
                  <a:cubicBezTo>
                    <a:pt x="832449" y="42263"/>
                    <a:pt x="832449" y="37680"/>
                    <a:pt x="829588" y="34624"/>
                  </a:cubicBezTo>
                  <a:cubicBezTo>
                    <a:pt x="823864" y="30041"/>
                    <a:pt x="818141" y="28513"/>
                    <a:pt x="812417" y="25457"/>
                  </a:cubicBezTo>
                  <a:cubicBezTo>
                    <a:pt x="808124" y="23930"/>
                    <a:pt x="802401" y="23930"/>
                    <a:pt x="805263" y="31569"/>
                  </a:cubicBezTo>
                  <a:cubicBezTo>
                    <a:pt x="798108" y="33097"/>
                    <a:pt x="792385" y="33097"/>
                    <a:pt x="789523" y="36152"/>
                  </a:cubicBezTo>
                  <a:cubicBezTo>
                    <a:pt x="783799" y="40736"/>
                    <a:pt x="778076" y="37680"/>
                    <a:pt x="773783" y="34624"/>
                  </a:cubicBezTo>
                  <a:cubicBezTo>
                    <a:pt x="770922" y="33097"/>
                    <a:pt x="768060" y="31569"/>
                    <a:pt x="765198" y="33097"/>
                  </a:cubicBezTo>
                  <a:cubicBezTo>
                    <a:pt x="748027" y="42263"/>
                    <a:pt x="730857" y="37680"/>
                    <a:pt x="713686" y="37680"/>
                  </a:cubicBezTo>
                  <a:cubicBezTo>
                    <a:pt x="710825" y="37680"/>
                    <a:pt x="707963" y="36152"/>
                    <a:pt x="703670" y="36152"/>
                  </a:cubicBezTo>
                  <a:cubicBezTo>
                    <a:pt x="697947" y="34624"/>
                    <a:pt x="693654" y="31569"/>
                    <a:pt x="687931" y="30041"/>
                  </a:cubicBezTo>
                  <a:cubicBezTo>
                    <a:pt x="682207" y="28513"/>
                    <a:pt x="675053" y="26985"/>
                    <a:pt x="669329" y="25457"/>
                  </a:cubicBezTo>
                  <a:lnTo>
                    <a:pt x="665037" y="25457"/>
                  </a:lnTo>
                  <a:cubicBezTo>
                    <a:pt x="655020" y="25457"/>
                    <a:pt x="645004" y="26985"/>
                    <a:pt x="636419" y="26985"/>
                  </a:cubicBezTo>
                  <a:cubicBezTo>
                    <a:pt x="629265" y="26985"/>
                    <a:pt x="622110" y="23930"/>
                    <a:pt x="613525" y="22402"/>
                  </a:cubicBezTo>
                  <a:cubicBezTo>
                    <a:pt x="612094" y="10179"/>
                    <a:pt x="600647" y="13235"/>
                    <a:pt x="593493" y="7123"/>
                  </a:cubicBezTo>
                  <a:cubicBezTo>
                    <a:pt x="592062" y="5596"/>
                    <a:pt x="589200" y="7123"/>
                    <a:pt x="587769" y="7123"/>
                  </a:cubicBezTo>
                  <a:cubicBezTo>
                    <a:pt x="579184" y="5596"/>
                    <a:pt x="573460" y="10179"/>
                    <a:pt x="570599" y="17818"/>
                  </a:cubicBezTo>
                  <a:cubicBezTo>
                    <a:pt x="566306" y="25457"/>
                    <a:pt x="554859" y="28513"/>
                    <a:pt x="559152" y="40736"/>
                  </a:cubicBezTo>
                  <a:cubicBezTo>
                    <a:pt x="560582" y="42263"/>
                    <a:pt x="563444" y="43791"/>
                    <a:pt x="564875" y="46847"/>
                  </a:cubicBezTo>
                  <a:cubicBezTo>
                    <a:pt x="564875" y="51430"/>
                    <a:pt x="563444" y="54486"/>
                    <a:pt x="559152" y="52958"/>
                  </a:cubicBezTo>
                  <a:cubicBezTo>
                    <a:pt x="557721" y="52958"/>
                    <a:pt x="556290" y="56014"/>
                    <a:pt x="554859" y="57542"/>
                  </a:cubicBezTo>
                  <a:cubicBezTo>
                    <a:pt x="553428" y="59070"/>
                    <a:pt x="553428" y="62125"/>
                    <a:pt x="551997" y="62125"/>
                  </a:cubicBezTo>
                  <a:cubicBezTo>
                    <a:pt x="543412" y="65181"/>
                    <a:pt x="537688" y="72820"/>
                    <a:pt x="527672" y="71292"/>
                  </a:cubicBezTo>
                  <a:lnTo>
                    <a:pt x="524810" y="71292"/>
                  </a:lnTo>
                  <a:cubicBezTo>
                    <a:pt x="516225" y="78931"/>
                    <a:pt x="507640" y="77403"/>
                    <a:pt x="497624" y="75876"/>
                  </a:cubicBezTo>
                  <a:cubicBezTo>
                    <a:pt x="493331" y="74348"/>
                    <a:pt x="487608" y="75876"/>
                    <a:pt x="481884" y="75876"/>
                  </a:cubicBezTo>
                  <a:cubicBezTo>
                    <a:pt x="477591" y="75876"/>
                    <a:pt x="473299" y="75876"/>
                    <a:pt x="469006" y="72820"/>
                  </a:cubicBezTo>
                  <a:cubicBezTo>
                    <a:pt x="463283" y="69764"/>
                    <a:pt x="457559" y="65181"/>
                    <a:pt x="451836" y="62125"/>
                  </a:cubicBezTo>
                  <a:cubicBezTo>
                    <a:pt x="446112" y="59070"/>
                    <a:pt x="438958" y="59070"/>
                    <a:pt x="438958" y="48375"/>
                  </a:cubicBezTo>
                  <a:cubicBezTo>
                    <a:pt x="438958" y="46847"/>
                    <a:pt x="436096" y="45319"/>
                    <a:pt x="436096" y="43791"/>
                  </a:cubicBezTo>
                  <a:cubicBezTo>
                    <a:pt x="426080" y="52958"/>
                    <a:pt x="417495" y="60597"/>
                    <a:pt x="408909" y="68236"/>
                  </a:cubicBezTo>
                  <a:cubicBezTo>
                    <a:pt x="404617" y="72820"/>
                    <a:pt x="398893" y="78931"/>
                    <a:pt x="401755" y="86570"/>
                  </a:cubicBezTo>
                  <a:cubicBezTo>
                    <a:pt x="401755" y="88098"/>
                    <a:pt x="400324" y="89626"/>
                    <a:pt x="400324" y="91154"/>
                  </a:cubicBezTo>
                  <a:cubicBezTo>
                    <a:pt x="398893" y="94210"/>
                    <a:pt x="397462" y="97265"/>
                    <a:pt x="394601" y="98793"/>
                  </a:cubicBezTo>
                  <a:cubicBezTo>
                    <a:pt x="391739" y="103376"/>
                    <a:pt x="388877" y="107960"/>
                    <a:pt x="386015" y="114071"/>
                  </a:cubicBezTo>
                  <a:lnTo>
                    <a:pt x="377430" y="123238"/>
                  </a:lnTo>
                  <a:cubicBezTo>
                    <a:pt x="374568" y="127822"/>
                    <a:pt x="371706" y="132405"/>
                    <a:pt x="367414" y="135461"/>
                  </a:cubicBezTo>
                  <a:cubicBezTo>
                    <a:pt x="357398" y="144628"/>
                    <a:pt x="347382" y="153795"/>
                    <a:pt x="335935" y="162962"/>
                  </a:cubicBezTo>
                  <a:cubicBezTo>
                    <a:pt x="330211" y="169073"/>
                    <a:pt x="323057" y="173656"/>
                    <a:pt x="317333" y="179768"/>
                  </a:cubicBezTo>
                  <a:cubicBezTo>
                    <a:pt x="307317" y="188935"/>
                    <a:pt x="295870" y="196574"/>
                    <a:pt x="290146" y="210324"/>
                  </a:cubicBezTo>
                  <a:cubicBezTo>
                    <a:pt x="290146" y="211852"/>
                    <a:pt x="287285" y="213380"/>
                    <a:pt x="285854" y="214908"/>
                  </a:cubicBezTo>
                  <a:cubicBezTo>
                    <a:pt x="278699" y="221019"/>
                    <a:pt x="267252" y="221019"/>
                    <a:pt x="267252" y="233242"/>
                  </a:cubicBezTo>
                  <a:cubicBezTo>
                    <a:pt x="255805" y="233242"/>
                    <a:pt x="250082" y="242409"/>
                    <a:pt x="244358" y="250048"/>
                  </a:cubicBezTo>
                  <a:cubicBezTo>
                    <a:pt x="240066" y="256159"/>
                    <a:pt x="235773" y="263798"/>
                    <a:pt x="230050" y="268382"/>
                  </a:cubicBezTo>
                  <a:cubicBezTo>
                    <a:pt x="224326" y="271437"/>
                    <a:pt x="217172" y="269909"/>
                    <a:pt x="210017" y="269909"/>
                  </a:cubicBezTo>
                  <a:cubicBezTo>
                    <a:pt x="207155" y="269909"/>
                    <a:pt x="204294" y="269909"/>
                    <a:pt x="204294" y="271437"/>
                  </a:cubicBezTo>
                  <a:cubicBezTo>
                    <a:pt x="198570" y="277549"/>
                    <a:pt x="191416" y="282132"/>
                    <a:pt x="187123" y="289771"/>
                  </a:cubicBezTo>
                  <a:cubicBezTo>
                    <a:pt x="182831" y="297410"/>
                    <a:pt x="178538" y="301994"/>
                    <a:pt x="171384" y="303522"/>
                  </a:cubicBezTo>
                  <a:cubicBezTo>
                    <a:pt x="164229" y="305049"/>
                    <a:pt x="157075" y="312689"/>
                    <a:pt x="147059" y="308105"/>
                  </a:cubicBezTo>
                  <a:cubicBezTo>
                    <a:pt x="138473" y="305049"/>
                    <a:pt x="128457" y="308105"/>
                    <a:pt x="122734" y="301994"/>
                  </a:cubicBezTo>
                  <a:cubicBezTo>
                    <a:pt x="111287" y="303522"/>
                    <a:pt x="102701" y="306577"/>
                    <a:pt x="92685" y="308105"/>
                  </a:cubicBezTo>
                  <a:cubicBezTo>
                    <a:pt x="81238" y="311161"/>
                    <a:pt x="68360" y="309633"/>
                    <a:pt x="58344" y="318800"/>
                  </a:cubicBezTo>
                  <a:cubicBezTo>
                    <a:pt x="49759" y="326439"/>
                    <a:pt x="42604" y="334078"/>
                    <a:pt x="29727" y="332550"/>
                  </a:cubicBezTo>
                  <a:cubicBezTo>
                    <a:pt x="31157" y="341717"/>
                    <a:pt x="32588" y="349356"/>
                    <a:pt x="34019" y="358523"/>
                  </a:cubicBezTo>
                  <a:cubicBezTo>
                    <a:pt x="36881" y="382968"/>
                    <a:pt x="39743" y="407414"/>
                    <a:pt x="41174" y="431859"/>
                  </a:cubicBezTo>
                  <a:cubicBezTo>
                    <a:pt x="45466" y="462415"/>
                    <a:pt x="46897" y="491444"/>
                    <a:pt x="44035" y="520473"/>
                  </a:cubicBezTo>
                  <a:cubicBezTo>
                    <a:pt x="41174" y="561724"/>
                    <a:pt x="28296" y="1973435"/>
                    <a:pt x="15418" y="2011630"/>
                  </a:cubicBezTo>
                  <a:lnTo>
                    <a:pt x="2540" y="2043715"/>
                  </a:lnTo>
                  <a:cubicBezTo>
                    <a:pt x="0" y="2051354"/>
                    <a:pt x="3971" y="2055937"/>
                    <a:pt x="11125" y="2057465"/>
                  </a:cubicBezTo>
                  <a:cubicBezTo>
                    <a:pt x="19710" y="2058993"/>
                    <a:pt x="22572" y="2065104"/>
                    <a:pt x="25434" y="2072743"/>
                  </a:cubicBezTo>
                  <a:cubicBezTo>
                    <a:pt x="28296" y="2084966"/>
                    <a:pt x="24003" y="2097189"/>
                    <a:pt x="29727" y="2109411"/>
                  </a:cubicBezTo>
                  <a:cubicBezTo>
                    <a:pt x="32588" y="2115522"/>
                    <a:pt x="29727" y="2126217"/>
                    <a:pt x="28296" y="2135384"/>
                  </a:cubicBezTo>
                  <a:cubicBezTo>
                    <a:pt x="26865" y="2147607"/>
                    <a:pt x="29727" y="2159829"/>
                    <a:pt x="34019" y="2170524"/>
                  </a:cubicBezTo>
                  <a:cubicBezTo>
                    <a:pt x="44035" y="2188858"/>
                    <a:pt x="45466" y="2210247"/>
                    <a:pt x="45466" y="2230109"/>
                  </a:cubicBezTo>
                  <a:cubicBezTo>
                    <a:pt x="45466" y="2234693"/>
                    <a:pt x="46897" y="2239276"/>
                    <a:pt x="48328" y="2242332"/>
                  </a:cubicBezTo>
                  <a:cubicBezTo>
                    <a:pt x="51190" y="2245388"/>
                    <a:pt x="56913" y="2248443"/>
                    <a:pt x="62637" y="2249971"/>
                  </a:cubicBezTo>
                  <a:lnTo>
                    <a:pt x="96978" y="2268305"/>
                  </a:lnTo>
                  <a:cubicBezTo>
                    <a:pt x="112718" y="2277472"/>
                    <a:pt x="125595" y="2275944"/>
                    <a:pt x="139904" y="2265249"/>
                  </a:cubicBezTo>
                  <a:cubicBezTo>
                    <a:pt x="141335" y="2263721"/>
                    <a:pt x="145628" y="2262194"/>
                    <a:pt x="147059" y="2262194"/>
                  </a:cubicBezTo>
                  <a:cubicBezTo>
                    <a:pt x="157075" y="2263721"/>
                    <a:pt x="167091" y="2263721"/>
                    <a:pt x="175676" y="2272888"/>
                  </a:cubicBezTo>
                  <a:cubicBezTo>
                    <a:pt x="185692" y="2282055"/>
                    <a:pt x="200001" y="2288167"/>
                    <a:pt x="211448" y="2295806"/>
                  </a:cubicBezTo>
                  <a:cubicBezTo>
                    <a:pt x="218603" y="2300389"/>
                    <a:pt x="227188" y="2306501"/>
                    <a:pt x="231480" y="2312612"/>
                  </a:cubicBezTo>
                  <a:cubicBezTo>
                    <a:pt x="234342" y="2315667"/>
                    <a:pt x="237204" y="2318723"/>
                    <a:pt x="240066" y="2320251"/>
                  </a:cubicBezTo>
                  <a:cubicBezTo>
                    <a:pt x="255805" y="2326362"/>
                    <a:pt x="264391" y="2341641"/>
                    <a:pt x="274407" y="2353863"/>
                  </a:cubicBezTo>
                  <a:cubicBezTo>
                    <a:pt x="282992" y="2364558"/>
                    <a:pt x="294439" y="2370669"/>
                    <a:pt x="307317" y="2372197"/>
                  </a:cubicBezTo>
                  <a:cubicBezTo>
                    <a:pt x="321626" y="2375253"/>
                    <a:pt x="335935" y="2376780"/>
                    <a:pt x="350243" y="2379836"/>
                  </a:cubicBezTo>
                  <a:cubicBezTo>
                    <a:pt x="355967" y="2381364"/>
                    <a:pt x="363121" y="2382892"/>
                    <a:pt x="368845" y="2385947"/>
                  </a:cubicBezTo>
                  <a:cubicBezTo>
                    <a:pt x="375999" y="2389003"/>
                    <a:pt x="383154" y="2389003"/>
                    <a:pt x="388877" y="2393586"/>
                  </a:cubicBezTo>
                  <a:cubicBezTo>
                    <a:pt x="397462" y="2401226"/>
                    <a:pt x="406048" y="2405809"/>
                    <a:pt x="417495" y="2402754"/>
                  </a:cubicBezTo>
                  <a:cubicBezTo>
                    <a:pt x="421787" y="2401226"/>
                    <a:pt x="427511" y="2404281"/>
                    <a:pt x="431803" y="2405809"/>
                  </a:cubicBezTo>
                  <a:cubicBezTo>
                    <a:pt x="433234" y="2405809"/>
                    <a:pt x="434665" y="2407337"/>
                    <a:pt x="436096" y="2407337"/>
                  </a:cubicBezTo>
                  <a:cubicBezTo>
                    <a:pt x="451836" y="2408865"/>
                    <a:pt x="466144" y="2405809"/>
                    <a:pt x="480453" y="2402754"/>
                  </a:cubicBezTo>
                  <a:cubicBezTo>
                    <a:pt x="486177" y="2401226"/>
                    <a:pt x="491900" y="2399698"/>
                    <a:pt x="497624" y="2396642"/>
                  </a:cubicBezTo>
                  <a:cubicBezTo>
                    <a:pt x="513363" y="2389003"/>
                    <a:pt x="529103" y="2381364"/>
                    <a:pt x="543412" y="2372197"/>
                  </a:cubicBezTo>
                  <a:cubicBezTo>
                    <a:pt x="553428" y="2366086"/>
                    <a:pt x="563444" y="2359974"/>
                    <a:pt x="574891" y="2366086"/>
                  </a:cubicBezTo>
                  <a:lnTo>
                    <a:pt x="580615" y="2366086"/>
                  </a:lnTo>
                  <a:cubicBezTo>
                    <a:pt x="590631" y="2366086"/>
                    <a:pt x="600647" y="2364558"/>
                    <a:pt x="609232" y="2363030"/>
                  </a:cubicBezTo>
                  <a:cubicBezTo>
                    <a:pt x="610663" y="2363030"/>
                    <a:pt x="613525" y="2363030"/>
                    <a:pt x="613525" y="2361502"/>
                  </a:cubicBezTo>
                  <a:cubicBezTo>
                    <a:pt x="617818" y="2355391"/>
                    <a:pt x="624972" y="2355391"/>
                    <a:pt x="632126" y="2353863"/>
                  </a:cubicBezTo>
                  <a:cubicBezTo>
                    <a:pt x="643573" y="2352335"/>
                    <a:pt x="655020" y="2352335"/>
                    <a:pt x="663606" y="2344696"/>
                  </a:cubicBezTo>
                  <a:cubicBezTo>
                    <a:pt x="672191" y="2338585"/>
                    <a:pt x="680776" y="2337057"/>
                    <a:pt x="690792" y="2335529"/>
                  </a:cubicBezTo>
                  <a:cubicBezTo>
                    <a:pt x="692223" y="2335529"/>
                    <a:pt x="695085" y="2334001"/>
                    <a:pt x="696516" y="2334001"/>
                  </a:cubicBezTo>
                  <a:cubicBezTo>
                    <a:pt x="703670" y="2332474"/>
                    <a:pt x="710825" y="2327890"/>
                    <a:pt x="716548" y="2329418"/>
                  </a:cubicBezTo>
                  <a:cubicBezTo>
                    <a:pt x="729426" y="2332474"/>
                    <a:pt x="735150" y="2327890"/>
                    <a:pt x="743735" y="2315667"/>
                  </a:cubicBezTo>
                  <a:cubicBezTo>
                    <a:pt x="745166" y="2312612"/>
                    <a:pt x="749458" y="2311084"/>
                    <a:pt x="752320" y="2309556"/>
                  </a:cubicBezTo>
                  <a:cubicBezTo>
                    <a:pt x="759475" y="2308028"/>
                    <a:pt x="766629" y="2309556"/>
                    <a:pt x="773783" y="2308028"/>
                  </a:cubicBezTo>
                  <a:cubicBezTo>
                    <a:pt x="778076" y="2308028"/>
                    <a:pt x="782369" y="2303445"/>
                    <a:pt x="785230" y="2303445"/>
                  </a:cubicBezTo>
                  <a:cubicBezTo>
                    <a:pt x="796677" y="2304973"/>
                    <a:pt x="809555" y="2300389"/>
                    <a:pt x="819571" y="2308028"/>
                  </a:cubicBezTo>
                  <a:cubicBezTo>
                    <a:pt x="821002" y="2309556"/>
                    <a:pt x="823864" y="2309556"/>
                    <a:pt x="826726" y="2309556"/>
                  </a:cubicBezTo>
                  <a:cubicBezTo>
                    <a:pt x="845327" y="2311084"/>
                    <a:pt x="861067" y="2317195"/>
                    <a:pt x="873945" y="2329418"/>
                  </a:cubicBezTo>
                  <a:cubicBezTo>
                    <a:pt x="878237" y="2334001"/>
                    <a:pt x="883961" y="2337057"/>
                    <a:pt x="888254" y="2340113"/>
                  </a:cubicBezTo>
                  <a:cubicBezTo>
                    <a:pt x="892546" y="2343168"/>
                    <a:pt x="898270" y="2343168"/>
                    <a:pt x="902562" y="2344696"/>
                  </a:cubicBezTo>
                  <a:cubicBezTo>
                    <a:pt x="906855" y="2346224"/>
                    <a:pt x="909717" y="2347752"/>
                    <a:pt x="914009" y="2347752"/>
                  </a:cubicBezTo>
                  <a:cubicBezTo>
                    <a:pt x="921164" y="2347752"/>
                    <a:pt x="926887" y="2350807"/>
                    <a:pt x="931180" y="2356919"/>
                  </a:cubicBezTo>
                  <a:cubicBezTo>
                    <a:pt x="932611" y="2358447"/>
                    <a:pt x="934042" y="2359974"/>
                    <a:pt x="935473" y="2363030"/>
                  </a:cubicBezTo>
                  <a:cubicBezTo>
                    <a:pt x="934042" y="2367614"/>
                    <a:pt x="942627" y="2379836"/>
                    <a:pt x="948350" y="2379836"/>
                  </a:cubicBezTo>
                  <a:cubicBezTo>
                    <a:pt x="958367" y="2379836"/>
                    <a:pt x="968383" y="2382892"/>
                    <a:pt x="976968" y="2390531"/>
                  </a:cubicBezTo>
                  <a:cubicBezTo>
                    <a:pt x="978399" y="2392059"/>
                    <a:pt x="981261" y="2392059"/>
                    <a:pt x="984122" y="2390531"/>
                  </a:cubicBezTo>
                  <a:cubicBezTo>
                    <a:pt x="988415" y="2389003"/>
                    <a:pt x="991277" y="2389003"/>
                    <a:pt x="994139" y="2393586"/>
                  </a:cubicBezTo>
                  <a:cubicBezTo>
                    <a:pt x="995569" y="2395115"/>
                    <a:pt x="1001293" y="2395115"/>
                    <a:pt x="1004155" y="2395115"/>
                  </a:cubicBezTo>
                  <a:cubicBezTo>
                    <a:pt x="1011309" y="2395115"/>
                    <a:pt x="1019894" y="2393586"/>
                    <a:pt x="1027049" y="2395115"/>
                  </a:cubicBezTo>
                  <a:cubicBezTo>
                    <a:pt x="1039927" y="2396642"/>
                    <a:pt x="1051374" y="2398170"/>
                    <a:pt x="1064252" y="2401226"/>
                  </a:cubicBezTo>
                  <a:cubicBezTo>
                    <a:pt x="1067113" y="2401226"/>
                    <a:pt x="1069975" y="2402754"/>
                    <a:pt x="1071406" y="2404281"/>
                  </a:cubicBezTo>
                  <a:cubicBezTo>
                    <a:pt x="1074268" y="2411920"/>
                    <a:pt x="1081422" y="2411920"/>
                    <a:pt x="1085715" y="2413448"/>
                  </a:cubicBezTo>
                  <a:cubicBezTo>
                    <a:pt x="1090007" y="2414976"/>
                    <a:pt x="1095731" y="2416504"/>
                    <a:pt x="1098593" y="2416504"/>
                  </a:cubicBezTo>
                  <a:cubicBezTo>
                    <a:pt x="1100024" y="2414976"/>
                    <a:pt x="1102885" y="2413448"/>
                    <a:pt x="1105747" y="2410393"/>
                  </a:cubicBezTo>
                  <a:cubicBezTo>
                    <a:pt x="1100024" y="2410393"/>
                    <a:pt x="1097162" y="2411920"/>
                    <a:pt x="1094300" y="2411920"/>
                  </a:cubicBezTo>
                  <a:cubicBezTo>
                    <a:pt x="1100024" y="2404281"/>
                    <a:pt x="1105747" y="2402754"/>
                    <a:pt x="1112901" y="2407337"/>
                  </a:cubicBezTo>
                  <a:cubicBezTo>
                    <a:pt x="1121487" y="2414976"/>
                    <a:pt x="1128641" y="2414976"/>
                    <a:pt x="1138657" y="2407337"/>
                  </a:cubicBezTo>
                  <a:lnTo>
                    <a:pt x="1147243" y="2402754"/>
                  </a:lnTo>
                  <a:lnTo>
                    <a:pt x="1147243" y="2395115"/>
                  </a:lnTo>
                  <a:cubicBezTo>
                    <a:pt x="1151535" y="2396642"/>
                    <a:pt x="1155828" y="2399698"/>
                    <a:pt x="1158690" y="2399698"/>
                  </a:cubicBezTo>
                  <a:cubicBezTo>
                    <a:pt x="1167275" y="2395115"/>
                    <a:pt x="1175860" y="2390531"/>
                    <a:pt x="1183014" y="2384419"/>
                  </a:cubicBezTo>
                  <a:cubicBezTo>
                    <a:pt x="1191600" y="2378308"/>
                    <a:pt x="1198754" y="2370669"/>
                    <a:pt x="1205909" y="2364558"/>
                  </a:cubicBezTo>
                  <a:cubicBezTo>
                    <a:pt x="1207339" y="2364558"/>
                    <a:pt x="1207339" y="2363030"/>
                    <a:pt x="1208770" y="2363030"/>
                  </a:cubicBezTo>
                  <a:cubicBezTo>
                    <a:pt x="1218786" y="2359974"/>
                    <a:pt x="1227372" y="2358447"/>
                    <a:pt x="1237388" y="2355391"/>
                  </a:cubicBezTo>
                  <a:cubicBezTo>
                    <a:pt x="1243111" y="2353863"/>
                    <a:pt x="1247404" y="2350807"/>
                    <a:pt x="1253128" y="2349280"/>
                  </a:cubicBezTo>
                  <a:cubicBezTo>
                    <a:pt x="1257420" y="2347752"/>
                    <a:pt x="1260282" y="2347752"/>
                    <a:pt x="1264575" y="2346224"/>
                  </a:cubicBezTo>
                  <a:lnTo>
                    <a:pt x="1278883" y="2346224"/>
                  </a:lnTo>
                  <a:cubicBezTo>
                    <a:pt x="1281745" y="2346224"/>
                    <a:pt x="1286038" y="2346224"/>
                    <a:pt x="1288899" y="2344696"/>
                  </a:cubicBezTo>
                  <a:cubicBezTo>
                    <a:pt x="1290330" y="2341641"/>
                    <a:pt x="1293192" y="2337057"/>
                    <a:pt x="1294623" y="2337057"/>
                  </a:cubicBezTo>
                  <a:cubicBezTo>
                    <a:pt x="1298916" y="2337057"/>
                    <a:pt x="1301777" y="2340113"/>
                    <a:pt x="1306070" y="2341641"/>
                  </a:cubicBezTo>
                  <a:cubicBezTo>
                    <a:pt x="1307501" y="2341641"/>
                    <a:pt x="1307501" y="2343168"/>
                    <a:pt x="1307501" y="2344696"/>
                  </a:cubicBezTo>
                  <a:cubicBezTo>
                    <a:pt x="1313224" y="2350807"/>
                    <a:pt x="1317517" y="2358447"/>
                    <a:pt x="1323241" y="2364558"/>
                  </a:cubicBezTo>
                  <a:cubicBezTo>
                    <a:pt x="1330395" y="2372197"/>
                    <a:pt x="1337549" y="2372197"/>
                    <a:pt x="1341842" y="2367614"/>
                  </a:cubicBezTo>
                  <a:cubicBezTo>
                    <a:pt x="1348996" y="2361502"/>
                    <a:pt x="1354720" y="2356919"/>
                    <a:pt x="1364736" y="2359974"/>
                  </a:cubicBezTo>
                  <a:cubicBezTo>
                    <a:pt x="1366167" y="2359974"/>
                    <a:pt x="1369029" y="2361502"/>
                    <a:pt x="1370460" y="2359974"/>
                  </a:cubicBezTo>
                  <a:cubicBezTo>
                    <a:pt x="1377614" y="2356919"/>
                    <a:pt x="1386199" y="2353863"/>
                    <a:pt x="1393354" y="2349280"/>
                  </a:cubicBezTo>
                  <a:cubicBezTo>
                    <a:pt x="1397646" y="2347752"/>
                    <a:pt x="1403370" y="2347752"/>
                    <a:pt x="1404801" y="2344696"/>
                  </a:cubicBezTo>
                  <a:cubicBezTo>
                    <a:pt x="1409093" y="2335529"/>
                    <a:pt x="1416248" y="2330946"/>
                    <a:pt x="1423402" y="2324834"/>
                  </a:cubicBezTo>
                  <a:cubicBezTo>
                    <a:pt x="1427695" y="2320251"/>
                    <a:pt x="1431987" y="2314140"/>
                    <a:pt x="1436280" y="2312612"/>
                  </a:cubicBezTo>
                  <a:cubicBezTo>
                    <a:pt x="1446296" y="2309556"/>
                    <a:pt x="1453450" y="2300389"/>
                    <a:pt x="1462036" y="2294278"/>
                  </a:cubicBezTo>
                  <a:cubicBezTo>
                    <a:pt x="1469190" y="2289694"/>
                    <a:pt x="1473483" y="2280528"/>
                    <a:pt x="1480637" y="2279000"/>
                  </a:cubicBezTo>
                  <a:cubicBezTo>
                    <a:pt x="1492084" y="2275944"/>
                    <a:pt x="1500669" y="2268305"/>
                    <a:pt x="1510686" y="2260666"/>
                  </a:cubicBezTo>
                  <a:cubicBezTo>
                    <a:pt x="1516409" y="2256082"/>
                    <a:pt x="1523564" y="2253027"/>
                    <a:pt x="1530718" y="2254554"/>
                  </a:cubicBezTo>
                  <a:cubicBezTo>
                    <a:pt x="1535011" y="2256082"/>
                    <a:pt x="1540734" y="2254554"/>
                    <a:pt x="1543596" y="2253027"/>
                  </a:cubicBezTo>
                  <a:cubicBezTo>
                    <a:pt x="1549319" y="2249971"/>
                    <a:pt x="1555043" y="2245388"/>
                    <a:pt x="1560766" y="2242332"/>
                  </a:cubicBezTo>
                  <a:cubicBezTo>
                    <a:pt x="1565059" y="2239276"/>
                    <a:pt x="1569352" y="2236221"/>
                    <a:pt x="1573644" y="2236221"/>
                  </a:cubicBezTo>
                  <a:cubicBezTo>
                    <a:pt x="1587953" y="2234693"/>
                    <a:pt x="1599400" y="2231637"/>
                    <a:pt x="1606554" y="2216359"/>
                  </a:cubicBezTo>
                  <a:cubicBezTo>
                    <a:pt x="1609416" y="2210247"/>
                    <a:pt x="1623725" y="2202608"/>
                    <a:pt x="1629448" y="2205664"/>
                  </a:cubicBezTo>
                  <a:cubicBezTo>
                    <a:pt x="1639465" y="2210247"/>
                    <a:pt x="1646619" y="2207192"/>
                    <a:pt x="1652343" y="2198025"/>
                  </a:cubicBezTo>
                  <a:cubicBezTo>
                    <a:pt x="1656635" y="2193441"/>
                    <a:pt x="1662359" y="2194969"/>
                    <a:pt x="1666651" y="2198025"/>
                  </a:cubicBezTo>
                  <a:cubicBezTo>
                    <a:pt x="1669513" y="2201080"/>
                    <a:pt x="1672375" y="2202608"/>
                    <a:pt x="1675237" y="2202608"/>
                  </a:cubicBezTo>
                  <a:cubicBezTo>
                    <a:pt x="1685253" y="2204136"/>
                    <a:pt x="1696700" y="2202608"/>
                    <a:pt x="1706716" y="2204136"/>
                  </a:cubicBezTo>
                  <a:cubicBezTo>
                    <a:pt x="1715301" y="2205664"/>
                    <a:pt x="1723886" y="2202608"/>
                    <a:pt x="1729610" y="2196497"/>
                  </a:cubicBezTo>
                  <a:cubicBezTo>
                    <a:pt x="1735333" y="2190386"/>
                    <a:pt x="1739626" y="2190386"/>
                    <a:pt x="1748211" y="2193441"/>
                  </a:cubicBezTo>
                  <a:cubicBezTo>
                    <a:pt x="1755366" y="2196497"/>
                    <a:pt x="1761089" y="2204136"/>
                    <a:pt x="1771105" y="2202608"/>
                  </a:cubicBezTo>
                  <a:cubicBezTo>
                    <a:pt x="1779691" y="2201080"/>
                    <a:pt x="1789707" y="2205664"/>
                    <a:pt x="1799723" y="2201080"/>
                  </a:cubicBezTo>
                  <a:lnTo>
                    <a:pt x="1805446" y="2201080"/>
                  </a:lnTo>
                  <a:cubicBezTo>
                    <a:pt x="1814032" y="2204136"/>
                    <a:pt x="1822617" y="2205664"/>
                    <a:pt x="1829771" y="2213303"/>
                  </a:cubicBezTo>
                  <a:cubicBezTo>
                    <a:pt x="1838357" y="2220942"/>
                    <a:pt x="1839788" y="2164413"/>
                    <a:pt x="1848373" y="2170524"/>
                  </a:cubicBezTo>
                  <a:cubicBezTo>
                    <a:pt x="1861251" y="2179691"/>
                    <a:pt x="1858389" y="2170524"/>
                    <a:pt x="1871267" y="2178163"/>
                  </a:cubicBezTo>
                  <a:cubicBezTo>
                    <a:pt x="1881283" y="2182747"/>
                    <a:pt x="1876991" y="2165941"/>
                    <a:pt x="1888437" y="2168996"/>
                  </a:cubicBezTo>
                  <a:cubicBezTo>
                    <a:pt x="1889868" y="2168996"/>
                    <a:pt x="1907039" y="2181219"/>
                    <a:pt x="1907039" y="2179691"/>
                  </a:cubicBezTo>
                  <a:cubicBezTo>
                    <a:pt x="1914193" y="2175108"/>
                    <a:pt x="1921348" y="2129273"/>
                    <a:pt x="1928502" y="2130801"/>
                  </a:cubicBezTo>
                  <a:cubicBezTo>
                    <a:pt x="1942811" y="2135384"/>
                    <a:pt x="1955689" y="2132328"/>
                    <a:pt x="1968567" y="2126217"/>
                  </a:cubicBezTo>
                  <a:cubicBezTo>
                    <a:pt x="1975721" y="2123162"/>
                    <a:pt x="1987168" y="2112467"/>
                    <a:pt x="1992892" y="2117050"/>
                  </a:cubicBezTo>
                  <a:cubicBezTo>
                    <a:pt x="2002908" y="2124689"/>
                    <a:pt x="2012924" y="2127745"/>
                    <a:pt x="2024371" y="2129273"/>
                  </a:cubicBezTo>
                  <a:cubicBezTo>
                    <a:pt x="2025802" y="2129273"/>
                    <a:pt x="2027233" y="2130801"/>
                    <a:pt x="2028663" y="2132328"/>
                  </a:cubicBezTo>
                  <a:cubicBezTo>
                    <a:pt x="2032956" y="2138440"/>
                    <a:pt x="2052988" y="2121634"/>
                    <a:pt x="2057281" y="2127745"/>
                  </a:cubicBezTo>
                  <a:cubicBezTo>
                    <a:pt x="2063005" y="2136912"/>
                    <a:pt x="2068728" y="2146079"/>
                    <a:pt x="2074452" y="2153718"/>
                  </a:cubicBezTo>
                  <a:cubicBezTo>
                    <a:pt x="2077314" y="2156774"/>
                    <a:pt x="2081606" y="2158302"/>
                    <a:pt x="2083037" y="2161357"/>
                  </a:cubicBezTo>
                  <a:cubicBezTo>
                    <a:pt x="2084468" y="2168996"/>
                    <a:pt x="2087330" y="2172052"/>
                    <a:pt x="2094484" y="2172052"/>
                  </a:cubicBezTo>
                  <a:cubicBezTo>
                    <a:pt x="2098777" y="2172052"/>
                    <a:pt x="2103069" y="2173580"/>
                    <a:pt x="2105931" y="2176635"/>
                  </a:cubicBezTo>
                  <a:cubicBezTo>
                    <a:pt x="2113085" y="2181219"/>
                    <a:pt x="2118809" y="2185802"/>
                    <a:pt x="2124532" y="2190386"/>
                  </a:cubicBezTo>
                  <a:cubicBezTo>
                    <a:pt x="2131687" y="2194969"/>
                    <a:pt x="2138841" y="2199553"/>
                    <a:pt x="2141703" y="2207192"/>
                  </a:cubicBezTo>
                  <a:cubicBezTo>
                    <a:pt x="2143134" y="2210247"/>
                    <a:pt x="2144565" y="2211775"/>
                    <a:pt x="2145995" y="2213303"/>
                  </a:cubicBezTo>
                  <a:cubicBezTo>
                    <a:pt x="2151719" y="2219415"/>
                    <a:pt x="2157443" y="2223998"/>
                    <a:pt x="2163166" y="2230109"/>
                  </a:cubicBezTo>
                  <a:cubicBezTo>
                    <a:pt x="2171751" y="2237749"/>
                    <a:pt x="2178906" y="2246915"/>
                    <a:pt x="2187491" y="2254554"/>
                  </a:cubicBezTo>
                  <a:cubicBezTo>
                    <a:pt x="2190353" y="2256082"/>
                    <a:pt x="2193214" y="2259138"/>
                    <a:pt x="2196076" y="2260666"/>
                  </a:cubicBezTo>
                  <a:cubicBezTo>
                    <a:pt x="2201800" y="2263721"/>
                    <a:pt x="2207523" y="2266777"/>
                    <a:pt x="2211816" y="2271361"/>
                  </a:cubicBezTo>
                  <a:cubicBezTo>
                    <a:pt x="2216109" y="2275944"/>
                    <a:pt x="2236141" y="2248443"/>
                    <a:pt x="2239003" y="2254554"/>
                  </a:cubicBezTo>
                  <a:cubicBezTo>
                    <a:pt x="2239003" y="2256082"/>
                    <a:pt x="2240433" y="2256082"/>
                    <a:pt x="2241865" y="2256082"/>
                  </a:cubicBezTo>
                  <a:cubicBezTo>
                    <a:pt x="2250450" y="2263721"/>
                    <a:pt x="2259035" y="2260666"/>
                    <a:pt x="2267620" y="2257610"/>
                  </a:cubicBezTo>
                  <a:cubicBezTo>
                    <a:pt x="2270482" y="2256082"/>
                    <a:pt x="2273344" y="2254554"/>
                    <a:pt x="2274775" y="2256082"/>
                  </a:cubicBezTo>
                  <a:cubicBezTo>
                    <a:pt x="2284791" y="2260666"/>
                    <a:pt x="2291945" y="2271361"/>
                    <a:pt x="2304823" y="2272888"/>
                  </a:cubicBezTo>
                  <a:cubicBezTo>
                    <a:pt x="2304823" y="2272888"/>
                    <a:pt x="2306254" y="2272888"/>
                    <a:pt x="2306254" y="2274416"/>
                  </a:cubicBezTo>
                  <a:cubicBezTo>
                    <a:pt x="2309116" y="2283583"/>
                    <a:pt x="2317701" y="2283583"/>
                    <a:pt x="2324855" y="2285111"/>
                  </a:cubicBezTo>
                  <a:cubicBezTo>
                    <a:pt x="2329148" y="2285111"/>
                    <a:pt x="2333441" y="2286639"/>
                    <a:pt x="2336302" y="2288167"/>
                  </a:cubicBezTo>
                  <a:cubicBezTo>
                    <a:pt x="2344888" y="2292750"/>
                    <a:pt x="2353473" y="2298861"/>
                    <a:pt x="2363489" y="2301917"/>
                  </a:cubicBezTo>
                  <a:cubicBezTo>
                    <a:pt x="2376367" y="2306501"/>
                    <a:pt x="2389245" y="2309556"/>
                    <a:pt x="2399261" y="2317195"/>
                  </a:cubicBezTo>
                  <a:cubicBezTo>
                    <a:pt x="2400692" y="2317195"/>
                    <a:pt x="2402123" y="2317195"/>
                    <a:pt x="2402123" y="2318723"/>
                  </a:cubicBezTo>
                  <a:cubicBezTo>
                    <a:pt x="2406416" y="2321779"/>
                    <a:pt x="2413570" y="2323306"/>
                    <a:pt x="2416432" y="2327890"/>
                  </a:cubicBezTo>
                  <a:cubicBezTo>
                    <a:pt x="2420724" y="2337057"/>
                    <a:pt x="2432171" y="2335529"/>
                    <a:pt x="2437895" y="2343168"/>
                  </a:cubicBezTo>
                  <a:lnTo>
                    <a:pt x="2439326" y="2343168"/>
                  </a:lnTo>
                  <a:cubicBezTo>
                    <a:pt x="2445049" y="2343168"/>
                    <a:pt x="2450773" y="2344696"/>
                    <a:pt x="2457927" y="2344696"/>
                  </a:cubicBezTo>
                  <a:cubicBezTo>
                    <a:pt x="2460789" y="2343168"/>
                    <a:pt x="2465081" y="2340113"/>
                    <a:pt x="2467943" y="2340113"/>
                  </a:cubicBezTo>
                  <a:cubicBezTo>
                    <a:pt x="2480821" y="2344696"/>
                    <a:pt x="2493699" y="2344696"/>
                    <a:pt x="2502284" y="2332474"/>
                  </a:cubicBezTo>
                  <a:cubicBezTo>
                    <a:pt x="2503715" y="2330946"/>
                    <a:pt x="2506577" y="2330946"/>
                    <a:pt x="2509439" y="2330946"/>
                  </a:cubicBezTo>
                  <a:lnTo>
                    <a:pt x="2520886" y="2330946"/>
                  </a:lnTo>
                  <a:cubicBezTo>
                    <a:pt x="2533764" y="2327890"/>
                    <a:pt x="2545211" y="2324834"/>
                    <a:pt x="2558088" y="2323306"/>
                  </a:cubicBezTo>
                  <a:cubicBezTo>
                    <a:pt x="2563812" y="2321779"/>
                    <a:pt x="2570967" y="2324834"/>
                    <a:pt x="2576690" y="2326362"/>
                  </a:cubicBezTo>
                  <a:cubicBezTo>
                    <a:pt x="2582413" y="2327890"/>
                    <a:pt x="2588137" y="2327890"/>
                    <a:pt x="2593860" y="2327890"/>
                  </a:cubicBezTo>
                  <a:cubicBezTo>
                    <a:pt x="2601015" y="2327890"/>
                    <a:pt x="2606738" y="2324834"/>
                    <a:pt x="2613893" y="2324834"/>
                  </a:cubicBezTo>
                  <a:cubicBezTo>
                    <a:pt x="2619616" y="2323306"/>
                    <a:pt x="2626771" y="2323306"/>
                    <a:pt x="2632494" y="2321779"/>
                  </a:cubicBezTo>
                  <a:cubicBezTo>
                    <a:pt x="2645372" y="2318723"/>
                    <a:pt x="2656819" y="2315667"/>
                    <a:pt x="2669697" y="2314140"/>
                  </a:cubicBezTo>
                  <a:cubicBezTo>
                    <a:pt x="2678282" y="2262194"/>
                    <a:pt x="2676851" y="2201080"/>
                    <a:pt x="2676851" y="2138440"/>
                  </a:cubicBezTo>
                  <a:close/>
                </a:path>
              </a:pathLst>
            </a:custGeom>
            <a:blipFill>
              <a:blip r:embed="rId5"/>
              <a:stretch>
                <a:fillRect l="-17824" t="-52" r="-17826" b="-52"/>
              </a:stretch>
            </a:blipFill>
          </p:spPr>
        </p:sp>
      </p:grpSp>
      <p:sp>
        <p:nvSpPr>
          <p:cNvPr id="9" name="Freeform 9"/>
          <p:cNvSpPr/>
          <p:nvPr/>
        </p:nvSpPr>
        <p:spPr>
          <a:xfrm>
            <a:off x="0" y="0"/>
            <a:ext cx="11089589" cy="6460679"/>
          </a:xfrm>
          <a:custGeom>
            <a:avLst/>
            <a:gdLst/>
            <a:ahLst/>
            <a:cxnLst/>
            <a:rect l="l" t="t" r="r" b="b"/>
            <a:pathLst>
              <a:path w="16634384" h="9691019">
                <a:moveTo>
                  <a:pt x="0" y="0"/>
                </a:moveTo>
                <a:lnTo>
                  <a:pt x="16634384" y="0"/>
                </a:lnTo>
                <a:lnTo>
                  <a:pt x="16634384" y="9691019"/>
                </a:lnTo>
                <a:lnTo>
                  <a:pt x="0" y="9691019"/>
                </a:lnTo>
                <a:lnTo>
                  <a:pt x="0" y="0"/>
                </a:lnTo>
                <a:close/>
              </a:path>
            </a:pathLst>
          </a:custGeom>
          <a:blipFill>
            <a:blip r:embed="rId6"/>
            <a:stretch>
              <a:fillRect t="-13068" b="-13068"/>
            </a:stretch>
          </a:blipFill>
        </p:spPr>
      </p:sp>
      <p:sp>
        <p:nvSpPr>
          <p:cNvPr id="10" name="TextBox 10"/>
          <p:cNvSpPr txBox="1"/>
          <p:nvPr/>
        </p:nvSpPr>
        <p:spPr>
          <a:xfrm>
            <a:off x="1278505" y="298762"/>
            <a:ext cx="4023413" cy="699135"/>
          </a:xfrm>
          <a:prstGeom prst="rect">
            <a:avLst/>
          </a:prstGeom>
        </p:spPr>
        <p:txBody>
          <a:bodyPr lIns="0" tIns="0" rIns="0" bIns="0" rtlCol="0" anchor="t">
            <a:spAutoFit/>
          </a:bodyPr>
          <a:lstStyle/>
          <a:p>
            <a:pPr marL="0" lvl="0" indent="0" algn="ctr">
              <a:lnSpc>
                <a:spcPts val="5455"/>
              </a:lnSpc>
            </a:pPr>
            <a:r>
              <a:rPr lang="en-US" sz="3220" spc="28">
                <a:solidFill>
                  <a:srgbClr val="FF3131"/>
                </a:solidFill>
                <a:latin typeface="Tahoma" panose="020B0604030504040204" pitchFamily="34" charset="0"/>
                <a:ea typeface="Carelia" panose="00000500000000000000"/>
                <a:cs typeface="Tahoma" panose="020B0604030504040204" pitchFamily="34" charset="0"/>
                <a:sym typeface="Carelia" panose="00000500000000000000"/>
              </a:rPr>
              <a:t>2.Hoạt động kinh tế</a:t>
            </a:r>
          </a:p>
        </p:txBody>
      </p:sp>
      <p:sp>
        <p:nvSpPr>
          <p:cNvPr id="11" name="Freeform 11"/>
          <p:cNvSpPr/>
          <p:nvPr/>
        </p:nvSpPr>
        <p:spPr>
          <a:xfrm rot="8718388">
            <a:off x="7804063" y="4538874"/>
            <a:ext cx="8085337" cy="5196195"/>
          </a:xfrm>
          <a:custGeom>
            <a:avLst/>
            <a:gdLst/>
            <a:ahLst/>
            <a:cxnLst/>
            <a:rect l="l" t="t" r="r" b="b"/>
            <a:pathLst>
              <a:path w="12128005" h="7794293">
                <a:moveTo>
                  <a:pt x="0" y="0"/>
                </a:moveTo>
                <a:lnTo>
                  <a:pt x="12128005" y="0"/>
                </a:lnTo>
                <a:lnTo>
                  <a:pt x="12128005" y="7794294"/>
                </a:lnTo>
                <a:lnTo>
                  <a:pt x="0" y="7794294"/>
                </a:lnTo>
                <a:lnTo>
                  <a:pt x="0" y="0"/>
                </a:lnTo>
                <a:close/>
              </a:path>
            </a:pathLst>
          </a:custGeom>
          <a:blipFill>
            <a:blip r:embed="rId7"/>
            <a:stretch>
              <a:fillRect/>
            </a:stretch>
          </a:blipFill>
        </p:spPr>
      </p:sp>
      <p:sp>
        <p:nvSpPr>
          <p:cNvPr id="12" name="Freeform 12"/>
          <p:cNvSpPr/>
          <p:nvPr/>
        </p:nvSpPr>
        <p:spPr>
          <a:xfrm rot="588402">
            <a:off x="9854694" y="4440961"/>
            <a:ext cx="2169767" cy="2153430"/>
          </a:xfrm>
          <a:custGeom>
            <a:avLst/>
            <a:gdLst/>
            <a:ahLst/>
            <a:cxnLst/>
            <a:rect l="l" t="t" r="r" b="b"/>
            <a:pathLst>
              <a:path w="3254651" h="3230145">
                <a:moveTo>
                  <a:pt x="0" y="0"/>
                </a:moveTo>
                <a:lnTo>
                  <a:pt x="3254650" y="0"/>
                </a:lnTo>
                <a:lnTo>
                  <a:pt x="3254650" y="3230145"/>
                </a:lnTo>
                <a:lnTo>
                  <a:pt x="0" y="3230145"/>
                </a:lnTo>
                <a:lnTo>
                  <a:pt x="0" y="0"/>
                </a:lnTo>
                <a:close/>
              </a:path>
            </a:pathLst>
          </a:custGeom>
          <a:blipFill>
            <a:blip r:embed="rId8"/>
            <a:stretch>
              <a:fillRect l="-16164" r="-16164"/>
            </a:stretch>
          </a:blipFill>
        </p:spPr>
      </p:sp>
      <p:sp>
        <p:nvSpPr>
          <p:cNvPr id="13" name="Freeform 13"/>
          <p:cNvSpPr/>
          <p:nvPr/>
        </p:nvSpPr>
        <p:spPr>
          <a:xfrm rot="27259">
            <a:off x="4942669" y="-369613"/>
            <a:ext cx="718499" cy="739227"/>
          </a:xfrm>
          <a:custGeom>
            <a:avLst/>
            <a:gdLst/>
            <a:ahLst/>
            <a:cxnLst/>
            <a:rect l="l" t="t" r="r" b="b"/>
            <a:pathLst>
              <a:path w="1077748" h="1108840">
                <a:moveTo>
                  <a:pt x="0" y="0"/>
                </a:moveTo>
                <a:lnTo>
                  <a:pt x="1077748" y="0"/>
                </a:lnTo>
                <a:lnTo>
                  <a:pt x="1077748" y="1108840"/>
                </a:lnTo>
                <a:lnTo>
                  <a:pt x="0" y="1108840"/>
                </a:lnTo>
                <a:lnTo>
                  <a:pt x="0" y="0"/>
                </a:lnTo>
                <a:close/>
              </a:path>
            </a:pathLst>
          </a:custGeom>
          <a:blipFill>
            <a:blip r:embed="rId9"/>
            <a:stretch>
              <a:fillRect l="-477" r="-477"/>
            </a:stretch>
          </a:blipFill>
        </p:spPr>
      </p:sp>
      <p:sp>
        <p:nvSpPr>
          <p:cNvPr id="14" name="Freeform 14"/>
          <p:cNvSpPr/>
          <p:nvPr/>
        </p:nvSpPr>
        <p:spPr>
          <a:xfrm rot="-2700000">
            <a:off x="-2014423" y="1361566"/>
            <a:ext cx="3411444" cy="848597"/>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10"/>
            <a:stretch>
              <a:fillRect/>
            </a:stretch>
          </a:blipFill>
        </p:spPr>
      </p:sp>
      <p:sp>
        <p:nvSpPr>
          <p:cNvPr id="15" name="Freeform 15"/>
          <p:cNvSpPr/>
          <p:nvPr/>
        </p:nvSpPr>
        <p:spPr>
          <a:xfrm rot="-3569674">
            <a:off x="-1623682" y="-719025"/>
            <a:ext cx="2629961" cy="2583937"/>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11"/>
            <a:stretch>
              <a:fillRect/>
            </a:stretch>
          </a:blipFill>
        </p:spPr>
      </p:sp>
      <p:sp>
        <p:nvSpPr>
          <p:cNvPr id="16" name="TextBox 16"/>
          <p:cNvSpPr txBox="1"/>
          <p:nvPr/>
        </p:nvSpPr>
        <p:spPr>
          <a:xfrm>
            <a:off x="180419" y="1129795"/>
            <a:ext cx="10826529" cy="1985010"/>
          </a:xfrm>
          <a:prstGeom prst="rect">
            <a:avLst/>
          </a:prstGeom>
        </p:spPr>
        <p:txBody>
          <a:bodyPr lIns="0" tIns="0" rIns="0" bIns="0" rtlCol="0" anchor="t">
            <a:spAutoFit/>
          </a:bodyPr>
          <a:lstStyle/>
          <a:p>
            <a:pPr algn="ctr">
              <a:lnSpc>
                <a:spcPct val="100000"/>
              </a:lnSpc>
            </a:pPr>
            <a:r>
              <a:rPr lang="en-US" sz="2145">
                <a:solidFill>
                  <a:srgbClr val="5A4F56"/>
                </a:solidFill>
                <a:latin typeface="Tahoma" panose="020B0604030504040204" pitchFamily="34" charset="0"/>
                <a:ea typeface="Noto Sans" panose="020B0502040504020204"/>
                <a:cs typeface="Tahoma" panose="020B0604030504040204" pitchFamily="34" charset="0"/>
                <a:sym typeface="Noto Sans" panose="020B0502040504020204"/>
              </a:rPr>
              <a:t>+ Ngành kinh tế chủ đạo vẫn là lúa nước                                                                     </a:t>
            </a:r>
          </a:p>
          <a:p>
            <a:pPr algn="ctr">
              <a:lnSpc>
                <a:spcPct val="100000"/>
              </a:lnSpc>
            </a:pPr>
            <a:r>
              <a:rPr lang="en-US" sz="2145">
                <a:solidFill>
                  <a:srgbClr val="5A4F56"/>
                </a:solidFill>
                <a:latin typeface="Tahoma" panose="020B0604030504040204" pitchFamily="34" charset="0"/>
                <a:ea typeface="Noto Sans" panose="020B0502040504020204"/>
                <a:cs typeface="Tahoma" panose="020B0604030504040204" pitchFamily="34" charset="0"/>
                <a:sym typeface="Noto Sans" panose="020B0502040504020204"/>
              </a:rPr>
              <a:t>+ Có sự kế thừa về kinh nghiệm trong công việc sản xuất mùa vụ, tiếp tục cuộc khai hoang, mở rộng đất đai làm tăng diện tích trồng trọt.                                             </a:t>
            </a:r>
          </a:p>
          <a:p>
            <a:pPr algn="ctr">
              <a:lnSpc>
                <a:spcPct val="100000"/>
              </a:lnSpc>
            </a:pPr>
            <a:r>
              <a:rPr lang="en-US" sz="2145">
                <a:solidFill>
                  <a:srgbClr val="5A4F56"/>
                </a:solidFill>
                <a:latin typeface="Tahoma" panose="020B0604030504040204" pitchFamily="34" charset="0"/>
                <a:ea typeface="Noto Sans" panose="020B0502040504020204"/>
                <a:cs typeface="Tahoma" panose="020B0604030504040204" pitchFamily="34" charset="0"/>
                <a:sym typeface="Noto Sans" panose="020B0502040504020204"/>
              </a:rPr>
              <a:t>+ Dựa trên những bước tiến lớn ở thời kì trước về công cụ và kĩ thuật canh tác, việc sử dụng công cụ lao động bằng sắt, sử dụng sức kéo trâu bò và thâm canh hai, ba vụ lúa trong một năm trở nên phổ biến, góp phần tăng năng suất lao động.                                                        </a:t>
            </a:r>
            <a:r>
              <a:rPr lang="en-US" sz="2145">
                <a:solidFill>
                  <a:srgbClr val="5A4F56"/>
                </a:solidFill>
                <a:latin typeface="Noto Sans" panose="020B0502040504020204"/>
                <a:ea typeface="Noto Sans" panose="020B0502040504020204"/>
                <a:cs typeface="Noto Sans" panose="020B0502040504020204"/>
                <a:sym typeface="Noto Sans" panose="020B0502040504020204"/>
              </a:rPr>
              <a:t>               </a:t>
            </a:r>
          </a:p>
        </p:txBody>
      </p:sp>
      <p:sp>
        <p:nvSpPr>
          <p:cNvPr id="17" name="TextBox 17"/>
          <p:cNvSpPr txBox="1"/>
          <p:nvPr/>
        </p:nvSpPr>
        <p:spPr>
          <a:xfrm>
            <a:off x="588089" y="4331067"/>
            <a:ext cx="10501348" cy="1775460"/>
          </a:xfrm>
          <a:prstGeom prst="rect">
            <a:avLst/>
          </a:prstGeom>
        </p:spPr>
        <p:txBody>
          <a:bodyPr lIns="0" tIns="0" rIns="0" bIns="0" rtlCol="0" anchor="t">
            <a:spAutoFit/>
          </a:bodyPr>
          <a:lstStyle/>
          <a:p>
            <a:pPr algn="ctr">
              <a:lnSpc>
                <a:spcPts val="4615"/>
              </a:lnSpc>
            </a:pPr>
            <a:r>
              <a:rPr lang="en-US" sz="2200">
                <a:solidFill>
                  <a:srgbClr val="605048"/>
                </a:solidFill>
                <a:latin typeface="Tahoma" panose="020B0604030504040204" pitchFamily="34" charset="0"/>
                <a:ea typeface="Noto Sans" panose="020B0502040504020204"/>
                <a:cs typeface="Tahoma" panose="020B0604030504040204" pitchFamily="34" charset="0"/>
                <a:sym typeface="Noto Sans" panose="020B0502040504020204"/>
              </a:rPr>
              <a:t>+ Ngoài ra dưới thời văn minh Đại Việt còn trồng nhiều cây lương thực khác như: ngô, khoai, sắn, và có sự quan tâm, đề ra nhiều chính sách, phát triển quy mô nông nghiệp; đắp đê, ban hành phép “ quân điến”.                </a:t>
            </a:r>
            <a:r>
              <a:rPr lang="en-US" sz="2200">
                <a:solidFill>
                  <a:srgbClr val="605048"/>
                </a:solidFill>
                <a:latin typeface="Noto Sans" panose="020B0502040504020204"/>
                <a:ea typeface="Noto Sans" panose="020B0502040504020204"/>
                <a:cs typeface="Noto Sans" panose="020B0502040504020204"/>
                <a:sym typeface="Noto Sans" panose="020B0502040504020204"/>
              </a:rPr>
              <a:t>                                                              </a:t>
            </a:r>
          </a:p>
        </p:txBody>
      </p:sp>
      <p:sp>
        <p:nvSpPr>
          <p:cNvPr id="18" name="TextBox 18"/>
          <p:cNvSpPr txBox="1"/>
          <p:nvPr/>
        </p:nvSpPr>
        <p:spPr>
          <a:xfrm>
            <a:off x="110490" y="767715"/>
            <a:ext cx="4468495" cy="621030"/>
          </a:xfrm>
          <a:prstGeom prst="rect">
            <a:avLst/>
          </a:prstGeom>
        </p:spPr>
        <p:txBody>
          <a:bodyPr wrap="square" lIns="0" tIns="0" rIns="0" bIns="0" rtlCol="0" anchor="t">
            <a:spAutoFit/>
          </a:bodyPr>
          <a:lstStyle/>
          <a:p>
            <a:pPr marL="747395" lvl="1" indent="-373380" algn="ctr">
              <a:lnSpc>
                <a:spcPts val="4845"/>
              </a:lnSpc>
              <a:buFont typeface="Arial" panose="020B0604020202020204"/>
              <a:buChar char="•"/>
            </a:pPr>
            <a:r>
              <a:rPr lang="en-US" sz="2305" b="1">
                <a:solidFill>
                  <a:srgbClr val="000000"/>
                </a:solidFill>
                <a:latin typeface="Tahoma" panose="020B0604030504040204" pitchFamily="34" charset="0"/>
                <a:ea typeface="DejaVu Serif Bold" panose="02060803050605020204"/>
                <a:cs typeface="Tahoma" panose="020B0604030504040204" pitchFamily="34" charset="0"/>
                <a:sym typeface="DejaVu Serif Bold" panose="02060803050605020204"/>
              </a:rPr>
              <a:t>Nông nghiệp:</a:t>
            </a:r>
          </a:p>
        </p:txBody>
      </p:sp>
      <p:sp>
        <p:nvSpPr>
          <p:cNvPr id="19" name="TextBox 19"/>
          <p:cNvSpPr txBox="1"/>
          <p:nvPr/>
        </p:nvSpPr>
        <p:spPr>
          <a:xfrm>
            <a:off x="776049" y="3114833"/>
            <a:ext cx="9537773" cy="1216660"/>
          </a:xfrm>
          <a:prstGeom prst="rect">
            <a:avLst/>
          </a:prstGeom>
        </p:spPr>
        <p:txBody>
          <a:bodyPr lIns="0" tIns="0" rIns="0" bIns="0" rtlCol="0" anchor="t">
            <a:spAutoFit/>
          </a:bodyPr>
          <a:lstStyle/>
          <a:p>
            <a:pPr algn="ctr">
              <a:lnSpc>
                <a:spcPts val="4745"/>
              </a:lnSpc>
            </a:pPr>
            <a:r>
              <a:rPr lang="en-US" sz="2260">
                <a:solidFill>
                  <a:srgbClr val="605048"/>
                </a:solidFill>
                <a:latin typeface="Tahoma" panose="020B0604030504040204" pitchFamily="34" charset="0"/>
                <a:ea typeface="Noto Sans" panose="020B0502040504020204"/>
                <a:cs typeface="Tahoma" panose="020B0604030504040204" pitchFamily="34" charset="0"/>
                <a:sym typeface="Noto Sans" panose="020B0502040504020204"/>
              </a:rPr>
              <a:t>- Thủ công nghiệp: Tiếp tục duy trì và phát triển những ngành nghề từ thời Văn Lang-Âu Lạc như luyện kim, làm gốm, đồ trang sức, nhuộm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4209160">
            <a:off x="9233259" y="3057810"/>
            <a:ext cx="3918193" cy="3743009"/>
            <a:chOff x="0" y="0"/>
            <a:chExt cx="3884455" cy="3710778"/>
          </a:xfrm>
        </p:grpSpPr>
        <p:sp>
          <p:nvSpPr>
            <p:cNvPr id="4" name="Freeform 4"/>
            <p:cNvSpPr/>
            <p:nvPr/>
          </p:nvSpPr>
          <p:spPr>
            <a:xfrm>
              <a:off x="-130429" y="-589915"/>
              <a:ext cx="4225069" cy="4384259"/>
            </a:xfrm>
            <a:custGeom>
              <a:avLst/>
              <a:gdLst/>
              <a:ahLst/>
              <a:cxnLst/>
              <a:rect l="l" t="t" r="r" b="b"/>
              <a:pathLst>
                <a:path w="4225069" h="4384259">
                  <a:moveTo>
                    <a:pt x="4002578" y="4290010"/>
                  </a:moveTo>
                  <a:cubicBezTo>
                    <a:pt x="3018162" y="4304503"/>
                    <a:pt x="1970640" y="4290603"/>
                    <a:pt x="991461" y="4295871"/>
                  </a:cubicBezTo>
                  <a:cubicBezTo>
                    <a:pt x="786513" y="4291642"/>
                    <a:pt x="564936" y="4305900"/>
                    <a:pt x="351258" y="4296316"/>
                  </a:cubicBezTo>
                  <a:cubicBezTo>
                    <a:pt x="303201" y="4291790"/>
                    <a:pt x="0" y="4384259"/>
                    <a:pt x="210662" y="4147271"/>
                  </a:cubicBezTo>
                  <a:cubicBezTo>
                    <a:pt x="270110" y="4114850"/>
                    <a:pt x="202348" y="4058689"/>
                    <a:pt x="222552" y="4007499"/>
                  </a:cubicBezTo>
                  <a:cubicBezTo>
                    <a:pt x="297131" y="3940729"/>
                    <a:pt x="210912" y="3840500"/>
                    <a:pt x="162938" y="3739009"/>
                  </a:cubicBezTo>
                  <a:cubicBezTo>
                    <a:pt x="158947" y="3654657"/>
                    <a:pt x="237019" y="3586774"/>
                    <a:pt x="188879" y="3496931"/>
                  </a:cubicBezTo>
                  <a:cubicBezTo>
                    <a:pt x="193285" y="3454273"/>
                    <a:pt x="190708" y="3379267"/>
                    <a:pt x="146392" y="3343434"/>
                  </a:cubicBezTo>
                  <a:cubicBezTo>
                    <a:pt x="60960" y="3313833"/>
                    <a:pt x="221803" y="3223322"/>
                    <a:pt x="203179" y="3142160"/>
                  </a:cubicBezTo>
                  <a:cubicBezTo>
                    <a:pt x="208667" y="3067378"/>
                    <a:pt x="202015" y="2980725"/>
                    <a:pt x="185304" y="2892292"/>
                  </a:cubicBezTo>
                  <a:cubicBezTo>
                    <a:pt x="189544" y="2861949"/>
                    <a:pt x="208251" y="2834054"/>
                    <a:pt x="200851" y="2804897"/>
                  </a:cubicBezTo>
                  <a:cubicBezTo>
                    <a:pt x="203346" y="2762387"/>
                    <a:pt x="263791" y="2719877"/>
                    <a:pt x="219226" y="2684266"/>
                  </a:cubicBezTo>
                  <a:cubicBezTo>
                    <a:pt x="211494" y="2678257"/>
                    <a:pt x="220473" y="2668093"/>
                    <a:pt x="230201" y="2657187"/>
                  </a:cubicBezTo>
                  <a:cubicBezTo>
                    <a:pt x="223300" y="2651549"/>
                    <a:pt x="166679" y="2567790"/>
                    <a:pt x="191622" y="2533366"/>
                  </a:cubicBezTo>
                  <a:cubicBezTo>
                    <a:pt x="190209" y="2496197"/>
                    <a:pt x="240095" y="2500501"/>
                    <a:pt x="191789" y="2419412"/>
                  </a:cubicBezTo>
                  <a:cubicBezTo>
                    <a:pt x="159695" y="2411400"/>
                    <a:pt x="262045" y="2311912"/>
                    <a:pt x="305861" y="2237650"/>
                  </a:cubicBezTo>
                  <a:cubicBezTo>
                    <a:pt x="293057" y="2195362"/>
                    <a:pt x="325566" y="2159083"/>
                    <a:pt x="339285" y="2116351"/>
                  </a:cubicBezTo>
                  <a:cubicBezTo>
                    <a:pt x="353918" y="2054180"/>
                    <a:pt x="339119" y="2016047"/>
                    <a:pt x="415028" y="1960480"/>
                  </a:cubicBezTo>
                  <a:cubicBezTo>
                    <a:pt x="437311" y="1917450"/>
                    <a:pt x="380857" y="1868486"/>
                    <a:pt x="409125" y="1802829"/>
                  </a:cubicBezTo>
                  <a:cubicBezTo>
                    <a:pt x="396820" y="1794000"/>
                    <a:pt x="431491" y="1784059"/>
                    <a:pt x="409208" y="1769073"/>
                  </a:cubicBezTo>
                  <a:cubicBezTo>
                    <a:pt x="399314" y="1757202"/>
                    <a:pt x="379443" y="1759651"/>
                    <a:pt x="398732" y="1734871"/>
                  </a:cubicBezTo>
                  <a:cubicBezTo>
                    <a:pt x="391831" y="1724930"/>
                    <a:pt x="421015" y="1653486"/>
                    <a:pt x="405550" y="1601777"/>
                  </a:cubicBezTo>
                  <a:cubicBezTo>
                    <a:pt x="402890" y="1595545"/>
                    <a:pt x="446623" y="1573362"/>
                    <a:pt x="429246" y="1558079"/>
                  </a:cubicBezTo>
                  <a:cubicBezTo>
                    <a:pt x="448868" y="1522543"/>
                    <a:pt x="384681" y="1501251"/>
                    <a:pt x="439057" y="1419940"/>
                  </a:cubicBezTo>
                  <a:cubicBezTo>
                    <a:pt x="407629" y="1399686"/>
                    <a:pt x="419186" y="1375501"/>
                    <a:pt x="416442" y="1351760"/>
                  </a:cubicBezTo>
                  <a:cubicBezTo>
                    <a:pt x="453108" y="1313182"/>
                    <a:pt x="467658" y="1232242"/>
                    <a:pt x="549388" y="1087203"/>
                  </a:cubicBezTo>
                  <a:cubicBezTo>
                    <a:pt x="592623" y="1036754"/>
                    <a:pt x="587301" y="960933"/>
                    <a:pt x="642592" y="832438"/>
                  </a:cubicBezTo>
                  <a:cubicBezTo>
                    <a:pt x="625547" y="816043"/>
                    <a:pt x="714427" y="821755"/>
                    <a:pt x="774540" y="716629"/>
                  </a:cubicBezTo>
                  <a:cubicBezTo>
                    <a:pt x="764397" y="676938"/>
                    <a:pt x="831493" y="640215"/>
                    <a:pt x="803141" y="595553"/>
                  </a:cubicBezTo>
                  <a:cubicBezTo>
                    <a:pt x="1073024" y="601192"/>
                    <a:pt x="1400942" y="595108"/>
                    <a:pt x="1729358" y="596740"/>
                  </a:cubicBezTo>
                  <a:cubicBezTo>
                    <a:pt x="2393340" y="598892"/>
                    <a:pt x="3009515" y="597408"/>
                    <a:pt x="3664601" y="596889"/>
                  </a:cubicBezTo>
                  <a:cubicBezTo>
                    <a:pt x="4225069" y="650379"/>
                    <a:pt x="3973561" y="0"/>
                    <a:pt x="4014883" y="1930285"/>
                  </a:cubicBezTo>
                  <a:cubicBezTo>
                    <a:pt x="3992601" y="2699030"/>
                    <a:pt x="4034569" y="3563182"/>
                    <a:pt x="4002578" y="4290010"/>
                  </a:cubicBezTo>
                  <a:close/>
                </a:path>
              </a:pathLst>
            </a:custGeom>
            <a:blipFill>
              <a:blip r:embed="rId3"/>
              <a:stretch>
                <a:fillRect l="-21682" t="1501" r="-21370" b="256"/>
              </a:stretch>
            </a:blipFill>
          </p:spPr>
        </p:sp>
      </p:grpSp>
      <p:grpSp>
        <p:nvGrpSpPr>
          <p:cNvPr id="5" name="Group 5"/>
          <p:cNvGrpSpPr/>
          <p:nvPr/>
        </p:nvGrpSpPr>
        <p:grpSpPr>
          <a:xfrm rot="981642">
            <a:off x="9419187" y="4355558"/>
            <a:ext cx="3508903" cy="3471037"/>
            <a:chOff x="0" y="0"/>
            <a:chExt cx="2018193" cy="1996414"/>
          </a:xfrm>
        </p:grpSpPr>
        <p:sp>
          <p:nvSpPr>
            <p:cNvPr id="6" name="Freeform 6"/>
            <p:cNvSpPr/>
            <p:nvPr/>
          </p:nvSpPr>
          <p:spPr>
            <a:xfrm rot="10566159" flipH="1" flipV="1">
              <a:off x="-47448" y="-34147"/>
              <a:ext cx="2111971" cy="2023302"/>
            </a:xfrm>
            <a:custGeom>
              <a:avLst/>
              <a:gdLst/>
              <a:ahLst/>
              <a:cxnLst/>
              <a:rect l="l" t="t" r="r" b="b"/>
              <a:pathLst>
                <a:path w="2111971" h="2023302">
                  <a:moveTo>
                    <a:pt x="2010100" y="1862936"/>
                  </a:moveTo>
                  <a:cubicBezTo>
                    <a:pt x="2042861" y="1366171"/>
                    <a:pt x="2075686" y="693814"/>
                    <a:pt x="2109438" y="198380"/>
                  </a:cubicBezTo>
                  <a:cubicBezTo>
                    <a:pt x="2109952" y="190835"/>
                    <a:pt x="2111543" y="183364"/>
                    <a:pt x="2111971" y="177076"/>
                  </a:cubicBezTo>
                  <a:cubicBezTo>
                    <a:pt x="2110980" y="175746"/>
                    <a:pt x="2109904" y="175672"/>
                    <a:pt x="2108912" y="174341"/>
                  </a:cubicBezTo>
                  <a:cubicBezTo>
                    <a:pt x="2108912" y="174341"/>
                    <a:pt x="2107750" y="175526"/>
                    <a:pt x="2107664" y="176783"/>
                  </a:cubicBezTo>
                  <a:cubicBezTo>
                    <a:pt x="2105082" y="182924"/>
                    <a:pt x="2100775" y="182630"/>
                    <a:pt x="2096468" y="182337"/>
                  </a:cubicBezTo>
                  <a:cubicBezTo>
                    <a:pt x="2091170" y="180712"/>
                    <a:pt x="2086215" y="174058"/>
                    <a:pt x="2079583" y="176133"/>
                  </a:cubicBezTo>
                  <a:cubicBezTo>
                    <a:pt x="2077344" y="177244"/>
                    <a:pt x="2073208" y="174436"/>
                    <a:pt x="2072303" y="171847"/>
                  </a:cubicBezTo>
                  <a:cubicBezTo>
                    <a:pt x="2069415" y="166598"/>
                    <a:pt x="2065108" y="166304"/>
                    <a:pt x="2060630" y="168526"/>
                  </a:cubicBezTo>
                  <a:cubicBezTo>
                    <a:pt x="2058391" y="169636"/>
                    <a:pt x="2056323" y="168232"/>
                    <a:pt x="2054169" y="168085"/>
                  </a:cubicBezTo>
                  <a:cubicBezTo>
                    <a:pt x="2050939" y="167865"/>
                    <a:pt x="2046718" y="166314"/>
                    <a:pt x="2043573" y="164837"/>
                  </a:cubicBezTo>
                  <a:cubicBezTo>
                    <a:pt x="2042496" y="164764"/>
                    <a:pt x="2040429" y="163359"/>
                    <a:pt x="2039352" y="163286"/>
                  </a:cubicBezTo>
                  <a:cubicBezTo>
                    <a:pt x="2036207" y="161809"/>
                    <a:pt x="2033234" y="157816"/>
                    <a:pt x="2029661" y="162626"/>
                  </a:cubicBezTo>
                  <a:cubicBezTo>
                    <a:pt x="2029661" y="162626"/>
                    <a:pt x="2027508" y="162479"/>
                    <a:pt x="2026516" y="161148"/>
                  </a:cubicBezTo>
                  <a:cubicBezTo>
                    <a:pt x="2025611" y="158560"/>
                    <a:pt x="2024791" y="154714"/>
                    <a:pt x="2023886" y="152126"/>
                  </a:cubicBezTo>
                  <a:cubicBezTo>
                    <a:pt x="2021989" y="148207"/>
                    <a:pt x="2022418" y="141920"/>
                    <a:pt x="2019359" y="139185"/>
                  </a:cubicBezTo>
                  <a:cubicBezTo>
                    <a:pt x="2017291" y="137781"/>
                    <a:pt x="2016300" y="136450"/>
                    <a:pt x="2015394" y="133862"/>
                  </a:cubicBezTo>
                  <a:cubicBezTo>
                    <a:pt x="2015480" y="132604"/>
                    <a:pt x="2013412" y="131200"/>
                    <a:pt x="2013498" y="129943"/>
                  </a:cubicBezTo>
                  <a:lnTo>
                    <a:pt x="2010525" y="125950"/>
                  </a:lnTo>
                  <a:cubicBezTo>
                    <a:pt x="2009619" y="123362"/>
                    <a:pt x="2008799" y="119516"/>
                    <a:pt x="2006732" y="118112"/>
                  </a:cubicBezTo>
                  <a:cubicBezTo>
                    <a:pt x="2002682" y="114046"/>
                    <a:pt x="2001947" y="108943"/>
                    <a:pt x="2004529" y="102803"/>
                  </a:cubicBezTo>
                  <a:cubicBezTo>
                    <a:pt x="2001385" y="101325"/>
                    <a:pt x="1999403" y="98664"/>
                    <a:pt x="1996172" y="98444"/>
                  </a:cubicBezTo>
                  <a:cubicBezTo>
                    <a:pt x="1983166" y="98821"/>
                    <a:pt x="1968997" y="100382"/>
                    <a:pt x="1955990" y="100759"/>
                  </a:cubicBezTo>
                  <a:cubicBezTo>
                    <a:pt x="1953836" y="100612"/>
                    <a:pt x="1950520" y="101650"/>
                    <a:pt x="1949358" y="102834"/>
                  </a:cubicBezTo>
                  <a:cubicBezTo>
                    <a:pt x="1940316" y="108534"/>
                    <a:pt x="1932044" y="102918"/>
                    <a:pt x="1923516" y="101073"/>
                  </a:cubicBezTo>
                  <a:cubicBezTo>
                    <a:pt x="1917056" y="100633"/>
                    <a:pt x="1910852" y="96421"/>
                    <a:pt x="1904477" y="94723"/>
                  </a:cubicBezTo>
                  <a:cubicBezTo>
                    <a:pt x="1897026" y="92952"/>
                    <a:pt x="1890479" y="93770"/>
                    <a:pt x="1883028" y="91999"/>
                  </a:cubicBezTo>
                  <a:cubicBezTo>
                    <a:pt x="1881951" y="91925"/>
                    <a:pt x="1880960" y="90594"/>
                    <a:pt x="1879969" y="89264"/>
                  </a:cubicBezTo>
                  <a:cubicBezTo>
                    <a:pt x="1878074" y="85325"/>
                    <a:pt x="1873680" y="86299"/>
                    <a:pt x="1871441" y="87419"/>
                  </a:cubicBezTo>
                  <a:cubicBezTo>
                    <a:pt x="1868039" y="89714"/>
                    <a:pt x="1866705" y="93413"/>
                    <a:pt x="1864295" y="97039"/>
                  </a:cubicBezTo>
                  <a:cubicBezTo>
                    <a:pt x="1858825" y="97930"/>
                    <a:pt x="1851202" y="98673"/>
                    <a:pt x="1845562" y="102079"/>
                  </a:cubicBezTo>
                  <a:cubicBezTo>
                    <a:pt x="1841083" y="104301"/>
                    <a:pt x="1838844" y="105411"/>
                    <a:pt x="1835785" y="102676"/>
                  </a:cubicBezTo>
                  <a:lnTo>
                    <a:pt x="1834623" y="103860"/>
                  </a:lnTo>
                  <a:cubicBezTo>
                    <a:pt x="1836605" y="106522"/>
                    <a:pt x="1837425" y="110368"/>
                    <a:pt x="1839407" y="113029"/>
                  </a:cubicBezTo>
                  <a:cubicBezTo>
                    <a:pt x="1836091" y="114067"/>
                    <a:pt x="1831613" y="116288"/>
                    <a:pt x="1829545" y="114884"/>
                  </a:cubicBezTo>
                  <a:cubicBezTo>
                    <a:pt x="1824247" y="113260"/>
                    <a:pt x="1821922" y="115628"/>
                    <a:pt x="1817444" y="117849"/>
                  </a:cubicBezTo>
                  <a:cubicBezTo>
                    <a:pt x="1812880" y="121328"/>
                    <a:pt x="1807324" y="123476"/>
                    <a:pt x="1802846" y="125698"/>
                  </a:cubicBezTo>
                  <a:cubicBezTo>
                    <a:pt x="1801769" y="125625"/>
                    <a:pt x="1800693" y="125551"/>
                    <a:pt x="1799702" y="124220"/>
                  </a:cubicBezTo>
                  <a:cubicBezTo>
                    <a:pt x="1798625" y="124147"/>
                    <a:pt x="1797634" y="122816"/>
                    <a:pt x="1797634" y="122816"/>
                  </a:cubicBezTo>
                  <a:cubicBezTo>
                    <a:pt x="1792079" y="124964"/>
                    <a:pt x="1786523" y="127112"/>
                    <a:pt x="1781311" y="124231"/>
                  </a:cubicBezTo>
                  <a:cubicBezTo>
                    <a:pt x="1780234" y="124157"/>
                    <a:pt x="1780149" y="125415"/>
                    <a:pt x="1779072" y="125342"/>
                  </a:cubicBezTo>
                  <a:cubicBezTo>
                    <a:pt x="1772440" y="127416"/>
                    <a:pt x="1767533" y="135925"/>
                    <a:pt x="1758919" y="135338"/>
                  </a:cubicBezTo>
                  <a:cubicBezTo>
                    <a:pt x="1752459" y="134898"/>
                    <a:pt x="1745570" y="140745"/>
                    <a:pt x="1739110" y="140305"/>
                  </a:cubicBezTo>
                  <a:cubicBezTo>
                    <a:pt x="1731486" y="141049"/>
                    <a:pt x="1724855" y="143124"/>
                    <a:pt x="1718137" y="146456"/>
                  </a:cubicBezTo>
                  <a:cubicBezTo>
                    <a:pt x="1715898" y="147567"/>
                    <a:pt x="1713745" y="147420"/>
                    <a:pt x="1712668" y="147347"/>
                  </a:cubicBezTo>
                  <a:cubicBezTo>
                    <a:pt x="1707455" y="144465"/>
                    <a:pt x="1703968" y="148017"/>
                    <a:pt x="1701558" y="151643"/>
                  </a:cubicBezTo>
                  <a:cubicBezTo>
                    <a:pt x="1695574" y="160078"/>
                    <a:pt x="1686789" y="162006"/>
                    <a:pt x="1679080" y="164008"/>
                  </a:cubicBezTo>
                  <a:cubicBezTo>
                    <a:pt x="1669218" y="165862"/>
                    <a:pt x="1659442" y="166460"/>
                    <a:pt x="1649665" y="167057"/>
                  </a:cubicBezTo>
                  <a:cubicBezTo>
                    <a:pt x="1648588" y="166984"/>
                    <a:pt x="1647255" y="170683"/>
                    <a:pt x="1645016" y="171793"/>
                  </a:cubicBezTo>
                  <a:cubicBezTo>
                    <a:pt x="1643939" y="171720"/>
                    <a:pt x="1642948" y="170389"/>
                    <a:pt x="1642948" y="170389"/>
                  </a:cubicBezTo>
                  <a:cubicBezTo>
                    <a:pt x="1637050" y="177567"/>
                    <a:pt x="1633049" y="188664"/>
                    <a:pt x="1622367" y="186673"/>
                  </a:cubicBezTo>
                  <a:lnTo>
                    <a:pt x="1621290" y="186600"/>
                  </a:lnTo>
                  <a:cubicBezTo>
                    <a:pt x="1612248" y="192300"/>
                    <a:pt x="1603805" y="189198"/>
                    <a:pt x="1596439" y="186170"/>
                  </a:cubicBezTo>
                  <a:cubicBezTo>
                    <a:pt x="1594286" y="186023"/>
                    <a:pt x="1591227" y="183288"/>
                    <a:pt x="1590321" y="180700"/>
                  </a:cubicBezTo>
                  <a:cubicBezTo>
                    <a:pt x="1587605" y="172935"/>
                    <a:pt x="1579162" y="169833"/>
                    <a:pt x="1572530" y="171908"/>
                  </a:cubicBezTo>
                  <a:cubicBezTo>
                    <a:pt x="1566975" y="174056"/>
                    <a:pt x="1561506" y="174947"/>
                    <a:pt x="1555951" y="177095"/>
                  </a:cubicBezTo>
                  <a:cubicBezTo>
                    <a:pt x="1547166" y="179023"/>
                    <a:pt x="1539543" y="179767"/>
                    <a:pt x="1531271" y="174150"/>
                  </a:cubicBezTo>
                  <a:cubicBezTo>
                    <a:pt x="1523000" y="168534"/>
                    <a:pt x="1516282" y="171866"/>
                    <a:pt x="1511205" y="182890"/>
                  </a:cubicBezTo>
                  <a:cubicBezTo>
                    <a:pt x="1507460" y="190214"/>
                    <a:pt x="1498761" y="190885"/>
                    <a:pt x="1493805" y="184231"/>
                  </a:cubicBezTo>
                  <a:cubicBezTo>
                    <a:pt x="1490832" y="180238"/>
                    <a:pt x="1488593" y="181349"/>
                    <a:pt x="1485191" y="183644"/>
                  </a:cubicBezTo>
                  <a:lnTo>
                    <a:pt x="1478217" y="190749"/>
                  </a:lnTo>
                  <a:cubicBezTo>
                    <a:pt x="1477054" y="191933"/>
                    <a:pt x="1474901" y="191786"/>
                    <a:pt x="1473824" y="191713"/>
                  </a:cubicBezTo>
                  <a:lnTo>
                    <a:pt x="1467363" y="191272"/>
                  </a:lnTo>
                  <a:cubicBezTo>
                    <a:pt x="1463056" y="190979"/>
                    <a:pt x="1458835" y="189428"/>
                    <a:pt x="1454614" y="187877"/>
                  </a:cubicBezTo>
                  <a:cubicBezTo>
                    <a:pt x="1449316" y="186253"/>
                    <a:pt x="1445266" y="182187"/>
                    <a:pt x="1439968" y="180563"/>
                  </a:cubicBezTo>
                  <a:cubicBezTo>
                    <a:pt x="1431439" y="178719"/>
                    <a:pt x="1429885" y="169770"/>
                    <a:pt x="1427083" y="163263"/>
                  </a:cubicBezTo>
                  <a:cubicBezTo>
                    <a:pt x="1425187" y="159344"/>
                    <a:pt x="1421223" y="154020"/>
                    <a:pt x="1416830" y="154984"/>
                  </a:cubicBezTo>
                  <a:cubicBezTo>
                    <a:pt x="1412352" y="157206"/>
                    <a:pt x="1408216" y="154398"/>
                    <a:pt x="1405071" y="152920"/>
                  </a:cubicBezTo>
                  <a:cubicBezTo>
                    <a:pt x="1403995" y="152847"/>
                    <a:pt x="1401927" y="151443"/>
                    <a:pt x="1400850" y="151369"/>
                  </a:cubicBezTo>
                  <a:cubicBezTo>
                    <a:pt x="1393484" y="148341"/>
                    <a:pt x="1387758" y="153004"/>
                    <a:pt x="1381946" y="158924"/>
                  </a:cubicBezTo>
                  <a:lnTo>
                    <a:pt x="1377296" y="163661"/>
                  </a:lnTo>
                  <a:cubicBezTo>
                    <a:pt x="1376133" y="164845"/>
                    <a:pt x="1375962" y="167360"/>
                    <a:pt x="1374800" y="168544"/>
                  </a:cubicBezTo>
                  <a:cubicBezTo>
                    <a:pt x="1367911" y="174391"/>
                    <a:pt x="1361622" y="171436"/>
                    <a:pt x="1354341" y="167150"/>
                  </a:cubicBezTo>
                  <a:cubicBezTo>
                    <a:pt x="1348138" y="162937"/>
                    <a:pt x="1340344" y="166196"/>
                    <a:pt x="1337676" y="173594"/>
                  </a:cubicBezTo>
                  <a:cubicBezTo>
                    <a:pt x="1336257" y="178551"/>
                    <a:pt x="1334923" y="182250"/>
                    <a:pt x="1329368" y="184398"/>
                  </a:cubicBezTo>
                  <a:cubicBezTo>
                    <a:pt x="1323727" y="187803"/>
                    <a:pt x="1317095" y="189878"/>
                    <a:pt x="1315419" y="198607"/>
                  </a:cubicBezTo>
                  <a:cubicBezTo>
                    <a:pt x="1315333" y="199864"/>
                    <a:pt x="1314171" y="201049"/>
                    <a:pt x="1313094" y="200975"/>
                  </a:cubicBezTo>
                  <a:cubicBezTo>
                    <a:pt x="1309778" y="202013"/>
                    <a:pt x="1307539" y="203123"/>
                    <a:pt x="1304223" y="204161"/>
                  </a:cubicBezTo>
                  <a:lnTo>
                    <a:pt x="1294532" y="203500"/>
                  </a:lnTo>
                  <a:cubicBezTo>
                    <a:pt x="1288157" y="201803"/>
                    <a:pt x="1281868" y="198848"/>
                    <a:pt x="1275493" y="197150"/>
                  </a:cubicBezTo>
                  <a:cubicBezTo>
                    <a:pt x="1268042" y="195379"/>
                    <a:pt x="1261239" y="199969"/>
                    <a:pt x="1253616" y="200713"/>
                  </a:cubicBezTo>
                  <a:lnTo>
                    <a:pt x="1252453" y="201897"/>
                  </a:lnTo>
                  <a:cubicBezTo>
                    <a:pt x="1250043" y="205523"/>
                    <a:pt x="1246898" y="204045"/>
                    <a:pt x="1244916" y="201384"/>
                  </a:cubicBezTo>
                  <a:cubicBezTo>
                    <a:pt x="1240952" y="196060"/>
                    <a:pt x="1233500" y="194289"/>
                    <a:pt x="1227945" y="196438"/>
                  </a:cubicBezTo>
                  <a:cubicBezTo>
                    <a:pt x="1221228" y="199770"/>
                    <a:pt x="1214596" y="201844"/>
                    <a:pt x="1207964" y="203919"/>
                  </a:cubicBezTo>
                  <a:cubicBezTo>
                    <a:pt x="1205810" y="203773"/>
                    <a:pt x="1203743" y="202368"/>
                    <a:pt x="1202666" y="202295"/>
                  </a:cubicBezTo>
                  <a:cubicBezTo>
                    <a:pt x="1200512" y="202148"/>
                    <a:pt x="1197368" y="200671"/>
                    <a:pt x="1196205" y="201855"/>
                  </a:cubicBezTo>
                  <a:cubicBezTo>
                    <a:pt x="1187077" y="208813"/>
                    <a:pt x="1178635" y="205711"/>
                    <a:pt x="1171440" y="200168"/>
                  </a:cubicBezTo>
                  <a:cubicBezTo>
                    <a:pt x="1167304" y="197359"/>
                    <a:pt x="1161015" y="194404"/>
                    <a:pt x="1159376" y="186713"/>
                  </a:cubicBezTo>
                  <a:cubicBezTo>
                    <a:pt x="1158641" y="181610"/>
                    <a:pt x="1154677" y="176287"/>
                    <a:pt x="1151704" y="172294"/>
                  </a:cubicBezTo>
                  <a:cubicBezTo>
                    <a:pt x="1146749" y="165640"/>
                    <a:pt x="1141964" y="156471"/>
                    <a:pt x="1132274" y="155811"/>
                  </a:cubicBezTo>
                  <a:cubicBezTo>
                    <a:pt x="1130120" y="155664"/>
                    <a:pt x="1128309" y="150488"/>
                    <a:pt x="1127147" y="151672"/>
                  </a:cubicBezTo>
                  <a:cubicBezTo>
                    <a:pt x="1122754" y="152636"/>
                    <a:pt x="1122925" y="150121"/>
                    <a:pt x="1120943" y="147459"/>
                  </a:cubicBezTo>
                  <a:cubicBezTo>
                    <a:pt x="1118961" y="144798"/>
                    <a:pt x="1115902" y="142063"/>
                    <a:pt x="1114006" y="138144"/>
                  </a:cubicBezTo>
                  <a:cubicBezTo>
                    <a:pt x="1111118" y="132894"/>
                    <a:pt x="1108316" y="126387"/>
                    <a:pt x="1105429" y="121137"/>
                  </a:cubicBezTo>
                  <a:cubicBezTo>
                    <a:pt x="1102541" y="115887"/>
                    <a:pt x="1100816" y="109453"/>
                    <a:pt x="1097928" y="104203"/>
                  </a:cubicBezTo>
                  <a:cubicBezTo>
                    <a:pt x="1096937" y="102872"/>
                    <a:pt x="1093793" y="101395"/>
                    <a:pt x="1092630" y="102579"/>
                  </a:cubicBezTo>
                  <a:lnTo>
                    <a:pt x="1079195" y="109243"/>
                  </a:lnTo>
                  <a:cubicBezTo>
                    <a:pt x="1076956" y="110354"/>
                    <a:pt x="1075708" y="112796"/>
                    <a:pt x="1074460" y="115237"/>
                  </a:cubicBezTo>
                  <a:lnTo>
                    <a:pt x="1073469" y="113906"/>
                  </a:lnTo>
                  <a:cubicBezTo>
                    <a:pt x="1074803" y="110207"/>
                    <a:pt x="1076136" y="106508"/>
                    <a:pt x="1077299" y="105324"/>
                  </a:cubicBezTo>
                  <a:lnTo>
                    <a:pt x="1064635" y="100672"/>
                  </a:lnTo>
                  <a:cubicBezTo>
                    <a:pt x="1061490" y="99194"/>
                    <a:pt x="1056106" y="98827"/>
                    <a:pt x="1053953" y="98681"/>
                  </a:cubicBezTo>
                  <a:lnTo>
                    <a:pt x="1036725" y="97507"/>
                  </a:lnTo>
                  <a:cubicBezTo>
                    <a:pt x="1030264" y="97067"/>
                    <a:pt x="1024966" y="95443"/>
                    <a:pt x="1018420" y="96260"/>
                  </a:cubicBezTo>
                  <a:cubicBezTo>
                    <a:pt x="1014027" y="97224"/>
                    <a:pt x="1010968" y="94489"/>
                    <a:pt x="1007909" y="91754"/>
                  </a:cubicBezTo>
                  <a:cubicBezTo>
                    <a:pt x="999809" y="83623"/>
                    <a:pt x="991795" y="74234"/>
                    <a:pt x="979694" y="77199"/>
                  </a:cubicBezTo>
                  <a:cubicBezTo>
                    <a:pt x="978617" y="77126"/>
                    <a:pt x="976549" y="75721"/>
                    <a:pt x="975558" y="74391"/>
                  </a:cubicBezTo>
                  <a:cubicBezTo>
                    <a:pt x="972414" y="72913"/>
                    <a:pt x="970431" y="70252"/>
                    <a:pt x="966296" y="67443"/>
                  </a:cubicBezTo>
                  <a:cubicBezTo>
                    <a:pt x="966039" y="71216"/>
                    <a:pt x="965953" y="72473"/>
                    <a:pt x="966859" y="75061"/>
                  </a:cubicBezTo>
                  <a:cubicBezTo>
                    <a:pt x="964534" y="77429"/>
                    <a:pt x="963543" y="76099"/>
                    <a:pt x="962551" y="74768"/>
                  </a:cubicBezTo>
                  <a:cubicBezTo>
                    <a:pt x="961389" y="75952"/>
                    <a:pt x="960141" y="78394"/>
                    <a:pt x="959064" y="78320"/>
                  </a:cubicBezTo>
                  <a:cubicBezTo>
                    <a:pt x="953509" y="80468"/>
                    <a:pt x="948040" y="81359"/>
                    <a:pt x="942485" y="83507"/>
                  </a:cubicBezTo>
                  <a:cubicBezTo>
                    <a:pt x="940245" y="84618"/>
                    <a:pt x="938006" y="85729"/>
                    <a:pt x="936844" y="86913"/>
                  </a:cubicBezTo>
                  <a:cubicBezTo>
                    <a:pt x="932280" y="90392"/>
                    <a:pt x="928621" y="96459"/>
                    <a:pt x="921170" y="94688"/>
                  </a:cubicBezTo>
                  <a:cubicBezTo>
                    <a:pt x="920093" y="94614"/>
                    <a:pt x="917768" y="96983"/>
                    <a:pt x="915615" y="96836"/>
                  </a:cubicBezTo>
                  <a:cubicBezTo>
                    <a:pt x="913375" y="97947"/>
                    <a:pt x="910145" y="97727"/>
                    <a:pt x="907906" y="98837"/>
                  </a:cubicBezTo>
                  <a:lnTo>
                    <a:pt x="905753" y="98691"/>
                  </a:lnTo>
                  <a:cubicBezTo>
                    <a:pt x="899121" y="100765"/>
                    <a:pt x="893566" y="102913"/>
                    <a:pt x="887019" y="103731"/>
                  </a:cubicBezTo>
                  <a:lnTo>
                    <a:pt x="882712" y="103437"/>
                  </a:lnTo>
                  <a:cubicBezTo>
                    <a:pt x="877329" y="103071"/>
                    <a:pt x="873107" y="101520"/>
                    <a:pt x="867724" y="101153"/>
                  </a:cubicBezTo>
                  <a:cubicBezTo>
                    <a:pt x="862340" y="100786"/>
                    <a:pt x="856785" y="102934"/>
                    <a:pt x="851401" y="102568"/>
                  </a:cubicBezTo>
                  <a:cubicBezTo>
                    <a:pt x="844940" y="102127"/>
                    <a:pt x="837403" y="101614"/>
                    <a:pt x="832362" y="96217"/>
                  </a:cubicBezTo>
                  <a:cubicBezTo>
                    <a:pt x="831371" y="94887"/>
                    <a:pt x="828141" y="94666"/>
                    <a:pt x="825902" y="95777"/>
                  </a:cubicBezTo>
                  <a:cubicBezTo>
                    <a:pt x="818279" y="96521"/>
                    <a:pt x="810656" y="97265"/>
                    <a:pt x="804024" y="99340"/>
                  </a:cubicBezTo>
                  <a:cubicBezTo>
                    <a:pt x="797392" y="101415"/>
                    <a:pt x="794333" y="98680"/>
                    <a:pt x="792608" y="92246"/>
                  </a:cubicBezTo>
                  <a:cubicBezTo>
                    <a:pt x="791702" y="89657"/>
                    <a:pt x="789720" y="86996"/>
                    <a:pt x="787738" y="84334"/>
                  </a:cubicBezTo>
                  <a:cubicBezTo>
                    <a:pt x="784679" y="81599"/>
                    <a:pt x="781706" y="77607"/>
                    <a:pt x="778476" y="77387"/>
                  </a:cubicBezTo>
                  <a:cubicBezTo>
                    <a:pt x="770938" y="76873"/>
                    <a:pt x="766974" y="71550"/>
                    <a:pt x="761847" y="67411"/>
                  </a:cubicBezTo>
                  <a:cubicBezTo>
                    <a:pt x="753662" y="60537"/>
                    <a:pt x="746638" y="52479"/>
                    <a:pt x="735785" y="53003"/>
                  </a:cubicBezTo>
                  <a:lnTo>
                    <a:pt x="736213" y="46715"/>
                  </a:lnTo>
                  <a:cubicBezTo>
                    <a:pt x="738367" y="46862"/>
                    <a:pt x="740521" y="47009"/>
                    <a:pt x="742760" y="45898"/>
                  </a:cubicBezTo>
                  <a:cubicBezTo>
                    <a:pt x="739701" y="43163"/>
                    <a:pt x="739958" y="39391"/>
                    <a:pt x="737976" y="36729"/>
                  </a:cubicBezTo>
                  <a:cubicBezTo>
                    <a:pt x="733926" y="32663"/>
                    <a:pt x="729704" y="31113"/>
                    <a:pt x="725569" y="28304"/>
                  </a:cubicBezTo>
                  <a:cubicBezTo>
                    <a:pt x="722424" y="26827"/>
                    <a:pt x="718117" y="26533"/>
                    <a:pt x="719842" y="32967"/>
                  </a:cubicBezTo>
                  <a:cubicBezTo>
                    <a:pt x="714373" y="33858"/>
                    <a:pt x="710066" y="33564"/>
                    <a:pt x="707741" y="35933"/>
                  </a:cubicBezTo>
                  <a:cubicBezTo>
                    <a:pt x="703177" y="39412"/>
                    <a:pt x="699041" y="36603"/>
                    <a:pt x="695982" y="33868"/>
                  </a:cubicBezTo>
                  <a:cubicBezTo>
                    <a:pt x="693914" y="32464"/>
                    <a:pt x="691847" y="31060"/>
                    <a:pt x="689607" y="32171"/>
                  </a:cubicBezTo>
                  <a:cubicBezTo>
                    <a:pt x="676172" y="38835"/>
                    <a:pt x="663508" y="34183"/>
                    <a:pt x="650587" y="33302"/>
                  </a:cubicBezTo>
                  <a:cubicBezTo>
                    <a:pt x="648434" y="33156"/>
                    <a:pt x="646366" y="31751"/>
                    <a:pt x="643136" y="31531"/>
                  </a:cubicBezTo>
                  <a:cubicBezTo>
                    <a:pt x="638914" y="29980"/>
                    <a:pt x="635856" y="27246"/>
                    <a:pt x="631634" y="25695"/>
                  </a:cubicBezTo>
                  <a:cubicBezTo>
                    <a:pt x="627413" y="24144"/>
                    <a:pt x="622115" y="22520"/>
                    <a:pt x="617893" y="20969"/>
                  </a:cubicBezTo>
                  <a:lnTo>
                    <a:pt x="614663" y="20749"/>
                  </a:lnTo>
                  <a:cubicBezTo>
                    <a:pt x="607126" y="20235"/>
                    <a:pt x="599503" y="20979"/>
                    <a:pt x="593042" y="20539"/>
                  </a:cubicBezTo>
                  <a:cubicBezTo>
                    <a:pt x="587659" y="20172"/>
                    <a:pt x="582446" y="17290"/>
                    <a:pt x="576071" y="15593"/>
                  </a:cubicBezTo>
                  <a:cubicBezTo>
                    <a:pt x="575680" y="5460"/>
                    <a:pt x="566895" y="7388"/>
                    <a:pt x="561854" y="1991"/>
                  </a:cubicBezTo>
                  <a:cubicBezTo>
                    <a:pt x="560862" y="661"/>
                    <a:pt x="558623" y="1771"/>
                    <a:pt x="557547" y="1698"/>
                  </a:cubicBezTo>
                  <a:cubicBezTo>
                    <a:pt x="551172" y="0"/>
                    <a:pt x="546608" y="3479"/>
                    <a:pt x="544026" y="9620"/>
                  </a:cubicBezTo>
                  <a:cubicBezTo>
                    <a:pt x="540367" y="15687"/>
                    <a:pt x="531582" y="17615"/>
                    <a:pt x="534127" y="27895"/>
                  </a:cubicBezTo>
                  <a:cubicBezTo>
                    <a:pt x="535118" y="29226"/>
                    <a:pt x="537186" y="30630"/>
                    <a:pt x="538091" y="33218"/>
                  </a:cubicBezTo>
                  <a:cubicBezTo>
                    <a:pt x="537834" y="36990"/>
                    <a:pt x="536586" y="39432"/>
                    <a:pt x="533442" y="37954"/>
                  </a:cubicBezTo>
                  <a:cubicBezTo>
                    <a:pt x="532365" y="37881"/>
                    <a:pt x="531117" y="40323"/>
                    <a:pt x="529954" y="41507"/>
                  </a:cubicBezTo>
                  <a:cubicBezTo>
                    <a:pt x="528792" y="42691"/>
                    <a:pt x="528621" y="45206"/>
                    <a:pt x="527544" y="45132"/>
                  </a:cubicBezTo>
                  <a:cubicBezTo>
                    <a:pt x="520912" y="47207"/>
                    <a:pt x="516177" y="53201"/>
                    <a:pt x="508725" y="51430"/>
                  </a:cubicBezTo>
                  <a:lnTo>
                    <a:pt x="506572" y="51283"/>
                  </a:lnTo>
                  <a:cubicBezTo>
                    <a:pt x="499683" y="57130"/>
                    <a:pt x="493308" y="55433"/>
                    <a:pt x="485856" y="53662"/>
                  </a:cubicBezTo>
                  <a:cubicBezTo>
                    <a:pt x="482712" y="52184"/>
                    <a:pt x="478319" y="53148"/>
                    <a:pt x="474012" y="52855"/>
                  </a:cubicBezTo>
                  <a:cubicBezTo>
                    <a:pt x="470782" y="52635"/>
                    <a:pt x="467551" y="52415"/>
                    <a:pt x="464493" y="49680"/>
                  </a:cubicBezTo>
                  <a:cubicBezTo>
                    <a:pt x="460357" y="46871"/>
                    <a:pt x="456307" y="42806"/>
                    <a:pt x="452171" y="39997"/>
                  </a:cubicBezTo>
                  <a:cubicBezTo>
                    <a:pt x="448035" y="37189"/>
                    <a:pt x="442652" y="36822"/>
                    <a:pt x="443251" y="28020"/>
                  </a:cubicBezTo>
                  <a:cubicBezTo>
                    <a:pt x="443337" y="26763"/>
                    <a:pt x="441269" y="25359"/>
                    <a:pt x="441355" y="24101"/>
                  </a:cubicBezTo>
                  <a:cubicBezTo>
                    <a:pt x="433304" y="31132"/>
                    <a:pt x="426415" y="36979"/>
                    <a:pt x="419526" y="42826"/>
                  </a:cubicBezTo>
                  <a:cubicBezTo>
                    <a:pt x="416039" y="46379"/>
                    <a:pt x="411389" y="51115"/>
                    <a:pt x="413114" y="57549"/>
                  </a:cubicBezTo>
                  <a:cubicBezTo>
                    <a:pt x="413029" y="58807"/>
                    <a:pt x="411866" y="59991"/>
                    <a:pt x="411780" y="61248"/>
                  </a:cubicBezTo>
                  <a:cubicBezTo>
                    <a:pt x="410532" y="63690"/>
                    <a:pt x="409284" y="66131"/>
                    <a:pt x="407045" y="67242"/>
                  </a:cubicBezTo>
                  <a:cubicBezTo>
                    <a:pt x="404635" y="70868"/>
                    <a:pt x="402224" y="74493"/>
                    <a:pt x="399728" y="79376"/>
                  </a:cubicBezTo>
                  <a:lnTo>
                    <a:pt x="392753" y="86481"/>
                  </a:lnTo>
                  <a:cubicBezTo>
                    <a:pt x="390343" y="90106"/>
                    <a:pt x="387932" y="93732"/>
                    <a:pt x="384531" y="96027"/>
                  </a:cubicBezTo>
                  <a:cubicBezTo>
                    <a:pt x="376480" y="103058"/>
                    <a:pt x="368428" y="110089"/>
                    <a:pt x="359300" y="117047"/>
                  </a:cubicBezTo>
                  <a:cubicBezTo>
                    <a:pt x="354651" y="121783"/>
                    <a:pt x="349010" y="125189"/>
                    <a:pt x="344360" y="129925"/>
                  </a:cubicBezTo>
                  <a:cubicBezTo>
                    <a:pt x="336309" y="136957"/>
                    <a:pt x="327267" y="142657"/>
                    <a:pt x="322189" y="153681"/>
                  </a:cubicBezTo>
                  <a:cubicBezTo>
                    <a:pt x="322103" y="154938"/>
                    <a:pt x="319864" y="156049"/>
                    <a:pt x="318701" y="157233"/>
                  </a:cubicBezTo>
                  <a:cubicBezTo>
                    <a:pt x="312975" y="161896"/>
                    <a:pt x="304361" y="161309"/>
                    <a:pt x="303676" y="171369"/>
                  </a:cubicBezTo>
                  <a:cubicBezTo>
                    <a:pt x="295062" y="170782"/>
                    <a:pt x="290241" y="178033"/>
                    <a:pt x="285505" y="184027"/>
                  </a:cubicBezTo>
                  <a:cubicBezTo>
                    <a:pt x="281932" y="188837"/>
                    <a:pt x="278274" y="194904"/>
                    <a:pt x="273710" y="198383"/>
                  </a:cubicBezTo>
                  <a:cubicBezTo>
                    <a:pt x="269231" y="200604"/>
                    <a:pt x="263933" y="198980"/>
                    <a:pt x="258550" y="198613"/>
                  </a:cubicBezTo>
                  <a:cubicBezTo>
                    <a:pt x="256396" y="198466"/>
                    <a:pt x="254243" y="198320"/>
                    <a:pt x="254157" y="199577"/>
                  </a:cubicBezTo>
                  <a:cubicBezTo>
                    <a:pt x="249507" y="204314"/>
                    <a:pt x="243867" y="207719"/>
                    <a:pt x="240208" y="213786"/>
                  </a:cubicBezTo>
                  <a:cubicBezTo>
                    <a:pt x="236549" y="219853"/>
                    <a:pt x="233062" y="223406"/>
                    <a:pt x="227593" y="224296"/>
                  </a:cubicBezTo>
                  <a:cubicBezTo>
                    <a:pt x="222123" y="225187"/>
                    <a:pt x="216311" y="231108"/>
                    <a:pt x="209031" y="226822"/>
                  </a:cubicBezTo>
                  <a:cubicBezTo>
                    <a:pt x="202742" y="223867"/>
                    <a:pt x="195033" y="225868"/>
                    <a:pt x="191069" y="220545"/>
                  </a:cubicBezTo>
                  <a:cubicBezTo>
                    <a:pt x="182369" y="221215"/>
                    <a:pt x="175737" y="223290"/>
                    <a:pt x="168114" y="224034"/>
                  </a:cubicBezTo>
                  <a:cubicBezTo>
                    <a:pt x="159329" y="225962"/>
                    <a:pt x="149724" y="224045"/>
                    <a:pt x="141673" y="231076"/>
                  </a:cubicBezTo>
                  <a:cubicBezTo>
                    <a:pt x="134784" y="236923"/>
                    <a:pt x="128972" y="242843"/>
                    <a:pt x="119367" y="240926"/>
                  </a:cubicBezTo>
                  <a:cubicBezTo>
                    <a:pt x="119929" y="248544"/>
                    <a:pt x="120578" y="254904"/>
                    <a:pt x="121141" y="262522"/>
                  </a:cubicBezTo>
                  <a:cubicBezTo>
                    <a:pt x="121923" y="282788"/>
                    <a:pt x="122706" y="303054"/>
                    <a:pt x="122412" y="323247"/>
                  </a:cubicBezTo>
                  <a:cubicBezTo>
                    <a:pt x="123929" y="348616"/>
                    <a:pt x="123378" y="372581"/>
                    <a:pt x="119597" y="396325"/>
                  </a:cubicBezTo>
                  <a:cubicBezTo>
                    <a:pt x="115131" y="430130"/>
                    <a:pt x="26285" y="1591351"/>
                    <a:pt x="14452" y="1622127"/>
                  </a:cubicBezTo>
                  <a:lnTo>
                    <a:pt x="2963" y="1647873"/>
                  </a:lnTo>
                  <a:cubicBezTo>
                    <a:pt x="0" y="1653988"/>
                    <a:pt x="3354" y="1658006"/>
                    <a:pt x="8652" y="1659630"/>
                  </a:cubicBezTo>
                  <a:cubicBezTo>
                    <a:pt x="15027" y="1661328"/>
                    <a:pt x="16838" y="1666504"/>
                    <a:pt x="18563" y="1672938"/>
                  </a:cubicBezTo>
                  <a:cubicBezTo>
                    <a:pt x="20031" y="1683145"/>
                    <a:pt x="16116" y="1692984"/>
                    <a:pt x="19737" y="1703337"/>
                  </a:cubicBezTo>
                  <a:cubicBezTo>
                    <a:pt x="21548" y="1708514"/>
                    <a:pt x="18795" y="1717169"/>
                    <a:pt x="17204" y="1724640"/>
                  </a:cubicBezTo>
                  <a:cubicBezTo>
                    <a:pt x="15442" y="1734627"/>
                    <a:pt x="16910" y="1744833"/>
                    <a:pt x="19541" y="1753855"/>
                  </a:cubicBezTo>
                  <a:cubicBezTo>
                    <a:pt x="26050" y="1769458"/>
                    <a:pt x="25928" y="1787136"/>
                    <a:pt x="24814" y="1803483"/>
                  </a:cubicBezTo>
                  <a:cubicBezTo>
                    <a:pt x="24557" y="1807255"/>
                    <a:pt x="25377" y="1811100"/>
                    <a:pt x="26282" y="1813689"/>
                  </a:cubicBezTo>
                  <a:cubicBezTo>
                    <a:pt x="28264" y="1816350"/>
                    <a:pt x="32400" y="1819159"/>
                    <a:pt x="36621" y="1820710"/>
                  </a:cubicBezTo>
                  <a:lnTo>
                    <a:pt x="61435" y="1837559"/>
                  </a:lnTo>
                  <a:cubicBezTo>
                    <a:pt x="72766" y="1845911"/>
                    <a:pt x="82542" y="1845314"/>
                    <a:pt x="93909" y="1837245"/>
                  </a:cubicBezTo>
                  <a:cubicBezTo>
                    <a:pt x="95072" y="1836061"/>
                    <a:pt x="98388" y="1835024"/>
                    <a:pt x="99464" y="1835097"/>
                  </a:cubicBezTo>
                  <a:cubicBezTo>
                    <a:pt x="106916" y="1836868"/>
                    <a:pt x="114453" y="1837382"/>
                    <a:pt x="120400" y="1845366"/>
                  </a:cubicBezTo>
                  <a:cubicBezTo>
                    <a:pt x="127423" y="1853425"/>
                    <a:pt x="137848" y="1859188"/>
                    <a:pt x="146034" y="1866062"/>
                  </a:cubicBezTo>
                  <a:cubicBezTo>
                    <a:pt x="151160" y="1870201"/>
                    <a:pt x="157278" y="1875671"/>
                    <a:pt x="160166" y="1880921"/>
                  </a:cubicBezTo>
                  <a:cubicBezTo>
                    <a:pt x="162148" y="1883582"/>
                    <a:pt x="164130" y="1886244"/>
                    <a:pt x="166198" y="1887648"/>
                  </a:cubicBezTo>
                  <a:cubicBezTo>
                    <a:pt x="177700" y="1893485"/>
                    <a:pt x="183303" y="1906500"/>
                    <a:pt x="190155" y="1917072"/>
                  </a:cubicBezTo>
                  <a:cubicBezTo>
                    <a:pt x="196016" y="1926315"/>
                    <a:pt x="204288" y="1931931"/>
                    <a:pt x="213893" y="1933849"/>
                  </a:cubicBezTo>
                  <a:cubicBezTo>
                    <a:pt x="224489" y="1937098"/>
                    <a:pt x="235171" y="1939088"/>
                    <a:pt x="245767" y="1942337"/>
                  </a:cubicBezTo>
                  <a:cubicBezTo>
                    <a:pt x="249988" y="1943888"/>
                    <a:pt x="255286" y="1945512"/>
                    <a:pt x="259422" y="1948320"/>
                  </a:cubicBezTo>
                  <a:cubicBezTo>
                    <a:pt x="264634" y="1951202"/>
                    <a:pt x="270018" y="1951569"/>
                    <a:pt x="274068" y="1955635"/>
                  </a:cubicBezTo>
                  <a:cubicBezTo>
                    <a:pt x="280100" y="1962362"/>
                    <a:pt x="286304" y="1966574"/>
                    <a:pt x="295089" y="1964647"/>
                  </a:cubicBezTo>
                  <a:cubicBezTo>
                    <a:pt x="298405" y="1963609"/>
                    <a:pt x="302541" y="1966417"/>
                    <a:pt x="305685" y="1967895"/>
                  </a:cubicBezTo>
                  <a:cubicBezTo>
                    <a:pt x="306762" y="1967968"/>
                    <a:pt x="307753" y="1969299"/>
                    <a:pt x="308830" y="1969372"/>
                  </a:cubicBezTo>
                  <a:cubicBezTo>
                    <a:pt x="320589" y="1971437"/>
                    <a:pt x="331527" y="1969655"/>
                    <a:pt x="342466" y="1967874"/>
                  </a:cubicBezTo>
                  <a:cubicBezTo>
                    <a:pt x="346859" y="1966910"/>
                    <a:pt x="351252" y="1965946"/>
                    <a:pt x="355730" y="1963725"/>
                  </a:cubicBezTo>
                  <a:cubicBezTo>
                    <a:pt x="368003" y="1958244"/>
                    <a:pt x="380275" y="1952764"/>
                    <a:pt x="391557" y="1945953"/>
                  </a:cubicBezTo>
                  <a:cubicBezTo>
                    <a:pt x="399437" y="1941436"/>
                    <a:pt x="407317" y="1936920"/>
                    <a:pt x="415588" y="1942537"/>
                  </a:cubicBezTo>
                  <a:lnTo>
                    <a:pt x="419895" y="1942830"/>
                  </a:lnTo>
                  <a:cubicBezTo>
                    <a:pt x="427432" y="1943344"/>
                    <a:pt x="435055" y="1942600"/>
                    <a:pt x="441601" y="1941782"/>
                  </a:cubicBezTo>
                  <a:cubicBezTo>
                    <a:pt x="442678" y="1941856"/>
                    <a:pt x="444832" y="1942003"/>
                    <a:pt x="444917" y="1940745"/>
                  </a:cubicBezTo>
                  <a:cubicBezTo>
                    <a:pt x="448490" y="1935935"/>
                    <a:pt x="453874" y="1936302"/>
                    <a:pt x="459343" y="1935411"/>
                  </a:cubicBezTo>
                  <a:cubicBezTo>
                    <a:pt x="468043" y="1934741"/>
                    <a:pt x="476657" y="1935328"/>
                    <a:pt x="483546" y="1929481"/>
                  </a:cubicBezTo>
                  <a:cubicBezTo>
                    <a:pt x="490349" y="1924891"/>
                    <a:pt x="496895" y="1924074"/>
                    <a:pt x="504518" y="1923330"/>
                  </a:cubicBezTo>
                  <a:cubicBezTo>
                    <a:pt x="505595" y="1923403"/>
                    <a:pt x="507834" y="1922292"/>
                    <a:pt x="508911" y="1922366"/>
                  </a:cubicBezTo>
                  <a:cubicBezTo>
                    <a:pt x="514380" y="1921475"/>
                    <a:pt x="520021" y="1918069"/>
                    <a:pt x="524242" y="1919620"/>
                  </a:cubicBezTo>
                  <a:cubicBezTo>
                    <a:pt x="533762" y="1922795"/>
                    <a:pt x="538326" y="1919316"/>
                    <a:pt x="545472" y="1909697"/>
                  </a:cubicBezTo>
                  <a:cubicBezTo>
                    <a:pt x="546720" y="1907255"/>
                    <a:pt x="550036" y="1906218"/>
                    <a:pt x="552275" y="1905107"/>
                  </a:cubicBezTo>
                  <a:cubicBezTo>
                    <a:pt x="557744" y="1904217"/>
                    <a:pt x="563042" y="1905841"/>
                    <a:pt x="568512" y="1904950"/>
                  </a:cubicBezTo>
                  <a:cubicBezTo>
                    <a:pt x="571742" y="1905170"/>
                    <a:pt x="575229" y="1901618"/>
                    <a:pt x="577383" y="1901765"/>
                  </a:cubicBezTo>
                  <a:cubicBezTo>
                    <a:pt x="585911" y="1903609"/>
                    <a:pt x="595859" y="1900497"/>
                    <a:pt x="602968" y="1907297"/>
                  </a:cubicBezTo>
                  <a:cubicBezTo>
                    <a:pt x="603959" y="1908628"/>
                    <a:pt x="606112" y="1908775"/>
                    <a:pt x="608266" y="1908922"/>
                  </a:cubicBezTo>
                  <a:cubicBezTo>
                    <a:pt x="622178" y="1911133"/>
                    <a:pt x="633680" y="1916970"/>
                    <a:pt x="642685" y="1927689"/>
                  </a:cubicBezTo>
                  <a:cubicBezTo>
                    <a:pt x="645658" y="1931682"/>
                    <a:pt x="649794" y="1934490"/>
                    <a:pt x="652853" y="1937225"/>
                  </a:cubicBezTo>
                  <a:cubicBezTo>
                    <a:pt x="655912" y="1939960"/>
                    <a:pt x="660219" y="1940253"/>
                    <a:pt x="663363" y="1941731"/>
                  </a:cubicBezTo>
                  <a:cubicBezTo>
                    <a:pt x="666508" y="1943208"/>
                    <a:pt x="668576" y="1944613"/>
                    <a:pt x="671806" y="1944833"/>
                  </a:cubicBezTo>
                  <a:cubicBezTo>
                    <a:pt x="677190" y="1945199"/>
                    <a:pt x="681325" y="1948008"/>
                    <a:pt x="684213" y="1953258"/>
                  </a:cubicBezTo>
                  <a:cubicBezTo>
                    <a:pt x="685204" y="1954588"/>
                    <a:pt x="686195" y="1955919"/>
                    <a:pt x="687101" y="1958508"/>
                  </a:cubicBezTo>
                  <a:cubicBezTo>
                    <a:pt x="685767" y="1962207"/>
                    <a:pt x="691542" y="1972706"/>
                    <a:pt x="695849" y="1973000"/>
                  </a:cubicBezTo>
                  <a:cubicBezTo>
                    <a:pt x="703386" y="1973513"/>
                    <a:pt x="710752" y="1976541"/>
                    <a:pt x="716784" y="1983269"/>
                  </a:cubicBezTo>
                  <a:cubicBezTo>
                    <a:pt x="717776" y="1984600"/>
                    <a:pt x="719929" y="1984746"/>
                    <a:pt x="722168" y="1983636"/>
                  </a:cubicBezTo>
                  <a:cubicBezTo>
                    <a:pt x="725484" y="1982598"/>
                    <a:pt x="727638" y="1982745"/>
                    <a:pt x="729534" y="1986664"/>
                  </a:cubicBezTo>
                  <a:cubicBezTo>
                    <a:pt x="730525" y="1987995"/>
                    <a:pt x="734832" y="1988288"/>
                    <a:pt x="736986" y="1988435"/>
                  </a:cubicBezTo>
                  <a:cubicBezTo>
                    <a:pt x="742370" y="1988802"/>
                    <a:pt x="748916" y="1987984"/>
                    <a:pt x="754214" y="1989609"/>
                  </a:cubicBezTo>
                  <a:cubicBezTo>
                    <a:pt x="763819" y="1991526"/>
                    <a:pt x="772347" y="1993371"/>
                    <a:pt x="781867" y="1996546"/>
                  </a:cubicBezTo>
                  <a:cubicBezTo>
                    <a:pt x="784020" y="1996692"/>
                    <a:pt x="786088" y="1998097"/>
                    <a:pt x="787079" y="1999427"/>
                  </a:cubicBezTo>
                  <a:cubicBezTo>
                    <a:pt x="788804" y="2005861"/>
                    <a:pt x="794188" y="2006228"/>
                    <a:pt x="797333" y="2007706"/>
                  </a:cubicBezTo>
                  <a:cubicBezTo>
                    <a:pt x="800477" y="2009183"/>
                    <a:pt x="804699" y="2010734"/>
                    <a:pt x="806852" y="2010881"/>
                  </a:cubicBezTo>
                  <a:cubicBezTo>
                    <a:pt x="808015" y="2009697"/>
                    <a:pt x="810254" y="2008586"/>
                    <a:pt x="812578" y="2006218"/>
                  </a:cubicBezTo>
                  <a:cubicBezTo>
                    <a:pt x="808272" y="2005924"/>
                    <a:pt x="806032" y="2007035"/>
                    <a:pt x="803879" y="2006888"/>
                  </a:cubicBezTo>
                  <a:cubicBezTo>
                    <a:pt x="808614" y="2000894"/>
                    <a:pt x="813007" y="1999931"/>
                    <a:pt x="818134" y="2004069"/>
                  </a:cubicBezTo>
                  <a:cubicBezTo>
                    <a:pt x="824166" y="2010797"/>
                    <a:pt x="829550" y="2011164"/>
                    <a:pt x="837515" y="2005390"/>
                  </a:cubicBezTo>
                  <a:lnTo>
                    <a:pt x="844233" y="2002058"/>
                  </a:lnTo>
                  <a:lnTo>
                    <a:pt x="844661" y="1995770"/>
                  </a:lnTo>
                  <a:cubicBezTo>
                    <a:pt x="847806" y="1997248"/>
                    <a:pt x="850864" y="1999983"/>
                    <a:pt x="853018" y="2000130"/>
                  </a:cubicBezTo>
                  <a:cubicBezTo>
                    <a:pt x="859735" y="1996797"/>
                    <a:pt x="866453" y="1993465"/>
                    <a:pt x="872179" y="1988802"/>
                  </a:cubicBezTo>
                  <a:cubicBezTo>
                    <a:pt x="878983" y="1984213"/>
                    <a:pt x="884795" y="1978292"/>
                    <a:pt x="890521" y="1973629"/>
                  </a:cubicBezTo>
                  <a:cubicBezTo>
                    <a:pt x="891598" y="1973703"/>
                    <a:pt x="891683" y="1972445"/>
                    <a:pt x="892760" y="1972518"/>
                  </a:cubicBezTo>
                  <a:cubicBezTo>
                    <a:pt x="900469" y="1970517"/>
                    <a:pt x="907015" y="1969700"/>
                    <a:pt x="914724" y="1967698"/>
                  </a:cubicBezTo>
                  <a:cubicBezTo>
                    <a:pt x="919116" y="1966734"/>
                    <a:pt x="922518" y="1964439"/>
                    <a:pt x="926910" y="1963475"/>
                  </a:cubicBezTo>
                  <a:cubicBezTo>
                    <a:pt x="930226" y="1962438"/>
                    <a:pt x="932380" y="1962585"/>
                    <a:pt x="935696" y="1961547"/>
                  </a:cubicBezTo>
                  <a:lnTo>
                    <a:pt x="946463" y="1962281"/>
                  </a:lnTo>
                  <a:cubicBezTo>
                    <a:pt x="948617" y="1962428"/>
                    <a:pt x="951847" y="1962648"/>
                    <a:pt x="954086" y="1961537"/>
                  </a:cubicBezTo>
                  <a:cubicBezTo>
                    <a:pt x="955334" y="1959095"/>
                    <a:pt x="957745" y="1955470"/>
                    <a:pt x="958822" y="1955543"/>
                  </a:cubicBezTo>
                  <a:cubicBezTo>
                    <a:pt x="962052" y="1955763"/>
                    <a:pt x="964034" y="1958425"/>
                    <a:pt x="967179" y="1959902"/>
                  </a:cubicBezTo>
                  <a:cubicBezTo>
                    <a:pt x="968255" y="1959976"/>
                    <a:pt x="968170" y="1961233"/>
                    <a:pt x="968084" y="1962491"/>
                  </a:cubicBezTo>
                  <a:cubicBezTo>
                    <a:pt x="972048" y="1967814"/>
                    <a:pt x="974850" y="1974321"/>
                    <a:pt x="978815" y="1979644"/>
                  </a:cubicBezTo>
                  <a:cubicBezTo>
                    <a:pt x="983770" y="1986298"/>
                    <a:pt x="989154" y="1986665"/>
                    <a:pt x="992641" y="1983113"/>
                  </a:cubicBezTo>
                  <a:cubicBezTo>
                    <a:pt x="998367" y="1978450"/>
                    <a:pt x="1002932" y="1974971"/>
                    <a:pt x="1010298" y="1977999"/>
                  </a:cubicBezTo>
                  <a:cubicBezTo>
                    <a:pt x="1011374" y="1978073"/>
                    <a:pt x="1013442" y="1979477"/>
                    <a:pt x="1014604" y="1978293"/>
                  </a:cubicBezTo>
                  <a:cubicBezTo>
                    <a:pt x="1020160" y="1976145"/>
                    <a:pt x="1026791" y="1974070"/>
                    <a:pt x="1032432" y="1970664"/>
                  </a:cubicBezTo>
                  <a:cubicBezTo>
                    <a:pt x="1035748" y="1969627"/>
                    <a:pt x="1040055" y="1969920"/>
                    <a:pt x="1041303" y="1967479"/>
                  </a:cubicBezTo>
                  <a:cubicBezTo>
                    <a:pt x="1045047" y="1960154"/>
                    <a:pt x="1050688" y="1956748"/>
                    <a:pt x="1056415" y="1952085"/>
                  </a:cubicBezTo>
                  <a:cubicBezTo>
                    <a:pt x="1059902" y="1948533"/>
                    <a:pt x="1063475" y="1943724"/>
                    <a:pt x="1066791" y="1942686"/>
                  </a:cubicBezTo>
                  <a:cubicBezTo>
                    <a:pt x="1074499" y="1940685"/>
                    <a:pt x="1080397" y="1933507"/>
                    <a:pt x="1087200" y="1928917"/>
                  </a:cubicBezTo>
                  <a:cubicBezTo>
                    <a:pt x="1092841" y="1925512"/>
                    <a:pt x="1096585" y="1918187"/>
                    <a:pt x="1102055" y="1917296"/>
                  </a:cubicBezTo>
                  <a:cubicBezTo>
                    <a:pt x="1110840" y="1915368"/>
                    <a:pt x="1117729" y="1909521"/>
                    <a:pt x="1125694" y="1903747"/>
                  </a:cubicBezTo>
                  <a:cubicBezTo>
                    <a:pt x="1130258" y="1900268"/>
                    <a:pt x="1135814" y="1898120"/>
                    <a:pt x="1141112" y="1899745"/>
                  </a:cubicBezTo>
                  <a:cubicBezTo>
                    <a:pt x="1144256" y="1901222"/>
                    <a:pt x="1148649" y="1900258"/>
                    <a:pt x="1150888" y="1899147"/>
                  </a:cubicBezTo>
                  <a:cubicBezTo>
                    <a:pt x="1155366" y="1896926"/>
                    <a:pt x="1159930" y="1893447"/>
                    <a:pt x="1164409" y="1891226"/>
                  </a:cubicBezTo>
                  <a:cubicBezTo>
                    <a:pt x="1167810" y="1888931"/>
                    <a:pt x="1171212" y="1886636"/>
                    <a:pt x="1174442" y="1886856"/>
                  </a:cubicBezTo>
                  <a:cubicBezTo>
                    <a:pt x="1185295" y="1886332"/>
                    <a:pt x="1194081" y="1884404"/>
                    <a:pt x="1200321" y="1872196"/>
                  </a:cubicBezTo>
                  <a:cubicBezTo>
                    <a:pt x="1202817" y="1867313"/>
                    <a:pt x="1214013" y="1861760"/>
                    <a:pt x="1218149" y="1864568"/>
                  </a:cubicBezTo>
                  <a:cubicBezTo>
                    <a:pt x="1225429" y="1868854"/>
                    <a:pt x="1230984" y="1866706"/>
                    <a:pt x="1235805" y="1859454"/>
                  </a:cubicBezTo>
                  <a:cubicBezTo>
                    <a:pt x="1239292" y="1855902"/>
                    <a:pt x="1243514" y="1857453"/>
                    <a:pt x="1246573" y="1860188"/>
                  </a:cubicBezTo>
                  <a:cubicBezTo>
                    <a:pt x="1248555" y="1862849"/>
                    <a:pt x="1250623" y="1864254"/>
                    <a:pt x="1252776" y="1864400"/>
                  </a:cubicBezTo>
                  <a:cubicBezTo>
                    <a:pt x="1260228" y="1866171"/>
                    <a:pt x="1268927" y="1865501"/>
                    <a:pt x="1276379" y="1867272"/>
                  </a:cubicBezTo>
                  <a:cubicBezTo>
                    <a:pt x="1282754" y="1868969"/>
                    <a:pt x="1289386" y="1866894"/>
                    <a:pt x="1294035" y="1862158"/>
                  </a:cubicBezTo>
                  <a:cubicBezTo>
                    <a:pt x="1298685" y="1857422"/>
                    <a:pt x="1301915" y="1857642"/>
                    <a:pt x="1308204" y="1860597"/>
                  </a:cubicBezTo>
                  <a:cubicBezTo>
                    <a:pt x="1313417" y="1863479"/>
                    <a:pt x="1317296" y="1870059"/>
                    <a:pt x="1324918" y="1869315"/>
                  </a:cubicBezTo>
                  <a:cubicBezTo>
                    <a:pt x="1331465" y="1868498"/>
                    <a:pt x="1338745" y="1872784"/>
                    <a:pt x="1346539" y="1869525"/>
                  </a:cubicBezTo>
                  <a:lnTo>
                    <a:pt x="1350846" y="1869818"/>
                  </a:lnTo>
                  <a:cubicBezTo>
                    <a:pt x="1357135" y="1872773"/>
                    <a:pt x="1363510" y="1874471"/>
                    <a:pt x="1368466" y="1881125"/>
                  </a:cubicBezTo>
                  <a:cubicBezTo>
                    <a:pt x="1374498" y="1887852"/>
                    <a:pt x="1378744" y="1841400"/>
                    <a:pt x="1384862" y="1846870"/>
                  </a:cubicBezTo>
                  <a:cubicBezTo>
                    <a:pt x="1394039" y="1855075"/>
                    <a:pt x="1392399" y="1847383"/>
                    <a:pt x="1401662" y="1854331"/>
                  </a:cubicBezTo>
                  <a:cubicBezTo>
                    <a:pt x="1408942" y="1858617"/>
                    <a:pt x="1406654" y="1844565"/>
                    <a:pt x="1415097" y="1847666"/>
                  </a:cubicBezTo>
                  <a:cubicBezTo>
                    <a:pt x="1416174" y="1847740"/>
                    <a:pt x="1428409" y="1858680"/>
                    <a:pt x="1428495" y="1857422"/>
                  </a:cubicBezTo>
                  <a:cubicBezTo>
                    <a:pt x="1434136" y="1854017"/>
                    <a:pt x="1442089" y="1816660"/>
                    <a:pt x="1447387" y="1818284"/>
                  </a:cubicBezTo>
                  <a:cubicBezTo>
                    <a:pt x="1457898" y="1822790"/>
                    <a:pt x="1467760" y="1820935"/>
                    <a:pt x="1477794" y="1816566"/>
                  </a:cubicBezTo>
                  <a:cubicBezTo>
                    <a:pt x="1483349" y="1814418"/>
                    <a:pt x="1492562" y="1806202"/>
                    <a:pt x="1496612" y="1810268"/>
                  </a:cubicBezTo>
                  <a:cubicBezTo>
                    <a:pt x="1503721" y="1817069"/>
                    <a:pt x="1511087" y="1820097"/>
                    <a:pt x="1519615" y="1821941"/>
                  </a:cubicBezTo>
                  <a:cubicBezTo>
                    <a:pt x="1520692" y="1822015"/>
                    <a:pt x="1521683" y="1823346"/>
                    <a:pt x="1522674" y="1824677"/>
                  </a:cubicBezTo>
                  <a:cubicBezTo>
                    <a:pt x="1525562" y="1829926"/>
                    <a:pt x="1541579" y="1817121"/>
                    <a:pt x="1544466" y="1822371"/>
                  </a:cubicBezTo>
                  <a:cubicBezTo>
                    <a:pt x="1548260" y="1830209"/>
                    <a:pt x="1552052" y="1838048"/>
                    <a:pt x="1555931" y="1844628"/>
                  </a:cubicBezTo>
                  <a:cubicBezTo>
                    <a:pt x="1557913" y="1847290"/>
                    <a:pt x="1561058" y="1848767"/>
                    <a:pt x="1561963" y="1851356"/>
                  </a:cubicBezTo>
                  <a:cubicBezTo>
                    <a:pt x="1562612" y="1857716"/>
                    <a:pt x="1564594" y="1860378"/>
                    <a:pt x="1569978" y="1860745"/>
                  </a:cubicBezTo>
                  <a:cubicBezTo>
                    <a:pt x="1573208" y="1860965"/>
                    <a:pt x="1576352" y="1862442"/>
                    <a:pt x="1578335" y="1865104"/>
                  </a:cubicBezTo>
                  <a:cubicBezTo>
                    <a:pt x="1583462" y="1869243"/>
                    <a:pt x="1587511" y="1873309"/>
                    <a:pt x="1591561" y="1877374"/>
                  </a:cubicBezTo>
                  <a:cubicBezTo>
                    <a:pt x="1596688" y="1881514"/>
                    <a:pt x="1601815" y="1885653"/>
                    <a:pt x="1603540" y="1892087"/>
                  </a:cubicBezTo>
                  <a:cubicBezTo>
                    <a:pt x="1604446" y="1894675"/>
                    <a:pt x="1605437" y="1896006"/>
                    <a:pt x="1606428" y="1897336"/>
                  </a:cubicBezTo>
                  <a:cubicBezTo>
                    <a:pt x="1610392" y="1902660"/>
                    <a:pt x="1614442" y="1906725"/>
                    <a:pt x="1618407" y="1912049"/>
                  </a:cubicBezTo>
                  <a:cubicBezTo>
                    <a:pt x="1624439" y="1918776"/>
                    <a:pt x="1629308" y="1926687"/>
                    <a:pt x="1635341" y="1933415"/>
                  </a:cubicBezTo>
                  <a:cubicBezTo>
                    <a:pt x="1637408" y="1934819"/>
                    <a:pt x="1639391" y="1937481"/>
                    <a:pt x="1641458" y="1938885"/>
                  </a:cubicBezTo>
                  <a:cubicBezTo>
                    <a:pt x="1645594" y="1941693"/>
                    <a:pt x="1649730" y="1944501"/>
                    <a:pt x="1652703" y="1948494"/>
                  </a:cubicBezTo>
                  <a:cubicBezTo>
                    <a:pt x="1655676" y="1952486"/>
                    <a:pt x="1672293" y="1930879"/>
                    <a:pt x="1674104" y="1936056"/>
                  </a:cubicBezTo>
                  <a:cubicBezTo>
                    <a:pt x="1674018" y="1937313"/>
                    <a:pt x="1675095" y="1937386"/>
                    <a:pt x="1676172" y="1937460"/>
                  </a:cubicBezTo>
                  <a:cubicBezTo>
                    <a:pt x="1682204" y="1944187"/>
                    <a:pt x="1688836" y="1942112"/>
                    <a:pt x="1695467" y="1940038"/>
                  </a:cubicBezTo>
                  <a:cubicBezTo>
                    <a:pt x="1697707" y="1938927"/>
                    <a:pt x="1699946" y="1937816"/>
                    <a:pt x="1700937" y="1939147"/>
                  </a:cubicBezTo>
                  <a:cubicBezTo>
                    <a:pt x="1708217" y="1943433"/>
                    <a:pt x="1713001" y="1952602"/>
                    <a:pt x="1722606" y="1954519"/>
                  </a:cubicBezTo>
                  <a:cubicBezTo>
                    <a:pt x="1722606" y="1954519"/>
                    <a:pt x="1723683" y="1954593"/>
                    <a:pt x="1723597" y="1955850"/>
                  </a:cubicBezTo>
                  <a:cubicBezTo>
                    <a:pt x="1725237" y="1963542"/>
                    <a:pt x="1731697" y="1963982"/>
                    <a:pt x="1736995" y="1965606"/>
                  </a:cubicBezTo>
                  <a:cubicBezTo>
                    <a:pt x="1740226" y="1965826"/>
                    <a:pt x="1743370" y="1967304"/>
                    <a:pt x="1745438" y="1968708"/>
                  </a:cubicBezTo>
                  <a:cubicBezTo>
                    <a:pt x="1751642" y="1972920"/>
                    <a:pt x="1757759" y="1978390"/>
                    <a:pt x="1765126" y="1981418"/>
                  </a:cubicBezTo>
                  <a:cubicBezTo>
                    <a:pt x="1774559" y="1985851"/>
                    <a:pt x="1784079" y="1989026"/>
                    <a:pt x="1791188" y="1995827"/>
                  </a:cubicBezTo>
                  <a:cubicBezTo>
                    <a:pt x="1792264" y="1995900"/>
                    <a:pt x="1793341" y="1995973"/>
                    <a:pt x="1793255" y="1997231"/>
                  </a:cubicBezTo>
                  <a:cubicBezTo>
                    <a:pt x="1796314" y="1999966"/>
                    <a:pt x="1801613" y="2001590"/>
                    <a:pt x="1803509" y="2005509"/>
                  </a:cubicBezTo>
                  <a:cubicBezTo>
                    <a:pt x="1806225" y="2013274"/>
                    <a:pt x="1814925" y="2012603"/>
                    <a:pt x="1818804" y="2019184"/>
                  </a:cubicBezTo>
                  <a:lnTo>
                    <a:pt x="1819880" y="2019257"/>
                  </a:lnTo>
                  <a:cubicBezTo>
                    <a:pt x="1824187" y="2019551"/>
                    <a:pt x="1828409" y="2021102"/>
                    <a:pt x="1833792" y="2021468"/>
                  </a:cubicBezTo>
                  <a:cubicBezTo>
                    <a:pt x="1836032" y="2020358"/>
                    <a:pt x="1839433" y="2018063"/>
                    <a:pt x="1841587" y="2018210"/>
                  </a:cubicBezTo>
                  <a:cubicBezTo>
                    <a:pt x="1851020" y="2022642"/>
                    <a:pt x="1860711" y="2023302"/>
                    <a:pt x="1867857" y="2013683"/>
                  </a:cubicBezTo>
                  <a:cubicBezTo>
                    <a:pt x="1869019" y="2012499"/>
                    <a:pt x="1871173" y="2012645"/>
                    <a:pt x="1873327" y="2012792"/>
                  </a:cubicBezTo>
                  <a:lnTo>
                    <a:pt x="1881941" y="2013379"/>
                  </a:lnTo>
                  <a:cubicBezTo>
                    <a:pt x="1891803" y="2011524"/>
                    <a:pt x="1900588" y="2009596"/>
                    <a:pt x="1910364" y="2008999"/>
                  </a:cubicBezTo>
                  <a:cubicBezTo>
                    <a:pt x="1914757" y="2008035"/>
                    <a:pt x="1919969" y="2010917"/>
                    <a:pt x="1924191" y="2012468"/>
                  </a:cubicBezTo>
                  <a:cubicBezTo>
                    <a:pt x="1928412" y="2014018"/>
                    <a:pt x="1932719" y="2014312"/>
                    <a:pt x="1937026" y="2014605"/>
                  </a:cubicBezTo>
                  <a:cubicBezTo>
                    <a:pt x="1942410" y="2014972"/>
                    <a:pt x="1946888" y="2012751"/>
                    <a:pt x="1952272" y="2013117"/>
                  </a:cubicBezTo>
                  <a:cubicBezTo>
                    <a:pt x="1956665" y="2012153"/>
                    <a:pt x="1962048" y="2012520"/>
                    <a:pt x="1966441" y="2011556"/>
                  </a:cubicBezTo>
                  <a:cubicBezTo>
                    <a:pt x="1976303" y="2009701"/>
                    <a:pt x="1985089" y="2007773"/>
                    <a:pt x="1994865" y="2007176"/>
                  </a:cubicBezTo>
                  <a:cubicBezTo>
                    <a:pt x="2004238" y="1964863"/>
                    <a:pt x="2006588" y="1914492"/>
                    <a:pt x="2010100" y="1862936"/>
                  </a:cubicBezTo>
                  <a:close/>
                </a:path>
              </a:pathLst>
            </a:custGeom>
            <a:blipFill>
              <a:blip r:embed="rId4"/>
              <a:stretch>
                <a:fillRect l="-68528" t="-5158" r="-140173" b="-1650"/>
              </a:stretch>
            </a:blipFill>
          </p:spPr>
        </p:sp>
      </p:grpSp>
      <p:grpSp>
        <p:nvGrpSpPr>
          <p:cNvPr id="7" name="Group 7"/>
          <p:cNvGrpSpPr/>
          <p:nvPr/>
        </p:nvGrpSpPr>
        <p:grpSpPr>
          <a:xfrm rot="-1832713">
            <a:off x="-2650231" y="-1791029"/>
            <a:ext cx="5658716" cy="4207631"/>
            <a:chOff x="0" y="0"/>
            <a:chExt cx="3254686" cy="2420075"/>
          </a:xfrm>
        </p:grpSpPr>
        <p:sp>
          <p:nvSpPr>
            <p:cNvPr id="8" name="Freeform 8"/>
            <p:cNvSpPr/>
            <p:nvPr/>
          </p:nvSpPr>
          <p:spPr>
            <a:xfrm>
              <a:off x="-2540" y="-2540"/>
              <a:ext cx="3257226" cy="2416504"/>
            </a:xfrm>
            <a:custGeom>
              <a:avLst/>
              <a:gdLst/>
              <a:ahLst/>
              <a:cxnLst/>
              <a:rect l="l" t="t" r="r" b="b"/>
              <a:pathLst>
                <a:path w="3257226" h="2416504">
                  <a:moveTo>
                    <a:pt x="3255486" y="2138440"/>
                  </a:moveTo>
                  <a:cubicBezTo>
                    <a:pt x="3253745" y="1534949"/>
                    <a:pt x="3232859" y="719090"/>
                    <a:pt x="3232859" y="117127"/>
                  </a:cubicBezTo>
                  <a:cubicBezTo>
                    <a:pt x="3232859" y="107960"/>
                    <a:pt x="3234600" y="98793"/>
                    <a:pt x="3234600" y="91154"/>
                  </a:cubicBezTo>
                  <a:cubicBezTo>
                    <a:pt x="3232859" y="89626"/>
                    <a:pt x="3231119" y="89626"/>
                    <a:pt x="3229379" y="88098"/>
                  </a:cubicBezTo>
                  <a:cubicBezTo>
                    <a:pt x="3229379" y="88098"/>
                    <a:pt x="3227638" y="89626"/>
                    <a:pt x="3227638" y="91154"/>
                  </a:cubicBezTo>
                  <a:cubicBezTo>
                    <a:pt x="3224157" y="98793"/>
                    <a:pt x="3217195" y="98793"/>
                    <a:pt x="3210233" y="98793"/>
                  </a:cubicBezTo>
                  <a:cubicBezTo>
                    <a:pt x="3201531" y="97265"/>
                    <a:pt x="3192828" y="89626"/>
                    <a:pt x="3182386" y="92682"/>
                  </a:cubicBezTo>
                  <a:cubicBezTo>
                    <a:pt x="3178905" y="94210"/>
                    <a:pt x="3171943" y="91154"/>
                    <a:pt x="3170202" y="88098"/>
                  </a:cubicBezTo>
                  <a:cubicBezTo>
                    <a:pt x="3164981" y="81987"/>
                    <a:pt x="3158019" y="81987"/>
                    <a:pt x="3151057" y="85043"/>
                  </a:cubicBezTo>
                  <a:cubicBezTo>
                    <a:pt x="3147576" y="86570"/>
                    <a:pt x="3144095" y="85043"/>
                    <a:pt x="3140614" y="85043"/>
                  </a:cubicBezTo>
                  <a:cubicBezTo>
                    <a:pt x="3135393" y="85043"/>
                    <a:pt x="3128431" y="83515"/>
                    <a:pt x="3123209" y="81987"/>
                  </a:cubicBezTo>
                  <a:cubicBezTo>
                    <a:pt x="3121469" y="81987"/>
                    <a:pt x="3117988" y="80459"/>
                    <a:pt x="3116248" y="80459"/>
                  </a:cubicBezTo>
                  <a:cubicBezTo>
                    <a:pt x="3111026" y="78931"/>
                    <a:pt x="3105805" y="74348"/>
                    <a:pt x="3100583" y="80459"/>
                  </a:cubicBezTo>
                  <a:cubicBezTo>
                    <a:pt x="3100583" y="80459"/>
                    <a:pt x="3097102" y="80459"/>
                    <a:pt x="3095362" y="78931"/>
                  </a:cubicBezTo>
                  <a:cubicBezTo>
                    <a:pt x="3093621" y="75876"/>
                    <a:pt x="3091881" y="71292"/>
                    <a:pt x="3090140" y="68236"/>
                  </a:cubicBezTo>
                  <a:cubicBezTo>
                    <a:pt x="3086660" y="63653"/>
                    <a:pt x="3086660" y="56014"/>
                    <a:pt x="3081438" y="52958"/>
                  </a:cubicBezTo>
                  <a:cubicBezTo>
                    <a:pt x="3077957" y="51430"/>
                    <a:pt x="3076217" y="49903"/>
                    <a:pt x="3074477" y="46847"/>
                  </a:cubicBezTo>
                  <a:cubicBezTo>
                    <a:pt x="3074477" y="45319"/>
                    <a:pt x="3070995" y="43791"/>
                    <a:pt x="3070995" y="42263"/>
                  </a:cubicBezTo>
                  <a:lnTo>
                    <a:pt x="3065774" y="37680"/>
                  </a:lnTo>
                  <a:cubicBezTo>
                    <a:pt x="3064034" y="34624"/>
                    <a:pt x="3062293" y="30041"/>
                    <a:pt x="3058812" y="28513"/>
                  </a:cubicBezTo>
                  <a:cubicBezTo>
                    <a:pt x="3051850" y="23930"/>
                    <a:pt x="3050110" y="17818"/>
                    <a:pt x="3053591" y="10179"/>
                  </a:cubicBezTo>
                  <a:cubicBezTo>
                    <a:pt x="3048369" y="8651"/>
                    <a:pt x="3044888" y="5596"/>
                    <a:pt x="3039667" y="5596"/>
                  </a:cubicBezTo>
                  <a:cubicBezTo>
                    <a:pt x="3018781" y="7123"/>
                    <a:pt x="2996155" y="10179"/>
                    <a:pt x="2975269" y="11707"/>
                  </a:cubicBezTo>
                  <a:cubicBezTo>
                    <a:pt x="2971788" y="11707"/>
                    <a:pt x="2966567" y="13235"/>
                    <a:pt x="2964826" y="14763"/>
                  </a:cubicBezTo>
                  <a:cubicBezTo>
                    <a:pt x="2950903" y="22402"/>
                    <a:pt x="2936979" y="16290"/>
                    <a:pt x="2923055" y="14763"/>
                  </a:cubicBezTo>
                  <a:cubicBezTo>
                    <a:pt x="2912612" y="14763"/>
                    <a:pt x="2902169" y="10179"/>
                    <a:pt x="2891727" y="8651"/>
                  </a:cubicBezTo>
                  <a:cubicBezTo>
                    <a:pt x="2879543" y="7123"/>
                    <a:pt x="2869100" y="8651"/>
                    <a:pt x="2856917" y="7123"/>
                  </a:cubicBezTo>
                  <a:cubicBezTo>
                    <a:pt x="2855177" y="7123"/>
                    <a:pt x="2853436" y="5596"/>
                    <a:pt x="2851696" y="4068"/>
                  </a:cubicBezTo>
                  <a:cubicBezTo>
                    <a:pt x="2848215" y="0"/>
                    <a:pt x="2841253" y="1270"/>
                    <a:pt x="2837772" y="2540"/>
                  </a:cubicBezTo>
                  <a:cubicBezTo>
                    <a:pt x="2832550" y="5596"/>
                    <a:pt x="2830810" y="10179"/>
                    <a:pt x="2827329" y="14763"/>
                  </a:cubicBezTo>
                  <a:cubicBezTo>
                    <a:pt x="2818627" y="16290"/>
                    <a:pt x="2806443" y="17818"/>
                    <a:pt x="2797741" y="22402"/>
                  </a:cubicBezTo>
                  <a:cubicBezTo>
                    <a:pt x="2790779" y="25457"/>
                    <a:pt x="2787298" y="26985"/>
                    <a:pt x="2782077" y="23930"/>
                  </a:cubicBezTo>
                  <a:lnTo>
                    <a:pt x="2780336" y="25457"/>
                  </a:lnTo>
                  <a:cubicBezTo>
                    <a:pt x="2783817" y="28513"/>
                    <a:pt x="2785558" y="33097"/>
                    <a:pt x="2789039" y="36152"/>
                  </a:cubicBezTo>
                  <a:cubicBezTo>
                    <a:pt x="2783817" y="37680"/>
                    <a:pt x="2776855" y="40736"/>
                    <a:pt x="2773374" y="39208"/>
                  </a:cubicBezTo>
                  <a:cubicBezTo>
                    <a:pt x="2764672" y="37680"/>
                    <a:pt x="2761191" y="40736"/>
                    <a:pt x="2754229" y="43791"/>
                  </a:cubicBezTo>
                  <a:cubicBezTo>
                    <a:pt x="2747267" y="48375"/>
                    <a:pt x="2738565" y="51430"/>
                    <a:pt x="2731603" y="54486"/>
                  </a:cubicBezTo>
                  <a:cubicBezTo>
                    <a:pt x="2729862" y="54486"/>
                    <a:pt x="2728122" y="54486"/>
                    <a:pt x="2726382" y="52958"/>
                  </a:cubicBezTo>
                  <a:cubicBezTo>
                    <a:pt x="2724641" y="52958"/>
                    <a:pt x="2722901" y="51430"/>
                    <a:pt x="2722901" y="51430"/>
                  </a:cubicBezTo>
                  <a:cubicBezTo>
                    <a:pt x="2714198" y="54486"/>
                    <a:pt x="2705496" y="57542"/>
                    <a:pt x="2696793" y="54486"/>
                  </a:cubicBezTo>
                  <a:cubicBezTo>
                    <a:pt x="2695053" y="54486"/>
                    <a:pt x="2695053" y="56014"/>
                    <a:pt x="2693312" y="56014"/>
                  </a:cubicBezTo>
                  <a:cubicBezTo>
                    <a:pt x="2682870" y="59070"/>
                    <a:pt x="2675908" y="69764"/>
                    <a:pt x="2661984" y="69764"/>
                  </a:cubicBezTo>
                  <a:cubicBezTo>
                    <a:pt x="2651541" y="69764"/>
                    <a:pt x="2641098" y="77403"/>
                    <a:pt x="2630656" y="77403"/>
                  </a:cubicBezTo>
                  <a:cubicBezTo>
                    <a:pt x="2618472" y="78931"/>
                    <a:pt x="2608029" y="81987"/>
                    <a:pt x="2597586" y="86570"/>
                  </a:cubicBezTo>
                  <a:cubicBezTo>
                    <a:pt x="2594105" y="88098"/>
                    <a:pt x="2590625" y="88098"/>
                    <a:pt x="2588884" y="88098"/>
                  </a:cubicBezTo>
                  <a:cubicBezTo>
                    <a:pt x="2580182" y="85043"/>
                    <a:pt x="2574960" y="89626"/>
                    <a:pt x="2571479" y="94210"/>
                  </a:cubicBezTo>
                  <a:cubicBezTo>
                    <a:pt x="2562777" y="104904"/>
                    <a:pt x="2548853" y="107960"/>
                    <a:pt x="2536670" y="111016"/>
                  </a:cubicBezTo>
                  <a:cubicBezTo>
                    <a:pt x="2521006" y="114071"/>
                    <a:pt x="2505341" y="115599"/>
                    <a:pt x="2489677" y="117127"/>
                  </a:cubicBezTo>
                  <a:cubicBezTo>
                    <a:pt x="2487937" y="117127"/>
                    <a:pt x="2486196" y="121710"/>
                    <a:pt x="2482715" y="123238"/>
                  </a:cubicBezTo>
                  <a:cubicBezTo>
                    <a:pt x="2480975" y="123238"/>
                    <a:pt x="2479234" y="121710"/>
                    <a:pt x="2479234" y="121710"/>
                  </a:cubicBezTo>
                  <a:cubicBezTo>
                    <a:pt x="2470532" y="130877"/>
                    <a:pt x="2465311" y="144628"/>
                    <a:pt x="2447906" y="143100"/>
                  </a:cubicBezTo>
                  <a:lnTo>
                    <a:pt x="2446165" y="143100"/>
                  </a:lnTo>
                  <a:cubicBezTo>
                    <a:pt x="2432241" y="150739"/>
                    <a:pt x="2418318" y="147683"/>
                    <a:pt x="2406134" y="144628"/>
                  </a:cubicBezTo>
                  <a:cubicBezTo>
                    <a:pt x="2402653" y="144628"/>
                    <a:pt x="2397432" y="141572"/>
                    <a:pt x="2395692" y="138516"/>
                  </a:cubicBezTo>
                  <a:cubicBezTo>
                    <a:pt x="2390470" y="129349"/>
                    <a:pt x="2376546" y="126294"/>
                    <a:pt x="2366103" y="129349"/>
                  </a:cubicBezTo>
                  <a:cubicBezTo>
                    <a:pt x="2357401" y="132405"/>
                    <a:pt x="2348699" y="133933"/>
                    <a:pt x="2339996" y="136989"/>
                  </a:cubicBezTo>
                  <a:cubicBezTo>
                    <a:pt x="2326073" y="140044"/>
                    <a:pt x="2313889" y="141572"/>
                    <a:pt x="2299965" y="135461"/>
                  </a:cubicBezTo>
                  <a:cubicBezTo>
                    <a:pt x="2286042" y="129349"/>
                    <a:pt x="2275599" y="133933"/>
                    <a:pt x="2268637" y="147683"/>
                  </a:cubicBezTo>
                  <a:cubicBezTo>
                    <a:pt x="2263416" y="156850"/>
                    <a:pt x="2249492" y="158378"/>
                    <a:pt x="2240789" y="150739"/>
                  </a:cubicBezTo>
                  <a:cubicBezTo>
                    <a:pt x="2235568" y="146156"/>
                    <a:pt x="2232087" y="147683"/>
                    <a:pt x="2226865" y="150739"/>
                  </a:cubicBezTo>
                  <a:lnTo>
                    <a:pt x="2216423" y="159906"/>
                  </a:lnTo>
                  <a:cubicBezTo>
                    <a:pt x="2214682" y="161434"/>
                    <a:pt x="2211201" y="161434"/>
                    <a:pt x="2209461" y="161434"/>
                  </a:cubicBezTo>
                  <a:lnTo>
                    <a:pt x="2199018" y="161434"/>
                  </a:lnTo>
                  <a:cubicBezTo>
                    <a:pt x="2192056" y="161434"/>
                    <a:pt x="2185094" y="159906"/>
                    <a:pt x="2178132" y="158378"/>
                  </a:cubicBezTo>
                  <a:cubicBezTo>
                    <a:pt x="2169430" y="156850"/>
                    <a:pt x="2162468" y="152267"/>
                    <a:pt x="2153766" y="150739"/>
                  </a:cubicBezTo>
                  <a:cubicBezTo>
                    <a:pt x="2139842" y="149211"/>
                    <a:pt x="2136361" y="138516"/>
                    <a:pt x="2131140" y="130877"/>
                  </a:cubicBezTo>
                  <a:cubicBezTo>
                    <a:pt x="2127659" y="126294"/>
                    <a:pt x="2120697" y="120183"/>
                    <a:pt x="2113735" y="121710"/>
                  </a:cubicBezTo>
                  <a:cubicBezTo>
                    <a:pt x="2106773" y="124766"/>
                    <a:pt x="2099811" y="121710"/>
                    <a:pt x="2094590" y="120183"/>
                  </a:cubicBezTo>
                  <a:cubicBezTo>
                    <a:pt x="2092849" y="120183"/>
                    <a:pt x="2089368" y="118655"/>
                    <a:pt x="2087628" y="118655"/>
                  </a:cubicBezTo>
                  <a:cubicBezTo>
                    <a:pt x="2075444" y="115599"/>
                    <a:pt x="2066742" y="121710"/>
                    <a:pt x="2058040" y="129349"/>
                  </a:cubicBezTo>
                  <a:lnTo>
                    <a:pt x="2051078" y="135461"/>
                  </a:lnTo>
                  <a:cubicBezTo>
                    <a:pt x="2049337" y="136989"/>
                    <a:pt x="2049337" y="140044"/>
                    <a:pt x="2047597" y="141572"/>
                  </a:cubicBezTo>
                  <a:cubicBezTo>
                    <a:pt x="2037154" y="149211"/>
                    <a:pt x="2026711" y="146156"/>
                    <a:pt x="2014528" y="141572"/>
                  </a:cubicBezTo>
                  <a:cubicBezTo>
                    <a:pt x="2004085" y="136989"/>
                    <a:pt x="1991902" y="141572"/>
                    <a:pt x="1988421" y="150739"/>
                  </a:cubicBezTo>
                  <a:cubicBezTo>
                    <a:pt x="1986680" y="156850"/>
                    <a:pt x="1984940" y="161434"/>
                    <a:pt x="1976237" y="164489"/>
                  </a:cubicBezTo>
                  <a:cubicBezTo>
                    <a:pt x="1967535" y="169073"/>
                    <a:pt x="1957092" y="172129"/>
                    <a:pt x="1955352" y="182823"/>
                  </a:cubicBezTo>
                  <a:cubicBezTo>
                    <a:pt x="1955352" y="184351"/>
                    <a:pt x="1953611" y="185879"/>
                    <a:pt x="1951871" y="185879"/>
                  </a:cubicBezTo>
                  <a:cubicBezTo>
                    <a:pt x="1946649" y="187407"/>
                    <a:pt x="1943168" y="188935"/>
                    <a:pt x="1937947" y="190463"/>
                  </a:cubicBezTo>
                  <a:lnTo>
                    <a:pt x="1922283" y="190463"/>
                  </a:lnTo>
                  <a:cubicBezTo>
                    <a:pt x="1911840" y="188935"/>
                    <a:pt x="1901397" y="185879"/>
                    <a:pt x="1890954" y="184351"/>
                  </a:cubicBezTo>
                  <a:cubicBezTo>
                    <a:pt x="1878771" y="182823"/>
                    <a:pt x="1868328" y="188935"/>
                    <a:pt x="1856144" y="190463"/>
                  </a:cubicBezTo>
                  <a:lnTo>
                    <a:pt x="1854404" y="191990"/>
                  </a:lnTo>
                  <a:cubicBezTo>
                    <a:pt x="1850923" y="196574"/>
                    <a:pt x="1845702" y="195046"/>
                    <a:pt x="1842221" y="191990"/>
                  </a:cubicBezTo>
                  <a:cubicBezTo>
                    <a:pt x="1835259" y="185879"/>
                    <a:pt x="1823076" y="184351"/>
                    <a:pt x="1814373" y="187407"/>
                  </a:cubicBezTo>
                  <a:cubicBezTo>
                    <a:pt x="1803930" y="191990"/>
                    <a:pt x="1793487" y="195046"/>
                    <a:pt x="1783045" y="198102"/>
                  </a:cubicBezTo>
                  <a:cubicBezTo>
                    <a:pt x="1779564" y="198102"/>
                    <a:pt x="1776083" y="196574"/>
                    <a:pt x="1774342" y="196574"/>
                  </a:cubicBezTo>
                  <a:cubicBezTo>
                    <a:pt x="1770861" y="196574"/>
                    <a:pt x="1765640" y="195046"/>
                    <a:pt x="1763900" y="196574"/>
                  </a:cubicBezTo>
                  <a:cubicBezTo>
                    <a:pt x="1749976" y="205741"/>
                    <a:pt x="1736052" y="202685"/>
                    <a:pt x="1723869" y="196574"/>
                  </a:cubicBezTo>
                  <a:cubicBezTo>
                    <a:pt x="1716907" y="193518"/>
                    <a:pt x="1706464" y="190463"/>
                    <a:pt x="1702983" y="181296"/>
                  </a:cubicBezTo>
                  <a:cubicBezTo>
                    <a:pt x="1701242" y="175184"/>
                    <a:pt x="1694281" y="169073"/>
                    <a:pt x="1689059" y="164489"/>
                  </a:cubicBezTo>
                  <a:cubicBezTo>
                    <a:pt x="1680357" y="156850"/>
                    <a:pt x="1671654" y="146156"/>
                    <a:pt x="1655990" y="146156"/>
                  </a:cubicBezTo>
                  <a:cubicBezTo>
                    <a:pt x="1652509" y="146156"/>
                    <a:pt x="1649028" y="140044"/>
                    <a:pt x="1647288" y="141572"/>
                  </a:cubicBezTo>
                  <a:cubicBezTo>
                    <a:pt x="1640326" y="143100"/>
                    <a:pt x="1640326" y="140044"/>
                    <a:pt x="1636845" y="136989"/>
                  </a:cubicBezTo>
                  <a:cubicBezTo>
                    <a:pt x="1633364" y="133933"/>
                    <a:pt x="1628143" y="130877"/>
                    <a:pt x="1624662" y="126294"/>
                  </a:cubicBezTo>
                  <a:cubicBezTo>
                    <a:pt x="1619440" y="120183"/>
                    <a:pt x="1614219" y="112543"/>
                    <a:pt x="1608997" y="106432"/>
                  </a:cubicBezTo>
                  <a:cubicBezTo>
                    <a:pt x="1603776" y="100321"/>
                    <a:pt x="1600295" y="92682"/>
                    <a:pt x="1595074" y="86570"/>
                  </a:cubicBezTo>
                  <a:cubicBezTo>
                    <a:pt x="1593333" y="85043"/>
                    <a:pt x="1588112" y="83515"/>
                    <a:pt x="1586371" y="85043"/>
                  </a:cubicBezTo>
                  <a:lnTo>
                    <a:pt x="1565485" y="94210"/>
                  </a:lnTo>
                  <a:cubicBezTo>
                    <a:pt x="1562005" y="95737"/>
                    <a:pt x="1560264" y="98793"/>
                    <a:pt x="1558524" y="101849"/>
                  </a:cubicBezTo>
                  <a:lnTo>
                    <a:pt x="1556783" y="100321"/>
                  </a:lnTo>
                  <a:cubicBezTo>
                    <a:pt x="1558524" y="95737"/>
                    <a:pt x="1560264" y="91154"/>
                    <a:pt x="1562005" y="89626"/>
                  </a:cubicBezTo>
                  <a:lnTo>
                    <a:pt x="1541119" y="85043"/>
                  </a:lnTo>
                  <a:cubicBezTo>
                    <a:pt x="1535897" y="83515"/>
                    <a:pt x="1527195" y="83515"/>
                    <a:pt x="1523714" y="83515"/>
                  </a:cubicBezTo>
                  <a:lnTo>
                    <a:pt x="1495866" y="83515"/>
                  </a:lnTo>
                  <a:cubicBezTo>
                    <a:pt x="1485424" y="83515"/>
                    <a:pt x="1476721" y="81987"/>
                    <a:pt x="1466278" y="83515"/>
                  </a:cubicBezTo>
                  <a:cubicBezTo>
                    <a:pt x="1459317" y="85043"/>
                    <a:pt x="1454095" y="81987"/>
                    <a:pt x="1448874" y="78931"/>
                  </a:cubicBezTo>
                  <a:cubicBezTo>
                    <a:pt x="1434950" y="69764"/>
                    <a:pt x="1421026" y="59070"/>
                    <a:pt x="1401881" y="63653"/>
                  </a:cubicBezTo>
                  <a:cubicBezTo>
                    <a:pt x="1400140" y="63653"/>
                    <a:pt x="1396659" y="62125"/>
                    <a:pt x="1394919" y="60597"/>
                  </a:cubicBezTo>
                  <a:cubicBezTo>
                    <a:pt x="1389698" y="59070"/>
                    <a:pt x="1386217" y="56014"/>
                    <a:pt x="1379255" y="52958"/>
                  </a:cubicBezTo>
                  <a:cubicBezTo>
                    <a:pt x="1379255" y="57542"/>
                    <a:pt x="1379255" y="59070"/>
                    <a:pt x="1380995" y="62125"/>
                  </a:cubicBezTo>
                  <a:cubicBezTo>
                    <a:pt x="1377514" y="65181"/>
                    <a:pt x="1375774" y="63653"/>
                    <a:pt x="1374033" y="62125"/>
                  </a:cubicBezTo>
                  <a:cubicBezTo>
                    <a:pt x="1372293" y="63653"/>
                    <a:pt x="1370552" y="66709"/>
                    <a:pt x="1368812" y="66709"/>
                  </a:cubicBezTo>
                  <a:cubicBezTo>
                    <a:pt x="1360110" y="69764"/>
                    <a:pt x="1351407" y="71292"/>
                    <a:pt x="1342705" y="74348"/>
                  </a:cubicBezTo>
                  <a:cubicBezTo>
                    <a:pt x="1339224" y="75876"/>
                    <a:pt x="1335743" y="77403"/>
                    <a:pt x="1334002" y="78931"/>
                  </a:cubicBezTo>
                  <a:cubicBezTo>
                    <a:pt x="1327040" y="83515"/>
                    <a:pt x="1321819" y="91154"/>
                    <a:pt x="1309636" y="89626"/>
                  </a:cubicBezTo>
                  <a:cubicBezTo>
                    <a:pt x="1307895" y="89626"/>
                    <a:pt x="1304414" y="92682"/>
                    <a:pt x="1300933" y="92682"/>
                  </a:cubicBezTo>
                  <a:cubicBezTo>
                    <a:pt x="1297452" y="94210"/>
                    <a:pt x="1292231" y="94210"/>
                    <a:pt x="1288750" y="95737"/>
                  </a:cubicBezTo>
                  <a:lnTo>
                    <a:pt x="1285269" y="95737"/>
                  </a:lnTo>
                  <a:cubicBezTo>
                    <a:pt x="1274826" y="98793"/>
                    <a:pt x="1266124" y="101849"/>
                    <a:pt x="1255681" y="103376"/>
                  </a:cubicBezTo>
                  <a:lnTo>
                    <a:pt x="1248719" y="103376"/>
                  </a:lnTo>
                  <a:cubicBezTo>
                    <a:pt x="1240017" y="103376"/>
                    <a:pt x="1233055" y="101849"/>
                    <a:pt x="1224353" y="101849"/>
                  </a:cubicBezTo>
                  <a:cubicBezTo>
                    <a:pt x="1215650" y="101849"/>
                    <a:pt x="1206948" y="104904"/>
                    <a:pt x="1198246" y="104904"/>
                  </a:cubicBezTo>
                  <a:cubicBezTo>
                    <a:pt x="1187803" y="104904"/>
                    <a:pt x="1175619" y="104904"/>
                    <a:pt x="1166917" y="98793"/>
                  </a:cubicBezTo>
                  <a:cubicBezTo>
                    <a:pt x="1165176" y="97265"/>
                    <a:pt x="1159955" y="97265"/>
                    <a:pt x="1156474" y="98793"/>
                  </a:cubicBezTo>
                  <a:cubicBezTo>
                    <a:pt x="1144291" y="100321"/>
                    <a:pt x="1132107" y="101849"/>
                    <a:pt x="1121665" y="104904"/>
                  </a:cubicBezTo>
                  <a:cubicBezTo>
                    <a:pt x="1111222" y="107960"/>
                    <a:pt x="1106000" y="104904"/>
                    <a:pt x="1102519" y="97265"/>
                  </a:cubicBezTo>
                  <a:cubicBezTo>
                    <a:pt x="1100779" y="94210"/>
                    <a:pt x="1097298" y="91154"/>
                    <a:pt x="1093817" y="88098"/>
                  </a:cubicBezTo>
                  <a:cubicBezTo>
                    <a:pt x="1088596" y="85043"/>
                    <a:pt x="1083374" y="80459"/>
                    <a:pt x="1078153" y="80459"/>
                  </a:cubicBezTo>
                  <a:cubicBezTo>
                    <a:pt x="1065969" y="80459"/>
                    <a:pt x="1059007" y="74348"/>
                    <a:pt x="1050305" y="69764"/>
                  </a:cubicBezTo>
                  <a:cubicBezTo>
                    <a:pt x="1036381" y="62125"/>
                    <a:pt x="1024198" y="52958"/>
                    <a:pt x="1006793" y="54486"/>
                  </a:cubicBezTo>
                  <a:lnTo>
                    <a:pt x="1006793" y="46847"/>
                  </a:lnTo>
                  <a:cubicBezTo>
                    <a:pt x="1010274" y="46847"/>
                    <a:pt x="1013755" y="46847"/>
                    <a:pt x="1017236" y="45319"/>
                  </a:cubicBezTo>
                  <a:cubicBezTo>
                    <a:pt x="1012015" y="42263"/>
                    <a:pt x="1012015" y="37680"/>
                    <a:pt x="1008534" y="34624"/>
                  </a:cubicBezTo>
                  <a:cubicBezTo>
                    <a:pt x="1001572" y="30041"/>
                    <a:pt x="994610" y="28513"/>
                    <a:pt x="987648" y="25457"/>
                  </a:cubicBezTo>
                  <a:cubicBezTo>
                    <a:pt x="982427" y="23930"/>
                    <a:pt x="975465" y="23930"/>
                    <a:pt x="978946" y="31569"/>
                  </a:cubicBezTo>
                  <a:cubicBezTo>
                    <a:pt x="970243" y="33097"/>
                    <a:pt x="963281" y="33097"/>
                    <a:pt x="959800" y="36152"/>
                  </a:cubicBezTo>
                  <a:cubicBezTo>
                    <a:pt x="952839" y="40736"/>
                    <a:pt x="945877" y="37680"/>
                    <a:pt x="940655" y="34624"/>
                  </a:cubicBezTo>
                  <a:cubicBezTo>
                    <a:pt x="937174" y="33097"/>
                    <a:pt x="933693" y="31569"/>
                    <a:pt x="930212" y="33097"/>
                  </a:cubicBezTo>
                  <a:cubicBezTo>
                    <a:pt x="909327" y="42263"/>
                    <a:pt x="888441" y="37680"/>
                    <a:pt x="867555" y="37680"/>
                  </a:cubicBezTo>
                  <a:cubicBezTo>
                    <a:pt x="864074" y="37680"/>
                    <a:pt x="860594" y="36152"/>
                    <a:pt x="855372" y="36152"/>
                  </a:cubicBezTo>
                  <a:cubicBezTo>
                    <a:pt x="848410" y="34624"/>
                    <a:pt x="843189" y="31569"/>
                    <a:pt x="836227" y="30041"/>
                  </a:cubicBezTo>
                  <a:cubicBezTo>
                    <a:pt x="829265" y="28513"/>
                    <a:pt x="820563" y="26985"/>
                    <a:pt x="813601" y="25457"/>
                  </a:cubicBezTo>
                  <a:lnTo>
                    <a:pt x="808379" y="25457"/>
                  </a:lnTo>
                  <a:cubicBezTo>
                    <a:pt x="796196" y="25457"/>
                    <a:pt x="784013" y="26985"/>
                    <a:pt x="773570" y="26985"/>
                  </a:cubicBezTo>
                  <a:cubicBezTo>
                    <a:pt x="764867" y="26985"/>
                    <a:pt x="756165" y="23930"/>
                    <a:pt x="745722" y="22402"/>
                  </a:cubicBezTo>
                  <a:cubicBezTo>
                    <a:pt x="743982" y="10179"/>
                    <a:pt x="730058" y="13235"/>
                    <a:pt x="721356" y="7123"/>
                  </a:cubicBezTo>
                  <a:cubicBezTo>
                    <a:pt x="719615" y="5596"/>
                    <a:pt x="716134" y="7123"/>
                    <a:pt x="714394" y="7123"/>
                  </a:cubicBezTo>
                  <a:cubicBezTo>
                    <a:pt x="703951" y="5596"/>
                    <a:pt x="696989" y="10179"/>
                    <a:pt x="693508" y="17818"/>
                  </a:cubicBezTo>
                  <a:cubicBezTo>
                    <a:pt x="688287" y="25457"/>
                    <a:pt x="674363" y="28513"/>
                    <a:pt x="679584" y="40736"/>
                  </a:cubicBezTo>
                  <a:cubicBezTo>
                    <a:pt x="681325" y="42263"/>
                    <a:pt x="684806" y="43791"/>
                    <a:pt x="686546" y="46847"/>
                  </a:cubicBezTo>
                  <a:cubicBezTo>
                    <a:pt x="686546" y="51430"/>
                    <a:pt x="684806" y="54486"/>
                    <a:pt x="679584" y="52958"/>
                  </a:cubicBezTo>
                  <a:cubicBezTo>
                    <a:pt x="677844" y="52958"/>
                    <a:pt x="676103" y="56014"/>
                    <a:pt x="674363" y="57542"/>
                  </a:cubicBezTo>
                  <a:cubicBezTo>
                    <a:pt x="672622" y="59070"/>
                    <a:pt x="672622" y="62125"/>
                    <a:pt x="670882" y="62125"/>
                  </a:cubicBezTo>
                  <a:cubicBezTo>
                    <a:pt x="660439" y="65181"/>
                    <a:pt x="653477" y="72820"/>
                    <a:pt x="641294" y="71292"/>
                  </a:cubicBezTo>
                  <a:lnTo>
                    <a:pt x="637813" y="71292"/>
                  </a:lnTo>
                  <a:cubicBezTo>
                    <a:pt x="627370" y="78931"/>
                    <a:pt x="616927" y="77403"/>
                    <a:pt x="604744" y="75876"/>
                  </a:cubicBezTo>
                  <a:cubicBezTo>
                    <a:pt x="599522" y="74348"/>
                    <a:pt x="592561" y="75876"/>
                    <a:pt x="585599" y="75876"/>
                  </a:cubicBezTo>
                  <a:cubicBezTo>
                    <a:pt x="580377" y="75876"/>
                    <a:pt x="575156" y="75876"/>
                    <a:pt x="569934" y="72820"/>
                  </a:cubicBezTo>
                  <a:cubicBezTo>
                    <a:pt x="562972" y="69764"/>
                    <a:pt x="556011" y="65181"/>
                    <a:pt x="549049" y="62125"/>
                  </a:cubicBezTo>
                  <a:cubicBezTo>
                    <a:pt x="542087" y="59070"/>
                    <a:pt x="533384" y="59070"/>
                    <a:pt x="533384" y="48375"/>
                  </a:cubicBezTo>
                  <a:cubicBezTo>
                    <a:pt x="533384" y="46847"/>
                    <a:pt x="529903" y="45319"/>
                    <a:pt x="529903" y="43791"/>
                  </a:cubicBezTo>
                  <a:cubicBezTo>
                    <a:pt x="517720" y="52958"/>
                    <a:pt x="507277" y="60597"/>
                    <a:pt x="496834" y="68236"/>
                  </a:cubicBezTo>
                  <a:cubicBezTo>
                    <a:pt x="491613" y="72820"/>
                    <a:pt x="484651" y="78931"/>
                    <a:pt x="488132" y="86570"/>
                  </a:cubicBezTo>
                  <a:cubicBezTo>
                    <a:pt x="488132" y="88098"/>
                    <a:pt x="486392" y="89626"/>
                    <a:pt x="486392" y="91154"/>
                  </a:cubicBezTo>
                  <a:cubicBezTo>
                    <a:pt x="484651" y="94210"/>
                    <a:pt x="482911" y="97265"/>
                    <a:pt x="479430" y="98793"/>
                  </a:cubicBezTo>
                  <a:cubicBezTo>
                    <a:pt x="475949" y="103376"/>
                    <a:pt x="472468" y="107960"/>
                    <a:pt x="468987" y="114071"/>
                  </a:cubicBezTo>
                  <a:lnTo>
                    <a:pt x="458544" y="123238"/>
                  </a:lnTo>
                  <a:cubicBezTo>
                    <a:pt x="455063" y="127822"/>
                    <a:pt x="451582" y="132405"/>
                    <a:pt x="446361" y="135461"/>
                  </a:cubicBezTo>
                  <a:cubicBezTo>
                    <a:pt x="434177" y="144628"/>
                    <a:pt x="421994" y="153795"/>
                    <a:pt x="408070" y="162962"/>
                  </a:cubicBezTo>
                  <a:cubicBezTo>
                    <a:pt x="401108" y="169073"/>
                    <a:pt x="392406" y="173656"/>
                    <a:pt x="385444" y="179768"/>
                  </a:cubicBezTo>
                  <a:cubicBezTo>
                    <a:pt x="373261" y="188935"/>
                    <a:pt x="359337" y="196574"/>
                    <a:pt x="352375" y="210324"/>
                  </a:cubicBezTo>
                  <a:cubicBezTo>
                    <a:pt x="352375" y="211852"/>
                    <a:pt x="348894" y="213380"/>
                    <a:pt x="347154" y="214908"/>
                  </a:cubicBezTo>
                  <a:cubicBezTo>
                    <a:pt x="338451" y="221019"/>
                    <a:pt x="324528" y="221019"/>
                    <a:pt x="324528" y="233242"/>
                  </a:cubicBezTo>
                  <a:cubicBezTo>
                    <a:pt x="310604" y="233242"/>
                    <a:pt x="303642" y="242409"/>
                    <a:pt x="296680" y="250048"/>
                  </a:cubicBezTo>
                  <a:cubicBezTo>
                    <a:pt x="291459" y="256159"/>
                    <a:pt x="286237" y="263798"/>
                    <a:pt x="279275" y="268382"/>
                  </a:cubicBezTo>
                  <a:cubicBezTo>
                    <a:pt x="272313" y="271437"/>
                    <a:pt x="263611" y="269909"/>
                    <a:pt x="254909" y="269909"/>
                  </a:cubicBezTo>
                  <a:cubicBezTo>
                    <a:pt x="251428" y="269909"/>
                    <a:pt x="247947" y="269909"/>
                    <a:pt x="247947" y="271437"/>
                  </a:cubicBezTo>
                  <a:cubicBezTo>
                    <a:pt x="240985" y="277549"/>
                    <a:pt x="232282" y="282132"/>
                    <a:pt x="227061" y="289771"/>
                  </a:cubicBezTo>
                  <a:cubicBezTo>
                    <a:pt x="221840" y="297410"/>
                    <a:pt x="216618" y="301994"/>
                    <a:pt x="207916" y="303522"/>
                  </a:cubicBezTo>
                  <a:cubicBezTo>
                    <a:pt x="199213" y="305049"/>
                    <a:pt x="190511" y="312689"/>
                    <a:pt x="178328" y="308105"/>
                  </a:cubicBezTo>
                  <a:cubicBezTo>
                    <a:pt x="167885" y="305049"/>
                    <a:pt x="155702" y="308105"/>
                    <a:pt x="148740" y="301994"/>
                  </a:cubicBezTo>
                  <a:cubicBezTo>
                    <a:pt x="134816" y="303522"/>
                    <a:pt x="124373" y="306577"/>
                    <a:pt x="112190" y="308105"/>
                  </a:cubicBezTo>
                  <a:cubicBezTo>
                    <a:pt x="98266" y="311161"/>
                    <a:pt x="82602" y="309633"/>
                    <a:pt x="70418" y="318800"/>
                  </a:cubicBezTo>
                  <a:cubicBezTo>
                    <a:pt x="59976" y="326439"/>
                    <a:pt x="51273" y="334078"/>
                    <a:pt x="35609" y="332550"/>
                  </a:cubicBezTo>
                  <a:cubicBezTo>
                    <a:pt x="37349" y="341717"/>
                    <a:pt x="39090" y="349356"/>
                    <a:pt x="40830" y="358523"/>
                  </a:cubicBezTo>
                  <a:cubicBezTo>
                    <a:pt x="44311" y="382968"/>
                    <a:pt x="47792" y="407414"/>
                    <a:pt x="49533" y="431859"/>
                  </a:cubicBezTo>
                  <a:cubicBezTo>
                    <a:pt x="54754" y="462415"/>
                    <a:pt x="56495" y="491444"/>
                    <a:pt x="53014" y="520473"/>
                  </a:cubicBezTo>
                  <a:cubicBezTo>
                    <a:pt x="49533" y="561724"/>
                    <a:pt x="33868" y="1973435"/>
                    <a:pt x="18204" y="2011630"/>
                  </a:cubicBezTo>
                  <a:lnTo>
                    <a:pt x="2540" y="2043715"/>
                  </a:lnTo>
                  <a:cubicBezTo>
                    <a:pt x="0" y="2051354"/>
                    <a:pt x="4280" y="2055937"/>
                    <a:pt x="12983" y="2057465"/>
                  </a:cubicBezTo>
                  <a:cubicBezTo>
                    <a:pt x="23426" y="2058993"/>
                    <a:pt x="26907" y="2065104"/>
                    <a:pt x="30387" y="2072743"/>
                  </a:cubicBezTo>
                  <a:cubicBezTo>
                    <a:pt x="33868" y="2084966"/>
                    <a:pt x="28647" y="2097189"/>
                    <a:pt x="35609" y="2109411"/>
                  </a:cubicBezTo>
                  <a:cubicBezTo>
                    <a:pt x="39090" y="2115522"/>
                    <a:pt x="35609" y="2126217"/>
                    <a:pt x="33868" y="2135384"/>
                  </a:cubicBezTo>
                  <a:cubicBezTo>
                    <a:pt x="32128" y="2147607"/>
                    <a:pt x="35609" y="2159829"/>
                    <a:pt x="40830" y="2170524"/>
                  </a:cubicBezTo>
                  <a:cubicBezTo>
                    <a:pt x="53014" y="2188858"/>
                    <a:pt x="54754" y="2210247"/>
                    <a:pt x="54754" y="2230109"/>
                  </a:cubicBezTo>
                  <a:cubicBezTo>
                    <a:pt x="54754" y="2234693"/>
                    <a:pt x="56495" y="2239276"/>
                    <a:pt x="58235" y="2242332"/>
                  </a:cubicBezTo>
                  <a:cubicBezTo>
                    <a:pt x="61716" y="2245388"/>
                    <a:pt x="68678" y="2248443"/>
                    <a:pt x="75640" y="2249971"/>
                  </a:cubicBezTo>
                  <a:lnTo>
                    <a:pt x="117411" y="2268305"/>
                  </a:lnTo>
                  <a:cubicBezTo>
                    <a:pt x="136556" y="2277472"/>
                    <a:pt x="152221" y="2275944"/>
                    <a:pt x="169625" y="2265249"/>
                  </a:cubicBezTo>
                  <a:cubicBezTo>
                    <a:pt x="171366" y="2263721"/>
                    <a:pt x="176587" y="2262194"/>
                    <a:pt x="178328" y="2262194"/>
                  </a:cubicBezTo>
                  <a:cubicBezTo>
                    <a:pt x="190511" y="2263721"/>
                    <a:pt x="202694" y="2263721"/>
                    <a:pt x="213137" y="2272888"/>
                  </a:cubicBezTo>
                  <a:cubicBezTo>
                    <a:pt x="225321" y="2282055"/>
                    <a:pt x="242725" y="2288167"/>
                    <a:pt x="256649" y="2295806"/>
                  </a:cubicBezTo>
                  <a:cubicBezTo>
                    <a:pt x="265351" y="2300389"/>
                    <a:pt x="275794" y="2306501"/>
                    <a:pt x="281016" y="2312612"/>
                  </a:cubicBezTo>
                  <a:cubicBezTo>
                    <a:pt x="284497" y="2315667"/>
                    <a:pt x="287978" y="2318723"/>
                    <a:pt x="291459" y="2320251"/>
                  </a:cubicBezTo>
                  <a:cubicBezTo>
                    <a:pt x="310604" y="2326362"/>
                    <a:pt x="321047" y="2341641"/>
                    <a:pt x="333230" y="2353863"/>
                  </a:cubicBezTo>
                  <a:cubicBezTo>
                    <a:pt x="343673" y="2364558"/>
                    <a:pt x="357597" y="2370669"/>
                    <a:pt x="373261" y="2372197"/>
                  </a:cubicBezTo>
                  <a:cubicBezTo>
                    <a:pt x="390666" y="2375253"/>
                    <a:pt x="408070" y="2376780"/>
                    <a:pt x="425475" y="2379836"/>
                  </a:cubicBezTo>
                  <a:cubicBezTo>
                    <a:pt x="432437" y="2381364"/>
                    <a:pt x="441139" y="2382892"/>
                    <a:pt x="448101" y="2385947"/>
                  </a:cubicBezTo>
                  <a:cubicBezTo>
                    <a:pt x="456804" y="2389003"/>
                    <a:pt x="465506" y="2389003"/>
                    <a:pt x="472468" y="2393586"/>
                  </a:cubicBezTo>
                  <a:cubicBezTo>
                    <a:pt x="482911" y="2401226"/>
                    <a:pt x="493354" y="2405809"/>
                    <a:pt x="507277" y="2402754"/>
                  </a:cubicBezTo>
                  <a:cubicBezTo>
                    <a:pt x="512499" y="2401226"/>
                    <a:pt x="519461" y="2404281"/>
                    <a:pt x="524682" y="2405809"/>
                  </a:cubicBezTo>
                  <a:cubicBezTo>
                    <a:pt x="526423" y="2405809"/>
                    <a:pt x="528163" y="2407337"/>
                    <a:pt x="529903" y="2407337"/>
                  </a:cubicBezTo>
                  <a:cubicBezTo>
                    <a:pt x="549049" y="2408865"/>
                    <a:pt x="566453" y="2405809"/>
                    <a:pt x="583858" y="2402754"/>
                  </a:cubicBezTo>
                  <a:cubicBezTo>
                    <a:pt x="590820" y="2401226"/>
                    <a:pt x="597782" y="2399698"/>
                    <a:pt x="604744" y="2396642"/>
                  </a:cubicBezTo>
                  <a:cubicBezTo>
                    <a:pt x="623889" y="2389003"/>
                    <a:pt x="643034" y="2381364"/>
                    <a:pt x="660439" y="2372197"/>
                  </a:cubicBezTo>
                  <a:cubicBezTo>
                    <a:pt x="672622" y="2366086"/>
                    <a:pt x="684806" y="2359974"/>
                    <a:pt x="698729" y="2366086"/>
                  </a:cubicBezTo>
                  <a:lnTo>
                    <a:pt x="705691" y="2366086"/>
                  </a:lnTo>
                  <a:cubicBezTo>
                    <a:pt x="717875" y="2366086"/>
                    <a:pt x="730058" y="2364558"/>
                    <a:pt x="740501" y="2363030"/>
                  </a:cubicBezTo>
                  <a:cubicBezTo>
                    <a:pt x="742241" y="2363030"/>
                    <a:pt x="745722" y="2363030"/>
                    <a:pt x="745722" y="2361502"/>
                  </a:cubicBezTo>
                  <a:cubicBezTo>
                    <a:pt x="750944" y="2355391"/>
                    <a:pt x="759646" y="2355391"/>
                    <a:pt x="768348" y="2353863"/>
                  </a:cubicBezTo>
                  <a:cubicBezTo>
                    <a:pt x="782272" y="2352335"/>
                    <a:pt x="796196" y="2352335"/>
                    <a:pt x="806639" y="2344696"/>
                  </a:cubicBezTo>
                  <a:cubicBezTo>
                    <a:pt x="817082" y="2338585"/>
                    <a:pt x="827525" y="2337057"/>
                    <a:pt x="839708" y="2335529"/>
                  </a:cubicBezTo>
                  <a:cubicBezTo>
                    <a:pt x="841448" y="2335529"/>
                    <a:pt x="844929" y="2334001"/>
                    <a:pt x="846670" y="2334001"/>
                  </a:cubicBezTo>
                  <a:cubicBezTo>
                    <a:pt x="855372" y="2332474"/>
                    <a:pt x="864074" y="2327890"/>
                    <a:pt x="871036" y="2329418"/>
                  </a:cubicBezTo>
                  <a:cubicBezTo>
                    <a:pt x="886701" y="2332474"/>
                    <a:pt x="893663" y="2327890"/>
                    <a:pt x="904105" y="2315667"/>
                  </a:cubicBezTo>
                  <a:cubicBezTo>
                    <a:pt x="905846" y="2312612"/>
                    <a:pt x="911067" y="2311084"/>
                    <a:pt x="914548" y="2309556"/>
                  </a:cubicBezTo>
                  <a:cubicBezTo>
                    <a:pt x="923251" y="2308028"/>
                    <a:pt x="931953" y="2309556"/>
                    <a:pt x="940655" y="2308028"/>
                  </a:cubicBezTo>
                  <a:cubicBezTo>
                    <a:pt x="945877" y="2308028"/>
                    <a:pt x="951098" y="2303445"/>
                    <a:pt x="954579" y="2303445"/>
                  </a:cubicBezTo>
                  <a:cubicBezTo>
                    <a:pt x="968503" y="2304973"/>
                    <a:pt x="984167" y="2300389"/>
                    <a:pt x="996350" y="2308028"/>
                  </a:cubicBezTo>
                  <a:cubicBezTo>
                    <a:pt x="998091" y="2309556"/>
                    <a:pt x="1001572" y="2309556"/>
                    <a:pt x="1005053" y="2309556"/>
                  </a:cubicBezTo>
                  <a:cubicBezTo>
                    <a:pt x="1027679" y="2311084"/>
                    <a:pt x="1046824" y="2317195"/>
                    <a:pt x="1062488" y="2329418"/>
                  </a:cubicBezTo>
                  <a:cubicBezTo>
                    <a:pt x="1067710" y="2334001"/>
                    <a:pt x="1074672" y="2337057"/>
                    <a:pt x="1079893" y="2340113"/>
                  </a:cubicBezTo>
                  <a:cubicBezTo>
                    <a:pt x="1085115" y="2343168"/>
                    <a:pt x="1092077" y="2343168"/>
                    <a:pt x="1097298" y="2344696"/>
                  </a:cubicBezTo>
                  <a:cubicBezTo>
                    <a:pt x="1102519" y="2346224"/>
                    <a:pt x="1106000" y="2347752"/>
                    <a:pt x="1111222" y="2347752"/>
                  </a:cubicBezTo>
                  <a:cubicBezTo>
                    <a:pt x="1119924" y="2347752"/>
                    <a:pt x="1126886" y="2350807"/>
                    <a:pt x="1132107" y="2356919"/>
                  </a:cubicBezTo>
                  <a:cubicBezTo>
                    <a:pt x="1133848" y="2358447"/>
                    <a:pt x="1135588" y="2359974"/>
                    <a:pt x="1137329" y="2363030"/>
                  </a:cubicBezTo>
                  <a:cubicBezTo>
                    <a:pt x="1135588" y="2367614"/>
                    <a:pt x="1146031" y="2379836"/>
                    <a:pt x="1152993" y="2379836"/>
                  </a:cubicBezTo>
                  <a:cubicBezTo>
                    <a:pt x="1165176" y="2379836"/>
                    <a:pt x="1177360" y="2382892"/>
                    <a:pt x="1187803" y="2390531"/>
                  </a:cubicBezTo>
                  <a:cubicBezTo>
                    <a:pt x="1189543" y="2392059"/>
                    <a:pt x="1193024" y="2392059"/>
                    <a:pt x="1196505" y="2390531"/>
                  </a:cubicBezTo>
                  <a:cubicBezTo>
                    <a:pt x="1201726" y="2389003"/>
                    <a:pt x="1205207" y="2389003"/>
                    <a:pt x="1208688" y="2393586"/>
                  </a:cubicBezTo>
                  <a:cubicBezTo>
                    <a:pt x="1210429" y="2395115"/>
                    <a:pt x="1217391" y="2395115"/>
                    <a:pt x="1220872" y="2395115"/>
                  </a:cubicBezTo>
                  <a:cubicBezTo>
                    <a:pt x="1229574" y="2395115"/>
                    <a:pt x="1240017" y="2393586"/>
                    <a:pt x="1248719" y="2395115"/>
                  </a:cubicBezTo>
                  <a:cubicBezTo>
                    <a:pt x="1264383" y="2396642"/>
                    <a:pt x="1278307" y="2398170"/>
                    <a:pt x="1293972" y="2401226"/>
                  </a:cubicBezTo>
                  <a:cubicBezTo>
                    <a:pt x="1297452" y="2401226"/>
                    <a:pt x="1300933" y="2402754"/>
                    <a:pt x="1302674" y="2404281"/>
                  </a:cubicBezTo>
                  <a:cubicBezTo>
                    <a:pt x="1306155" y="2411920"/>
                    <a:pt x="1314857" y="2411920"/>
                    <a:pt x="1320079" y="2413448"/>
                  </a:cubicBezTo>
                  <a:cubicBezTo>
                    <a:pt x="1325300" y="2414976"/>
                    <a:pt x="1332262" y="2416504"/>
                    <a:pt x="1335743" y="2416504"/>
                  </a:cubicBezTo>
                  <a:cubicBezTo>
                    <a:pt x="1337483" y="2414976"/>
                    <a:pt x="1340964" y="2413448"/>
                    <a:pt x="1344445" y="2410393"/>
                  </a:cubicBezTo>
                  <a:cubicBezTo>
                    <a:pt x="1337483" y="2410393"/>
                    <a:pt x="1334002" y="2411920"/>
                    <a:pt x="1330522" y="2411920"/>
                  </a:cubicBezTo>
                  <a:cubicBezTo>
                    <a:pt x="1337483" y="2404281"/>
                    <a:pt x="1344445" y="2402754"/>
                    <a:pt x="1353148" y="2407337"/>
                  </a:cubicBezTo>
                  <a:cubicBezTo>
                    <a:pt x="1363591" y="2414976"/>
                    <a:pt x="1372293" y="2414976"/>
                    <a:pt x="1384476" y="2407337"/>
                  </a:cubicBezTo>
                  <a:lnTo>
                    <a:pt x="1394919" y="2402754"/>
                  </a:lnTo>
                  <a:lnTo>
                    <a:pt x="1394919" y="2395115"/>
                  </a:lnTo>
                  <a:cubicBezTo>
                    <a:pt x="1400140" y="2396642"/>
                    <a:pt x="1405362" y="2399698"/>
                    <a:pt x="1408843" y="2399698"/>
                  </a:cubicBezTo>
                  <a:cubicBezTo>
                    <a:pt x="1419286" y="2395115"/>
                    <a:pt x="1429728" y="2390531"/>
                    <a:pt x="1438431" y="2384419"/>
                  </a:cubicBezTo>
                  <a:cubicBezTo>
                    <a:pt x="1448874" y="2378308"/>
                    <a:pt x="1457576" y="2370669"/>
                    <a:pt x="1466278" y="2364558"/>
                  </a:cubicBezTo>
                  <a:cubicBezTo>
                    <a:pt x="1468019" y="2364558"/>
                    <a:pt x="1468019" y="2363030"/>
                    <a:pt x="1469759" y="2363030"/>
                  </a:cubicBezTo>
                  <a:cubicBezTo>
                    <a:pt x="1481943" y="2359974"/>
                    <a:pt x="1492385" y="2358447"/>
                    <a:pt x="1504569" y="2355391"/>
                  </a:cubicBezTo>
                  <a:cubicBezTo>
                    <a:pt x="1511531" y="2353863"/>
                    <a:pt x="1516752" y="2350807"/>
                    <a:pt x="1523714" y="2349280"/>
                  </a:cubicBezTo>
                  <a:cubicBezTo>
                    <a:pt x="1528936" y="2347752"/>
                    <a:pt x="1532416" y="2347752"/>
                    <a:pt x="1537638" y="2346224"/>
                  </a:cubicBezTo>
                  <a:lnTo>
                    <a:pt x="1555043" y="2346224"/>
                  </a:lnTo>
                  <a:cubicBezTo>
                    <a:pt x="1558524" y="2346224"/>
                    <a:pt x="1563745" y="2346224"/>
                    <a:pt x="1567226" y="2344696"/>
                  </a:cubicBezTo>
                  <a:cubicBezTo>
                    <a:pt x="1568966" y="2341641"/>
                    <a:pt x="1572447" y="2337057"/>
                    <a:pt x="1574188" y="2337057"/>
                  </a:cubicBezTo>
                  <a:cubicBezTo>
                    <a:pt x="1579409" y="2337057"/>
                    <a:pt x="1582890" y="2340113"/>
                    <a:pt x="1588112" y="2341641"/>
                  </a:cubicBezTo>
                  <a:cubicBezTo>
                    <a:pt x="1589852" y="2341641"/>
                    <a:pt x="1589852" y="2343168"/>
                    <a:pt x="1589852" y="2344696"/>
                  </a:cubicBezTo>
                  <a:cubicBezTo>
                    <a:pt x="1596814" y="2350807"/>
                    <a:pt x="1602035" y="2358447"/>
                    <a:pt x="1608997" y="2364558"/>
                  </a:cubicBezTo>
                  <a:cubicBezTo>
                    <a:pt x="1617700" y="2372197"/>
                    <a:pt x="1626402" y="2372197"/>
                    <a:pt x="1631623" y="2367614"/>
                  </a:cubicBezTo>
                  <a:cubicBezTo>
                    <a:pt x="1640326" y="2361502"/>
                    <a:pt x="1647288" y="2356919"/>
                    <a:pt x="1659471" y="2359974"/>
                  </a:cubicBezTo>
                  <a:cubicBezTo>
                    <a:pt x="1661212" y="2359974"/>
                    <a:pt x="1664692" y="2361502"/>
                    <a:pt x="1666433" y="2359974"/>
                  </a:cubicBezTo>
                  <a:cubicBezTo>
                    <a:pt x="1675135" y="2356919"/>
                    <a:pt x="1685578" y="2353863"/>
                    <a:pt x="1694281" y="2349280"/>
                  </a:cubicBezTo>
                  <a:cubicBezTo>
                    <a:pt x="1699502" y="2347752"/>
                    <a:pt x="1706464" y="2347752"/>
                    <a:pt x="1708204" y="2344696"/>
                  </a:cubicBezTo>
                  <a:cubicBezTo>
                    <a:pt x="1713426" y="2335529"/>
                    <a:pt x="1722128" y="2330946"/>
                    <a:pt x="1730830" y="2324834"/>
                  </a:cubicBezTo>
                  <a:cubicBezTo>
                    <a:pt x="1736052" y="2320251"/>
                    <a:pt x="1741273" y="2314140"/>
                    <a:pt x="1746495" y="2312612"/>
                  </a:cubicBezTo>
                  <a:cubicBezTo>
                    <a:pt x="1758678" y="2309556"/>
                    <a:pt x="1767380" y="2300389"/>
                    <a:pt x="1777823" y="2294278"/>
                  </a:cubicBezTo>
                  <a:cubicBezTo>
                    <a:pt x="1786526" y="2289694"/>
                    <a:pt x="1791747" y="2280528"/>
                    <a:pt x="1800449" y="2279000"/>
                  </a:cubicBezTo>
                  <a:cubicBezTo>
                    <a:pt x="1814373" y="2275944"/>
                    <a:pt x="1824816" y="2268305"/>
                    <a:pt x="1836999" y="2260666"/>
                  </a:cubicBezTo>
                  <a:cubicBezTo>
                    <a:pt x="1843961" y="2256082"/>
                    <a:pt x="1852664" y="2253027"/>
                    <a:pt x="1861366" y="2254554"/>
                  </a:cubicBezTo>
                  <a:cubicBezTo>
                    <a:pt x="1866587" y="2256082"/>
                    <a:pt x="1873549" y="2254554"/>
                    <a:pt x="1877030" y="2253027"/>
                  </a:cubicBezTo>
                  <a:cubicBezTo>
                    <a:pt x="1883992" y="2249971"/>
                    <a:pt x="1890954" y="2245388"/>
                    <a:pt x="1897916" y="2242332"/>
                  </a:cubicBezTo>
                  <a:cubicBezTo>
                    <a:pt x="1903137" y="2239276"/>
                    <a:pt x="1908359" y="2236221"/>
                    <a:pt x="1913580" y="2236221"/>
                  </a:cubicBezTo>
                  <a:cubicBezTo>
                    <a:pt x="1930985" y="2234693"/>
                    <a:pt x="1944909" y="2231637"/>
                    <a:pt x="1953611" y="2216359"/>
                  </a:cubicBezTo>
                  <a:cubicBezTo>
                    <a:pt x="1957092" y="2210247"/>
                    <a:pt x="1974497" y="2202608"/>
                    <a:pt x="1981459" y="2205664"/>
                  </a:cubicBezTo>
                  <a:cubicBezTo>
                    <a:pt x="1993642" y="2210247"/>
                    <a:pt x="2002344" y="2207192"/>
                    <a:pt x="2009306" y="2198025"/>
                  </a:cubicBezTo>
                  <a:cubicBezTo>
                    <a:pt x="2014528" y="2193441"/>
                    <a:pt x="2021490" y="2194969"/>
                    <a:pt x="2026711" y="2198025"/>
                  </a:cubicBezTo>
                  <a:cubicBezTo>
                    <a:pt x="2030192" y="2201080"/>
                    <a:pt x="2033673" y="2202608"/>
                    <a:pt x="2037154" y="2202608"/>
                  </a:cubicBezTo>
                  <a:cubicBezTo>
                    <a:pt x="2049337" y="2204136"/>
                    <a:pt x="2063261" y="2202608"/>
                    <a:pt x="2075444" y="2204136"/>
                  </a:cubicBezTo>
                  <a:cubicBezTo>
                    <a:pt x="2085887" y="2205664"/>
                    <a:pt x="2096330" y="2202608"/>
                    <a:pt x="2103292" y="2196497"/>
                  </a:cubicBezTo>
                  <a:cubicBezTo>
                    <a:pt x="2110254" y="2190386"/>
                    <a:pt x="2115475" y="2190386"/>
                    <a:pt x="2125918" y="2193441"/>
                  </a:cubicBezTo>
                  <a:cubicBezTo>
                    <a:pt x="2134620" y="2196497"/>
                    <a:pt x="2141582" y="2204136"/>
                    <a:pt x="2153766" y="2202608"/>
                  </a:cubicBezTo>
                  <a:cubicBezTo>
                    <a:pt x="2164208" y="2201080"/>
                    <a:pt x="2176392" y="2205664"/>
                    <a:pt x="2188575" y="2201080"/>
                  </a:cubicBezTo>
                  <a:lnTo>
                    <a:pt x="2195537" y="2201080"/>
                  </a:lnTo>
                  <a:cubicBezTo>
                    <a:pt x="2205980" y="2204136"/>
                    <a:pt x="2216423" y="2205664"/>
                    <a:pt x="2225125" y="2213303"/>
                  </a:cubicBezTo>
                  <a:cubicBezTo>
                    <a:pt x="2235568" y="2220942"/>
                    <a:pt x="2237308" y="2164413"/>
                    <a:pt x="2247751" y="2170524"/>
                  </a:cubicBezTo>
                  <a:cubicBezTo>
                    <a:pt x="2263416" y="2179691"/>
                    <a:pt x="2259935" y="2170524"/>
                    <a:pt x="2275599" y="2178163"/>
                  </a:cubicBezTo>
                  <a:cubicBezTo>
                    <a:pt x="2287782" y="2182747"/>
                    <a:pt x="2282561" y="2165941"/>
                    <a:pt x="2296484" y="2168996"/>
                  </a:cubicBezTo>
                  <a:cubicBezTo>
                    <a:pt x="2298225" y="2168996"/>
                    <a:pt x="2319111" y="2181219"/>
                    <a:pt x="2319111" y="2179691"/>
                  </a:cubicBezTo>
                  <a:cubicBezTo>
                    <a:pt x="2327813" y="2175108"/>
                    <a:pt x="2336515" y="2129273"/>
                    <a:pt x="2345218" y="2130801"/>
                  </a:cubicBezTo>
                  <a:cubicBezTo>
                    <a:pt x="2362622" y="2135384"/>
                    <a:pt x="2378287" y="2132328"/>
                    <a:pt x="2393951" y="2126217"/>
                  </a:cubicBezTo>
                  <a:cubicBezTo>
                    <a:pt x="2402653" y="2123162"/>
                    <a:pt x="2416577" y="2112467"/>
                    <a:pt x="2423539" y="2117050"/>
                  </a:cubicBezTo>
                  <a:cubicBezTo>
                    <a:pt x="2435722" y="2124689"/>
                    <a:pt x="2447906" y="2127745"/>
                    <a:pt x="2461829" y="2129273"/>
                  </a:cubicBezTo>
                  <a:cubicBezTo>
                    <a:pt x="2463570" y="2129273"/>
                    <a:pt x="2465311" y="2130801"/>
                    <a:pt x="2467051" y="2132328"/>
                  </a:cubicBezTo>
                  <a:cubicBezTo>
                    <a:pt x="2472272" y="2138440"/>
                    <a:pt x="2496639" y="2121634"/>
                    <a:pt x="2501860" y="2127745"/>
                  </a:cubicBezTo>
                  <a:cubicBezTo>
                    <a:pt x="2508822" y="2136912"/>
                    <a:pt x="2515784" y="2146079"/>
                    <a:pt x="2522746" y="2153718"/>
                  </a:cubicBezTo>
                  <a:cubicBezTo>
                    <a:pt x="2526227" y="2156774"/>
                    <a:pt x="2531448" y="2158302"/>
                    <a:pt x="2533189" y="2161357"/>
                  </a:cubicBezTo>
                  <a:cubicBezTo>
                    <a:pt x="2534929" y="2168996"/>
                    <a:pt x="2538410" y="2172052"/>
                    <a:pt x="2547113" y="2172052"/>
                  </a:cubicBezTo>
                  <a:cubicBezTo>
                    <a:pt x="2552334" y="2172052"/>
                    <a:pt x="2557556" y="2173580"/>
                    <a:pt x="2561037" y="2176635"/>
                  </a:cubicBezTo>
                  <a:cubicBezTo>
                    <a:pt x="2569739" y="2181219"/>
                    <a:pt x="2576701" y="2185802"/>
                    <a:pt x="2583662" y="2190386"/>
                  </a:cubicBezTo>
                  <a:cubicBezTo>
                    <a:pt x="2592365" y="2194969"/>
                    <a:pt x="2601067" y="2199553"/>
                    <a:pt x="2604548" y="2207192"/>
                  </a:cubicBezTo>
                  <a:cubicBezTo>
                    <a:pt x="2606289" y="2210247"/>
                    <a:pt x="2608029" y="2211775"/>
                    <a:pt x="2609770" y="2213303"/>
                  </a:cubicBezTo>
                  <a:cubicBezTo>
                    <a:pt x="2616732" y="2219415"/>
                    <a:pt x="2623694" y="2223998"/>
                    <a:pt x="2630656" y="2230109"/>
                  </a:cubicBezTo>
                  <a:cubicBezTo>
                    <a:pt x="2641098" y="2237749"/>
                    <a:pt x="2649801" y="2246915"/>
                    <a:pt x="2660244" y="2254554"/>
                  </a:cubicBezTo>
                  <a:cubicBezTo>
                    <a:pt x="2663724" y="2256082"/>
                    <a:pt x="2667205" y="2259138"/>
                    <a:pt x="2670686" y="2260666"/>
                  </a:cubicBezTo>
                  <a:cubicBezTo>
                    <a:pt x="2677648" y="2263721"/>
                    <a:pt x="2684610" y="2266777"/>
                    <a:pt x="2689832" y="2271361"/>
                  </a:cubicBezTo>
                  <a:cubicBezTo>
                    <a:pt x="2695053" y="2275944"/>
                    <a:pt x="2719420" y="2248443"/>
                    <a:pt x="2722901" y="2254554"/>
                  </a:cubicBezTo>
                  <a:cubicBezTo>
                    <a:pt x="2722901" y="2256082"/>
                    <a:pt x="2724641" y="2256082"/>
                    <a:pt x="2726382" y="2256082"/>
                  </a:cubicBezTo>
                  <a:cubicBezTo>
                    <a:pt x="2736824" y="2263721"/>
                    <a:pt x="2747267" y="2260666"/>
                    <a:pt x="2757710" y="2257610"/>
                  </a:cubicBezTo>
                  <a:cubicBezTo>
                    <a:pt x="2761191" y="2256082"/>
                    <a:pt x="2764672" y="2254554"/>
                    <a:pt x="2766412" y="2256082"/>
                  </a:cubicBezTo>
                  <a:cubicBezTo>
                    <a:pt x="2778596" y="2260666"/>
                    <a:pt x="2787298" y="2271361"/>
                    <a:pt x="2802962" y="2272888"/>
                  </a:cubicBezTo>
                  <a:cubicBezTo>
                    <a:pt x="2802962" y="2272888"/>
                    <a:pt x="2804703" y="2272888"/>
                    <a:pt x="2804703" y="2274416"/>
                  </a:cubicBezTo>
                  <a:cubicBezTo>
                    <a:pt x="2808184" y="2283583"/>
                    <a:pt x="2818627" y="2283583"/>
                    <a:pt x="2827329" y="2285111"/>
                  </a:cubicBezTo>
                  <a:cubicBezTo>
                    <a:pt x="2832550" y="2285111"/>
                    <a:pt x="2837772" y="2286639"/>
                    <a:pt x="2841253" y="2288167"/>
                  </a:cubicBezTo>
                  <a:cubicBezTo>
                    <a:pt x="2851696" y="2292750"/>
                    <a:pt x="2862138" y="2298861"/>
                    <a:pt x="2874322" y="2301917"/>
                  </a:cubicBezTo>
                  <a:cubicBezTo>
                    <a:pt x="2889986" y="2306501"/>
                    <a:pt x="2905650" y="2309556"/>
                    <a:pt x="2917834" y="2317195"/>
                  </a:cubicBezTo>
                  <a:cubicBezTo>
                    <a:pt x="2919574" y="2317195"/>
                    <a:pt x="2921315" y="2317195"/>
                    <a:pt x="2921315" y="2318723"/>
                  </a:cubicBezTo>
                  <a:cubicBezTo>
                    <a:pt x="2926536" y="2321779"/>
                    <a:pt x="2935239" y="2323306"/>
                    <a:pt x="2938719" y="2327890"/>
                  </a:cubicBezTo>
                  <a:cubicBezTo>
                    <a:pt x="2943941" y="2337057"/>
                    <a:pt x="2957864" y="2335529"/>
                    <a:pt x="2964826" y="2343168"/>
                  </a:cubicBezTo>
                  <a:lnTo>
                    <a:pt x="2966567" y="2343168"/>
                  </a:lnTo>
                  <a:cubicBezTo>
                    <a:pt x="2973529" y="2343168"/>
                    <a:pt x="2980491" y="2344696"/>
                    <a:pt x="2989193" y="2344696"/>
                  </a:cubicBezTo>
                  <a:cubicBezTo>
                    <a:pt x="2992674" y="2343168"/>
                    <a:pt x="2997895" y="2340113"/>
                    <a:pt x="3001376" y="2340113"/>
                  </a:cubicBezTo>
                  <a:cubicBezTo>
                    <a:pt x="3017041" y="2344696"/>
                    <a:pt x="3032705" y="2344696"/>
                    <a:pt x="3043148" y="2332474"/>
                  </a:cubicBezTo>
                  <a:cubicBezTo>
                    <a:pt x="3044888" y="2330946"/>
                    <a:pt x="3048369" y="2330946"/>
                    <a:pt x="3051850" y="2330946"/>
                  </a:cubicBezTo>
                  <a:lnTo>
                    <a:pt x="3065774" y="2330946"/>
                  </a:lnTo>
                  <a:cubicBezTo>
                    <a:pt x="3081438" y="2327890"/>
                    <a:pt x="3095362" y="2324834"/>
                    <a:pt x="3111026" y="2323306"/>
                  </a:cubicBezTo>
                  <a:cubicBezTo>
                    <a:pt x="3117988" y="2321779"/>
                    <a:pt x="3126691" y="2324834"/>
                    <a:pt x="3133652" y="2326362"/>
                  </a:cubicBezTo>
                  <a:cubicBezTo>
                    <a:pt x="3140614" y="2327890"/>
                    <a:pt x="3147576" y="2327890"/>
                    <a:pt x="3154538" y="2327890"/>
                  </a:cubicBezTo>
                  <a:cubicBezTo>
                    <a:pt x="3163240" y="2327890"/>
                    <a:pt x="3170202" y="2324834"/>
                    <a:pt x="3178905" y="2324834"/>
                  </a:cubicBezTo>
                  <a:cubicBezTo>
                    <a:pt x="3185867" y="2323306"/>
                    <a:pt x="3194569" y="2323306"/>
                    <a:pt x="3201531" y="2321779"/>
                  </a:cubicBezTo>
                  <a:cubicBezTo>
                    <a:pt x="3217195" y="2318723"/>
                    <a:pt x="3231119" y="2315667"/>
                    <a:pt x="3246783" y="2314140"/>
                  </a:cubicBezTo>
                  <a:cubicBezTo>
                    <a:pt x="3257226" y="2262194"/>
                    <a:pt x="3255486" y="2201080"/>
                    <a:pt x="3255486" y="2138440"/>
                  </a:cubicBezTo>
                  <a:close/>
                </a:path>
              </a:pathLst>
            </a:custGeom>
            <a:blipFill>
              <a:blip r:embed="rId5"/>
              <a:stretch>
                <a:fillRect l="-5705" r="-5705"/>
              </a:stretch>
            </a:blipFill>
          </p:spPr>
        </p:sp>
      </p:grpSp>
      <p:sp>
        <p:nvSpPr>
          <p:cNvPr id="9" name="Freeform 9"/>
          <p:cNvSpPr/>
          <p:nvPr/>
        </p:nvSpPr>
        <p:spPr>
          <a:xfrm>
            <a:off x="-2273859" y="0"/>
            <a:ext cx="13447498" cy="8786565"/>
          </a:xfrm>
          <a:custGeom>
            <a:avLst/>
            <a:gdLst/>
            <a:ahLst/>
            <a:cxnLst/>
            <a:rect l="l" t="t" r="r" b="b"/>
            <a:pathLst>
              <a:path w="20171247" h="13179848">
                <a:moveTo>
                  <a:pt x="0" y="0"/>
                </a:moveTo>
                <a:lnTo>
                  <a:pt x="20171247" y="0"/>
                </a:lnTo>
                <a:lnTo>
                  <a:pt x="20171247" y="13179848"/>
                </a:lnTo>
                <a:lnTo>
                  <a:pt x="0" y="13179848"/>
                </a:lnTo>
                <a:lnTo>
                  <a:pt x="0" y="0"/>
                </a:lnTo>
                <a:close/>
              </a:path>
            </a:pathLst>
          </a:custGeom>
          <a:blipFill>
            <a:blip r:embed="rId6"/>
            <a:stretch>
              <a:fillRect t="-32184" b="-9632"/>
            </a:stretch>
          </a:blipFill>
        </p:spPr>
      </p:sp>
      <p:sp>
        <p:nvSpPr>
          <p:cNvPr id="10" name="Freeform 10"/>
          <p:cNvSpPr/>
          <p:nvPr/>
        </p:nvSpPr>
        <p:spPr>
          <a:xfrm rot="-4808875">
            <a:off x="-1471912" y="-606169"/>
            <a:ext cx="2629961" cy="2583937"/>
          </a:xfrm>
          <a:custGeom>
            <a:avLst/>
            <a:gdLst/>
            <a:ahLst/>
            <a:cxnLst/>
            <a:rect l="l" t="t" r="r" b="b"/>
            <a:pathLst>
              <a:path w="3944942" h="3875906">
                <a:moveTo>
                  <a:pt x="0" y="0"/>
                </a:moveTo>
                <a:lnTo>
                  <a:pt x="3944942" y="0"/>
                </a:lnTo>
                <a:lnTo>
                  <a:pt x="3944942" y="3875906"/>
                </a:lnTo>
                <a:lnTo>
                  <a:pt x="0" y="3875906"/>
                </a:lnTo>
                <a:lnTo>
                  <a:pt x="0" y="0"/>
                </a:lnTo>
                <a:close/>
              </a:path>
            </a:pathLst>
          </a:custGeom>
          <a:blipFill>
            <a:blip r:embed="rId7"/>
            <a:stretch>
              <a:fillRect/>
            </a:stretch>
          </a:blipFill>
        </p:spPr>
      </p:sp>
      <p:sp>
        <p:nvSpPr>
          <p:cNvPr id="11" name="Freeform 11"/>
          <p:cNvSpPr/>
          <p:nvPr/>
        </p:nvSpPr>
        <p:spPr>
          <a:xfrm>
            <a:off x="207437" y="4986564"/>
            <a:ext cx="3477610" cy="2420882"/>
          </a:xfrm>
          <a:custGeom>
            <a:avLst/>
            <a:gdLst/>
            <a:ahLst/>
            <a:cxnLst/>
            <a:rect l="l" t="t" r="r" b="b"/>
            <a:pathLst>
              <a:path w="5216415" h="3631323">
                <a:moveTo>
                  <a:pt x="0" y="0"/>
                </a:moveTo>
                <a:lnTo>
                  <a:pt x="5216416" y="0"/>
                </a:lnTo>
                <a:lnTo>
                  <a:pt x="5216416" y="3631323"/>
                </a:lnTo>
                <a:lnTo>
                  <a:pt x="0" y="3631323"/>
                </a:lnTo>
                <a:lnTo>
                  <a:pt x="0" y="0"/>
                </a:lnTo>
                <a:close/>
              </a:path>
            </a:pathLst>
          </a:custGeom>
          <a:blipFill>
            <a:blip r:embed="rId8"/>
            <a:stretch>
              <a:fillRect t="-3448" b="-3448"/>
            </a:stretch>
          </a:blipFill>
        </p:spPr>
      </p:sp>
      <p:sp>
        <p:nvSpPr>
          <p:cNvPr id="12" name="Freeform 12"/>
          <p:cNvSpPr/>
          <p:nvPr/>
        </p:nvSpPr>
        <p:spPr>
          <a:xfrm>
            <a:off x="4246443" y="4986564"/>
            <a:ext cx="3252587" cy="1707608"/>
          </a:xfrm>
          <a:custGeom>
            <a:avLst/>
            <a:gdLst/>
            <a:ahLst/>
            <a:cxnLst/>
            <a:rect l="l" t="t" r="r" b="b"/>
            <a:pathLst>
              <a:path w="4878880" h="2561412">
                <a:moveTo>
                  <a:pt x="0" y="0"/>
                </a:moveTo>
                <a:lnTo>
                  <a:pt x="4878880" y="0"/>
                </a:lnTo>
                <a:lnTo>
                  <a:pt x="4878880" y="2561412"/>
                </a:lnTo>
                <a:lnTo>
                  <a:pt x="0" y="2561412"/>
                </a:lnTo>
                <a:lnTo>
                  <a:pt x="0" y="0"/>
                </a:lnTo>
                <a:close/>
              </a:path>
            </a:pathLst>
          </a:custGeom>
          <a:blipFill>
            <a:blip r:embed="rId9"/>
            <a:stretch>
              <a:fillRect/>
            </a:stretch>
          </a:blipFill>
        </p:spPr>
      </p:sp>
      <p:sp>
        <p:nvSpPr>
          <p:cNvPr id="13" name="TextBox 13"/>
          <p:cNvSpPr txBox="1"/>
          <p:nvPr/>
        </p:nvSpPr>
        <p:spPr>
          <a:xfrm>
            <a:off x="179127" y="246140"/>
            <a:ext cx="10052340" cy="2571115"/>
          </a:xfrm>
          <a:prstGeom prst="rect">
            <a:avLst/>
          </a:prstGeom>
        </p:spPr>
        <p:txBody>
          <a:bodyPr lIns="0" tIns="0" rIns="0" bIns="0" rtlCol="0" anchor="t">
            <a:spAutoFit/>
          </a:bodyPr>
          <a:lstStyle/>
          <a:p>
            <a:pPr algn="ctr">
              <a:lnSpc>
                <a:spcPct val="150000"/>
              </a:lnSpc>
            </a:pPr>
            <a:r>
              <a:rPr lang="en-US" sz="2230" b="1">
                <a:solidFill>
                  <a:srgbClr val="605048"/>
                </a:solidFill>
                <a:latin typeface="Noto Sans Bold" panose="020B0802040504020204"/>
                <a:ea typeface="Noto Sans Bold" panose="020B0802040504020204"/>
                <a:cs typeface="Noto Sans Bold" panose="020B0802040504020204"/>
                <a:sym typeface="Noto Sans Bold" panose="020B0802040504020204"/>
              </a:rPr>
              <a:t>  </a:t>
            </a:r>
            <a:r>
              <a:rPr lang="en-US" sz="2230" b="1">
                <a:solidFill>
                  <a:srgbClr val="605048"/>
                </a:solidFill>
                <a:latin typeface="Tahoma" panose="020B0604030504040204" pitchFamily="34" charset="0"/>
                <a:ea typeface="Noto Sans Bold" panose="020B0802040504020204"/>
                <a:cs typeface="Tahoma" panose="020B0604030504040204" pitchFamily="34" charset="0"/>
                <a:sym typeface="Noto Sans Bold" panose="020B0802040504020204"/>
              </a:rPr>
              <a:t>3.Đời sống tinh thần:                                                                                  </a:t>
            </a:r>
          </a:p>
          <a:p>
            <a:pPr algn="ctr">
              <a:lnSpc>
                <a:spcPct val="150000"/>
              </a:lnSpc>
            </a:pPr>
            <a:r>
              <a:rPr lang="en-US" sz="2230" b="1">
                <a:solidFill>
                  <a:srgbClr val="605048"/>
                </a:solidFill>
                <a:latin typeface="Tahoma" panose="020B0604030504040204" pitchFamily="34" charset="0"/>
                <a:ea typeface="Noto Sans Bold" panose="020B0802040504020204"/>
                <a:cs typeface="Tahoma" panose="020B0604030504040204" pitchFamily="34" charset="0"/>
                <a:sym typeface="Noto Sans Bold" panose="020B0802040504020204"/>
              </a:rPr>
              <a:t> - Tư tưởng: Sự kế thừa và phát huy lòng yêu nước thương dân của cư dân Văn Lang - Âu Lạc, đây còn được xem là tiêu chuẩn đạo đức cao nhất để đánh giá con người và các hoạt động xã hội trong nhà nước  Đại Việt.                                               </a:t>
            </a:r>
            <a:r>
              <a:rPr lang="en-US" sz="2230" b="1">
                <a:solidFill>
                  <a:srgbClr val="605048"/>
                </a:solidFill>
                <a:latin typeface="Noto Sans Bold" panose="020B0802040504020204"/>
                <a:ea typeface="Noto Sans Bold" panose="020B0802040504020204"/>
                <a:cs typeface="Noto Sans Bold" panose="020B0802040504020204"/>
                <a:sym typeface="Noto Sans Bold" panose="020B0802040504020204"/>
              </a:rPr>
              <a:t>                                                                                             </a:t>
            </a:r>
          </a:p>
        </p:txBody>
      </p:sp>
      <p:sp>
        <p:nvSpPr>
          <p:cNvPr id="14" name="TextBox 14"/>
          <p:cNvSpPr txBox="1"/>
          <p:nvPr/>
        </p:nvSpPr>
        <p:spPr>
          <a:xfrm>
            <a:off x="-1019175" y="2145030"/>
            <a:ext cx="11421110" cy="2084705"/>
          </a:xfrm>
          <a:prstGeom prst="rect">
            <a:avLst/>
          </a:prstGeom>
        </p:spPr>
        <p:txBody>
          <a:bodyPr wrap="square" lIns="0" tIns="0" rIns="0" bIns="0" rtlCol="0" anchor="t">
            <a:spAutoFit/>
          </a:bodyPr>
          <a:lstStyle/>
          <a:p>
            <a:pPr algn="ctr">
              <a:lnSpc>
                <a:spcPct val="100000"/>
              </a:lnSpc>
            </a:pPr>
            <a:r>
              <a:rPr lang="en-US" sz="2255" b="1">
                <a:solidFill>
                  <a:srgbClr val="605048"/>
                </a:solidFill>
                <a:latin typeface="Tahoma" panose="020B0604030504040204" pitchFamily="34" charset="0"/>
                <a:ea typeface="DejaVu Serif Bold" panose="02060803050605020204"/>
                <a:cs typeface="Tahoma" panose="020B0604030504040204" pitchFamily="34" charset="0"/>
                <a:sym typeface="DejaVu Serif Bold" panose="02060803050605020204"/>
              </a:rPr>
              <a:t>Tín ngưỡng và tôn giáo: có niềm tin và duy trì tục:                                                                                   +Thờ cúng tổ tiên                                                                                                                                                                                                                                        </a:t>
            </a:r>
          </a:p>
          <a:p>
            <a:pPr algn="ctr">
              <a:lnSpc>
                <a:spcPct val="100000"/>
              </a:lnSpc>
            </a:pPr>
            <a:r>
              <a:rPr lang="en-US" sz="2255" b="1">
                <a:solidFill>
                  <a:srgbClr val="605048"/>
                </a:solidFill>
                <a:latin typeface="Tahoma" panose="020B0604030504040204" pitchFamily="34" charset="0"/>
                <a:ea typeface="DejaVu Serif Bold" panose="02060803050605020204"/>
                <a:cs typeface="Tahoma" panose="020B0604030504040204" pitchFamily="34" charset="0"/>
                <a:sym typeface="DejaVu Serif Bold" panose="02060803050605020204"/>
              </a:rPr>
              <a:t>+ Thờ các vị thần tự nhiên                                                                   </a:t>
            </a:r>
          </a:p>
          <a:p>
            <a:pPr algn="ctr">
              <a:lnSpc>
                <a:spcPct val="100000"/>
              </a:lnSpc>
            </a:pPr>
            <a:r>
              <a:rPr lang="en-US" sz="2255" b="1">
                <a:solidFill>
                  <a:srgbClr val="605048"/>
                </a:solidFill>
                <a:latin typeface="Tahoma" panose="020B0604030504040204" pitchFamily="34" charset="0"/>
                <a:ea typeface="DejaVu Serif Bold" panose="02060803050605020204"/>
                <a:cs typeface="Tahoma" panose="020B0604030504040204" pitchFamily="34" charset="0"/>
                <a:sym typeface="DejaVu Serif Bold" panose="02060803050605020204"/>
              </a:rPr>
              <a:t>+ Tín ngưỡng phồn thực                                                                                    </a:t>
            </a:r>
          </a:p>
          <a:p>
            <a:pPr algn="ctr">
              <a:lnSpc>
                <a:spcPct val="100000"/>
              </a:lnSpc>
            </a:pPr>
            <a:r>
              <a:rPr lang="en-US" sz="2255" b="1">
                <a:solidFill>
                  <a:srgbClr val="605048"/>
                </a:solidFill>
                <a:latin typeface="Tahoma" panose="020B0604030504040204" pitchFamily="34" charset="0"/>
                <a:ea typeface="DejaVu Serif Bold" panose="02060803050605020204"/>
                <a:cs typeface="Tahoma" panose="020B0604030504040204" pitchFamily="34" charset="0"/>
                <a:sym typeface="DejaVu Serif Bold" panose="02060803050605020204"/>
              </a:rPr>
              <a:t>-Phật giáo vẫn là đạo giáo chính trong tâm linh của cư dân Đại Việt,  còn được phát triển rộng rãi và thành quốc giáo của Đại Việt đến tận sau này.                               </a:t>
            </a:r>
            <a:r>
              <a:rPr lang="en-US" sz="2255" b="1">
                <a:solidFill>
                  <a:srgbClr val="605048"/>
                </a:solidFill>
                <a:latin typeface="DejaVu Serif Bold" panose="02060803050605020204"/>
                <a:ea typeface="DejaVu Serif Bold" panose="02060803050605020204"/>
                <a:cs typeface="DejaVu Serif Bold" panose="02060803050605020204"/>
                <a:sym typeface="DejaVu Serif Bold" panose="02060803050605020204"/>
              </a:rPr>
              <a:t>                                                         </a:t>
            </a:r>
          </a:p>
        </p:txBody>
      </p:sp>
      <p:sp>
        <p:nvSpPr>
          <p:cNvPr id="15" name="Freeform 15"/>
          <p:cNvSpPr/>
          <p:nvPr/>
        </p:nvSpPr>
        <p:spPr>
          <a:xfrm>
            <a:off x="8060427" y="4810311"/>
            <a:ext cx="1412896" cy="1883861"/>
          </a:xfrm>
          <a:custGeom>
            <a:avLst/>
            <a:gdLst/>
            <a:ahLst/>
            <a:cxnLst/>
            <a:rect l="l" t="t" r="r" b="b"/>
            <a:pathLst>
              <a:path w="2119344" h="2825792">
                <a:moveTo>
                  <a:pt x="0" y="0"/>
                </a:moveTo>
                <a:lnTo>
                  <a:pt x="2119344" y="0"/>
                </a:lnTo>
                <a:lnTo>
                  <a:pt x="2119344" y="2825792"/>
                </a:lnTo>
                <a:lnTo>
                  <a:pt x="0" y="2825792"/>
                </a:lnTo>
                <a:lnTo>
                  <a:pt x="0" y="0"/>
                </a:lnTo>
                <a:close/>
              </a:path>
            </a:pathLst>
          </a:custGeom>
          <a:blipFill>
            <a:blip r:embed="rId10"/>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915041">
            <a:off x="3957790" y="873381"/>
            <a:ext cx="3918193" cy="6407459"/>
            <a:chOff x="0" y="0"/>
            <a:chExt cx="3884455" cy="6352286"/>
          </a:xfrm>
        </p:grpSpPr>
        <p:sp>
          <p:nvSpPr>
            <p:cNvPr id="4" name="Freeform 4"/>
            <p:cNvSpPr/>
            <p:nvPr/>
          </p:nvSpPr>
          <p:spPr>
            <a:xfrm>
              <a:off x="-130429" y="-589915"/>
              <a:ext cx="4225069" cy="7025767"/>
            </a:xfrm>
            <a:custGeom>
              <a:avLst/>
              <a:gdLst/>
              <a:ahLst/>
              <a:cxnLst/>
              <a:rect l="l" t="t" r="r" b="b"/>
              <a:pathLst>
                <a:path w="4225069" h="7025767">
                  <a:moveTo>
                    <a:pt x="4002578" y="6923913"/>
                  </a:moveTo>
                  <a:cubicBezTo>
                    <a:pt x="3018162" y="6946011"/>
                    <a:pt x="1970640" y="6924929"/>
                    <a:pt x="991461" y="6933946"/>
                  </a:cubicBezTo>
                  <a:cubicBezTo>
                    <a:pt x="786513" y="6926707"/>
                    <a:pt x="564936" y="6947408"/>
                    <a:pt x="351258" y="6934708"/>
                  </a:cubicBezTo>
                  <a:cubicBezTo>
                    <a:pt x="303201" y="6926961"/>
                    <a:pt x="0" y="7025767"/>
                    <a:pt x="210662" y="6679565"/>
                  </a:cubicBezTo>
                  <a:cubicBezTo>
                    <a:pt x="270110" y="6624066"/>
                    <a:pt x="202348" y="6527927"/>
                    <a:pt x="222552" y="6440297"/>
                  </a:cubicBezTo>
                  <a:cubicBezTo>
                    <a:pt x="297131" y="6325997"/>
                    <a:pt x="210912" y="6154420"/>
                    <a:pt x="162938" y="5980684"/>
                  </a:cubicBezTo>
                  <a:cubicBezTo>
                    <a:pt x="158947" y="5836285"/>
                    <a:pt x="237019" y="5720080"/>
                    <a:pt x="188879" y="5566283"/>
                  </a:cubicBezTo>
                  <a:cubicBezTo>
                    <a:pt x="193285" y="5493258"/>
                    <a:pt x="190708" y="5364861"/>
                    <a:pt x="146392" y="5303520"/>
                  </a:cubicBezTo>
                  <a:cubicBezTo>
                    <a:pt x="60960" y="5252847"/>
                    <a:pt x="221803" y="5097907"/>
                    <a:pt x="203179" y="4958969"/>
                  </a:cubicBezTo>
                  <a:cubicBezTo>
                    <a:pt x="208667" y="4830953"/>
                    <a:pt x="202015" y="4682617"/>
                    <a:pt x="185304" y="4531233"/>
                  </a:cubicBezTo>
                  <a:cubicBezTo>
                    <a:pt x="189544" y="4479290"/>
                    <a:pt x="208251" y="4431538"/>
                    <a:pt x="200851" y="4381627"/>
                  </a:cubicBezTo>
                  <a:cubicBezTo>
                    <a:pt x="203346" y="4308856"/>
                    <a:pt x="263791" y="4236085"/>
                    <a:pt x="219226" y="4175125"/>
                  </a:cubicBezTo>
                  <a:cubicBezTo>
                    <a:pt x="211494" y="4164838"/>
                    <a:pt x="220473" y="4147439"/>
                    <a:pt x="230201" y="4128770"/>
                  </a:cubicBezTo>
                  <a:cubicBezTo>
                    <a:pt x="223300" y="4119118"/>
                    <a:pt x="166679" y="3975735"/>
                    <a:pt x="191622" y="3916807"/>
                  </a:cubicBezTo>
                  <a:cubicBezTo>
                    <a:pt x="190209" y="3853180"/>
                    <a:pt x="240095" y="3860546"/>
                    <a:pt x="191789" y="3721735"/>
                  </a:cubicBezTo>
                  <a:cubicBezTo>
                    <a:pt x="159695" y="3708019"/>
                    <a:pt x="262045" y="3537712"/>
                    <a:pt x="305861" y="3410585"/>
                  </a:cubicBezTo>
                  <a:cubicBezTo>
                    <a:pt x="293057" y="3338195"/>
                    <a:pt x="325566" y="3276092"/>
                    <a:pt x="339285" y="3202940"/>
                  </a:cubicBezTo>
                  <a:cubicBezTo>
                    <a:pt x="353918" y="3096514"/>
                    <a:pt x="339119" y="3031236"/>
                    <a:pt x="415028" y="2936113"/>
                  </a:cubicBezTo>
                  <a:cubicBezTo>
                    <a:pt x="437311" y="2862453"/>
                    <a:pt x="380857" y="2778633"/>
                    <a:pt x="409125" y="2666238"/>
                  </a:cubicBezTo>
                  <a:cubicBezTo>
                    <a:pt x="396820" y="2651125"/>
                    <a:pt x="431491" y="2634107"/>
                    <a:pt x="409208" y="2608453"/>
                  </a:cubicBezTo>
                  <a:cubicBezTo>
                    <a:pt x="399314" y="2588133"/>
                    <a:pt x="379443" y="2592324"/>
                    <a:pt x="398732" y="2549906"/>
                  </a:cubicBezTo>
                  <a:cubicBezTo>
                    <a:pt x="391831" y="2532888"/>
                    <a:pt x="421015" y="2410587"/>
                    <a:pt x="405550" y="2322068"/>
                  </a:cubicBezTo>
                  <a:cubicBezTo>
                    <a:pt x="402890" y="2311400"/>
                    <a:pt x="446623" y="2273427"/>
                    <a:pt x="429246" y="2247265"/>
                  </a:cubicBezTo>
                  <a:cubicBezTo>
                    <a:pt x="448868" y="2186432"/>
                    <a:pt x="384681" y="2149983"/>
                    <a:pt x="439057" y="2010791"/>
                  </a:cubicBezTo>
                  <a:cubicBezTo>
                    <a:pt x="407629" y="1976120"/>
                    <a:pt x="419186" y="1934718"/>
                    <a:pt x="416442" y="1894078"/>
                  </a:cubicBezTo>
                  <a:cubicBezTo>
                    <a:pt x="453108" y="1828038"/>
                    <a:pt x="467658" y="1689481"/>
                    <a:pt x="549388" y="1441196"/>
                  </a:cubicBezTo>
                  <a:cubicBezTo>
                    <a:pt x="592623" y="1354836"/>
                    <a:pt x="587301" y="1225042"/>
                    <a:pt x="642592" y="1005078"/>
                  </a:cubicBezTo>
                  <a:cubicBezTo>
                    <a:pt x="625547" y="977011"/>
                    <a:pt x="714427" y="986790"/>
                    <a:pt x="774540" y="806831"/>
                  </a:cubicBezTo>
                  <a:cubicBezTo>
                    <a:pt x="764397" y="738886"/>
                    <a:pt x="831493" y="676021"/>
                    <a:pt x="803141" y="599567"/>
                  </a:cubicBezTo>
                  <a:cubicBezTo>
                    <a:pt x="1073024" y="609219"/>
                    <a:pt x="1400942" y="598805"/>
                    <a:pt x="1729358" y="601599"/>
                  </a:cubicBezTo>
                  <a:cubicBezTo>
                    <a:pt x="2393340" y="605282"/>
                    <a:pt x="3009515" y="602742"/>
                    <a:pt x="3664601" y="601853"/>
                  </a:cubicBezTo>
                  <a:cubicBezTo>
                    <a:pt x="4225069" y="693420"/>
                    <a:pt x="3973561" y="0"/>
                    <a:pt x="4014883" y="2884424"/>
                  </a:cubicBezTo>
                  <a:cubicBezTo>
                    <a:pt x="3992601" y="4200398"/>
                    <a:pt x="4034569" y="5679694"/>
                    <a:pt x="4002578" y="6923913"/>
                  </a:cubicBezTo>
                  <a:close/>
                </a:path>
              </a:pathLst>
            </a:custGeom>
            <a:blipFill>
              <a:blip r:embed="rId3"/>
              <a:stretch>
                <a:fillRect l="-72598" r="-72285"/>
              </a:stretch>
            </a:blipFill>
          </p:spPr>
        </p:sp>
      </p:grpSp>
      <p:grpSp>
        <p:nvGrpSpPr>
          <p:cNvPr id="5" name="Group 5"/>
          <p:cNvGrpSpPr/>
          <p:nvPr/>
        </p:nvGrpSpPr>
        <p:grpSpPr>
          <a:xfrm rot="981642">
            <a:off x="6796072" y="840819"/>
            <a:ext cx="3508903" cy="4937139"/>
            <a:chOff x="0" y="0"/>
            <a:chExt cx="2018193" cy="2839662"/>
          </a:xfrm>
        </p:grpSpPr>
        <p:sp>
          <p:nvSpPr>
            <p:cNvPr id="6" name="Freeform 6"/>
            <p:cNvSpPr/>
            <p:nvPr/>
          </p:nvSpPr>
          <p:spPr>
            <a:xfrm rot="10566159" flipH="1" flipV="1">
              <a:off x="-67383" y="-32112"/>
              <a:ext cx="2158395" cy="2848992"/>
            </a:xfrm>
            <a:custGeom>
              <a:avLst/>
              <a:gdLst/>
              <a:ahLst/>
              <a:cxnLst/>
              <a:rect l="l" t="t" r="r" b="b"/>
              <a:pathLst>
                <a:path w="2158395" h="2848992">
                  <a:moveTo>
                    <a:pt x="2008038" y="2604383"/>
                  </a:moveTo>
                  <a:cubicBezTo>
                    <a:pt x="2055091" y="1897825"/>
                    <a:pt x="2107238" y="941848"/>
                    <a:pt x="2155247" y="237152"/>
                  </a:cubicBezTo>
                  <a:cubicBezTo>
                    <a:pt x="2155978" y="226420"/>
                    <a:pt x="2157786" y="215762"/>
                    <a:pt x="2158395" y="206819"/>
                  </a:cubicBezTo>
                  <a:cubicBezTo>
                    <a:pt x="2157440" y="204957"/>
                    <a:pt x="2156363" y="204884"/>
                    <a:pt x="2155408" y="203022"/>
                  </a:cubicBezTo>
                  <a:cubicBezTo>
                    <a:pt x="2155408" y="203022"/>
                    <a:pt x="2154210" y="204737"/>
                    <a:pt x="2154088" y="206526"/>
                  </a:cubicBezTo>
                  <a:cubicBezTo>
                    <a:pt x="2151325" y="215322"/>
                    <a:pt x="2147018" y="215028"/>
                    <a:pt x="2142711" y="214735"/>
                  </a:cubicBezTo>
                  <a:cubicBezTo>
                    <a:pt x="2137449" y="212580"/>
                    <a:pt x="2132675" y="203270"/>
                    <a:pt x="2125970" y="206407"/>
                  </a:cubicBezTo>
                  <a:cubicBezTo>
                    <a:pt x="2123695" y="208049"/>
                    <a:pt x="2119632" y="204178"/>
                    <a:pt x="2118799" y="200528"/>
                  </a:cubicBezTo>
                  <a:cubicBezTo>
                    <a:pt x="2116056" y="193154"/>
                    <a:pt x="2111749" y="192860"/>
                    <a:pt x="2107198" y="196144"/>
                  </a:cubicBezTo>
                  <a:cubicBezTo>
                    <a:pt x="2104923" y="197786"/>
                    <a:pt x="2102891" y="195850"/>
                    <a:pt x="2100737" y="195704"/>
                  </a:cubicBezTo>
                  <a:cubicBezTo>
                    <a:pt x="2097507" y="195484"/>
                    <a:pt x="2093322" y="193402"/>
                    <a:pt x="2090214" y="191393"/>
                  </a:cubicBezTo>
                  <a:cubicBezTo>
                    <a:pt x="2089137" y="191320"/>
                    <a:pt x="2087105" y="189384"/>
                    <a:pt x="2086029" y="189311"/>
                  </a:cubicBezTo>
                  <a:cubicBezTo>
                    <a:pt x="2082920" y="187302"/>
                    <a:pt x="2080055" y="181717"/>
                    <a:pt x="2076338" y="188651"/>
                  </a:cubicBezTo>
                  <a:cubicBezTo>
                    <a:pt x="2076338" y="188651"/>
                    <a:pt x="2074184" y="188504"/>
                    <a:pt x="2073229" y="186642"/>
                  </a:cubicBezTo>
                  <a:cubicBezTo>
                    <a:pt x="2072396" y="182992"/>
                    <a:pt x="2071685" y="177553"/>
                    <a:pt x="2070852" y="173902"/>
                  </a:cubicBezTo>
                  <a:cubicBezTo>
                    <a:pt x="2069064" y="168390"/>
                    <a:pt x="2069673" y="159447"/>
                    <a:pt x="2066687" y="155650"/>
                  </a:cubicBezTo>
                  <a:cubicBezTo>
                    <a:pt x="2064655" y="153714"/>
                    <a:pt x="2063700" y="151852"/>
                    <a:pt x="2062867" y="148202"/>
                  </a:cubicBezTo>
                  <a:cubicBezTo>
                    <a:pt x="2062989" y="146413"/>
                    <a:pt x="2060957" y="144478"/>
                    <a:pt x="2061079" y="142690"/>
                  </a:cubicBezTo>
                  <a:lnTo>
                    <a:pt x="2058215" y="137104"/>
                  </a:lnTo>
                  <a:cubicBezTo>
                    <a:pt x="2057381" y="133453"/>
                    <a:pt x="2056670" y="128014"/>
                    <a:pt x="2054639" y="126079"/>
                  </a:cubicBezTo>
                  <a:cubicBezTo>
                    <a:pt x="2050697" y="120420"/>
                    <a:pt x="2050108" y="113192"/>
                    <a:pt x="2052871" y="104396"/>
                  </a:cubicBezTo>
                  <a:cubicBezTo>
                    <a:pt x="2049762" y="102387"/>
                    <a:pt x="2047852" y="98663"/>
                    <a:pt x="2044622" y="98443"/>
                  </a:cubicBezTo>
                  <a:cubicBezTo>
                    <a:pt x="2031579" y="99352"/>
                    <a:pt x="2017338" y="101975"/>
                    <a:pt x="2004295" y="102884"/>
                  </a:cubicBezTo>
                  <a:cubicBezTo>
                    <a:pt x="2002141" y="102737"/>
                    <a:pt x="1998789" y="104305"/>
                    <a:pt x="1997591" y="106021"/>
                  </a:cubicBezTo>
                  <a:cubicBezTo>
                    <a:pt x="1988368" y="114377"/>
                    <a:pt x="1980241" y="106635"/>
                    <a:pt x="1971749" y="104260"/>
                  </a:cubicBezTo>
                  <a:cubicBezTo>
                    <a:pt x="1965288" y="103820"/>
                    <a:pt x="1959193" y="98014"/>
                    <a:pt x="1952855" y="95785"/>
                  </a:cubicBezTo>
                  <a:cubicBezTo>
                    <a:pt x="1945439" y="93483"/>
                    <a:pt x="1938857" y="94832"/>
                    <a:pt x="1931441" y="92530"/>
                  </a:cubicBezTo>
                  <a:cubicBezTo>
                    <a:pt x="1930365" y="92456"/>
                    <a:pt x="1929410" y="90594"/>
                    <a:pt x="1928455" y="88732"/>
                  </a:cubicBezTo>
                  <a:cubicBezTo>
                    <a:pt x="1926596" y="84263"/>
                    <a:pt x="1922202" y="85237"/>
                    <a:pt x="1919963" y="86357"/>
                  </a:cubicBezTo>
                  <a:cubicBezTo>
                    <a:pt x="1916489" y="89714"/>
                    <a:pt x="1915046" y="95006"/>
                    <a:pt x="1912527" y="100225"/>
                  </a:cubicBezTo>
                  <a:cubicBezTo>
                    <a:pt x="1907022" y="101647"/>
                    <a:pt x="1899363" y="102922"/>
                    <a:pt x="1893613" y="107921"/>
                  </a:cubicBezTo>
                  <a:cubicBezTo>
                    <a:pt x="1889063" y="111205"/>
                    <a:pt x="1886787" y="112847"/>
                    <a:pt x="1883801" y="109050"/>
                  </a:cubicBezTo>
                  <a:lnTo>
                    <a:pt x="1882602" y="110765"/>
                  </a:lnTo>
                  <a:cubicBezTo>
                    <a:pt x="1884512" y="114489"/>
                    <a:pt x="1885223" y="119928"/>
                    <a:pt x="1887133" y="123652"/>
                  </a:cubicBezTo>
                  <a:cubicBezTo>
                    <a:pt x="1883781" y="125220"/>
                    <a:pt x="1879230" y="128504"/>
                    <a:pt x="1877199" y="126569"/>
                  </a:cubicBezTo>
                  <a:cubicBezTo>
                    <a:pt x="1871937" y="124413"/>
                    <a:pt x="1869539" y="127844"/>
                    <a:pt x="1864989" y="131127"/>
                  </a:cubicBezTo>
                  <a:cubicBezTo>
                    <a:pt x="1860316" y="136200"/>
                    <a:pt x="1854689" y="139410"/>
                    <a:pt x="1850138" y="142694"/>
                  </a:cubicBezTo>
                  <a:cubicBezTo>
                    <a:pt x="1849061" y="142620"/>
                    <a:pt x="1847984" y="142547"/>
                    <a:pt x="1847030" y="140685"/>
                  </a:cubicBezTo>
                  <a:cubicBezTo>
                    <a:pt x="1845953" y="140612"/>
                    <a:pt x="1844998" y="138750"/>
                    <a:pt x="1844998" y="138750"/>
                  </a:cubicBezTo>
                  <a:cubicBezTo>
                    <a:pt x="1839370" y="141960"/>
                    <a:pt x="1833743" y="145171"/>
                    <a:pt x="1828603" y="141227"/>
                  </a:cubicBezTo>
                  <a:cubicBezTo>
                    <a:pt x="1827526" y="141153"/>
                    <a:pt x="1827404" y="142942"/>
                    <a:pt x="1826328" y="142868"/>
                  </a:cubicBezTo>
                  <a:cubicBezTo>
                    <a:pt x="1819624" y="146006"/>
                    <a:pt x="1814463" y="158232"/>
                    <a:pt x="1805849" y="157645"/>
                  </a:cubicBezTo>
                  <a:cubicBezTo>
                    <a:pt x="1799389" y="157205"/>
                    <a:pt x="1792319" y="165708"/>
                    <a:pt x="1785859" y="165268"/>
                  </a:cubicBezTo>
                  <a:cubicBezTo>
                    <a:pt x="1778199" y="166543"/>
                    <a:pt x="1771495" y="169680"/>
                    <a:pt x="1764669" y="174605"/>
                  </a:cubicBezTo>
                  <a:cubicBezTo>
                    <a:pt x="1762394" y="176247"/>
                    <a:pt x="1760240" y="176100"/>
                    <a:pt x="1759164" y="176027"/>
                  </a:cubicBezTo>
                  <a:cubicBezTo>
                    <a:pt x="1754024" y="172083"/>
                    <a:pt x="1750428" y="177229"/>
                    <a:pt x="1747909" y="182448"/>
                  </a:cubicBezTo>
                  <a:cubicBezTo>
                    <a:pt x="1741672" y="194601"/>
                    <a:pt x="1732814" y="197591"/>
                    <a:pt x="1725033" y="200655"/>
                  </a:cubicBezTo>
                  <a:cubicBezTo>
                    <a:pt x="1715099" y="203572"/>
                    <a:pt x="1705286" y="204700"/>
                    <a:pt x="1695474" y="205829"/>
                  </a:cubicBezTo>
                  <a:cubicBezTo>
                    <a:pt x="1694397" y="205755"/>
                    <a:pt x="1692955" y="211048"/>
                    <a:pt x="1690679" y="212690"/>
                  </a:cubicBezTo>
                  <a:cubicBezTo>
                    <a:pt x="1689603" y="212616"/>
                    <a:pt x="1688648" y="210754"/>
                    <a:pt x="1688648" y="210754"/>
                  </a:cubicBezTo>
                  <a:cubicBezTo>
                    <a:pt x="1682533" y="221119"/>
                    <a:pt x="1678206" y="236996"/>
                    <a:pt x="1667560" y="234474"/>
                  </a:cubicBezTo>
                  <a:lnTo>
                    <a:pt x="1666483" y="234401"/>
                  </a:lnTo>
                  <a:cubicBezTo>
                    <a:pt x="1657260" y="242757"/>
                    <a:pt x="1648890" y="238593"/>
                    <a:pt x="1641596" y="234502"/>
                  </a:cubicBezTo>
                  <a:cubicBezTo>
                    <a:pt x="1639443" y="234355"/>
                    <a:pt x="1636456" y="230558"/>
                    <a:pt x="1635623" y="226907"/>
                  </a:cubicBezTo>
                  <a:cubicBezTo>
                    <a:pt x="1633124" y="215956"/>
                    <a:pt x="1624754" y="211792"/>
                    <a:pt x="1618049" y="214929"/>
                  </a:cubicBezTo>
                  <a:cubicBezTo>
                    <a:pt x="1612422" y="218139"/>
                    <a:pt x="1606916" y="219561"/>
                    <a:pt x="1601289" y="222772"/>
                  </a:cubicBezTo>
                  <a:cubicBezTo>
                    <a:pt x="1592431" y="225762"/>
                    <a:pt x="1584772" y="227037"/>
                    <a:pt x="1576646" y="219296"/>
                  </a:cubicBezTo>
                  <a:cubicBezTo>
                    <a:pt x="1568519" y="211555"/>
                    <a:pt x="1561693" y="216480"/>
                    <a:pt x="1556289" y="232284"/>
                  </a:cubicBezTo>
                  <a:cubicBezTo>
                    <a:pt x="1552328" y="242795"/>
                    <a:pt x="1543592" y="243997"/>
                    <a:pt x="1538817" y="234687"/>
                  </a:cubicBezTo>
                  <a:cubicBezTo>
                    <a:pt x="1535953" y="229102"/>
                    <a:pt x="1533677" y="230743"/>
                    <a:pt x="1530203" y="234101"/>
                  </a:cubicBezTo>
                  <a:lnTo>
                    <a:pt x="1523012" y="244392"/>
                  </a:lnTo>
                  <a:cubicBezTo>
                    <a:pt x="1521813" y="246107"/>
                    <a:pt x="1519660" y="245960"/>
                    <a:pt x="1518583" y="245887"/>
                  </a:cubicBezTo>
                  <a:lnTo>
                    <a:pt x="1512123" y="245447"/>
                  </a:lnTo>
                  <a:cubicBezTo>
                    <a:pt x="1507816" y="245153"/>
                    <a:pt x="1503630" y="243071"/>
                    <a:pt x="1499445" y="240989"/>
                  </a:cubicBezTo>
                  <a:cubicBezTo>
                    <a:pt x="1494183" y="238834"/>
                    <a:pt x="1490242" y="233175"/>
                    <a:pt x="1484980" y="231020"/>
                  </a:cubicBezTo>
                  <a:cubicBezTo>
                    <a:pt x="1476488" y="228644"/>
                    <a:pt x="1475187" y="215978"/>
                    <a:pt x="1472566" y="206815"/>
                  </a:cubicBezTo>
                  <a:cubicBezTo>
                    <a:pt x="1470778" y="201302"/>
                    <a:pt x="1466959" y="193854"/>
                    <a:pt x="1462530" y="195350"/>
                  </a:cubicBezTo>
                  <a:cubicBezTo>
                    <a:pt x="1457979" y="198633"/>
                    <a:pt x="1453916" y="194763"/>
                    <a:pt x="1450807" y="192754"/>
                  </a:cubicBezTo>
                  <a:cubicBezTo>
                    <a:pt x="1449731" y="192681"/>
                    <a:pt x="1447699" y="190746"/>
                    <a:pt x="1446622" y="190672"/>
                  </a:cubicBezTo>
                  <a:cubicBezTo>
                    <a:pt x="1439329" y="186582"/>
                    <a:pt x="1433457" y="193369"/>
                    <a:pt x="1427464" y="201945"/>
                  </a:cubicBezTo>
                  <a:lnTo>
                    <a:pt x="1422670" y="208806"/>
                  </a:lnTo>
                  <a:cubicBezTo>
                    <a:pt x="1421471" y="210521"/>
                    <a:pt x="1421228" y="214098"/>
                    <a:pt x="1420029" y="215814"/>
                  </a:cubicBezTo>
                  <a:cubicBezTo>
                    <a:pt x="1412959" y="224316"/>
                    <a:pt x="1406743" y="220299"/>
                    <a:pt x="1399571" y="214420"/>
                  </a:cubicBezTo>
                  <a:cubicBezTo>
                    <a:pt x="1393476" y="208614"/>
                    <a:pt x="1385573" y="213466"/>
                    <a:pt x="1382688" y="224051"/>
                  </a:cubicBezTo>
                  <a:cubicBezTo>
                    <a:pt x="1381124" y="231132"/>
                    <a:pt x="1379682" y="236424"/>
                    <a:pt x="1374055" y="239634"/>
                  </a:cubicBezTo>
                  <a:cubicBezTo>
                    <a:pt x="1368305" y="244633"/>
                    <a:pt x="1361601" y="247770"/>
                    <a:pt x="1359671" y="260217"/>
                  </a:cubicBezTo>
                  <a:cubicBezTo>
                    <a:pt x="1359550" y="262006"/>
                    <a:pt x="1358351" y="263721"/>
                    <a:pt x="1357274" y="263647"/>
                  </a:cubicBezTo>
                  <a:cubicBezTo>
                    <a:pt x="1353922" y="265216"/>
                    <a:pt x="1351647" y="266858"/>
                    <a:pt x="1348295" y="268426"/>
                  </a:cubicBezTo>
                  <a:lnTo>
                    <a:pt x="1338604" y="267766"/>
                  </a:lnTo>
                  <a:cubicBezTo>
                    <a:pt x="1332265" y="265537"/>
                    <a:pt x="1326048" y="261520"/>
                    <a:pt x="1319710" y="259291"/>
                  </a:cubicBezTo>
                  <a:cubicBezTo>
                    <a:pt x="1312294" y="256989"/>
                    <a:pt x="1305346" y="263704"/>
                    <a:pt x="1297687" y="264979"/>
                  </a:cubicBezTo>
                  <a:lnTo>
                    <a:pt x="1296489" y="266694"/>
                  </a:lnTo>
                  <a:cubicBezTo>
                    <a:pt x="1293970" y="271913"/>
                    <a:pt x="1290861" y="269904"/>
                    <a:pt x="1288952" y="266180"/>
                  </a:cubicBezTo>
                  <a:cubicBezTo>
                    <a:pt x="1285132" y="258733"/>
                    <a:pt x="1277716" y="256431"/>
                    <a:pt x="1272089" y="259641"/>
                  </a:cubicBezTo>
                  <a:cubicBezTo>
                    <a:pt x="1265263" y="264567"/>
                    <a:pt x="1258559" y="267704"/>
                    <a:pt x="1251855" y="270841"/>
                  </a:cubicBezTo>
                  <a:cubicBezTo>
                    <a:pt x="1249701" y="270694"/>
                    <a:pt x="1247669" y="268759"/>
                    <a:pt x="1246593" y="268685"/>
                  </a:cubicBezTo>
                  <a:cubicBezTo>
                    <a:pt x="1244439" y="268539"/>
                    <a:pt x="1241331" y="266530"/>
                    <a:pt x="1240132" y="268245"/>
                  </a:cubicBezTo>
                  <a:cubicBezTo>
                    <a:pt x="1230787" y="278390"/>
                    <a:pt x="1222417" y="274226"/>
                    <a:pt x="1215367" y="266558"/>
                  </a:cubicBezTo>
                  <a:cubicBezTo>
                    <a:pt x="1211303" y="262687"/>
                    <a:pt x="1205087" y="258670"/>
                    <a:pt x="1203664" y="247792"/>
                  </a:cubicBezTo>
                  <a:cubicBezTo>
                    <a:pt x="1203075" y="240564"/>
                    <a:pt x="1199255" y="233117"/>
                    <a:pt x="1196391" y="227531"/>
                  </a:cubicBezTo>
                  <a:cubicBezTo>
                    <a:pt x="1191616" y="218221"/>
                    <a:pt x="1187085" y="205334"/>
                    <a:pt x="1177394" y="204674"/>
                  </a:cubicBezTo>
                  <a:cubicBezTo>
                    <a:pt x="1175241" y="204528"/>
                    <a:pt x="1173575" y="197227"/>
                    <a:pt x="1172376" y="198942"/>
                  </a:cubicBezTo>
                  <a:cubicBezTo>
                    <a:pt x="1167947" y="200437"/>
                    <a:pt x="1168191" y="196860"/>
                    <a:pt x="1166281" y="193136"/>
                  </a:cubicBezTo>
                  <a:cubicBezTo>
                    <a:pt x="1164372" y="189412"/>
                    <a:pt x="1161385" y="185615"/>
                    <a:pt x="1159597" y="180102"/>
                  </a:cubicBezTo>
                  <a:cubicBezTo>
                    <a:pt x="1156854" y="172728"/>
                    <a:pt x="1154233" y="163565"/>
                    <a:pt x="1151490" y="156191"/>
                  </a:cubicBezTo>
                  <a:cubicBezTo>
                    <a:pt x="1148747" y="148816"/>
                    <a:pt x="1147203" y="139727"/>
                    <a:pt x="1144460" y="132353"/>
                  </a:cubicBezTo>
                  <a:cubicBezTo>
                    <a:pt x="1143505" y="130491"/>
                    <a:pt x="1140397" y="128482"/>
                    <a:pt x="1139198" y="130197"/>
                  </a:cubicBezTo>
                  <a:lnTo>
                    <a:pt x="1125546" y="140048"/>
                  </a:lnTo>
                  <a:cubicBezTo>
                    <a:pt x="1123271" y="141690"/>
                    <a:pt x="1121950" y="145194"/>
                    <a:pt x="1120630" y="148698"/>
                  </a:cubicBezTo>
                  <a:lnTo>
                    <a:pt x="1119675" y="146836"/>
                  </a:lnTo>
                  <a:cubicBezTo>
                    <a:pt x="1121117" y="141544"/>
                    <a:pt x="1122560" y="136251"/>
                    <a:pt x="1123758" y="134536"/>
                  </a:cubicBezTo>
                  <a:lnTo>
                    <a:pt x="1111203" y="128290"/>
                  </a:lnTo>
                  <a:cubicBezTo>
                    <a:pt x="1108094" y="126281"/>
                    <a:pt x="1102711" y="125915"/>
                    <a:pt x="1100557" y="125768"/>
                  </a:cubicBezTo>
                  <a:lnTo>
                    <a:pt x="1083329" y="124594"/>
                  </a:lnTo>
                  <a:cubicBezTo>
                    <a:pt x="1076869" y="124154"/>
                    <a:pt x="1071607" y="121999"/>
                    <a:pt x="1065024" y="123347"/>
                  </a:cubicBezTo>
                  <a:cubicBezTo>
                    <a:pt x="1060596" y="124842"/>
                    <a:pt x="1057609" y="121045"/>
                    <a:pt x="1054622" y="117248"/>
                  </a:cubicBezTo>
                  <a:cubicBezTo>
                    <a:pt x="1046739" y="105930"/>
                    <a:pt x="1038978" y="92823"/>
                    <a:pt x="1026769" y="97382"/>
                  </a:cubicBezTo>
                  <a:cubicBezTo>
                    <a:pt x="1025692" y="97308"/>
                    <a:pt x="1023660" y="95373"/>
                    <a:pt x="1022705" y="93511"/>
                  </a:cubicBezTo>
                  <a:cubicBezTo>
                    <a:pt x="1019597" y="91502"/>
                    <a:pt x="1017687" y="87779"/>
                    <a:pt x="1013624" y="83908"/>
                  </a:cubicBezTo>
                  <a:cubicBezTo>
                    <a:pt x="1013258" y="89274"/>
                    <a:pt x="1013136" y="91062"/>
                    <a:pt x="1013970" y="94713"/>
                  </a:cubicBezTo>
                  <a:cubicBezTo>
                    <a:pt x="1011572" y="98143"/>
                    <a:pt x="1010617" y="96281"/>
                    <a:pt x="1009662" y="94419"/>
                  </a:cubicBezTo>
                  <a:cubicBezTo>
                    <a:pt x="1008464" y="96135"/>
                    <a:pt x="1007143" y="99638"/>
                    <a:pt x="1006067" y="99565"/>
                  </a:cubicBezTo>
                  <a:cubicBezTo>
                    <a:pt x="1000439" y="102775"/>
                    <a:pt x="994934" y="104197"/>
                    <a:pt x="989306" y="107407"/>
                  </a:cubicBezTo>
                  <a:cubicBezTo>
                    <a:pt x="987031" y="109049"/>
                    <a:pt x="984755" y="110691"/>
                    <a:pt x="983557" y="112406"/>
                  </a:cubicBezTo>
                  <a:cubicBezTo>
                    <a:pt x="978884" y="117479"/>
                    <a:pt x="975045" y="126201"/>
                    <a:pt x="967629" y="123899"/>
                  </a:cubicBezTo>
                  <a:cubicBezTo>
                    <a:pt x="966553" y="123826"/>
                    <a:pt x="964155" y="127256"/>
                    <a:pt x="962002" y="127110"/>
                  </a:cubicBezTo>
                  <a:cubicBezTo>
                    <a:pt x="959727" y="128752"/>
                    <a:pt x="956496" y="128532"/>
                    <a:pt x="954221" y="130173"/>
                  </a:cubicBezTo>
                  <a:lnTo>
                    <a:pt x="952067" y="130027"/>
                  </a:lnTo>
                  <a:cubicBezTo>
                    <a:pt x="945363" y="133164"/>
                    <a:pt x="939736" y="136374"/>
                    <a:pt x="933153" y="137723"/>
                  </a:cubicBezTo>
                  <a:lnTo>
                    <a:pt x="928846" y="137429"/>
                  </a:lnTo>
                  <a:cubicBezTo>
                    <a:pt x="923463" y="137062"/>
                    <a:pt x="919278" y="134980"/>
                    <a:pt x="913894" y="134614"/>
                  </a:cubicBezTo>
                  <a:cubicBezTo>
                    <a:pt x="908510" y="134247"/>
                    <a:pt x="902883" y="137457"/>
                    <a:pt x="897499" y="137090"/>
                  </a:cubicBezTo>
                  <a:cubicBezTo>
                    <a:pt x="891038" y="136650"/>
                    <a:pt x="883501" y="136137"/>
                    <a:pt x="878605" y="128616"/>
                  </a:cubicBezTo>
                  <a:cubicBezTo>
                    <a:pt x="877650" y="126754"/>
                    <a:pt x="874419" y="126534"/>
                    <a:pt x="872144" y="128176"/>
                  </a:cubicBezTo>
                  <a:cubicBezTo>
                    <a:pt x="864485" y="129451"/>
                    <a:pt x="856826" y="130726"/>
                    <a:pt x="850122" y="133863"/>
                  </a:cubicBezTo>
                  <a:cubicBezTo>
                    <a:pt x="843417" y="137000"/>
                    <a:pt x="840431" y="133203"/>
                    <a:pt x="838887" y="124113"/>
                  </a:cubicBezTo>
                  <a:cubicBezTo>
                    <a:pt x="838054" y="120462"/>
                    <a:pt x="836144" y="116739"/>
                    <a:pt x="834234" y="113015"/>
                  </a:cubicBezTo>
                  <a:cubicBezTo>
                    <a:pt x="831247" y="109218"/>
                    <a:pt x="828383" y="103632"/>
                    <a:pt x="825152" y="103412"/>
                  </a:cubicBezTo>
                  <a:cubicBezTo>
                    <a:pt x="817615" y="102898"/>
                    <a:pt x="813796" y="95451"/>
                    <a:pt x="808777" y="89718"/>
                  </a:cubicBezTo>
                  <a:cubicBezTo>
                    <a:pt x="800773" y="80188"/>
                    <a:pt x="793966" y="68943"/>
                    <a:pt x="783077" y="69998"/>
                  </a:cubicBezTo>
                  <a:lnTo>
                    <a:pt x="783686" y="61056"/>
                  </a:lnTo>
                  <a:cubicBezTo>
                    <a:pt x="785840" y="61202"/>
                    <a:pt x="787993" y="61349"/>
                    <a:pt x="790269" y="59707"/>
                  </a:cubicBezTo>
                  <a:cubicBezTo>
                    <a:pt x="787282" y="55910"/>
                    <a:pt x="787648" y="50544"/>
                    <a:pt x="785738" y="46820"/>
                  </a:cubicBezTo>
                  <a:cubicBezTo>
                    <a:pt x="781796" y="41161"/>
                    <a:pt x="777611" y="39079"/>
                    <a:pt x="773548" y="35209"/>
                  </a:cubicBezTo>
                  <a:cubicBezTo>
                    <a:pt x="770440" y="33200"/>
                    <a:pt x="766133" y="32907"/>
                    <a:pt x="767677" y="41996"/>
                  </a:cubicBezTo>
                  <a:cubicBezTo>
                    <a:pt x="762171" y="43418"/>
                    <a:pt x="757864" y="43125"/>
                    <a:pt x="755467" y="46555"/>
                  </a:cubicBezTo>
                  <a:cubicBezTo>
                    <a:pt x="750794" y="51627"/>
                    <a:pt x="746731" y="47757"/>
                    <a:pt x="743745" y="43960"/>
                  </a:cubicBezTo>
                  <a:cubicBezTo>
                    <a:pt x="741713" y="42024"/>
                    <a:pt x="739681" y="40089"/>
                    <a:pt x="737406" y="41731"/>
                  </a:cubicBezTo>
                  <a:cubicBezTo>
                    <a:pt x="723754" y="51582"/>
                    <a:pt x="711198" y="45336"/>
                    <a:pt x="698277" y="44456"/>
                  </a:cubicBezTo>
                  <a:cubicBezTo>
                    <a:pt x="696124" y="44309"/>
                    <a:pt x="694092" y="42374"/>
                    <a:pt x="690862" y="42154"/>
                  </a:cubicBezTo>
                  <a:cubicBezTo>
                    <a:pt x="686677" y="40072"/>
                    <a:pt x="683690" y="36274"/>
                    <a:pt x="679505" y="34192"/>
                  </a:cubicBezTo>
                  <a:cubicBezTo>
                    <a:pt x="675320" y="32110"/>
                    <a:pt x="670058" y="29955"/>
                    <a:pt x="665873" y="27873"/>
                  </a:cubicBezTo>
                  <a:lnTo>
                    <a:pt x="662643" y="27653"/>
                  </a:lnTo>
                  <a:cubicBezTo>
                    <a:pt x="655105" y="27140"/>
                    <a:pt x="647446" y="28415"/>
                    <a:pt x="640986" y="27975"/>
                  </a:cubicBezTo>
                  <a:cubicBezTo>
                    <a:pt x="635602" y="27608"/>
                    <a:pt x="630462" y="23664"/>
                    <a:pt x="624123" y="21435"/>
                  </a:cubicBezTo>
                  <a:cubicBezTo>
                    <a:pt x="624021" y="7053"/>
                    <a:pt x="615164" y="10044"/>
                    <a:pt x="610267" y="2522"/>
                  </a:cubicBezTo>
                  <a:cubicBezTo>
                    <a:pt x="609312" y="661"/>
                    <a:pt x="607037" y="2302"/>
                    <a:pt x="605960" y="2229"/>
                  </a:cubicBezTo>
                  <a:cubicBezTo>
                    <a:pt x="599622" y="0"/>
                    <a:pt x="594949" y="5073"/>
                    <a:pt x="592186" y="13869"/>
                  </a:cubicBezTo>
                  <a:cubicBezTo>
                    <a:pt x="588347" y="22592"/>
                    <a:pt x="579489" y="25582"/>
                    <a:pt x="581744" y="40110"/>
                  </a:cubicBezTo>
                  <a:cubicBezTo>
                    <a:pt x="582699" y="41972"/>
                    <a:pt x="584731" y="43908"/>
                    <a:pt x="585564" y="47558"/>
                  </a:cubicBezTo>
                  <a:cubicBezTo>
                    <a:pt x="585199" y="52924"/>
                    <a:pt x="583878" y="56428"/>
                    <a:pt x="580770" y="54419"/>
                  </a:cubicBezTo>
                  <a:cubicBezTo>
                    <a:pt x="579693" y="54346"/>
                    <a:pt x="578372" y="57849"/>
                    <a:pt x="577174" y="59565"/>
                  </a:cubicBezTo>
                  <a:cubicBezTo>
                    <a:pt x="575975" y="61280"/>
                    <a:pt x="575732" y="64857"/>
                    <a:pt x="574655" y="64784"/>
                  </a:cubicBezTo>
                  <a:cubicBezTo>
                    <a:pt x="567951" y="67921"/>
                    <a:pt x="563034" y="76570"/>
                    <a:pt x="555619" y="74268"/>
                  </a:cubicBezTo>
                  <a:lnTo>
                    <a:pt x="553465" y="74121"/>
                  </a:lnTo>
                  <a:cubicBezTo>
                    <a:pt x="546396" y="82624"/>
                    <a:pt x="540057" y="80395"/>
                    <a:pt x="532642" y="78093"/>
                  </a:cubicBezTo>
                  <a:cubicBezTo>
                    <a:pt x="529533" y="76085"/>
                    <a:pt x="525104" y="77580"/>
                    <a:pt x="520797" y="77286"/>
                  </a:cubicBezTo>
                  <a:cubicBezTo>
                    <a:pt x="517567" y="77066"/>
                    <a:pt x="514337" y="76846"/>
                    <a:pt x="511350" y="73049"/>
                  </a:cubicBezTo>
                  <a:cubicBezTo>
                    <a:pt x="507287" y="69178"/>
                    <a:pt x="503345" y="63519"/>
                    <a:pt x="499282" y="59649"/>
                  </a:cubicBezTo>
                  <a:cubicBezTo>
                    <a:pt x="495219" y="55778"/>
                    <a:pt x="489835" y="55411"/>
                    <a:pt x="490688" y="42891"/>
                  </a:cubicBezTo>
                  <a:cubicBezTo>
                    <a:pt x="490810" y="41103"/>
                    <a:pt x="488778" y="39168"/>
                    <a:pt x="488900" y="37379"/>
                  </a:cubicBezTo>
                  <a:cubicBezTo>
                    <a:pt x="480632" y="47597"/>
                    <a:pt x="473562" y="56100"/>
                    <a:pt x="466492" y="64602"/>
                  </a:cubicBezTo>
                  <a:cubicBezTo>
                    <a:pt x="462896" y="69748"/>
                    <a:pt x="458102" y="76609"/>
                    <a:pt x="459646" y="85698"/>
                  </a:cubicBezTo>
                  <a:cubicBezTo>
                    <a:pt x="459524" y="87487"/>
                    <a:pt x="458326" y="89202"/>
                    <a:pt x="458204" y="90991"/>
                  </a:cubicBezTo>
                  <a:cubicBezTo>
                    <a:pt x="456884" y="94495"/>
                    <a:pt x="455563" y="97998"/>
                    <a:pt x="453288" y="99640"/>
                  </a:cubicBezTo>
                  <a:cubicBezTo>
                    <a:pt x="450769" y="104859"/>
                    <a:pt x="448250" y="110078"/>
                    <a:pt x="445609" y="117086"/>
                  </a:cubicBezTo>
                  <a:lnTo>
                    <a:pt x="438417" y="127377"/>
                  </a:lnTo>
                  <a:cubicBezTo>
                    <a:pt x="435898" y="132596"/>
                    <a:pt x="433379" y="137815"/>
                    <a:pt x="429905" y="141172"/>
                  </a:cubicBezTo>
                  <a:cubicBezTo>
                    <a:pt x="421637" y="151390"/>
                    <a:pt x="413368" y="161608"/>
                    <a:pt x="404023" y="171753"/>
                  </a:cubicBezTo>
                  <a:cubicBezTo>
                    <a:pt x="399229" y="178613"/>
                    <a:pt x="393480" y="183612"/>
                    <a:pt x="388685" y="190473"/>
                  </a:cubicBezTo>
                  <a:cubicBezTo>
                    <a:pt x="380417" y="200691"/>
                    <a:pt x="371194" y="209047"/>
                    <a:pt x="365790" y="224851"/>
                  </a:cubicBezTo>
                  <a:cubicBezTo>
                    <a:pt x="365668" y="226639"/>
                    <a:pt x="363393" y="228281"/>
                    <a:pt x="362194" y="229997"/>
                  </a:cubicBezTo>
                  <a:cubicBezTo>
                    <a:pt x="356323" y="236784"/>
                    <a:pt x="347709" y="236197"/>
                    <a:pt x="346734" y="250506"/>
                  </a:cubicBezTo>
                  <a:cubicBezTo>
                    <a:pt x="338120" y="249919"/>
                    <a:pt x="333082" y="260357"/>
                    <a:pt x="328166" y="269006"/>
                  </a:cubicBezTo>
                  <a:cubicBezTo>
                    <a:pt x="324448" y="275941"/>
                    <a:pt x="320609" y="284663"/>
                    <a:pt x="315936" y="289736"/>
                  </a:cubicBezTo>
                  <a:cubicBezTo>
                    <a:pt x="311385" y="293019"/>
                    <a:pt x="306123" y="290864"/>
                    <a:pt x="300740" y="290497"/>
                  </a:cubicBezTo>
                  <a:cubicBezTo>
                    <a:pt x="298586" y="290351"/>
                    <a:pt x="296433" y="290204"/>
                    <a:pt x="296311" y="291992"/>
                  </a:cubicBezTo>
                  <a:cubicBezTo>
                    <a:pt x="291516" y="298853"/>
                    <a:pt x="285767" y="303852"/>
                    <a:pt x="281928" y="312575"/>
                  </a:cubicBezTo>
                  <a:cubicBezTo>
                    <a:pt x="278088" y="321298"/>
                    <a:pt x="274492" y="326443"/>
                    <a:pt x="268987" y="327865"/>
                  </a:cubicBezTo>
                  <a:cubicBezTo>
                    <a:pt x="263481" y="329287"/>
                    <a:pt x="257488" y="337863"/>
                    <a:pt x="250316" y="331984"/>
                  </a:cubicBezTo>
                  <a:cubicBezTo>
                    <a:pt x="244100" y="327967"/>
                    <a:pt x="236319" y="331030"/>
                    <a:pt x="232499" y="323583"/>
                  </a:cubicBezTo>
                  <a:cubicBezTo>
                    <a:pt x="223763" y="324784"/>
                    <a:pt x="217059" y="327921"/>
                    <a:pt x="209400" y="329196"/>
                  </a:cubicBezTo>
                  <a:cubicBezTo>
                    <a:pt x="200542" y="332187"/>
                    <a:pt x="190973" y="329738"/>
                    <a:pt x="182705" y="339956"/>
                  </a:cubicBezTo>
                  <a:cubicBezTo>
                    <a:pt x="175635" y="348459"/>
                    <a:pt x="169642" y="357035"/>
                    <a:pt x="160073" y="354586"/>
                  </a:cubicBezTo>
                  <a:cubicBezTo>
                    <a:pt x="160419" y="365391"/>
                    <a:pt x="160886" y="374407"/>
                    <a:pt x="161232" y="385212"/>
                  </a:cubicBezTo>
                  <a:cubicBezTo>
                    <a:pt x="161436" y="413975"/>
                    <a:pt x="161640" y="442739"/>
                    <a:pt x="160767" y="471430"/>
                  </a:cubicBezTo>
                  <a:cubicBezTo>
                    <a:pt x="161560" y="507421"/>
                    <a:pt x="160322" y="541477"/>
                    <a:pt x="155853" y="575314"/>
                  </a:cubicBezTo>
                  <a:cubicBezTo>
                    <a:pt x="150410" y="623458"/>
                    <a:pt x="28130" y="2275437"/>
                    <a:pt x="15393" y="2319491"/>
                  </a:cubicBezTo>
                  <a:lnTo>
                    <a:pt x="3144" y="2356391"/>
                  </a:lnTo>
                  <a:cubicBezTo>
                    <a:pt x="0" y="2365161"/>
                    <a:pt x="3246" y="2370772"/>
                    <a:pt x="8507" y="2372928"/>
                  </a:cubicBezTo>
                  <a:cubicBezTo>
                    <a:pt x="14846" y="2375157"/>
                    <a:pt x="16512" y="2382458"/>
                    <a:pt x="18056" y="2391547"/>
                  </a:cubicBezTo>
                  <a:cubicBezTo>
                    <a:pt x="19235" y="2406002"/>
                    <a:pt x="15030" y="2420091"/>
                    <a:pt x="18362" y="2434693"/>
                  </a:cubicBezTo>
                  <a:cubicBezTo>
                    <a:pt x="20028" y="2441994"/>
                    <a:pt x="17022" y="2454367"/>
                    <a:pt x="15214" y="2465025"/>
                  </a:cubicBezTo>
                  <a:cubicBezTo>
                    <a:pt x="13163" y="2479260"/>
                    <a:pt x="14341" y="2493716"/>
                    <a:pt x="16719" y="2506456"/>
                  </a:cubicBezTo>
                  <a:cubicBezTo>
                    <a:pt x="22794" y="2528432"/>
                    <a:pt x="22165" y="2553545"/>
                    <a:pt x="20581" y="2576797"/>
                  </a:cubicBezTo>
                  <a:cubicBezTo>
                    <a:pt x="20215" y="2582163"/>
                    <a:pt x="20926" y="2587601"/>
                    <a:pt x="21759" y="2591252"/>
                  </a:cubicBezTo>
                  <a:cubicBezTo>
                    <a:pt x="23669" y="2594976"/>
                    <a:pt x="27732" y="2598846"/>
                    <a:pt x="31917" y="2600929"/>
                  </a:cubicBezTo>
                  <a:lnTo>
                    <a:pt x="56297" y="2624152"/>
                  </a:lnTo>
                  <a:cubicBezTo>
                    <a:pt x="67411" y="2635690"/>
                    <a:pt x="77223" y="2634562"/>
                    <a:pt x="88844" y="2622776"/>
                  </a:cubicBezTo>
                  <a:cubicBezTo>
                    <a:pt x="90042" y="2621060"/>
                    <a:pt x="93394" y="2619491"/>
                    <a:pt x="94471" y="2619565"/>
                  </a:cubicBezTo>
                  <a:cubicBezTo>
                    <a:pt x="101886" y="2621867"/>
                    <a:pt x="109424" y="2622380"/>
                    <a:pt x="115153" y="2633552"/>
                  </a:cubicBezTo>
                  <a:cubicBezTo>
                    <a:pt x="121959" y="2644797"/>
                    <a:pt x="132239" y="2652685"/>
                    <a:pt x="140244" y="2662215"/>
                  </a:cubicBezTo>
                  <a:cubicBezTo>
                    <a:pt x="145262" y="2667947"/>
                    <a:pt x="151235" y="2675542"/>
                    <a:pt x="153978" y="2682916"/>
                  </a:cubicBezTo>
                  <a:cubicBezTo>
                    <a:pt x="155888" y="2686640"/>
                    <a:pt x="157798" y="2690364"/>
                    <a:pt x="159830" y="2692299"/>
                  </a:cubicBezTo>
                  <a:cubicBezTo>
                    <a:pt x="171186" y="2700260"/>
                    <a:pt x="176429" y="2718586"/>
                    <a:pt x="182991" y="2733408"/>
                  </a:cubicBezTo>
                  <a:cubicBezTo>
                    <a:pt x="188599" y="2746368"/>
                    <a:pt x="196725" y="2754109"/>
                    <a:pt x="206294" y="2756558"/>
                  </a:cubicBezTo>
                  <a:cubicBezTo>
                    <a:pt x="216818" y="2760869"/>
                    <a:pt x="227464" y="2763391"/>
                    <a:pt x="237987" y="2767701"/>
                  </a:cubicBezTo>
                  <a:cubicBezTo>
                    <a:pt x="242173" y="2769783"/>
                    <a:pt x="247434" y="2771939"/>
                    <a:pt x="251498" y="2775809"/>
                  </a:cubicBezTo>
                  <a:cubicBezTo>
                    <a:pt x="256638" y="2779753"/>
                    <a:pt x="262022" y="2780120"/>
                    <a:pt x="265963" y="2785779"/>
                  </a:cubicBezTo>
                  <a:cubicBezTo>
                    <a:pt x="271814" y="2795162"/>
                    <a:pt x="277909" y="2800968"/>
                    <a:pt x="286767" y="2797978"/>
                  </a:cubicBezTo>
                  <a:cubicBezTo>
                    <a:pt x="290119" y="2796409"/>
                    <a:pt x="294182" y="2800280"/>
                    <a:pt x="297291" y="2802288"/>
                  </a:cubicBezTo>
                  <a:cubicBezTo>
                    <a:pt x="298368" y="2802362"/>
                    <a:pt x="299322" y="2804223"/>
                    <a:pt x="300399" y="2804297"/>
                  </a:cubicBezTo>
                  <a:cubicBezTo>
                    <a:pt x="312122" y="2806892"/>
                    <a:pt x="323133" y="2804049"/>
                    <a:pt x="334144" y="2801205"/>
                  </a:cubicBezTo>
                  <a:cubicBezTo>
                    <a:pt x="338573" y="2799710"/>
                    <a:pt x="343002" y="2798215"/>
                    <a:pt x="347552" y="2794931"/>
                  </a:cubicBezTo>
                  <a:cubicBezTo>
                    <a:pt x="360006" y="2786795"/>
                    <a:pt x="372459" y="2778659"/>
                    <a:pt x="383958" y="2768662"/>
                  </a:cubicBezTo>
                  <a:cubicBezTo>
                    <a:pt x="391983" y="2762021"/>
                    <a:pt x="400007" y="2755380"/>
                    <a:pt x="408134" y="2763121"/>
                  </a:cubicBezTo>
                  <a:lnTo>
                    <a:pt x="412441" y="2763414"/>
                  </a:lnTo>
                  <a:cubicBezTo>
                    <a:pt x="419978" y="2763928"/>
                    <a:pt x="427637" y="2762653"/>
                    <a:pt x="434220" y="2761304"/>
                  </a:cubicBezTo>
                  <a:cubicBezTo>
                    <a:pt x="435297" y="2761378"/>
                    <a:pt x="437450" y="2761525"/>
                    <a:pt x="437572" y="2759736"/>
                  </a:cubicBezTo>
                  <a:cubicBezTo>
                    <a:pt x="441290" y="2752802"/>
                    <a:pt x="446673" y="2753169"/>
                    <a:pt x="452179" y="2751747"/>
                  </a:cubicBezTo>
                  <a:cubicBezTo>
                    <a:pt x="460915" y="2750545"/>
                    <a:pt x="469529" y="2751132"/>
                    <a:pt x="476599" y="2742629"/>
                  </a:cubicBezTo>
                  <a:cubicBezTo>
                    <a:pt x="483546" y="2735915"/>
                    <a:pt x="490129" y="2734566"/>
                    <a:pt x="497788" y="2733291"/>
                  </a:cubicBezTo>
                  <a:cubicBezTo>
                    <a:pt x="498865" y="2733365"/>
                    <a:pt x="501140" y="2731723"/>
                    <a:pt x="502217" y="2731796"/>
                  </a:cubicBezTo>
                  <a:cubicBezTo>
                    <a:pt x="507722" y="2730374"/>
                    <a:pt x="513472" y="2725376"/>
                    <a:pt x="517657" y="2727458"/>
                  </a:cubicBezTo>
                  <a:cubicBezTo>
                    <a:pt x="527104" y="2731695"/>
                    <a:pt x="531776" y="2726623"/>
                    <a:pt x="539212" y="2712754"/>
                  </a:cubicBezTo>
                  <a:cubicBezTo>
                    <a:pt x="540532" y="2709250"/>
                    <a:pt x="543884" y="2707682"/>
                    <a:pt x="546160" y="2706040"/>
                  </a:cubicBezTo>
                  <a:cubicBezTo>
                    <a:pt x="551665" y="2704618"/>
                    <a:pt x="556927" y="2706773"/>
                    <a:pt x="562433" y="2705352"/>
                  </a:cubicBezTo>
                  <a:cubicBezTo>
                    <a:pt x="565663" y="2705572"/>
                    <a:pt x="569259" y="2700426"/>
                    <a:pt x="571412" y="2700573"/>
                  </a:cubicBezTo>
                  <a:cubicBezTo>
                    <a:pt x="579905" y="2702948"/>
                    <a:pt x="589961" y="2698243"/>
                    <a:pt x="596889" y="2707699"/>
                  </a:cubicBezTo>
                  <a:cubicBezTo>
                    <a:pt x="597844" y="2709561"/>
                    <a:pt x="599997" y="2709708"/>
                    <a:pt x="602151" y="2709854"/>
                  </a:cubicBezTo>
                  <a:cubicBezTo>
                    <a:pt x="616027" y="2712597"/>
                    <a:pt x="627384" y="2720558"/>
                    <a:pt x="636099" y="2735527"/>
                  </a:cubicBezTo>
                  <a:cubicBezTo>
                    <a:pt x="638964" y="2741112"/>
                    <a:pt x="643028" y="2744983"/>
                    <a:pt x="646014" y="2748780"/>
                  </a:cubicBezTo>
                  <a:cubicBezTo>
                    <a:pt x="649001" y="2752577"/>
                    <a:pt x="653308" y="2752871"/>
                    <a:pt x="656416" y="2754879"/>
                  </a:cubicBezTo>
                  <a:cubicBezTo>
                    <a:pt x="659524" y="2756888"/>
                    <a:pt x="661556" y="2758823"/>
                    <a:pt x="664786" y="2759043"/>
                  </a:cubicBezTo>
                  <a:cubicBezTo>
                    <a:pt x="670170" y="2759410"/>
                    <a:pt x="674233" y="2763281"/>
                    <a:pt x="676976" y="2770655"/>
                  </a:cubicBezTo>
                  <a:cubicBezTo>
                    <a:pt x="677931" y="2772517"/>
                    <a:pt x="678886" y="2774379"/>
                    <a:pt x="679719" y="2778030"/>
                  </a:cubicBezTo>
                  <a:cubicBezTo>
                    <a:pt x="678277" y="2783322"/>
                    <a:pt x="683763" y="2798071"/>
                    <a:pt x="688070" y="2798364"/>
                  </a:cubicBezTo>
                  <a:cubicBezTo>
                    <a:pt x="695607" y="2798878"/>
                    <a:pt x="702900" y="2802968"/>
                    <a:pt x="708752" y="2812351"/>
                  </a:cubicBezTo>
                  <a:cubicBezTo>
                    <a:pt x="709707" y="2814213"/>
                    <a:pt x="711860" y="2814360"/>
                    <a:pt x="714135" y="2812718"/>
                  </a:cubicBezTo>
                  <a:cubicBezTo>
                    <a:pt x="717488" y="2811149"/>
                    <a:pt x="719641" y="2811296"/>
                    <a:pt x="721429" y="2816808"/>
                  </a:cubicBezTo>
                  <a:cubicBezTo>
                    <a:pt x="722384" y="2818671"/>
                    <a:pt x="726691" y="2818964"/>
                    <a:pt x="728844" y="2819111"/>
                  </a:cubicBezTo>
                  <a:cubicBezTo>
                    <a:pt x="734228" y="2819477"/>
                    <a:pt x="740810" y="2818129"/>
                    <a:pt x="746072" y="2820284"/>
                  </a:cubicBezTo>
                  <a:cubicBezTo>
                    <a:pt x="755641" y="2822733"/>
                    <a:pt x="764134" y="2825108"/>
                    <a:pt x="773581" y="2829346"/>
                  </a:cubicBezTo>
                  <a:cubicBezTo>
                    <a:pt x="775734" y="2829492"/>
                    <a:pt x="777766" y="2831428"/>
                    <a:pt x="778721" y="2833290"/>
                  </a:cubicBezTo>
                  <a:cubicBezTo>
                    <a:pt x="780265" y="2842379"/>
                    <a:pt x="785649" y="2842746"/>
                    <a:pt x="788757" y="2844755"/>
                  </a:cubicBezTo>
                  <a:cubicBezTo>
                    <a:pt x="791865" y="2846763"/>
                    <a:pt x="796051" y="2848845"/>
                    <a:pt x="798204" y="2848992"/>
                  </a:cubicBezTo>
                  <a:cubicBezTo>
                    <a:pt x="799403" y="2847277"/>
                    <a:pt x="801678" y="2845635"/>
                    <a:pt x="804075" y="2842204"/>
                  </a:cubicBezTo>
                  <a:cubicBezTo>
                    <a:pt x="799768" y="2841911"/>
                    <a:pt x="797493" y="2843553"/>
                    <a:pt x="795339" y="2843406"/>
                  </a:cubicBezTo>
                  <a:cubicBezTo>
                    <a:pt x="800256" y="2834757"/>
                    <a:pt x="804684" y="2833262"/>
                    <a:pt x="809703" y="2838994"/>
                  </a:cubicBezTo>
                  <a:cubicBezTo>
                    <a:pt x="815554" y="2848377"/>
                    <a:pt x="820938" y="2848744"/>
                    <a:pt x="829084" y="2840314"/>
                  </a:cubicBezTo>
                  <a:lnTo>
                    <a:pt x="835910" y="2835389"/>
                  </a:lnTo>
                  <a:lnTo>
                    <a:pt x="836520" y="2826446"/>
                  </a:lnTo>
                  <a:cubicBezTo>
                    <a:pt x="839628" y="2828455"/>
                    <a:pt x="842614" y="2832252"/>
                    <a:pt x="844768" y="2832398"/>
                  </a:cubicBezTo>
                  <a:cubicBezTo>
                    <a:pt x="851594" y="2827473"/>
                    <a:pt x="858420" y="2822547"/>
                    <a:pt x="864291" y="2815760"/>
                  </a:cubicBezTo>
                  <a:cubicBezTo>
                    <a:pt x="871239" y="2809046"/>
                    <a:pt x="877232" y="2800470"/>
                    <a:pt x="883103" y="2793682"/>
                  </a:cubicBezTo>
                  <a:cubicBezTo>
                    <a:pt x="884180" y="2793756"/>
                    <a:pt x="884302" y="2791967"/>
                    <a:pt x="885379" y="2792040"/>
                  </a:cubicBezTo>
                  <a:cubicBezTo>
                    <a:pt x="893160" y="2788977"/>
                    <a:pt x="899742" y="2787628"/>
                    <a:pt x="907523" y="2784565"/>
                  </a:cubicBezTo>
                  <a:cubicBezTo>
                    <a:pt x="911952" y="2783069"/>
                    <a:pt x="915426" y="2779712"/>
                    <a:pt x="919855" y="2778217"/>
                  </a:cubicBezTo>
                  <a:cubicBezTo>
                    <a:pt x="923207" y="2776649"/>
                    <a:pt x="925360" y="2776795"/>
                    <a:pt x="928712" y="2775227"/>
                  </a:cubicBezTo>
                  <a:lnTo>
                    <a:pt x="939480" y="2775960"/>
                  </a:lnTo>
                  <a:cubicBezTo>
                    <a:pt x="941633" y="2776107"/>
                    <a:pt x="944864" y="2776327"/>
                    <a:pt x="947139" y="2774685"/>
                  </a:cubicBezTo>
                  <a:cubicBezTo>
                    <a:pt x="948459" y="2771182"/>
                    <a:pt x="950979" y="2765963"/>
                    <a:pt x="952055" y="2766036"/>
                  </a:cubicBezTo>
                  <a:cubicBezTo>
                    <a:pt x="955285" y="2766256"/>
                    <a:pt x="957195" y="2769980"/>
                    <a:pt x="960304" y="2771989"/>
                  </a:cubicBezTo>
                  <a:cubicBezTo>
                    <a:pt x="961380" y="2772062"/>
                    <a:pt x="961259" y="2773851"/>
                    <a:pt x="961137" y="2775639"/>
                  </a:cubicBezTo>
                  <a:cubicBezTo>
                    <a:pt x="964956" y="2783087"/>
                    <a:pt x="967577" y="2792250"/>
                    <a:pt x="971397" y="2799697"/>
                  </a:cubicBezTo>
                  <a:cubicBezTo>
                    <a:pt x="976171" y="2809007"/>
                    <a:pt x="981555" y="2809374"/>
                    <a:pt x="985151" y="2804228"/>
                  </a:cubicBezTo>
                  <a:cubicBezTo>
                    <a:pt x="991022" y="2797441"/>
                    <a:pt x="995695" y="2792368"/>
                    <a:pt x="1002988" y="2796459"/>
                  </a:cubicBezTo>
                  <a:cubicBezTo>
                    <a:pt x="1004065" y="2796532"/>
                    <a:pt x="1006097" y="2798467"/>
                    <a:pt x="1007295" y="2796752"/>
                  </a:cubicBezTo>
                  <a:cubicBezTo>
                    <a:pt x="1012923" y="2793542"/>
                    <a:pt x="1019627" y="2790405"/>
                    <a:pt x="1025376" y="2785406"/>
                  </a:cubicBezTo>
                  <a:cubicBezTo>
                    <a:pt x="1028728" y="2783838"/>
                    <a:pt x="1033035" y="2784131"/>
                    <a:pt x="1034356" y="2780627"/>
                  </a:cubicBezTo>
                  <a:cubicBezTo>
                    <a:pt x="1038317" y="2770116"/>
                    <a:pt x="1044067" y="2765117"/>
                    <a:pt x="1049938" y="2758329"/>
                  </a:cubicBezTo>
                  <a:cubicBezTo>
                    <a:pt x="1053533" y="2753184"/>
                    <a:pt x="1057251" y="2746250"/>
                    <a:pt x="1060603" y="2744681"/>
                  </a:cubicBezTo>
                  <a:cubicBezTo>
                    <a:pt x="1068384" y="2741617"/>
                    <a:pt x="1074499" y="2731253"/>
                    <a:pt x="1081447" y="2724539"/>
                  </a:cubicBezTo>
                  <a:cubicBezTo>
                    <a:pt x="1087196" y="2719540"/>
                    <a:pt x="1091158" y="2709028"/>
                    <a:pt x="1096663" y="2707607"/>
                  </a:cubicBezTo>
                  <a:cubicBezTo>
                    <a:pt x="1105521" y="2704616"/>
                    <a:pt x="1112591" y="2696114"/>
                    <a:pt x="1120737" y="2687684"/>
                  </a:cubicBezTo>
                  <a:cubicBezTo>
                    <a:pt x="1125410" y="2682612"/>
                    <a:pt x="1131037" y="2679401"/>
                    <a:pt x="1136299" y="2681557"/>
                  </a:cubicBezTo>
                  <a:cubicBezTo>
                    <a:pt x="1139407" y="2683565"/>
                    <a:pt x="1143836" y="2682070"/>
                    <a:pt x="1146112" y="2680428"/>
                  </a:cubicBezTo>
                  <a:cubicBezTo>
                    <a:pt x="1150662" y="2677145"/>
                    <a:pt x="1155335" y="2672073"/>
                    <a:pt x="1159886" y="2668789"/>
                  </a:cubicBezTo>
                  <a:cubicBezTo>
                    <a:pt x="1163360" y="2665432"/>
                    <a:pt x="1166834" y="2662075"/>
                    <a:pt x="1170064" y="2662295"/>
                  </a:cubicBezTo>
                  <a:cubicBezTo>
                    <a:pt x="1180953" y="2661240"/>
                    <a:pt x="1189811" y="2658249"/>
                    <a:pt x="1196413" y="2640730"/>
                  </a:cubicBezTo>
                  <a:cubicBezTo>
                    <a:pt x="1199054" y="2633723"/>
                    <a:pt x="1210431" y="2625514"/>
                    <a:pt x="1214494" y="2629384"/>
                  </a:cubicBezTo>
                  <a:cubicBezTo>
                    <a:pt x="1221666" y="2635263"/>
                    <a:pt x="1227293" y="2632053"/>
                    <a:pt x="1232331" y="2621615"/>
                  </a:cubicBezTo>
                  <a:cubicBezTo>
                    <a:pt x="1235927" y="2616469"/>
                    <a:pt x="1240112" y="2618551"/>
                    <a:pt x="1243099" y="2622349"/>
                  </a:cubicBezTo>
                  <a:cubicBezTo>
                    <a:pt x="1245009" y="2626072"/>
                    <a:pt x="1247040" y="2628008"/>
                    <a:pt x="1249194" y="2628154"/>
                  </a:cubicBezTo>
                  <a:cubicBezTo>
                    <a:pt x="1256609" y="2630456"/>
                    <a:pt x="1265345" y="2629255"/>
                    <a:pt x="1272761" y="2631557"/>
                  </a:cubicBezTo>
                  <a:cubicBezTo>
                    <a:pt x="1279099" y="2633785"/>
                    <a:pt x="1285803" y="2630649"/>
                    <a:pt x="1290598" y="2623788"/>
                  </a:cubicBezTo>
                  <a:cubicBezTo>
                    <a:pt x="1295392" y="2616927"/>
                    <a:pt x="1298623" y="2617147"/>
                    <a:pt x="1304839" y="2621164"/>
                  </a:cubicBezTo>
                  <a:cubicBezTo>
                    <a:pt x="1309979" y="2625108"/>
                    <a:pt x="1313677" y="2634344"/>
                    <a:pt x="1321336" y="2633069"/>
                  </a:cubicBezTo>
                  <a:cubicBezTo>
                    <a:pt x="1327919" y="2631721"/>
                    <a:pt x="1335090" y="2637600"/>
                    <a:pt x="1342993" y="2632748"/>
                  </a:cubicBezTo>
                  <a:lnTo>
                    <a:pt x="1347300" y="2633041"/>
                  </a:lnTo>
                  <a:cubicBezTo>
                    <a:pt x="1353517" y="2637058"/>
                    <a:pt x="1359856" y="2639287"/>
                    <a:pt x="1364630" y="2648597"/>
                  </a:cubicBezTo>
                  <a:cubicBezTo>
                    <a:pt x="1370481" y="2657980"/>
                    <a:pt x="1376067" y="2591876"/>
                    <a:pt x="1382040" y="2599470"/>
                  </a:cubicBezTo>
                  <a:cubicBezTo>
                    <a:pt x="1390999" y="2610862"/>
                    <a:pt x="1389577" y="2599984"/>
                    <a:pt x="1398658" y="2609587"/>
                  </a:cubicBezTo>
                  <a:cubicBezTo>
                    <a:pt x="1405830" y="2615466"/>
                    <a:pt x="1403940" y="2595572"/>
                    <a:pt x="1412311" y="2599736"/>
                  </a:cubicBezTo>
                  <a:cubicBezTo>
                    <a:pt x="1413387" y="2599809"/>
                    <a:pt x="1425334" y="2614998"/>
                    <a:pt x="1425455" y="2613209"/>
                  </a:cubicBezTo>
                  <a:cubicBezTo>
                    <a:pt x="1431205" y="2608210"/>
                    <a:pt x="1440244" y="2554920"/>
                    <a:pt x="1445506" y="2557076"/>
                  </a:cubicBezTo>
                  <a:cubicBezTo>
                    <a:pt x="1455908" y="2563175"/>
                    <a:pt x="1465842" y="2560258"/>
                    <a:pt x="1476020" y="2553764"/>
                  </a:cubicBezTo>
                  <a:cubicBezTo>
                    <a:pt x="1481648" y="2550553"/>
                    <a:pt x="1491115" y="2538620"/>
                    <a:pt x="1495056" y="2544279"/>
                  </a:cubicBezTo>
                  <a:cubicBezTo>
                    <a:pt x="1501984" y="2553736"/>
                    <a:pt x="1509278" y="2557826"/>
                    <a:pt x="1517770" y="2560202"/>
                  </a:cubicBezTo>
                  <a:cubicBezTo>
                    <a:pt x="1518847" y="2560275"/>
                    <a:pt x="1519802" y="2562137"/>
                    <a:pt x="1520757" y="2563999"/>
                  </a:cubicBezTo>
                  <a:cubicBezTo>
                    <a:pt x="1523499" y="2571373"/>
                    <a:pt x="1539914" y="2552726"/>
                    <a:pt x="1542657" y="2560100"/>
                  </a:cubicBezTo>
                  <a:cubicBezTo>
                    <a:pt x="1546233" y="2571125"/>
                    <a:pt x="1549809" y="2582150"/>
                    <a:pt x="1553507" y="2591386"/>
                  </a:cubicBezTo>
                  <a:cubicBezTo>
                    <a:pt x="1555417" y="2595110"/>
                    <a:pt x="1558525" y="2597119"/>
                    <a:pt x="1559358" y="2600769"/>
                  </a:cubicBezTo>
                  <a:cubicBezTo>
                    <a:pt x="1559826" y="2609786"/>
                    <a:pt x="1561735" y="2613509"/>
                    <a:pt x="1567119" y="2613876"/>
                  </a:cubicBezTo>
                  <a:cubicBezTo>
                    <a:pt x="1570349" y="2614096"/>
                    <a:pt x="1573458" y="2616105"/>
                    <a:pt x="1575368" y="2619829"/>
                  </a:cubicBezTo>
                  <a:cubicBezTo>
                    <a:pt x="1580386" y="2625561"/>
                    <a:pt x="1584327" y="2631220"/>
                    <a:pt x="1588269" y="2636879"/>
                  </a:cubicBezTo>
                  <a:cubicBezTo>
                    <a:pt x="1593287" y="2642612"/>
                    <a:pt x="1598305" y="2648344"/>
                    <a:pt x="1599849" y="2657434"/>
                  </a:cubicBezTo>
                  <a:cubicBezTo>
                    <a:pt x="1600682" y="2661085"/>
                    <a:pt x="1601637" y="2662946"/>
                    <a:pt x="1602592" y="2664808"/>
                  </a:cubicBezTo>
                  <a:cubicBezTo>
                    <a:pt x="1606412" y="2672256"/>
                    <a:pt x="1610353" y="2677915"/>
                    <a:pt x="1614173" y="2685363"/>
                  </a:cubicBezTo>
                  <a:cubicBezTo>
                    <a:pt x="1620024" y="2694746"/>
                    <a:pt x="1624677" y="2705844"/>
                    <a:pt x="1630528" y="2715227"/>
                  </a:cubicBezTo>
                  <a:cubicBezTo>
                    <a:pt x="1632560" y="2717162"/>
                    <a:pt x="1634470" y="2720886"/>
                    <a:pt x="1636501" y="2722821"/>
                  </a:cubicBezTo>
                  <a:cubicBezTo>
                    <a:pt x="1640565" y="2726692"/>
                    <a:pt x="1644628" y="2730563"/>
                    <a:pt x="1647493" y="2736148"/>
                  </a:cubicBezTo>
                  <a:cubicBezTo>
                    <a:pt x="1650357" y="2741734"/>
                    <a:pt x="1667625" y="2710567"/>
                    <a:pt x="1669291" y="2717868"/>
                  </a:cubicBezTo>
                  <a:cubicBezTo>
                    <a:pt x="1669169" y="2719656"/>
                    <a:pt x="1670246" y="2719730"/>
                    <a:pt x="1671323" y="2719803"/>
                  </a:cubicBezTo>
                  <a:cubicBezTo>
                    <a:pt x="1677174" y="2729186"/>
                    <a:pt x="1683878" y="2726049"/>
                    <a:pt x="1690582" y="2722912"/>
                  </a:cubicBezTo>
                  <a:cubicBezTo>
                    <a:pt x="1692858" y="2721270"/>
                    <a:pt x="1695133" y="2719628"/>
                    <a:pt x="1696088" y="2721490"/>
                  </a:cubicBezTo>
                  <a:cubicBezTo>
                    <a:pt x="1703260" y="2727370"/>
                    <a:pt x="1707791" y="2740256"/>
                    <a:pt x="1717360" y="2742705"/>
                  </a:cubicBezTo>
                  <a:cubicBezTo>
                    <a:pt x="1717360" y="2742705"/>
                    <a:pt x="1718436" y="2742778"/>
                    <a:pt x="1718315" y="2744567"/>
                  </a:cubicBezTo>
                  <a:cubicBezTo>
                    <a:pt x="1719737" y="2755445"/>
                    <a:pt x="1726197" y="2755885"/>
                    <a:pt x="1731459" y="2758040"/>
                  </a:cubicBezTo>
                  <a:cubicBezTo>
                    <a:pt x="1734689" y="2758261"/>
                    <a:pt x="1737798" y="2760269"/>
                    <a:pt x="1739829" y="2762205"/>
                  </a:cubicBezTo>
                  <a:cubicBezTo>
                    <a:pt x="1745925" y="2768010"/>
                    <a:pt x="1751898" y="2775605"/>
                    <a:pt x="1759191" y="2779695"/>
                  </a:cubicBezTo>
                  <a:cubicBezTo>
                    <a:pt x="1768516" y="2785721"/>
                    <a:pt x="1777964" y="2789959"/>
                    <a:pt x="1784892" y="2799415"/>
                  </a:cubicBezTo>
                  <a:cubicBezTo>
                    <a:pt x="1785968" y="2799488"/>
                    <a:pt x="1787045" y="2799562"/>
                    <a:pt x="1786923" y="2801350"/>
                  </a:cubicBezTo>
                  <a:cubicBezTo>
                    <a:pt x="1789910" y="2805147"/>
                    <a:pt x="1795172" y="2807303"/>
                    <a:pt x="1796960" y="2812815"/>
                  </a:cubicBezTo>
                  <a:cubicBezTo>
                    <a:pt x="1799459" y="2823767"/>
                    <a:pt x="1808194" y="2822565"/>
                    <a:pt x="1811892" y="2831801"/>
                  </a:cubicBezTo>
                  <a:lnTo>
                    <a:pt x="1812969" y="2831875"/>
                  </a:lnTo>
                  <a:cubicBezTo>
                    <a:pt x="1817276" y="2832168"/>
                    <a:pt x="1821461" y="2834250"/>
                    <a:pt x="1826845" y="2834617"/>
                  </a:cubicBezTo>
                  <a:cubicBezTo>
                    <a:pt x="1829120" y="2832975"/>
                    <a:pt x="1832594" y="2829618"/>
                    <a:pt x="1834748" y="2829765"/>
                  </a:cubicBezTo>
                  <a:cubicBezTo>
                    <a:pt x="1844073" y="2835791"/>
                    <a:pt x="1853764" y="2836451"/>
                    <a:pt x="1861199" y="2822582"/>
                  </a:cubicBezTo>
                  <a:cubicBezTo>
                    <a:pt x="1862398" y="2820867"/>
                    <a:pt x="1864551" y="2821014"/>
                    <a:pt x="1866705" y="2821160"/>
                  </a:cubicBezTo>
                  <a:lnTo>
                    <a:pt x="1875319" y="2821747"/>
                  </a:lnTo>
                  <a:cubicBezTo>
                    <a:pt x="1885253" y="2818830"/>
                    <a:pt x="1894111" y="2815840"/>
                    <a:pt x="1903923" y="2814712"/>
                  </a:cubicBezTo>
                  <a:cubicBezTo>
                    <a:pt x="1908353" y="2813217"/>
                    <a:pt x="1913493" y="2817161"/>
                    <a:pt x="1917678" y="2819243"/>
                  </a:cubicBezTo>
                  <a:cubicBezTo>
                    <a:pt x="1921863" y="2821325"/>
                    <a:pt x="1926170" y="2821618"/>
                    <a:pt x="1930477" y="2821911"/>
                  </a:cubicBezTo>
                  <a:cubicBezTo>
                    <a:pt x="1935861" y="2822278"/>
                    <a:pt x="1940411" y="2818994"/>
                    <a:pt x="1945795" y="2819361"/>
                  </a:cubicBezTo>
                  <a:cubicBezTo>
                    <a:pt x="1950224" y="2817866"/>
                    <a:pt x="1955608" y="2818233"/>
                    <a:pt x="1960036" y="2816738"/>
                  </a:cubicBezTo>
                  <a:cubicBezTo>
                    <a:pt x="1969971" y="2813821"/>
                    <a:pt x="1978829" y="2810830"/>
                    <a:pt x="1988641" y="2809702"/>
                  </a:cubicBezTo>
                  <a:cubicBezTo>
                    <a:pt x="1999245" y="2749331"/>
                    <a:pt x="2003042" y="2677715"/>
                    <a:pt x="2008038" y="2604383"/>
                  </a:cubicBezTo>
                  <a:close/>
                </a:path>
              </a:pathLst>
            </a:custGeom>
            <a:blipFill>
              <a:blip r:embed="rId4"/>
              <a:stretch>
                <a:fillRect l="-105376" t="-2408" r="-199670" b="791"/>
              </a:stretch>
            </a:blipFill>
          </p:spPr>
        </p:sp>
      </p:grpSp>
      <p:grpSp>
        <p:nvGrpSpPr>
          <p:cNvPr id="7" name="Group 7"/>
          <p:cNvGrpSpPr/>
          <p:nvPr/>
        </p:nvGrpSpPr>
        <p:grpSpPr>
          <a:xfrm rot="4209160">
            <a:off x="3296433" y="-621153"/>
            <a:ext cx="5731827" cy="8067017"/>
            <a:chOff x="0" y="0"/>
            <a:chExt cx="4513466" cy="6352286"/>
          </a:xfrm>
        </p:grpSpPr>
        <p:sp>
          <p:nvSpPr>
            <p:cNvPr id="8" name="Freeform 8"/>
            <p:cNvSpPr/>
            <p:nvPr/>
          </p:nvSpPr>
          <p:spPr>
            <a:xfrm>
              <a:off x="-130429" y="-589915"/>
              <a:ext cx="4854080" cy="7025767"/>
            </a:xfrm>
            <a:custGeom>
              <a:avLst/>
              <a:gdLst/>
              <a:ahLst/>
              <a:cxnLst/>
              <a:rect l="l" t="t" r="r" b="b"/>
              <a:pathLst>
                <a:path w="4854080" h="7025767">
                  <a:moveTo>
                    <a:pt x="4629597" y="6923913"/>
                  </a:moveTo>
                  <a:cubicBezTo>
                    <a:pt x="3485774" y="6946011"/>
                    <a:pt x="2268626" y="6924929"/>
                    <a:pt x="1130888" y="6933946"/>
                  </a:cubicBezTo>
                  <a:cubicBezTo>
                    <a:pt x="892753" y="6926707"/>
                    <a:pt x="635296" y="6947408"/>
                    <a:pt x="387016" y="6934708"/>
                  </a:cubicBezTo>
                  <a:cubicBezTo>
                    <a:pt x="331178" y="6926961"/>
                    <a:pt x="0" y="7025767"/>
                    <a:pt x="223654" y="6679565"/>
                  </a:cubicBezTo>
                  <a:cubicBezTo>
                    <a:pt x="292728" y="6624066"/>
                    <a:pt x="213994" y="6527927"/>
                    <a:pt x="237469" y="6440297"/>
                  </a:cubicBezTo>
                  <a:cubicBezTo>
                    <a:pt x="324125" y="6325997"/>
                    <a:pt x="223944" y="6154420"/>
                    <a:pt x="168202" y="5980684"/>
                  </a:cubicBezTo>
                  <a:cubicBezTo>
                    <a:pt x="163565" y="5836285"/>
                    <a:pt x="254279" y="5720080"/>
                    <a:pt x="198343" y="5566283"/>
                  </a:cubicBezTo>
                  <a:cubicBezTo>
                    <a:pt x="203464" y="5493258"/>
                    <a:pt x="200469" y="5364861"/>
                    <a:pt x="148977" y="5303520"/>
                  </a:cubicBezTo>
                  <a:cubicBezTo>
                    <a:pt x="60960" y="5252847"/>
                    <a:pt x="236600" y="5097907"/>
                    <a:pt x="214960" y="4958969"/>
                  </a:cubicBezTo>
                  <a:cubicBezTo>
                    <a:pt x="221336" y="4830953"/>
                    <a:pt x="213607" y="4682617"/>
                    <a:pt x="194189" y="4531233"/>
                  </a:cubicBezTo>
                  <a:cubicBezTo>
                    <a:pt x="199116" y="4479290"/>
                    <a:pt x="220853" y="4431538"/>
                    <a:pt x="212255" y="4381627"/>
                  </a:cubicBezTo>
                  <a:cubicBezTo>
                    <a:pt x="215153" y="4308856"/>
                    <a:pt x="285386" y="4236085"/>
                    <a:pt x="233605" y="4175125"/>
                  </a:cubicBezTo>
                  <a:cubicBezTo>
                    <a:pt x="224621" y="4164838"/>
                    <a:pt x="235054" y="4147439"/>
                    <a:pt x="246357" y="4128770"/>
                  </a:cubicBezTo>
                  <a:cubicBezTo>
                    <a:pt x="238339" y="4119118"/>
                    <a:pt x="172550" y="3975735"/>
                    <a:pt x="201532" y="3916807"/>
                  </a:cubicBezTo>
                  <a:cubicBezTo>
                    <a:pt x="199889" y="3853180"/>
                    <a:pt x="257853" y="3860546"/>
                    <a:pt x="201725" y="3721735"/>
                  </a:cubicBezTo>
                  <a:cubicBezTo>
                    <a:pt x="164435" y="3708019"/>
                    <a:pt x="283357" y="3537712"/>
                    <a:pt x="334269" y="3410585"/>
                  </a:cubicBezTo>
                  <a:cubicBezTo>
                    <a:pt x="319392" y="3338195"/>
                    <a:pt x="357165" y="3276092"/>
                    <a:pt x="373105" y="3202940"/>
                  </a:cubicBezTo>
                  <a:cubicBezTo>
                    <a:pt x="390108" y="3096514"/>
                    <a:pt x="372912" y="3031236"/>
                    <a:pt x="461114" y="2936113"/>
                  </a:cubicBezTo>
                  <a:cubicBezTo>
                    <a:pt x="487004" y="2862453"/>
                    <a:pt x="421408" y="2778633"/>
                    <a:pt x="454255" y="2666238"/>
                  </a:cubicBezTo>
                  <a:cubicBezTo>
                    <a:pt x="439957" y="2651125"/>
                    <a:pt x="480242" y="2634107"/>
                    <a:pt x="454351" y="2608453"/>
                  </a:cubicBezTo>
                  <a:cubicBezTo>
                    <a:pt x="442855" y="2588133"/>
                    <a:pt x="419766" y="2592324"/>
                    <a:pt x="442179" y="2549906"/>
                  </a:cubicBezTo>
                  <a:cubicBezTo>
                    <a:pt x="434160" y="2532888"/>
                    <a:pt x="468069" y="2410587"/>
                    <a:pt x="450101" y="2322068"/>
                  </a:cubicBezTo>
                  <a:cubicBezTo>
                    <a:pt x="447009" y="2311400"/>
                    <a:pt x="497824" y="2273427"/>
                    <a:pt x="477634" y="2247265"/>
                  </a:cubicBezTo>
                  <a:cubicBezTo>
                    <a:pt x="500433" y="2186432"/>
                    <a:pt x="425852" y="2149983"/>
                    <a:pt x="489033" y="2010791"/>
                  </a:cubicBezTo>
                  <a:cubicBezTo>
                    <a:pt x="452516" y="1976120"/>
                    <a:pt x="465944" y="1934718"/>
                    <a:pt x="462756" y="1894078"/>
                  </a:cubicBezTo>
                  <a:cubicBezTo>
                    <a:pt x="505360" y="1828038"/>
                    <a:pt x="522266" y="1689481"/>
                    <a:pt x="617230" y="1441196"/>
                  </a:cubicBezTo>
                  <a:cubicBezTo>
                    <a:pt x="667466" y="1354836"/>
                    <a:pt x="661283" y="1225042"/>
                    <a:pt x="725526" y="1005078"/>
                  </a:cubicBezTo>
                  <a:cubicBezTo>
                    <a:pt x="705722" y="977011"/>
                    <a:pt x="808995" y="986790"/>
                    <a:pt x="878841" y="806831"/>
                  </a:cubicBezTo>
                  <a:cubicBezTo>
                    <a:pt x="867055" y="738886"/>
                    <a:pt x="945017" y="676021"/>
                    <a:pt x="912074" y="599567"/>
                  </a:cubicBezTo>
                  <a:cubicBezTo>
                    <a:pt x="1225659" y="609219"/>
                    <a:pt x="1606676" y="598805"/>
                    <a:pt x="1988273" y="601599"/>
                  </a:cubicBezTo>
                  <a:cubicBezTo>
                    <a:pt x="2759774" y="605282"/>
                    <a:pt x="3475726" y="602742"/>
                    <a:pt x="4236891" y="601853"/>
                  </a:cubicBezTo>
                  <a:cubicBezTo>
                    <a:pt x="4854080" y="693420"/>
                    <a:pt x="4595881" y="0"/>
                    <a:pt x="4643895" y="2884424"/>
                  </a:cubicBezTo>
                  <a:cubicBezTo>
                    <a:pt x="4618004" y="4200398"/>
                    <a:pt x="4663580" y="5679694"/>
                    <a:pt x="4629597" y="6923913"/>
                  </a:cubicBezTo>
                  <a:close/>
                </a:path>
              </a:pathLst>
            </a:custGeom>
            <a:blipFill>
              <a:blip r:embed="rId3"/>
              <a:stretch>
                <a:fillRect l="-55819" r="-55648"/>
              </a:stretch>
            </a:blipFill>
          </p:spPr>
        </p:sp>
      </p:grpSp>
      <p:grpSp>
        <p:nvGrpSpPr>
          <p:cNvPr id="9" name="Group 9"/>
          <p:cNvGrpSpPr/>
          <p:nvPr/>
        </p:nvGrpSpPr>
        <p:grpSpPr>
          <a:xfrm rot="-1832713">
            <a:off x="1602518" y="1504387"/>
            <a:ext cx="5658716" cy="4207631"/>
            <a:chOff x="0" y="0"/>
            <a:chExt cx="3254686" cy="2420075"/>
          </a:xfrm>
        </p:grpSpPr>
        <p:sp>
          <p:nvSpPr>
            <p:cNvPr id="10" name="Freeform 10"/>
            <p:cNvSpPr/>
            <p:nvPr/>
          </p:nvSpPr>
          <p:spPr>
            <a:xfrm>
              <a:off x="-2540" y="-2540"/>
              <a:ext cx="3257226" cy="2416504"/>
            </a:xfrm>
            <a:custGeom>
              <a:avLst/>
              <a:gdLst/>
              <a:ahLst/>
              <a:cxnLst/>
              <a:rect l="l" t="t" r="r" b="b"/>
              <a:pathLst>
                <a:path w="3257226" h="2416504">
                  <a:moveTo>
                    <a:pt x="3255486" y="2138440"/>
                  </a:moveTo>
                  <a:cubicBezTo>
                    <a:pt x="3253745" y="1534949"/>
                    <a:pt x="3232859" y="719090"/>
                    <a:pt x="3232859" y="117127"/>
                  </a:cubicBezTo>
                  <a:cubicBezTo>
                    <a:pt x="3232859" y="107960"/>
                    <a:pt x="3234600" y="98793"/>
                    <a:pt x="3234600" y="91154"/>
                  </a:cubicBezTo>
                  <a:cubicBezTo>
                    <a:pt x="3232859" y="89626"/>
                    <a:pt x="3231119" y="89626"/>
                    <a:pt x="3229379" y="88098"/>
                  </a:cubicBezTo>
                  <a:cubicBezTo>
                    <a:pt x="3229379" y="88098"/>
                    <a:pt x="3227638" y="89626"/>
                    <a:pt x="3227638" y="91154"/>
                  </a:cubicBezTo>
                  <a:cubicBezTo>
                    <a:pt x="3224157" y="98793"/>
                    <a:pt x="3217195" y="98793"/>
                    <a:pt x="3210233" y="98793"/>
                  </a:cubicBezTo>
                  <a:cubicBezTo>
                    <a:pt x="3201531" y="97265"/>
                    <a:pt x="3192828" y="89626"/>
                    <a:pt x="3182386" y="92682"/>
                  </a:cubicBezTo>
                  <a:cubicBezTo>
                    <a:pt x="3178905" y="94210"/>
                    <a:pt x="3171943" y="91154"/>
                    <a:pt x="3170202" y="88098"/>
                  </a:cubicBezTo>
                  <a:cubicBezTo>
                    <a:pt x="3164981" y="81987"/>
                    <a:pt x="3158019" y="81987"/>
                    <a:pt x="3151057" y="85043"/>
                  </a:cubicBezTo>
                  <a:cubicBezTo>
                    <a:pt x="3147576" y="86570"/>
                    <a:pt x="3144095" y="85043"/>
                    <a:pt x="3140614" y="85043"/>
                  </a:cubicBezTo>
                  <a:cubicBezTo>
                    <a:pt x="3135393" y="85043"/>
                    <a:pt x="3128431" y="83515"/>
                    <a:pt x="3123209" y="81987"/>
                  </a:cubicBezTo>
                  <a:cubicBezTo>
                    <a:pt x="3121469" y="81987"/>
                    <a:pt x="3117988" y="80459"/>
                    <a:pt x="3116248" y="80459"/>
                  </a:cubicBezTo>
                  <a:cubicBezTo>
                    <a:pt x="3111026" y="78931"/>
                    <a:pt x="3105805" y="74348"/>
                    <a:pt x="3100583" y="80459"/>
                  </a:cubicBezTo>
                  <a:cubicBezTo>
                    <a:pt x="3100583" y="80459"/>
                    <a:pt x="3097102" y="80459"/>
                    <a:pt x="3095362" y="78931"/>
                  </a:cubicBezTo>
                  <a:cubicBezTo>
                    <a:pt x="3093621" y="75876"/>
                    <a:pt x="3091881" y="71292"/>
                    <a:pt x="3090140" y="68236"/>
                  </a:cubicBezTo>
                  <a:cubicBezTo>
                    <a:pt x="3086660" y="63653"/>
                    <a:pt x="3086660" y="56014"/>
                    <a:pt x="3081438" y="52958"/>
                  </a:cubicBezTo>
                  <a:cubicBezTo>
                    <a:pt x="3077957" y="51430"/>
                    <a:pt x="3076217" y="49903"/>
                    <a:pt x="3074477" y="46847"/>
                  </a:cubicBezTo>
                  <a:cubicBezTo>
                    <a:pt x="3074477" y="45319"/>
                    <a:pt x="3070995" y="43791"/>
                    <a:pt x="3070995" y="42263"/>
                  </a:cubicBezTo>
                  <a:lnTo>
                    <a:pt x="3065774" y="37680"/>
                  </a:lnTo>
                  <a:cubicBezTo>
                    <a:pt x="3064034" y="34624"/>
                    <a:pt x="3062293" y="30041"/>
                    <a:pt x="3058812" y="28513"/>
                  </a:cubicBezTo>
                  <a:cubicBezTo>
                    <a:pt x="3051850" y="23930"/>
                    <a:pt x="3050110" y="17818"/>
                    <a:pt x="3053591" y="10179"/>
                  </a:cubicBezTo>
                  <a:cubicBezTo>
                    <a:pt x="3048369" y="8651"/>
                    <a:pt x="3044888" y="5596"/>
                    <a:pt x="3039667" y="5596"/>
                  </a:cubicBezTo>
                  <a:cubicBezTo>
                    <a:pt x="3018781" y="7123"/>
                    <a:pt x="2996155" y="10179"/>
                    <a:pt x="2975269" y="11707"/>
                  </a:cubicBezTo>
                  <a:cubicBezTo>
                    <a:pt x="2971788" y="11707"/>
                    <a:pt x="2966567" y="13235"/>
                    <a:pt x="2964826" y="14763"/>
                  </a:cubicBezTo>
                  <a:cubicBezTo>
                    <a:pt x="2950903" y="22402"/>
                    <a:pt x="2936979" y="16290"/>
                    <a:pt x="2923055" y="14763"/>
                  </a:cubicBezTo>
                  <a:cubicBezTo>
                    <a:pt x="2912612" y="14763"/>
                    <a:pt x="2902169" y="10179"/>
                    <a:pt x="2891727" y="8651"/>
                  </a:cubicBezTo>
                  <a:cubicBezTo>
                    <a:pt x="2879543" y="7123"/>
                    <a:pt x="2869100" y="8651"/>
                    <a:pt x="2856917" y="7123"/>
                  </a:cubicBezTo>
                  <a:cubicBezTo>
                    <a:pt x="2855177" y="7123"/>
                    <a:pt x="2853436" y="5596"/>
                    <a:pt x="2851696" y="4068"/>
                  </a:cubicBezTo>
                  <a:cubicBezTo>
                    <a:pt x="2848215" y="0"/>
                    <a:pt x="2841253" y="1270"/>
                    <a:pt x="2837772" y="2540"/>
                  </a:cubicBezTo>
                  <a:cubicBezTo>
                    <a:pt x="2832550" y="5596"/>
                    <a:pt x="2830810" y="10179"/>
                    <a:pt x="2827329" y="14763"/>
                  </a:cubicBezTo>
                  <a:cubicBezTo>
                    <a:pt x="2818627" y="16290"/>
                    <a:pt x="2806443" y="17818"/>
                    <a:pt x="2797741" y="22402"/>
                  </a:cubicBezTo>
                  <a:cubicBezTo>
                    <a:pt x="2790779" y="25457"/>
                    <a:pt x="2787298" y="26985"/>
                    <a:pt x="2782077" y="23930"/>
                  </a:cubicBezTo>
                  <a:lnTo>
                    <a:pt x="2780336" y="25457"/>
                  </a:lnTo>
                  <a:cubicBezTo>
                    <a:pt x="2783817" y="28513"/>
                    <a:pt x="2785558" y="33097"/>
                    <a:pt x="2789039" y="36152"/>
                  </a:cubicBezTo>
                  <a:cubicBezTo>
                    <a:pt x="2783817" y="37680"/>
                    <a:pt x="2776855" y="40736"/>
                    <a:pt x="2773374" y="39208"/>
                  </a:cubicBezTo>
                  <a:cubicBezTo>
                    <a:pt x="2764672" y="37680"/>
                    <a:pt x="2761191" y="40736"/>
                    <a:pt x="2754229" y="43791"/>
                  </a:cubicBezTo>
                  <a:cubicBezTo>
                    <a:pt x="2747267" y="48375"/>
                    <a:pt x="2738565" y="51430"/>
                    <a:pt x="2731603" y="54486"/>
                  </a:cubicBezTo>
                  <a:cubicBezTo>
                    <a:pt x="2729862" y="54486"/>
                    <a:pt x="2728122" y="54486"/>
                    <a:pt x="2726382" y="52958"/>
                  </a:cubicBezTo>
                  <a:cubicBezTo>
                    <a:pt x="2724641" y="52958"/>
                    <a:pt x="2722901" y="51430"/>
                    <a:pt x="2722901" y="51430"/>
                  </a:cubicBezTo>
                  <a:cubicBezTo>
                    <a:pt x="2714198" y="54486"/>
                    <a:pt x="2705496" y="57542"/>
                    <a:pt x="2696793" y="54486"/>
                  </a:cubicBezTo>
                  <a:cubicBezTo>
                    <a:pt x="2695053" y="54486"/>
                    <a:pt x="2695053" y="56014"/>
                    <a:pt x="2693312" y="56014"/>
                  </a:cubicBezTo>
                  <a:cubicBezTo>
                    <a:pt x="2682870" y="59070"/>
                    <a:pt x="2675908" y="69764"/>
                    <a:pt x="2661984" y="69764"/>
                  </a:cubicBezTo>
                  <a:cubicBezTo>
                    <a:pt x="2651541" y="69764"/>
                    <a:pt x="2641098" y="77403"/>
                    <a:pt x="2630656" y="77403"/>
                  </a:cubicBezTo>
                  <a:cubicBezTo>
                    <a:pt x="2618472" y="78931"/>
                    <a:pt x="2608029" y="81987"/>
                    <a:pt x="2597586" y="86570"/>
                  </a:cubicBezTo>
                  <a:cubicBezTo>
                    <a:pt x="2594105" y="88098"/>
                    <a:pt x="2590625" y="88098"/>
                    <a:pt x="2588884" y="88098"/>
                  </a:cubicBezTo>
                  <a:cubicBezTo>
                    <a:pt x="2580182" y="85043"/>
                    <a:pt x="2574960" y="89626"/>
                    <a:pt x="2571479" y="94210"/>
                  </a:cubicBezTo>
                  <a:cubicBezTo>
                    <a:pt x="2562777" y="104904"/>
                    <a:pt x="2548853" y="107960"/>
                    <a:pt x="2536670" y="111016"/>
                  </a:cubicBezTo>
                  <a:cubicBezTo>
                    <a:pt x="2521006" y="114071"/>
                    <a:pt x="2505341" y="115599"/>
                    <a:pt x="2489677" y="117127"/>
                  </a:cubicBezTo>
                  <a:cubicBezTo>
                    <a:pt x="2487937" y="117127"/>
                    <a:pt x="2486196" y="121710"/>
                    <a:pt x="2482715" y="123238"/>
                  </a:cubicBezTo>
                  <a:cubicBezTo>
                    <a:pt x="2480975" y="123238"/>
                    <a:pt x="2479234" y="121710"/>
                    <a:pt x="2479234" y="121710"/>
                  </a:cubicBezTo>
                  <a:cubicBezTo>
                    <a:pt x="2470532" y="130877"/>
                    <a:pt x="2465311" y="144628"/>
                    <a:pt x="2447906" y="143100"/>
                  </a:cubicBezTo>
                  <a:lnTo>
                    <a:pt x="2446165" y="143100"/>
                  </a:lnTo>
                  <a:cubicBezTo>
                    <a:pt x="2432241" y="150739"/>
                    <a:pt x="2418318" y="147683"/>
                    <a:pt x="2406134" y="144628"/>
                  </a:cubicBezTo>
                  <a:cubicBezTo>
                    <a:pt x="2402653" y="144628"/>
                    <a:pt x="2397432" y="141572"/>
                    <a:pt x="2395692" y="138516"/>
                  </a:cubicBezTo>
                  <a:cubicBezTo>
                    <a:pt x="2390470" y="129349"/>
                    <a:pt x="2376546" y="126294"/>
                    <a:pt x="2366103" y="129349"/>
                  </a:cubicBezTo>
                  <a:cubicBezTo>
                    <a:pt x="2357401" y="132405"/>
                    <a:pt x="2348699" y="133933"/>
                    <a:pt x="2339996" y="136989"/>
                  </a:cubicBezTo>
                  <a:cubicBezTo>
                    <a:pt x="2326073" y="140044"/>
                    <a:pt x="2313889" y="141572"/>
                    <a:pt x="2299965" y="135461"/>
                  </a:cubicBezTo>
                  <a:cubicBezTo>
                    <a:pt x="2286042" y="129349"/>
                    <a:pt x="2275599" y="133933"/>
                    <a:pt x="2268637" y="147683"/>
                  </a:cubicBezTo>
                  <a:cubicBezTo>
                    <a:pt x="2263416" y="156850"/>
                    <a:pt x="2249492" y="158378"/>
                    <a:pt x="2240789" y="150739"/>
                  </a:cubicBezTo>
                  <a:cubicBezTo>
                    <a:pt x="2235568" y="146156"/>
                    <a:pt x="2232087" y="147683"/>
                    <a:pt x="2226865" y="150739"/>
                  </a:cubicBezTo>
                  <a:lnTo>
                    <a:pt x="2216423" y="159906"/>
                  </a:lnTo>
                  <a:cubicBezTo>
                    <a:pt x="2214682" y="161434"/>
                    <a:pt x="2211201" y="161434"/>
                    <a:pt x="2209461" y="161434"/>
                  </a:cubicBezTo>
                  <a:lnTo>
                    <a:pt x="2199018" y="161434"/>
                  </a:lnTo>
                  <a:cubicBezTo>
                    <a:pt x="2192056" y="161434"/>
                    <a:pt x="2185094" y="159906"/>
                    <a:pt x="2178132" y="158378"/>
                  </a:cubicBezTo>
                  <a:cubicBezTo>
                    <a:pt x="2169430" y="156850"/>
                    <a:pt x="2162468" y="152267"/>
                    <a:pt x="2153766" y="150739"/>
                  </a:cubicBezTo>
                  <a:cubicBezTo>
                    <a:pt x="2139842" y="149211"/>
                    <a:pt x="2136361" y="138516"/>
                    <a:pt x="2131140" y="130877"/>
                  </a:cubicBezTo>
                  <a:cubicBezTo>
                    <a:pt x="2127659" y="126294"/>
                    <a:pt x="2120697" y="120183"/>
                    <a:pt x="2113735" y="121710"/>
                  </a:cubicBezTo>
                  <a:cubicBezTo>
                    <a:pt x="2106773" y="124766"/>
                    <a:pt x="2099811" y="121710"/>
                    <a:pt x="2094590" y="120183"/>
                  </a:cubicBezTo>
                  <a:cubicBezTo>
                    <a:pt x="2092849" y="120183"/>
                    <a:pt x="2089368" y="118655"/>
                    <a:pt x="2087628" y="118655"/>
                  </a:cubicBezTo>
                  <a:cubicBezTo>
                    <a:pt x="2075444" y="115599"/>
                    <a:pt x="2066742" y="121710"/>
                    <a:pt x="2058040" y="129349"/>
                  </a:cubicBezTo>
                  <a:lnTo>
                    <a:pt x="2051078" y="135461"/>
                  </a:lnTo>
                  <a:cubicBezTo>
                    <a:pt x="2049337" y="136989"/>
                    <a:pt x="2049337" y="140044"/>
                    <a:pt x="2047597" y="141572"/>
                  </a:cubicBezTo>
                  <a:cubicBezTo>
                    <a:pt x="2037154" y="149211"/>
                    <a:pt x="2026711" y="146156"/>
                    <a:pt x="2014528" y="141572"/>
                  </a:cubicBezTo>
                  <a:cubicBezTo>
                    <a:pt x="2004085" y="136989"/>
                    <a:pt x="1991902" y="141572"/>
                    <a:pt x="1988421" y="150739"/>
                  </a:cubicBezTo>
                  <a:cubicBezTo>
                    <a:pt x="1986680" y="156850"/>
                    <a:pt x="1984940" y="161434"/>
                    <a:pt x="1976237" y="164489"/>
                  </a:cubicBezTo>
                  <a:cubicBezTo>
                    <a:pt x="1967535" y="169073"/>
                    <a:pt x="1957092" y="172129"/>
                    <a:pt x="1955352" y="182823"/>
                  </a:cubicBezTo>
                  <a:cubicBezTo>
                    <a:pt x="1955352" y="184351"/>
                    <a:pt x="1953611" y="185879"/>
                    <a:pt x="1951871" y="185879"/>
                  </a:cubicBezTo>
                  <a:cubicBezTo>
                    <a:pt x="1946649" y="187407"/>
                    <a:pt x="1943168" y="188935"/>
                    <a:pt x="1937947" y="190463"/>
                  </a:cubicBezTo>
                  <a:lnTo>
                    <a:pt x="1922283" y="190463"/>
                  </a:lnTo>
                  <a:cubicBezTo>
                    <a:pt x="1911840" y="188935"/>
                    <a:pt x="1901397" y="185879"/>
                    <a:pt x="1890954" y="184351"/>
                  </a:cubicBezTo>
                  <a:cubicBezTo>
                    <a:pt x="1878771" y="182823"/>
                    <a:pt x="1868328" y="188935"/>
                    <a:pt x="1856144" y="190463"/>
                  </a:cubicBezTo>
                  <a:lnTo>
                    <a:pt x="1854404" y="191990"/>
                  </a:lnTo>
                  <a:cubicBezTo>
                    <a:pt x="1850923" y="196574"/>
                    <a:pt x="1845702" y="195046"/>
                    <a:pt x="1842221" y="191990"/>
                  </a:cubicBezTo>
                  <a:cubicBezTo>
                    <a:pt x="1835259" y="185879"/>
                    <a:pt x="1823076" y="184351"/>
                    <a:pt x="1814373" y="187407"/>
                  </a:cubicBezTo>
                  <a:cubicBezTo>
                    <a:pt x="1803930" y="191990"/>
                    <a:pt x="1793487" y="195046"/>
                    <a:pt x="1783045" y="198102"/>
                  </a:cubicBezTo>
                  <a:cubicBezTo>
                    <a:pt x="1779564" y="198102"/>
                    <a:pt x="1776083" y="196574"/>
                    <a:pt x="1774342" y="196574"/>
                  </a:cubicBezTo>
                  <a:cubicBezTo>
                    <a:pt x="1770861" y="196574"/>
                    <a:pt x="1765640" y="195046"/>
                    <a:pt x="1763900" y="196574"/>
                  </a:cubicBezTo>
                  <a:cubicBezTo>
                    <a:pt x="1749976" y="205741"/>
                    <a:pt x="1736052" y="202685"/>
                    <a:pt x="1723869" y="196574"/>
                  </a:cubicBezTo>
                  <a:cubicBezTo>
                    <a:pt x="1716907" y="193518"/>
                    <a:pt x="1706464" y="190463"/>
                    <a:pt x="1702983" y="181296"/>
                  </a:cubicBezTo>
                  <a:cubicBezTo>
                    <a:pt x="1701242" y="175184"/>
                    <a:pt x="1694281" y="169073"/>
                    <a:pt x="1689059" y="164489"/>
                  </a:cubicBezTo>
                  <a:cubicBezTo>
                    <a:pt x="1680357" y="156850"/>
                    <a:pt x="1671654" y="146156"/>
                    <a:pt x="1655990" y="146156"/>
                  </a:cubicBezTo>
                  <a:cubicBezTo>
                    <a:pt x="1652509" y="146156"/>
                    <a:pt x="1649028" y="140044"/>
                    <a:pt x="1647288" y="141572"/>
                  </a:cubicBezTo>
                  <a:cubicBezTo>
                    <a:pt x="1640326" y="143100"/>
                    <a:pt x="1640326" y="140044"/>
                    <a:pt x="1636845" y="136989"/>
                  </a:cubicBezTo>
                  <a:cubicBezTo>
                    <a:pt x="1633364" y="133933"/>
                    <a:pt x="1628143" y="130877"/>
                    <a:pt x="1624662" y="126294"/>
                  </a:cubicBezTo>
                  <a:cubicBezTo>
                    <a:pt x="1619440" y="120183"/>
                    <a:pt x="1614219" y="112543"/>
                    <a:pt x="1608997" y="106432"/>
                  </a:cubicBezTo>
                  <a:cubicBezTo>
                    <a:pt x="1603776" y="100321"/>
                    <a:pt x="1600295" y="92682"/>
                    <a:pt x="1595074" y="86570"/>
                  </a:cubicBezTo>
                  <a:cubicBezTo>
                    <a:pt x="1593333" y="85043"/>
                    <a:pt x="1588112" y="83515"/>
                    <a:pt x="1586371" y="85043"/>
                  </a:cubicBezTo>
                  <a:lnTo>
                    <a:pt x="1565485" y="94210"/>
                  </a:lnTo>
                  <a:cubicBezTo>
                    <a:pt x="1562005" y="95737"/>
                    <a:pt x="1560264" y="98793"/>
                    <a:pt x="1558524" y="101849"/>
                  </a:cubicBezTo>
                  <a:lnTo>
                    <a:pt x="1556783" y="100321"/>
                  </a:lnTo>
                  <a:cubicBezTo>
                    <a:pt x="1558524" y="95737"/>
                    <a:pt x="1560264" y="91154"/>
                    <a:pt x="1562005" y="89626"/>
                  </a:cubicBezTo>
                  <a:lnTo>
                    <a:pt x="1541119" y="85043"/>
                  </a:lnTo>
                  <a:cubicBezTo>
                    <a:pt x="1535897" y="83515"/>
                    <a:pt x="1527195" y="83515"/>
                    <a:pt x="1523714" y="83515"/>
                  </a:cubicBezTo>
                  <a:lnTo>
                    <a:pt x="1495866" y="83515"/>
                  </a:lnTo>
                  <a:cubicBezTo>
                    <a:pt x="1485424" y="83515"/>
                    <a:pt x="1476721" y="81987"/>
                    <a:pt x="1466278" y="83515"/>
                  </a:cubicBezTo>
                  <a:cubicBezTo>
                    <a:pt x="1459317" y="85043"/>
                    <a:pt x="1454095" y="81987"/>
                    <a:pt x="1448874" y="78931"/>
                  </a:cubicBezTo>
                  <a:cubicBezTo>
                    <a:pt x="1434950" y="69764"/>
                    <a:pt x="1421026" y="59070"/>
                    <a:pt x="1401881" y="63653"/>
                  </a:cubicBezTo>
                  <a:cubicBezTo>
                    <a:pt x="1400140" y="63653"/>
                    <a:pt x="1396659" y="62125"/>
                    <a:pt x="1394919" y="60597"/>
                  </a:cubicBezTo>
                  <a:cubicBezTo>
                    <a:pt x="1389698" y="59070"/>
                    <a:pt x="1386217" y="56014"/>
                    <a:pt x="1379255" y="52958"/>
                  </a:cubicBezTo>
                  <a:cubicBezTo>
                    <a:pt x="1379255" y="57542"/>
                    <a:pt x="1379255" y="59070"/>
                    <a:pt x="1380995" y="62125"/>
                  </a:cubicBezTo>
                  <a:cubicBezTo>
                    <a:pt x="1377514" y="65181"/>
                    <a:pt x="1375774" y="63653"/>
                    <a:pt x="1374033" y="62125"/>
                  </a:cubicBezTo>
                  <a:cubicBezTo>
                    <a:pt x="1372293" y="63653"/>
                    <a:pt x="1370552" y="66709"/>
                    <a:pt x="1368812" y="66709"/>
                  </a:cubicBezTo>
                  <a:cubicBezTo>
                    <a:pt x="1360110" y="69764"/>
                    <a:pt x="1351407" y="71292"/>
                    <a:pt x="1342705" y="74348"/>
                  </a:cubicBezTo>
                  <a:cubicBezTo>
                    <a:pt x="1339224" y="75876"/>
                    <a:pt x="1335743" y="77403"/>
                    <a:pt x="1334002" y="78931"/>
                  </a:cubicBezTo>
                  <a:cubicBezTo>
                    <a:pt x="1327040" y="83515"/>
                    <a:pt x="1321819" y="91154"/>
                    <a:pt x="1309636" y="89626"/>
                  </a:cubicBezTo>
                  <a:cubicBezTo>
                    <a:pt x="1307895" y="89626"/>
                    <a:pt x="1304414" y="92682"/>
                    <a:pt x="1300933" y="92682"/>
                  </a:cubicBezTo>
                  <a:cubicBezTo>
                    <a:pt x="1297452" y="94210"/>
                    <a:pt x="1292231" y="94210"/>
                    <a:pt x="1288750" y="95737"/>
                  </a:cubicBezTo>
                  <a:lnTo>
                    <a:pt x="1285269" y="95737"/>
                  </a:lnTo>
                  <a:cubicBezTo>
                    <a:pt x="1274826" y="98793"/>
                    <a:pt x="1266124" y="101849"/>
                    <a:pt x="1255681" y="103376"/>
                  </a:cubicBezTo>
                  <a:lnTo>
                    <a:pt x="1248719" y="103376"/>
                  </a:lnTo>
                  <a:cubicBezTo>
                    <a:pt x="1240017" y="103376"/>
                    <a:pt x="1233055" y="101849"/>
                    <a:pt x="1224353" y="101849"/>
                  </a:cubicBezTo>
                  <a:cubicBezTo>
                    <a:pt x="1215650" y="101849"/>
                    <a:pt x="1206948" y="104904"/>
                    <a:pt x="1198246" y="104904"/>
                  </a:cubicBezTo>
                  <a:cubicBezTo>
                    <a:pt x="1187803" y="104904"/>
                    <a:pt x="1175619" y="104904"/>
                    <a:pt x="1166917" y="98793"/>
                  </a:cubicBezTo>
                  <a:cubicBezTo>
                    <a:pt x="1165176" y="97265"/>
                    <a:pt x="1159955" y="97265"/>
                    <a:pt x="1156474" y="98793"/>
                  </a:cubicBezTo>
                  <a:cubicBezTo>
                    <a:pt x="1144291" y="100321"/>
                    <a:pt x="1132107" y="101849"/>
                    <a:pt x="1121665" y="104904"/>
                  </a:cubicBezTo>
                  <a:cubicBezTo>
                    <a:pt x="1111222" y="107960"/>
                    <a:pt x="1106000" y="104904"/>
                    <a:pt x="1102519" y="97265"/>
                  </a:cubicBezTo>
                  <a:cubicBezTo>
                    <a:pt x="1100779" y="94210"/>
                    <a:pt x="1097298" y="91154"/>
                    <a:pt x="1093817" y="88098"/>
                  </a:cubicBezTo>
                  <a:cubicBezTo>
                    <a:pt x="1088596" y="85043"/>
                    <a:pt x="1083374" y="80459"/>
                    <a:pt x="1078153" y="80459"/>
                  </a:cubicBezTo>
                  <a:cubicBezTo>
                    <a:pt x="1065969" y="80459"/>
                    <a:pt x="1059007" y="74348"/>
                    <a:pt x="1050305" y="69764"/>
                  </a:cubicBezTo>
                  <a:cubicBezTo>
                    <a:pt x="1036381" y="62125"/>
                    <a:pt x="1024198" y="52958"/>
                    <a:pt x="1006793" y="54486"/>
                  </a:cubicBezTo>
                  <a:lnTo>
                    <a:pt x="1006793" y="46847"/>
                  </a:lnTo>
                  <a:cubicBezTo>
                    <a:pt x="1010274" y="46847"/>
                    <a:pt x="1013755" y="46847"/>
                    <a:pt x="1017236" y="45319"/>
                  </a:cubicBezTo>
                  <a:cubicBezTo>
                    <a:pt x="1012015" y="42263"/>
                    <a:pt x="1012015" y="37680"/>
                    <a:pt x="1008534" y="34624"/>
                  </a:cubicBezTo>
                  <a:cubicBezTo>
                    <a:pt x="1001572" y="30041"/>
                    <a:pt x="994610" y="28513"/>
                    <a:pt x="987648" y="25457"/>
                  </a:cubicBezTo>
                  <a:cubicBezTo>
                    <a:pt x="982427" y="23930"/>
                    <a:pt x="975465" y="23930"/>
                    <a:pt x="978946" y="31569"/>
                  </a:cubicBezTo>
                  <a:cubicBezTo>
                    <a:pt x="970243" y="33097"/>
                    <a:pt x="963281" y="33097"/>
                    <a:pt x="959800" y="36152"/>
                  </a:cubicBezTo>
                  <a:cubicBezTo>
                    <a:pt x="952839" y="40736"/>
                    <a:pt x="945877" y="37680"/>
                    <a:pt x="940655" y="34624"/>
                  </a:cubicBezTo>
                  <a:cubicBezTo>
                    <a:pt x="937174" y="33097"/>
                    <a:pt x="933693" y="31569"/>
                    <a:pt x="930212" y="33097"/>
                  </a:cubicBezTo>
                  <a:cubicBezTo>
                    <a:pt x="909327" y="42263"/>
                    <a:pt x="888441" y="37680"/>
                    <a:pt x="867555" y="37680"/>
                  </a:cubicBezTo>
                  <a:cubicBezTo>
                    <a:pt x="864074" y="37680"/>
                    <a:pt x="860594" y="36152"/>
                    <a:pt x="855372" y="36152"/>
                  </a:cubicBezTo>
                  <a:cubicBezTo>
                    <a:pt x="848410" y="34624"/>
                    <a:pt x="843189" y="31569"/>
                    <a:pt x="836227" y="30041"/>
                  </a:cubicBezTo>
                  <a:cubicBezTo>
                    <a:pt x="829265" y="28513"/>
                    <a:pt x="820563" y="26985"/>
                    <a:pt x="813601" y="25457"/>
                  </a:cubicBezTo>
                  <a:lnTo>
                    <a:pt x="808379" y="25457"/>
                  </a:lnTo>
                  <a:cubicBezTo>
                    <a:pt x="796196" y="25457"/>
                    <a:pt x="784013" y="26985"/>
                    <a:pt x="773570" y="26985"/>
                  </a:cubicBezTo>
                  <a:cubicBezTo>
                    <a:pt x="764867" y="26985"/>
                    <a:pt x="756165" y="23930"/>
                    <a:pt x="745722" y="22402"/>
                  </a:cubicBezTo>
                  <a:cubicBezTo>
                    <a:pt x="743982" y="10179"/>
                    <a:pt x="730058" y="13235"/>
                    <a:pt x="721356" y="7123"/>
                  </a:cubicBezTo>
                  <a:cubicBezTo>
                    <a:pt x="719615" y="5596"/>
                    <a:pt x="716134" y="7123"/>
                    <a:pt x="714394" y="7123"/>
                  </a:cubicBezTo>
                  <a:cubicBezTo>
                    <a:pt x="703951" y="5596"/>
                    <a:pt x="696989" y="10179"/>
                    <a:pt x="693508" y="17818"/>
                  </a:cubicBezTo>
                  <a:cubicBezTo>
                    <a:pt x="688287" y="25457"/>
                    <a:pt x="674363" y="28513"/>
                    <a:pt x="679584" y="40736"/>
                  </a:cubicBezTo>
                  <a:cubicBezTo>
                    <a:pt x="681325" y="42263"/>
                    <a:pt x="684806" y="43791"/>
                    <a:pt x="686546" y="46847"/>
                  </a:cubicBezTo>
                  <a:cubicBezTo>
                    <a:pt x="686546" y="51430"/>
                    <a:pt x="684806" y="54486"/>
                    <a:pt x="679584" y="52958"/>
                  </a:cubicBezTo>
                  <a:cubicBezTo>
                    <a:pt x="677844" y="52958"/>
                    <a:pt x="676103" y="56014"/>
                    <a:pt x="674363" y="57542"/>
                  </a:cubicBezTo>
                  <a:cubicBezTo>
                    <a:pt x="672622" y="59070"/>
                    <a:pt x="672622" y="62125"/>
                    <a:pt x="670882" y="62125"/>
                  </a:cubicBezTo>
                  <a:cubicBezTo>
                    <a:pt x="660439" y="65181"/>
                    <a:pt x="653477" y="72820"/>
                    <a:pt x="641294" y="71292"/>
                  </a:cubicBezTo>
                  <a:lnTo>
                    <a:pt x="637813" y="71292"/>
                  </a:lnTo>
                  <a:cubicBezTo>
                    <a:pt x="627370" y="78931"/>
                    <a:pt x="616927" y="77403"/>
                    <a:pt x="604744" y="75876"/>
                  </a:cubicBezTo>
                  <a:cubicBezTo>
                    <a:pt x="599522" y="74348"/>
                    <a:pt x="592561" y="75876"/>
                    <a:pt x="585599" y="75876"/>
                  </a:cubicBezTo>
                  <a:cubicBezTo>
                    <a:pt x="580377" y="75876"/>
                    <a:pt x="575156" y="75876"/>
                    <a:pt x="569934" y="72820"/>
                  </a:cubicBezTo>
                  <a:cubicBezTo>
                    <a:pt x="562972" y="69764"/>
                    <a:pt x="556011" y="65181"/>
                    <a:pt x="549049" y="62125"/>
                  </a:cubicBezTo>
                  <a:cubicBezTo>
                    <a:pt x="542087" y="59070"/>
                    <a:pt x="533384" y="59070"/>
                    <a:pt x="533384" y="48375"/>
                  </a:cubicBezTo>
                  <a:cubicBezTo>
                    <a:pt x="533384" y="46847"/>
                    <a:pt x="529903" y="45319"/>
                    <a:pt x="529903" y="43791"/>
                  </a:cubicBezTo>
                  <a:cubicBezTo>
                    <a:pt x="517720" y="52958"/>
                    <a:pt x="507277" y="60597"/>
                    <a:pt x="496834" y="68236"/>
                  </a:cubicBezTo>
                  <a:cubicBezTo>
                    <a:pt x="491613" y="72820"/>
                    <a:pt x="484651" y="78931"/>
                    <a:pt x="488132" y="86570"/>
                  </a:cubicBezTo>
                  <a:cubicBezTo>
                    <a:pt x="488132" y="88098"/>
                    <a:pt x="486392" y="89626"/>
                    <a:pt x="486392" y="91154"/>
                  </a:cubicBezTo>
                  <a:cubicBezTo>
                    <a:pt x="484651" y="94210"/>
                    <a:pt x="482911" y="97265"/>
                    <a:pt x="479430" y="98793"/>
                  </a:cubicBezTo>
                  <a:cubicBezTo>
                    <a:pt x="475949" y="103376"/>
                    <a:pt x="472468" y="107960"/>
                    <a:pt x="468987" y="114071"/>
                  </a:cubicBezTo>
                  <a:lnTo>
                    <a:pt x="458544" y="123238"/>
                  </a:lnTo>
                  <a:cubicBezTo>
                    <a:pt x="455063" y="127822"/>
                    <a:pt x="451582" y="132405"/>
                    <a:pt x="446361" y="135461"/>
                  </a:cubicBezTo>
                  <a:cubicBezTo>
                    <a:pt x="434177" y="144628"/>
                    <a:pt x="421994" y="153795"/>
                    <a:pt x="408070" y="162962"/>
                  </a:cubicBezTo>
                  <a:cubicBezTo>
                    <a:pt x="401108" y="169073"/>
                    <a:pt x="392406" y="173656"/>
                    <a:pt x="385444" y="179768"/>
                  </a:cubicBezTo>
                  <a:cubicBezTo>
                    <a:pt x="373261" y="188935"/>
                    <a:pt x="359337" y="196574"/>
                    <a:pt x="352375" y="210324"/>
                  </a:cubicBezTo>
                  <a:cubicBezTo>
                    <a:pt x="352375" y="211852"/>
                    <a:pt x="348894" y="213380"/>
                    <a:pt x="347154" y="214908"/>
                  </a:cubicBezTo>
                  <a:cubicBezTo>
                    <a:pt x="338451" y="221019"/>
                    <a:pt x="324528" y="221019"/>
                    <a:pt x="324528" y="233242"/>
                  </a:cubicBezTo>
                  <a:cubicBezTo>
                    <a:pt x="310604" y="233242"/>
                    <a:pt x="303642" y="242409"/>
                    <a:pt x="296680" y="250048"/>
                  </a:cubicBezTo>
                  <a:cubicBezTo>
                    <a:pt x="291459" y="256159"/>
                    <a:pt x="286237" y="263798"/>
                    <a:pt x="279275" y="268382"/>
                  </a:cubicBezTo>
                  <a:cubicBezTo>
                    <a:pt x="272313" y="271437"/>
                    <a:pt x="263611" y="269909"/>
                    <a:pt x="254909" y="269909"/>
                  </a:cubicBezTo>
                  <a:cubicBezTo>
                    <a:pt x="251428" y="269909"/>
                    <a:pt x="247947" y="269909"/>
                    <a:pt x="247947" y="271437"/>
                  </a:cubicBezTo>
                  <a:cubicBezTo>
                    <a:pt x="240985" y="277549"/>
                    <a:pt x="232282" y="282132"/>
                    <a:pt x="227061" y="289771"/>
                  </a:cubicBezTo>
                  <a:cubicBezTo>
                    <a:pt x="221840" y="297410"/>
                    <a:pt x="216618" y="301994"/>
                    <a:pt x="207916" y="303522"/>
                  </a:cubicBezTo>
                  <a:cubicBezTo>
                    <a:pt x="199213" y="305049"/>
                    <a:pt x="190511" y="312689"/>
                    <a:pt x="178328" y="308105"/>
                  </a:cubicBezTo>
                  <a:cubicBezTo>
                    <a:pt x="167885" y="305049"/>
                    <a:pt x="155702" y="308105"/>
                    <a:pt x="148740" y="301994"/>
                  </a:cubicBezTo>
                  <a:cubicBezTo>
                    <a:pt x="134816" y="303522"/>
                    <a:pt x="124373" y="306577"/>
                    <a:pt x="112190" y="308105"/>
                  </a:cubicBezTo>
                  <a:cubicBezTo>
                    <a:pt x="98266" y="311161"/>
                    <a:pt x="82602" y="309633"/>
                    <a:pt x="70418" y="318800"/>
                  </a:cubicBezTo>
                  <a:cubicBezTo>
                    <a:pt x="59976" y="326439"/>
                    <a:pt x="51273" y="334078"/>
                    <a:pt x="35609" y="332550"/>
                  </a:cubicBezTo>
                  <a:cubicBezTo>
                    <a:pt x="37349" y="341717"/>
                    <a:pt x="39090" y="349356"/>
                    <a:pt x="40830" y="358523"/>
                  </a:cubicBezTo>
                  <a:cubicBezTo>
                    <a:pt x="44311" y="382968"/>
                    <a:pt x="47792" y="407414"/>
                    <a:pt x="49533" y="431859"/>
                  </a:cubicBezTo>
                  <a:cubicBezTo>
                    <a:pt x="54754" y="462415"/>
                    <a:pt x="56495" y="491444"/>
                    <a:pt x="53014" y="520473"/>
                  </a:cubicBezTo>
                  <a:cubicBezTo>
                    <a:pt x="49533" y="561724"/>
                    <a:pt x="33868" y="1973435"/>
                    <a:pt x="18204" y="2011630"/>
                  </a:cubicBezTo>
                  <a:lnTo>
                    <a:pt x="2540" y="2043715"/>
                  </a:lnTo>
                  <a:cubicBezTo>
                    <a:pt x="0" y="2051354"/>
                    <a:pt x="4280" y="2055937"/>
                    <a:pt x="12983" y="2057465"/>
                  </a:cubicBezTo>
                  <a:cubicBezTo>
                    <a:pt x="23426" y="2058993"/>
                    <a:pt x="26907" y="2065104"/>
                    <a:pt x="30387" y="2072743"/>
                  </a:cubicBezTo>
                  <a:cubicBezTo>
                    <a:pt x="33868" y="2084966"/>
                    <a:pt x="28647" y="2097189"/>
                    <a:pt x="35609" y="2109411"/>
                  </a:cubicBezTo>
                  <a:cubicBezTo>
                    <a:pt x="39090" y="2115522"/>
                    <a:pt x="35609" y="2126217"/>
                    <a:pt x="33868" y="2135384"/>
                  </a:cubicBezTo>
                  <a:cubicBezTo>
                    <a:pt x="32128" y="2147607"/>
                    <a:pt x="35609" y="2159829"/>
                    <a:pt x="40830" y="2170524"/>
                  </a:cubicBezTo>
                  <a:cubicBezTo>
                    <a:pt x="53014" y="2188858"/>
                    <a:pt x="54754" y="2210247"/>
                    <a:pt x="54754" y="2230109"/>
                  </a:cubicBezTo>
                  <a:cubicBezTo>
                    <a:pt x="54754" y="2234693"/>
                    <a:pt x="56495" y="2239276"/>
                    <a:pt x="58235" y="2242332"/>
                  </a:cubicBezTo>
                  <a:cubicBezTo>
                    <a:pt x="61716" y="2245388"/>
                    <a:pt x="68678" y="2248443"/>
                    <a:pt x="75640" y="2249971"/>
                  </a:cubicBezTo>
                  <a:lnTo>
                    <a:pt x="117411" y="2268305"/>
                  </a:lnTo>
                  <a:cubicBezTo>
                    <a:pt x="136556" y="2277472"/>
                    <a:pt x="152221" y="2275944"/>
                    <a:pt x="169625" y="2265249"/>
                  </a:cubicBezTo>
                  <a:cubicBezTo>
                    <a:pt x="171366" y="2263721"/>
                    <a:pt x="176587" y="2262194"/>
                    <a:pt x="178328" y="2262194"/>
                  </a:cubicBezTo>
                  <a:cubicBezTo>
                    <a:pt x="190511" y="2263721"/>
                    <a:pt x="202694" y="2263721"/>
                    <a:pt x="213137" y="2272888"/>
                  </a:cubicBezTo>
                  <a:cubicBezTo>
                    <a:pt x="225321" y="2282055"/>
                    <a:pt x="242725" y="2288167"/>
                    <a:pt x="256649" y="2295806"/>
                  </a:cubicBezTo>
                  <a:cubicBezTo>
                    <a:pt x="265351" y="2300389"/>
                    <a:pt x="275794" y="2306501"/>
                    <a:pt x="281016" y="2312612"/>
                  </a:cubicBezTo>
                  <a:cubicBezTo>
                    <a:pt x="284497" y="2315667"/>
                    <a:pt x="287978" y="2318723"/>
                    <a:pt x="291459" y="2320251"/>
                  </a:cubicBezTo>
                  <a:cubicBezTo>
                    <a:pt x="310604" y="2326362"/>
                    <a:pt x="321047" y="2341641"/>
                    <a:pt x="333230" y="2353863"/>
                  </a:cubicBezTo>
                  <a:cubicBezTo>
                    <a:pt x="343673" y="2364558"/>
                    <a:pt x="357597" y="2370669"/>
                    <a:pt x="373261" y="2372197"/>
                  </a:cubicBezTo>
                  <a:cubicBezTo>
                    <a:pt x="390666" y="2375253"/>
                    <a:pt x="408070" y="2376780"/>
                    <a:pt x="425475" y="2379836"/>
                  </a:cubicBezTo>
                  <a:cubicBezTo>
                    <a:pt x="432437" y="2381364"/>
                    <a:pt x="441139" y="2382892"/>
                    <a:pt x="448101" y="2385947"/>
                  </a:cubicBezTo>
                  <a:cubicBezTo>
                    <a:pt x="456804" y="2389003"/>
                    <a:pt x="465506" y="2389003"/>
                    <a:pt x="472468" y="2393586"/>
                  </a:cubicBezTo>
                  <a:cubicBezTo>
                    <a:pt x="482911" y="2401226"/>
                    <a:pt x="493354" y="2405809"/>
                    <a:pt x="507277" y="2402754"/>
                  </a:cubicBezTo>
                  <a:cubicBezTo>
                    <a:pt x="512499" y="2401226"/>
                    <a:pt x="519461" y="2404281"/>
                    <a:pt x="524682" y="2405809"/>
                  </a:cubicBezTo>
                  <a:cubicBezTo>
                    <a:pt x="526423" y="2405809"/>
                    <a:pt x="528163" y="2407337"/>
                    <a:pt x="529903" y="2407337"/>
                  </a:cubicBezTo>
                  <a:cubicBezTo>
                    <a:pt x="549049" y="2408865"/>
                    <a:pt x="566453" y="2405809"/>
                    <a:pt x="583858" y="2402754"/>
                  </a:cubicBezTo>
                  <a:cubicBezTo>
                    <a:pt x="590820" y="2401226"/>
                    <a:pt x="597782" y="2399698"/>
                    <a:pt x="604744" y="2396642"/>
                  </a:cubicBezTo>
                  <a:cubicBezTo>
                    <a:pt x="623889" y="2389003"/>
                    <a:pt x="643034" y="2381364"/>
                    <a:pt x="660439" y="2372197"/>
                  </a:cubicBezTo>
                  <a:cubicBezTo>
                    <a:pt x="672622" y="2366086"/>
                    <a:pt x="684806" y="2359974"/>
                    <a:pt x="698729" y="2366086"/>
                  </a:cubicBezTo>
                  <a:lnTo>
                    <a:pt x="705691" y="2366086"/>
                  </a:lnTo>
                  <a:cubicBezTo>
                    <a:pt x="717875" y="2366086"/>
                    <a:pt x="730058" y="2364558"/>
                    <a:pt x="740501" y="2363030"/>
                  </a:cubicBezTo>
                  <a:cubicBezTo>
                    <a:pt x="742241" y="2363030"/>
                    <a:pt x="745722" y="2363030"/>
                    <a:pt x="745722" y="2361502"/>
                  </a:cubicBezTo>
                  <a:cubicBezTo>
                    <a:pt x="750944" y="2355391"/>
                    <a:pt x="759646" y="2355391"/>
                    <a:pt x="768348" y="2353863"/>
                  </a:cubicBezTo>
                  <a:cubicBezTo>
                    <a:pt x="782272" y="2352335"/>
                    <a:pt x="796196" y="2352335"/>
                    <a:pt x="806639" y="2344696"/>
                  </a:cubicBezTo>
                  <a:cubicBezTo>
                    <a:pt x="817082" y="2338585"/>
                    <a:pt x="827525" y="2337057"/>
                    <a:pt x="839708" y="2335529"/>
                  </a:cubicBezTo>
                  <a:cubicBezTo>
                    <a:pt x="841448" y="2335529"/>
                    <a:pt x="844929" y="2334001"/>
                    <a:pt x="846670" y="2334001"/>
                  </a:cubicBezTo>
                  <a:cubicBezTo>
                    <a:pt x="855372" y="2332474"/>
                    <a:pt x="864074" y="2327890"/>
                    <a:pt x="871036" y="2329418"/>
                  </a:cubicBezTo>
                  <a:cubicBezTo>
                    <a:pt x="886701" y="2332474"/>
                    <a:pt x="893663" y="2327890"/>
                    <a:pt x="904105" y="2315667"/>
                  </a:cubicBezTo>
                  <a:cubicBezTo>
                    <a:pt x="905846" y="2312612"/>
                    <a:pt x="911067" y="2311084"/>
                    <a:pt x="914548" y="2309556"/>
                  </a:cubicBezTo>
                  <a:cubicBezTo>
                    <a:pt x="923251" y="2308028"/>
                    <a:pt x="931953" y="2309556"/>
                    <a:pt x="940655" y="2308028"/>
                  </a:cubicBezTo>
                  <a:cubicBezTo>
                    <a:pt x="945877" y="2308028"/>
                    <a:pt x="951098" y="2303445"/>
                    <a:pt x="954579" y="2303445"/>
                  </a:cubicBezTo>
                  <a:cubicBezTo>
                    <a:pt x="968503" y="2304973"/>
                    <a:pt x="984167" y="2300389"/>
                    <a:pt x="996350" y="2308028"/>
                  </a:cubicBezTo>
                  <a:cubicBezTo>
                    <a:pt x="998091" y="2309556"/>
                    <a:pt x="1001572" y="2309556"/>
                    <a:pt x="1005053" y="2309556"/>
                  </a:cubicBezTo>
                  <a:cubicBezTo>
                    <a:pt x="1027679" y="2311084"/>
                    <a:pt x="1046824" y="2317195"/>
                    <a:pt x="1062488" y="2329418"/>
                  </a:cubicBezTo>
                  <a:cubicBezTo>
                    <a:pt x="1067710" y="2334001"/>
                    <a:pt x="1074672" y="2337057"/>
                    <a:pt x="1079893" y="2340113"/>
                  </a:cubicBezTo>
                  <a:cubicBezTo>
                    <a:pt x="1085115" y="2343168"/>
                    <a:pt x="1092077" y="2343168"/>
                    <a:pt x="1097298" y="2344696"/>
                  </a:cubicBezTo>
                  <a:cubicBezTo>
                    <a:pt x="1102519" y="2346224"/>
                    <a:pt x="1106000" y="2347752"/>
                    <a:pt x="1111222" y="2347752"/>
                  </a:cubicBezTo>
                  <a:cubicBezTo>
                    <a:pt x="1119924" y="2347752"/>
                    <a:pt x="1126886" y="2350807"/>
                    <a:pt x="1132107" y="2356919"/>
                  </a:cubicBezTo>
                  <a:cubicBezTo>
                    <a:pt x="1133848" y="2358447"/>
                    <a:pt x="1135588" y="2359974"/>
                    <a:pt x="1137329" y="2363030"/>
                  </a:cubicBezTo>
                  <a:cubicBezTo>
                    <a:pt x="1135588" y="2367614"/>
                    <a:pt x="1146031" y="2379836"/>
                    <a:pt x="1152993" y="2379836"/>
                  </a:cubicBezTo>
                  <a:cubicBezTo>
                    <a:pt x="1165176" y="2379836"/>
                    <a:pt x="1177360" y="2382892"/>
                    <a:pt x="1187803" y="2390531"/>
                  </a:cubicBezTo>
                  <a:cubicBezTo>
                    <a:pt x="1189543" y="2392059"/>
                    <a:pt x="1193024" y="2392059"/>
                    <a:pt x="1196505" y="2390531"/>
                  </a:cubicBezTo>
                  <a:cubicBezTo>
                    <a:pt x="1201726" y="2389003"/>
                    <a:pt x="1205207" y="2389003"/>
                    <a:pt x="1208688" y="2393586"/>
                  </a:cubicBezTo>
                  <a:cubicBezTo>
                    <a:pt x="1210429" y="2395115"/>
                    <a:pt x="1217391" y="2395115"/>
                    <a:pt x="1220872" y="2395115"/>
                  </a:cubicBezTo>
                  <a:cubicBezTo>
                    <a:pt x="1229574" y="2395115"/>
                    <a:pt x="1240017" y="2393586"/>
                    <a:pt x="1248719" y="2395115"/>
                  </a:cubicBezTo>
                  <a:cubicBezTo>
                    <a:pt x="1264383" y="2396642"/>
                    <a:pt x="1278307" y="2398170"/>
                    <a:pt x="1293972" y="2401226"/>
                  </a:cubicBezTo>
                  <a:cubicBezTo>
                    <a:pt x="1297452" y="2401226"/>
                    <a:pt x="1300933" y="2402754"/>
                    <a:pt x="1302674" y="2404281"/>
                  </a:cubicBezTo>
                  <a:cubicBezTo>
                    <a:pt x="1306155" y="2411920"/>
                    <a:pt x="1314857" y="2411920"/>
                    <a:pt x="1320079" y="2413448"/>
                  </a:cubicBezTo>
                  <a:cubicBezTo>
                    <a:pt x="1325300" y="2414976"/>
                    <a:pt x="1332262" y="2416504"/>
                    <a:pt x="1335743" y="2416504"/>
                  </a:cubicBezTo>
                  <a:cubicBezTo>
                    <a:pt x="1337483" y="2414976"/>
                    <a:pt x="1340964" y="2413448"/>
                    <a:pt x="1344445" y="2410393"/>
                  </a:cubicBezTo>
                  <a:cubicBezTo>
                    <a:pt x="1337483" y="2410393"/>
                    <a:pt x="1334002" y="2411920"/>
                    <a:pt x="1330522" y="2411920"/>
                  </a:cubicBezTo>
                  <a:cubicBezTo>
                    <a:pt x="1337483" y="2404281"/>
                    <a:pt x="1344445" y="2402754"/>
                    <a:pt x="1353148" y="2407337"/>
                  </a:cubicBezTo>
                  <a:cubicBezTo>
                    <a:pt x="1363591" y="2414976"/>
                    <a:pt x="1372293" y="2414976"/>
                    <a:pt x="1384476" y="2407337"/>
                  </a:cubicBezTo>
                  <a:lnTo>
                    <a:pt x="1394919" y="2402754"/>
                  </a:lnTo>
                  <a:lnTo>
                    <a:pt x="1394919" y="2395115"/>
                  </a:lnTo>
                  <a:cubicBezTo>
                    <a:pt x="1400140" y="2396642"/>
                    <a:pt x="1405362" y="2399698"/>
                    <a:pt x="1408843" y="2399698"/>
                  </a:cubicBezTo>
                  <a:cubicBezTo>
                    <a:pt x="1419286" y="2395115"/>
                    <a:pt x="1429728" y="2390531"/>
                    <a:pt x="1438431" y="2384419"/>
                  </a:cubicBezTo>
                  <a:cubicBezTo>
                    <a:pt x="1448874" y="2378308"/>
                    <a:pt x="1457576" y="2370669"/>
                    <a:pt x="1466278" y="2364558"/>
                  </a:cubicBezTo>
                  <a:cubicBezTo>
                    <a:pt x="1468019" y="2364558"/>
                    <a:pt x="1468019" y="2363030"/>
                    <a:pt x="1469759" y="2363030"/>
                  </a:cubicBezTo>
                  <a:cubicBezTo>
                    <a:pt x="1481943" y="2359974"/>
                    <a:pt x="1492385" y="2358447"/>
                    <a:pt x="1504569" y="2355391"/>
                  </a:cubicBezTo>
                  <a:cubicBezTo>
                    <a:pt x="1511531" y="2353863"/>
                    <a:pt x="1516752" y="2350807"/>
                    <a:pt x="1523714" y="2349280"/>
                  </a:cubicBezTo>
                  <a:cubicBezTo>
                    <a:pt x="1528936" y="2347752"/>
                    <a:pt x="1532416" y="2347752"/>
                    <a:pt x="1537638" y="2346224"/>
                  </a:cubicBezTo>
                  <a:lnTo>
                    <a:pt x="1555043" y="2346224"/>
                  </a:lnTo>
                  <a:cubicBezTo>
                    <a:pt x="1558524" y="2346224"/>
                    <a:pt x="1563745" y="2346224"/>
                    <a:pt x="1567226" y="2344696"/>
                  </a:cubicBezTo>
                  <a:cubicBezTo>
                    <a:pt x="1568966" y="2341641"/>
                    <a:pt x="1572447" y="2337057"/>
                    <a:pt x="1574188" y="2337057"/>
                  </a:cubicBezTo>
                  <a:cubicBezTo>
                    <a:pt x="1579409" y="2337057"/>
                    <a:pt x="1582890" y="2340113"/>
                    <a:pt x="1588112" y="2341641"/>
                  </a:cubicBezTo>
                  <a:cubicBezTo>
                    <a:pt x="1589852" y="2341641"/>
                    <a:pt x="1589852" y="2343168"/>
                    <a:pt x="1589852" y="2344696"/>
                  </a:cubicBezTo>
                  <a:cubicBezTo>
                    <a:pt x="1596814" y="2350807"/>
                    <a:pt x="1602035" y="2358447"/>
                    <a:pt x="1608997" y="2364558"/>
                  </a:cubicBezTo>
                  <a:cubicBezTo>
                    <a:pt x="1617700" y="2372197"/>
                    <a:pt x="1626402" y="2372197"/>
                    <a:pt x="1631623" y="2367614"/>
                  </a:cubicBezTo>
                  <a:cubicBezTo>
                    <a:pt x="1640326" y="2361502"/>
                    <a:pt x="1647288" y="2356919"/>
                    <a:pt x="1659471" y="2359974"/>
                  </a:cubicBezTo>
                  <a:cubicBezTo>
                    <a:pt x="1661212" y="2359974"/>
                    <a:pt x="1664692" y="2361502"/>
                    <a:pt x="1666433" y="2359974"/>
                  </a:cubicBezTo>
                  <a:cubicBezTo>
                    <a:pt x="1675135" y="2356919"/>
                    <a:pt x="1685578" y="2353863"/>
                    <a:pt x="1694281" y="2349280"/>
                  </a:cubicBezTo>
                  <a:cubicBezTo>
                    <a:pt x="1699502" y="2347752"/>
                    <a:pt x="1706464" y="2347752"/>
                    <a:pt x="1708204" y="2344696"/>
                  </a:cubicBezTo>
                  <a:cubicBezTo>
                    <a:pt x="1713426" y="2335529"/>
                    <a:pt x="1722128" y="2330946"/>
                    <a:pt x="1730830" y="2324834"/>
                  </a:cubicBezTo>
                  <a:cubicBezTo>
                    <a:pt x="1736052" y="2320251"/>
                    <a:pt x="1741273" y="2314140"/>
                    <a:pt x="1746495" y="2312612"/>
                  </a:cubicBezTo>
                  <a:cubicBezTo>
                    <a:pt x="1758678" y="2309556"/>
                    <a:pt x="1767380" y="2300389"/>
                    <a:pt x="1777823" y="2294278"/>
                  </a:cubicBezTo>
                  <a:cubicBezTo>
                    <a:pt x="1786526" y="2289694"/>
                    <a:pt x="1791747" y="2280528"/>
                    <a:pt x="1800449" y="2279000"/>
                  </a:cubicBezTo>
                  <a:cubicBezTo>
                    <a:pt x="1814373" y="2275944"/>
                    <a:pt x="1824816" y="2268305"/>
                    <a:pt x="1836999" y="2260666"/>
                  </a:cubicBezTo>
                  <a:cubicBezTo>
                    <a:pt x="1843961" y="2256082"/>
                    <a:pt x="1852664" y="2253027"/>
                    <a:pt x="1861366" y="2254554"/>
                  </a:cubicBezTo>
                  <a:cubicBezTo>
                    <a:pt x="1866587" y="2256082"/>
                    <a:pt x="1873549" y="2254554"/>
                    <a:pt x="1877030" y="2253027"/>
                  </a:cubicBezTo>
                  <a:cubicBezTo>
                    <a:pt x="1883992" y="2249971"/>
                    <a:pt x="1890954" y="2245388"/>
                    <a:pt x="1897916" y="2242332"/>
                  </a:cubicBezTo>
                  <a:cubicBezTo>
                    <a:pt x="1903137" y="2239276"/>
                    <a:pt x="1908359" y="2236221"/>
                    <a:pt x="1913580" y="2236221"/>
                  </a:cubicBezTo>
                  <a:cubicBezTo>
                    <a:pt x="1930985" y="2234693"/>
                    <a:pt x="1944909" y="2231637"/>
                    <a:pt x="1953611" y="2216359"/>
                  </a:cubicBezTo>
                  <a:cubicBezTo>
                    <a:pt x="1957092" y="2210247"/>
                    <a:pt x="1974497" y="2202608"/>
                    <a:pt x="1981459" y="2205664"/>
                  </a:cubicBezTo>
                  <a:cubicBezTo>
                    <a:pt x="1993642" y="2210247"/>
                    <a:pt x="2002344" y="2207192"/>
                    <a:pt x="2009306" y="2198025"/>
                  </a:cubicBezTo>
                  <a:cubicBezTo>
                    <a:pt x="2014528" y="2193441"/>
                    <a:pt x="2021490" y="2194969"/>
                    <a:pt x="2026711" y="2198025"/>
                  </a:cubicBezTo>
                  <a:cubicBezTo>
                    <a:pt x="2030192" y="2201080"/>
                    <a:pt x="2033673" y="2202608"/>
                    <a:pt x="2037154" y="2202608"/>
                  </a:cubicBezTo>
                  <a:cubicBezTo>
                    <a:pt x="2049337" y="2204136"/>
                    <a:pt x="2063261" y="2202608"/>
                    <a:pt x="2075444" y="2204136"/>
                  </a:cubicBezTo>
                  <a:cubicBezTo>
                    <a:pt x="2085887" y="2205664"/>
                    <a:pt x="2096330" y="2202608"/>
                    <a:pt x="2103292" y="2196497"/>
                  </a:cubicBezTo>
                  <a:cubicBezTo>
                    <a:pt x="2110254" y="2190386"/>
                    <a:pt x="2115475" y="2190386"/>
                    <a:pt x="2125918" y="2193441"/>
                  </a:cubicBezTo>
                  <a:cubicBezTo>
                    <a:pt x="2134620" y="2196497"/>
                    <a:pt x="2141582" y="2204136"/>
                    <a:pt x="2153766" y="2202608"/>
                  </a:cubicBezTo>
                  <a:cubicBezTo>
                    <a:pt x="2164208" y="2201080"/>
                    <a:pt x="2176392" y="2205664"/>
                    <a:pt x="2188575" y="2201080"/>
                  </a:cubicBezTo>
                  <a:lnTo>
                    <a:pt x="2195537" y="2201080"/>
                  </a:lnTo>
                  <a:cubicBezTo>
                    <a:pt x="2205980" y="2204136"/>
                    <a:pt x="2216423" y="2205664"/>
                    <a:pt x="2225125" y="2213303"/>
                  </a:cubicBezTo>
                  <a:cubicBezTo>
                    <a:pt x="2235568" y="2220942"/>
                    <a:pt x="2237308" y="2164413"/>
                    <a:pt x="2247751" y="2170524"/>
                  </a:cubicBezTo>
                  <a:cubicBezTo>
                    <a:pt x="2263416" y="2179691"/>
                    <a:pt x="2259935" y="2170524"/>
                    <a:pt x="2275599" y="2178163"/>
                  </a:cubicBezTo>
                  <a:cubicBezTo>
                    <a:pt x="2287782" y="2182747"/>
                    <a:pt x="2282561" y="2165941"/>
                    <a:pt x="2296484" y="2168996"/>
                  </a:cubicBezTo>
                  <a:cubicBezTo>
                    <a:pt x="2298225" y="2168996"/>
                    <a:pt x="2319111" y="2181219"/>
                    <a:pt x="2319111" y="2179691"/>
                  </a:cubicBezTo>
                  <a:cubicBezTo>
                    <a:pt x="2327813" y="2175108"/>
                    <a:pt x="2336515" y="2129273"/>
                    <a:pt x="2345218" y="2130801"/>
                  </a:cubicBezTo>
                  <a:cubicBezTo>
                    <a:pt x="2362622" y="2135384"/>
                    <a:pt x="2378287" y="2132328"/>
                    <a:pt x="2393951" y="2126217"/>
                  </a:cubicBezTo>
                  <a:cubicBezTo>
                    <a:pt x="2402653" y="2123162"/>
                    <a:pt x="2416577" y="2112467"/>
                    <a:pt x="2423539" y="2117050"/>
                  </a:cubicBezTo>
                  <a:cubicBezTo>
                    <a:pt x="2435722" y="2124689"/>
                    <a:pt x="2447906" y="2127745"/>
                    <a:pt x="2461829" y="2129273"/>
                  </a:cubicBezTo>
                  <a:cubicBezTo>
                    <a:pt x="2463570" y="2129273"/>
                    <a:pt x="2465311" y="2130801"/>
                    <a:pt x="2467051" y="2132328"/>
                  </a:cubicBezTo>
                  <a:cubicBezTo>
                    <a:pt x="2472272" y="2138440"/>
                    <a:pt x="2496639" y="2121634"/>
                    <a:pt x="2501860" y="2127745"/>
                  </a:cubicBezTo>
                  <a:cubicBezTo>
                    <a:pt x="2508822" y="2136912"/>
                    <a:pt x="2515784" y="2146079"/>
                    <a:pt x="2522746" y="2153718"/>
                  </a:cubicBezTo>
                  <a:cubicBezTo>
                    <a:pt x="2526227" y="2156774"/>
                    <a:pt x="2531448" y="2158302"/>
                    <a:pt x="2533189" y="2161357"/>
                  </a:cubicBezTo>
                  <a:cubicBezTo>
                    <a:pt x="2534929" y="2168996"/>
                    <a:pt x="2538410" y="2172052"/>
                    <a:pt x="2547113" y="2172052"/>
                  </a:cubicBezTo>
                  <a:cubicBezTo>
                    <a:pt x="2552334" y="2172052"/>
                    <a:pt x="2557556" y="2173580"/>
                    <a:pt x="2561037" y="2176635"/>
                  </a:cubicBezTo>
                  <a:cubicBezTo>
                    <a:pt x="2569739" y="2181219"/>
                    <a:pt x="2576701" y="2185802"/>
                    <a:pt x="2583662" y="2190386"/>
                  </a:cubicBezTo>
                  <a:cubicBezTo>
                    <a:pt x="2592365" y="2194969"/>
                    <a:pt x="2601067" y="2199553"/>
                    <a:pt x="2604548" y="2207192"/>
                  </a:cubicBezTo>
                  <a:cubicBezTo>
                    <a:pt x="2606289" y="2210247"/>
                    <a:pt x="2608029" y="2211775"/>
                    <a:pt x="2609770" y="2213303"/>
                  </a:cubicBezTo>
                  <a:cubicBezTo>
                    <a:pt x="2616732" y="2219415"/>
                    <a:pt x="2623694" y="2223998"/>
                    <a:pt x="2630656" y="2230109"/>
                  </a:cubicBezTo>
                  <a:cubicBezTo>
                    <a:pt x="2641098" y="2237749"/>
                    <a:pt x="2649801" y="2246915"/>
                    <a:pt x="2660244" y="2254554"/>
                  </a:cubicBezTo>
                  <a:cubicBezTo>
                    <a:pt x="2663724" y="2256082"/>
                    <a:pt x="2667205" y="2259138"/>
                    <a:pt x="2670686" y="2260666"/>
                  </a:cubicBezTo>
                  <a:cubicBezTo>
                    <a:pt x="2677648" y="2263721"/>
                    <a:pt x="2684610" y="2266777"/>
                    <a:pt x="2689832" y="2271361"/>
                  </a:cubicBezTo>
                  <a:cubicBezTo>
                    <a:pt x="2695053" y="2275944"/>
                    <a:pt x="2719420" y="2248443"/>
                    <a:pt x="2722901" y="2254554"/>
                  </a:cubicBezTo>
                  <a:cubicBezTo>
                    <a:pt x="2722901" y="2256082"/>
                    <a:pt x="2724641" y="2256082"/>
                    <a:pt x="2726382" y="2256082"/>
                  </a:cubicBezTo>
                  <a:cubicBezTo>
                    <a:pt x="2736824" y="2263721"/>
                    <a:pt x="2747267" y="2260666"/>
                    <a:pt x="2757710" y="2257610"/>
                  </a:cubicBezTo>
                  <a:cubicBezTo>
                    <a:pt x="2761191" y="2256082"/>
                    <a:pt x="2764672" y="2254554"/>
                    <a:pt x="2766412" y="2256082"/>
                  </a:cubicBezTo>
                  <a:cubicBezTo>
                    <a:pt x="2778596" y="2260666"/>
                    <a:pt x="2787298" y="2271361"/>
                    <a:pt x="2802962" y="2272888"/>
                  </a:cubicBezTo>
                  <a:cubicBezTo>
                    <a:pt x="2802962" y="2272888"/>
                    <a:pt x="2804703" y="2272888"/>
                    <a:pt x="2804703" y="2274416"/>
                  </a:cubicBezTo>
                  <a:cubicBezTo>
                    <a:pt x="2808184" y="2283583"/>
                    <a:pt x="2818627" y="2283583"/>
                    <a:pt x="2827329" y="2285111"/>
                  </a:cubicBezTo>
                  <a:cubicBezTo>
                    <a:pt x="2832550" y="2285111"/>
                    <a:pt x="2837772" y="2286639"/>
                    <a:pt x="2841253" y="2288167"/>
                  </a:cubicBezTo>
                  <a:cubicBezTo>
                    <a:pt x="2851696" y="2292750"/>
                    <a:pt x="2862138" y="2298861"/>
                    <a:pt x="2874322" y="2301917"/>
                  </a:cubicBezTo>
                  <a:cubicBezTo>
                    <a:pt x="2889986" y="2306501"/>
                    <a:pt x="2905650" y="2309556"/>
                    <a:pt x="2917834" y="2317195"/>
                  </a:cubicBezTo>
                  <a:cubicBezTo>
                    <a:pt x="2919574" y="2317195"/>
                    <a:pt x="2921315" y="2317195"/>
                    <a:pt x="2921315" y="2318723"/>
                  </a:cubicBezTo>
                  <a:cubicBezTo>
                    <a:pt x="2926536" y="2321779"/>
                    <a:pt x="2935239" y="2323306"/>
                    <a:pt x="2938719" y="2327890"/>
                  </a:cubicBezTo>
                  <a:cubicBezTo>
                    <a:pt x="2943941" y="2337057"/>
                    <a:pt x="2957864" y="2335529"/>
                    <a:pt x="2964826" y="2343168"/>
                  </a:cubicBezTo>
                  <a:lnTo>
                    <a:pt x="2966567" y="2343168"/>
                  </a:lnTo>
                  <a:cubicBezTo>
                    <a:pt x="2973529" y="2343168"/>
                    <a:pt x="2980491" y="2344696"/>
                    <a:pt x="2989193" y="2344696"/>
                  </a:cubicBezTo>
                  <a:cubicBezTo>
                    <a:pt x="2992674" y="2343168"/>
                    <a:pt x="2997895" y="2340113"/>
                    <a:pt x="3001376" y="2340113"/>
                  </a:cubicBezTo>
                  <a:cubicBezTo>
                    <a:pt x="3017041" y="2344696"/>
                    <a:pt x="3032705" y="2344696"/>
                    <a:pt x="3043148" y="2332474"/>
                  </a:cubicBezTo>
                  <a:cubicBezTo>
                    <a:pt x="3044888" y="2330946"/>
                    <a:pt x="3048369" y="2330946"/>
                    <a:pt x="3051850" y="2330946"/>
                  </a:cubicBezTo>
                  <a:lnTo>
                    <a:pt x="3065774" y="2330946"/>
                  </a:lnTo>
                  <a:cubicBezTo>
                    <a:pt x="3081438" y="2327890"/>
                    <a:pt x="3095362" y="2324834"/>
                    <a:pt x="3111026" y="2323306"/>
                  </a:cubicBezTo>
                  <a:cubicBezTo>
                    <a:pt x="3117988" y="2321779"/>
                    <a:pt x="3126691" y="2324834"/>
                    <a:pt x="3133652" y="2326362"/>
                  </a:cubicBezTo>
                  <a:cubicBezTo>
                    <a:pt x="3140614" y="2327890"/>
                    <a:pt x="3147576" y="2327890"/>
                    <a:pt x="3154538" y="2327890"/>
                  </a:cubicBezTo>
                  <a:cubicBezTo>
                    <a:pt x="3163240" y="2327890"/>
                    <a:pt x="3170202" y="2324834"/>
                    <a:pt x="3178905" y="2324834"/>
                  </a:cubicBezTo>
                  <a:cubicBezTo>
                    <a:pt x="3185867" y="2323306"/>
                    <a:pt x="3194569" y="2323306"/>
                    <a:pt x="3201531" y="2321779"/>
                  </a:cubicBezTo>
                  <a:cubicBezTo>
                    <a:pt x="3217195" y="2318723"/>
                    <a:pt x="3231119" y="2315667"/>
                    <a:pt x="3246783" y="2314140"/>
                  </a:cubicBezTo>
                  <a:cubicBezTo>
                    <a:pt x="3257226" y="2262194"/>
                    <a:pt x="3255486" y="2201080"/>
                    <a:pt x="3255486" y="2138440"/>
                  </a:cubicBezTo>
                  <a:close/>
                </a:path>
              </a:pathLst>
            </a:custGeom>
            <a:blipFill>
              <a:blip r:embed="rId5"/>
              <a:stretch>
                <a:fillRect l="-5705" r="-5705"/>
              </a:stretch>
            </a:blipFill>
          </p:spPr>
        </p:sp>
      </p:grpSp>
      <p:sp>
        <p:nvSpPr>
          <p:cNvPr id="11" name="Freeform 11"/>
          <p:cNvSpPr/>
          <p:nvPr/>
        </p:nvSpPr>
        <p:spPr>
          <a:xfrm rot="-296991">
            <a:off x="858620" y="957126"/>
            <a:ext cx="10442367" cy="5196195"/>
          </a:xfrm>
          <a:custGeom>
            <a:avLst/>
            <a:gdLst/>
            <a:ahLst/>
            <a:cxnLst/>
            <a:rect l="l" t="t" r="r" b="b"/>
            <a:pathLst>
              <a:path w="15663551" h="7794293">
                <a:moveTo>
                  <a:pt x="0" y="0"/>
                </a:moveTo>
                <a:lnTo>
                  <a:pt x="15663550" y="0"/>
                </a:lnTo>
                <a:lnTo>
                  <a:pt x="15663550" y="7794293"/>
                </a:lnTo>
                <a:lnTo>
                  <a:pt x="0" y="7794293"/>
                </a:lnTo>
                <a:lnTo>
                  <a:pt x="0" y="0"/>
                </a:lnTo>
                <a:close/>
              </a:path>
            </a:pathLst>
          </a:custGeom>
          <a:blipFill>
            <a:blip r:embed="rId6"/>
            <a:stretch>
              <a:fillRect t="-14575" b="-14575"/>
            </a:stretch>
          </a:blipFill>
        </p:spPr>
      </p:sp>
      <p:sp>
        <p:nvSpPr>
          <p:cNvPr id="12" name="Freeform 12"/>
          <p:cNvSpPr/>
          <p:nvPr/>
        </p:nvSpPr>
        <p:spPr>
          <a:xfrm rot="-2700000">
            <a:off x="-2014423" y="1361566"/>
            <a:ext cx="3411444" cy="848597"/>
          </a:xfrm>
          <a:custGeom>
            <a:avLst/>
            <a:gdLst/>
            <a:ahLst/>
            <a:cxnLst/>
            <a:rect l="l" t="t" r="r" b="b"/>
            <a:pathLst>
              <a:path w="5117166" h="1272895">
                <a:moveTo>
                  <a:pt x="0" y="0"/>
                </a:moveTo>
                <a:lnTo>
                  <a:pt x="5117167" y="0"/>
                </a:lnTo>
                <a:lnTo>
                  <a:pt x="5117167" y="1272895"/>
                </a:lnTo>
                <a:lnTo>
                  <a:pt x="0" y="1272895"/>
                </a:lnTo>
                <a:lnTo>
                  <a:pt x="0" y="0"/>
                </a:lnTo>
                <a:close/>
              </a:path>
            </a:pathLst>
          </a:custGeom>
          <a:blipFill>
            <a:blip r:embed="rId7"/>
            <a:stretch>
              <a:fillRect/>
            </a:stretch>
          </a:blipFill>
        </p:spPr>
      </p:sp>
      <p:sp>
        <p:nvSpPr>
          <p:cNvPr id="13" name="Freeform 13"/>
          <p:cNvSpPr/>
          <p:nvPr/>
        </p:nvSpPr>
        <p:spPr>
          <a:xfrm rot="-3569674">
            <a:off x="-1623682" y="-719025"/>
            <a:ext cx="2629961" cy="2583937"/>
          </a:xfrm>
          <a:custGeom>
            <a:avLst/>
            <a:gdLst/>
            <a:ahLst/>
            <a:cxnLst/>
            <a:rect l="l" t="t" r="r" b="b"/>
            <a:pathLst>
              <a:path w="3944942" h="3875906">
                <a:moveTo>
                  <a:pt x="0" y="0"/>
                </a:moveTo>
                <a:lnTo>
                  <a:pt x="3944943" y="0"/>
                </a:lnTo>
                <a:lnTo>
                  <a:pt x="3944943" y="3875906"/>
                </a:lnTo>
                <a:lnTo>
                  <a:pt x="0" y="3875906"/>
                </a:lnTo>
                <a:lnTo>
                  <a:pt x="0" y="0"/>
                </a:lnTo>
                <a:close/>
              </a:path>
            </a:pathLst>
          </a:custGeom>
          <a:blipFill>
            <a:blip r:embed="rId8"/>
            <a:stretch>
              <a:fillRect/>
            </a:stretch>
          </a:blipFill>
        </p:spPr>
      </p:sp>
      <p:sp>
        <p:nvSpPr>
          <p:cNvPr id="14" name="Freeform 14"/>
          <p:cNvSpPr/>
          <p:nvPr/>
        </p:nvSpPr>
        <p:spPr>
          <a:xfrm rot="1025603">
            <a:off x="-972341" y="4812613"/>
            <a:ext cx="2679457" cy="4090775"/>
          </a:xfrm>
          <a:custGeom>
            <a:avLst/>
            <a:gdLst/>
            <a:ahLst/>
            <a:cxnLst/>
            <a:rect l="l" t="t" r="r" b="b"/>
            <a:pathLst>
              <a:path w="4019186" h="6136162">
                <a:moveTo>
                  <a:pt x="0" y="0"/>
                </a:moveTo>
                <a:lnTo>
                  <a:pt x="4019186" y="0"/>
                </a:lnTo>
                <a:lnTo>
                  <a:pt x="4019186" y="6136162"/>
                </a:lnTo>
                <a:lnTo>
                  <a:pt x="0" y="6136162"/>
                </a:lnTo>
                <a:lnTo>
                  <a:pt x="0" y="0"/>
                </a:lnTo>
                <a:close/>
              </a:path>
            </a:pathLst>
          </a:custGeom>
          <a:blipFill>
            <a:blip r:embed="rId9"/>
            <a:stretch>
              <a:fillRect/>
            </a:stretch>
          </a:blipFill>
        </p:spPr>
      </p:sp>
      <p:sp>
        <p:nvSpPr>
          <p:cNvPr id="15" name="Freeform 15"/>
          <p:cNvSpPr/>
          <p:nvPr/>
        </p:nvSpPr>
        <p:spPr>
          <a:xfrm>
            <a:off x="10415716" y="5019081"/>
            <a:ext cx="2212339" cy="2698547"/>
          </a:xfrm>
          <a:custGeom>
            <a:avLst/>
            <a:gdLst/>
            <a:ahLst/>
            <a:cxnLst/>
            <a:rect l="l" t="t" r="r" b="b"/>
            <a:pathLst>
              <a:path w="3318508" h="4047821">
                <a:moveTo>
                  <a:pt x="0" y="0"/>
                </a:moveTo>
                <a:lnTo>
                  <a:pt x="3318509" y="0"/>
                </a:lnTo>
                <a:lnTo>
                  <a:pt x="3318509" y="4047821"/>
                </a:lnTo>
                <a:lnTo>
                  <a:pt x="0" y="4047821"/>
                </a:lnTo>
                <a:lnTo>
                  <a:pt x="0" y="0"/>
                </a:lnTo>
                <a:close/>
              </a:path>
            </a:pathLst>
          </a:custGeom>
          <a:blipFill>
            <a:blip r:embed="rId10"/>
            <a:stretch>
              <a:fillRect/>
            </a:stretch>
          </a:blipFill>
        </p:spPr>
      </p:sp>
      <p:sp>
        <p:nvSpPr>
          <p:cNvPr id="16" name="TextBox 16"/>
          <p:cNvSpPr txBox="1"/>
          <p:nvPr/>
        </p:nvSpPr>
        <p:spPr>
          <a:xfrm rot="-295103">
            <a:off x="750353" y="2360377"/>
            <a:ext cx="10675233" cy="3430270"/>
          </a:xfrm>
          <a:prstGeom prst="rect">
            <a:avLst/>
          </a:prstGeom>
        </p:spPr>
        <p:txBody>
          <a:bodyPr lIns="0" tIns="0" rIns="0" bIns="0" rtlCol="0" anchor="t">
            <a:spAutoFit/>
          </a:bodyPr>
          <a:lstStyle/>
          <a:p>
            <a:pPr algn="ctr">
              <a:lnSpc>
                <a:spcPts val="13375"/>
              </a:lnSpc>
            </a:pPr>
            <a:r>
              <a:rPr lang="en-US" sz="9095">
                <a:solidFill>
                  <a:srgbClr val="605048"/>
                </a:solidFill>
                <a:latin typeface="Carelia" panose="00000500000000000000"/>
                <a:ea typeface="Carelia" panose="00000500000000000000"/>
                <a:cs typeface="Carelia" panose="00000500000000000000"/>
                <a:sym typeface="Carelia" panose="00000500000000000000"/>
              </a:rPr>
              <a:t>cảm ơn cô và các bạn đã nghe</a:t>
            </a:r>
          </a:p>
        </p:txBody>
      </p:sp>
      <p:sp>
        <p:nvSpPr>
          <p:cNvPr id="17" name="Freeform 17"/>
          <p:cNvSpPr/>
          <p:nvPr/>
        </p:nvSpPr>
        <p:spPr>
          <a:xfrm rot="27259">
            <a:off x="5250931" y="688419"/>
            <a:ext cx="663286" cy="675960"/>
          </a:xfrm>
          <a:custGeom>
            <a:avLst/>
            <a:gdLst/>
            <a:ahLst/>
            <a:cxnLst/>
            <a:rect l="l" t="t" r="r" b="b"/>
            <a:pathLst>
              <a:path w="994929" h="1013940">
                <a:moveTo>
                  <a:pt x="0" y="0"/>
                </a:moveTo>
                <a:lnTo>
                  <a:pt x="994929" y="0"/>
                </a:lnTo>
                <a:lnTo>
                  <a:pt x="994929" y="1013940"/>
                </a:lnTo>
                <a:lnTo>
                  <a:pt x="0" y="1013940"/>
                </a:lnTo>
                <a:lnTo>
                  <a:pt x="0" y="0"/>
                </a:lnTo>
                <a:close/>
              </a:path>
            </a:pathLst>
          </a:custGeom>
          <a:blipFill>
            <a:blip r:embed="rId11"/>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6442" y="-146887"/>
            <a:ext cx="11331000" cy="7093206"/>
            <a:chOff x="0" y="0"/>
            <a:chExt cx="4572000" cy="2862072"/>
          </a:xfrm>
        </p:grpSpPr>
        <p:sp>
          <p:nvSpPr>
            <p:cNvPr id="3" name="Freeform 3"/>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2"/>
              <a:stretch>
                <a:fillRect l="-3924" r="-3924"/>
              </a:stretch>
            </a:blipFill>
          </p:spPr>
        </p:sp>
        <p:sp>
          <p:nvSpPr>
            <p:cNvPr id="4" name="Freeform 4"/>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5" name="Group 5"/>
          <p:cNvGrpSpPr/>
          <p:nvPr/>
        </p:nvGrpSpPr>
        <p:grpSpPr>
          <a:xfrm>
            <a:off x="0" y="0"/>
            <a:ext cx="12192000" cy="439278"/>
            <a:chOff x="0" y="0"/>
            <a:chExt cx="4816593" cy="173542"/>
          </a:xfrm>
        </p:grpSpPr>
        <p:sp>
          <p:nvSpPr>
            <p:cNvPr id="6" name="Freeform 6"/>
            <p:cNvSpPr/>
            <p:nvPr/>
          </p:nvSpPr>
          <p:spPr>
            <a:xfrm>
              <a:off x="0" y="0"/>
              <a:ext cx="4816592" cy="173542"/>
            </a:xfrm>
            <a:custGeom>
              <a:avLst/>
              <a:gdLst/>
              <a:ahLst/>
              <a:cxnLst/>
              <a:rect l="l" t="t" r="r" b="b"/>
              <a:pathLst>
                <a:path w="4816592" h="173542">
                  <a:moveTo>
                    <a:pt x="0" y="0"/>
                  </a:moveTo>
                  <a:lnTo>
                    <a:pt x="4816592" y="0"/>
                  </a:lnTo>
                  <a:lnTo>
                    <a:pt x="4816592" y="173542"/>
                  </a:lnTo>
                  <a:lnTo>
                    <a:pt x="0" y="173542"/>
                  </a:lnTo>
                  <a:close/>
                </a:path>
              </a:pathLst>
            </a:custGeom>
            <a:solidFill>
              <a:srgbClr val="BC6C25"/>
            </a:solidFill>
          </p:spPr>
        </p:sp>
        <p:sp>
          <p:nvSpPr>
            <p:cNvPr id="7" name="TextBox 7"/>
            <p:cNvSpPr txBox="1"/>
            <p:nvPr/>
          </p:nvSpPr>
          <p:spPr>
            <a:xfrm>
              <a:off x="0" y="-38100"/>
              <a:ext cx="4816593" cy="211642"/>
            </a:xfrm>
            <a:prstGeom prst="rect">
              <a:avLst/>
            </a:prstGeom>
          </p:spPr>
          <p:txBody>
            <a:bodyPr lIns="33866" tIns="33866" rIns="33866" bIns="33866" rtlCol="0" anchor="ctr"/>
            <a:lstStyle/>
            <a:p>
              <a:pPr algn="ctr">
                <a:lnSpc>
                  <a:spcPts val="2100"/>
                </a:lnSpc>
              </a:pPr>
              <a:endParaRPr sz="1200"/>
            </a:p>
          </p:txBody>
        </p:sp>
      </p:grpSp>
      <p:grpSp>
        <p:nvGrpSpPr>
          <p:cNvPr id="8" name="Group 8"/>
          <p:cNvGrpSpPr/>
          <p:nvPr/>
        </p:nvGrpSpPr>
        <p:grpSpPr>
          <a:xfrm>
            <a:off x="0" y="8778"/>
            <a:ext cx="4377269" cy="1267295"/>
            <a:chOff x="0" y="0"/>
            <a:chExt cx="1729291" cy="500660"/>
          </a:xfrm>
        </p:grpSpPr>
        <p:sp>
          <p:nvSpPr>
            <p:cNvPr id="9" name="Freeform 9"/>
            <p:cNvSpPr/>
            <p:nvPr/>
          </p:nvSpPr>
          <p:spPr>
            <a:xfrm>
              <a:off x="0" y="0"/>
              <a:ext cx="1729292" cy="500660"/>
            </a:xfrm>
            <a:custGeom>
              <a:avLst/>
              <a:gdLst/>
              <a:ahLst/>
              <a:cxnLst/>
              <a:rect l="l" t="t" r="r" b="b"/>
              <a:pathLst>
                <a:path w="1729292" h="500660">
                  <a:moveTo>
                    <a:pt x="0" y="0"/>
                  </a:moveTo>
                  <a:lnTo>
                    <a:pt x="1729292" y="0"/>
                  </a:lnTo>
                  <a:lnTo>
                    <a:pt x="1729292" y="500660"/>
                  </a:lnTo>
                  <a:lnTo>
                    <a:pt x="0" y="500660"/>
                  </a:lnTo>
                  <a:close/>
                </a:path>
              </a:pathLst>
            </a:custGeom>
            <a:solidFill>
              <a:srgbClr val="BC6C25"/>
            </a:solidFill>
            <a:ln cap="sq">
              <a:noFill/>
              <a:prstDash val="solid"/>
              <a:miter/>
            </a:ln>
          </p:spPr>
        </p:sp>
        <p:sp>
          <p:nvSpPr>
            <p:cNvPr id="10" name="TextBox 10"/>
            <p:cNvSpPr txBox="1"/>
            <p:nvPr/>
          </p:nvSpPr>
          <p:spPr>
            <a:xfrm>
              <a:off x="0" y="-38100"/>
              <a:ext cx="1729291" cy="538760"/>
            </a:xfrm>
            <a:prstGeom prst="rect">
              <a:avLst/>
            </a:prstGeom>
          </p:spPr>
          <p:txBody>
            <a:bodyPr lIns="33866" tIns="33866" rIns="33866" bIns="33866" rtlCol="0" anchor="ctr"/>
            <a:lstStyle/>
            <a:p>
              <a:pPr algn="ctr">
                <a:lnSpc>
                  <a:spcPts val="2100"/>
                </a:lnSpc>
              </a:pPr>
              <a:endParaRPr sz="1200"/>
            </a:p>
          </p:txBody>
        </p:sp>
      </p:grpSp>
      <p:grpSp>
        <p:nvGrpSpPr>
          <p:cNvPr id="11" name="Group 11"/>
          <p:cNvGrpSpPr/>
          <p:nvPr/>
        </p:nvGrpSpPr>
        <p:grpSpPr>
          <a:xfrm>
            <a:off x="0" y="6427500"/>
            <a:ext cx="12192000" cy="430500"/>
            <a:chOff x="0" y="0"/>
            <a:chExt cx="4816593" cy="170074"/>
          </a:xfrm>
        </p:grpSpPr>
        <p:sp>
          <p:nvSpPr>
            <p:cNvPr id="12" name="Freeform 12"/>
            <p:cNvSpPr/>
            <p:nvPr/>
          </p:nvSpPr>
          <p:spPr>
            <a:xfrm>
              <a:off x="0" y="0"/>
              <a:ext cx="4816592" cy="170074"/>
            </a:xfrm>
            <a:custGeom>
              <a:avLst/>
              <a:gdLst/>
              <a:ahLst/>
              <a:cxnLst/>
              <a:rect l="l" t="t" r="r" b="b"/>
              <a:pathLst>
                <a:path w="4816592" h="170074">
                  <a:moveTo>
                    <a:pt x="0" y="0"/>
                  </a:moveTo>
                  <a:lnTo>
                    <a:pt x="4816592" y="0"/>
                  </a:lnTo>
                  <a:lnTo>
                    <a:pt x="4816592" y="170074"/>
                  </a:lnTo>
                  <a:lnTo>
                    <a:pt x="0" y="170074"/>
                  </a:lnTo>
                  <a:close/>
                </a:path>
              </a:pathLst>
            </a:custGeom>
            <a:solidFill>
              <a:srgbClr val="BC6C25"/>
            </a:solidFill>
          </p:spPr>
        </p:sp>
        <p:sp>
          <p:nvSpPr>
            <p:cNvPr id="13" name="TextBox 13"/>
            <p:cNvSpPr txBox="1"/>
            <p:nvPr/>
          </p:nvSpPr>
          <p:spPr>
            <a:xfrm>
              <a:off x="0" y="-38100"/>
              <a:ext cx="4816593" cy="208174"/>
            </a:xfrm>
            <a:prstGeom prst="rect">
              <a:avLst/>
            </a:prstGeom>
          </p:spPr>
          <p:txBody>
            <a:bodyPr lIns="33866" tIns="33866" rIns="33866" bIns="33866" rtlCol="0" anchor="ctr"/>
            <a:lstStyle/>
            <a:p>
              <a:pPr algn="ctr">
                <a:lnSpc>
                  <a:spcPts val="2100"/>
                </a:lnSpc>
              </a:pPr>
              <a:endParaRPr sz="1200"/>
            </a:p>
          </p:txBody>
        </p:sp>
      </p:grpSp>
      <p:grpSp>
        <p:nvGrpSpPr>
          <p:cNvPr id="14" name="Group 14"/>
          <p:cNvGrpSpPr/>
          <p:nvPr/>
        </p:nvGrpSpPr>
        <p:grpSpPr>
          <a:xfrm>
            <a:off x="3051051" y="4676443"/>
            <a:ext cx="9140949" cy="2181557"/>
            <a:chOff x="0" y="0"/>
            <a:chExt cx="3611239" cy="861849"/>
          </a:xfrm>
        </p:grpSpPr>
        <p:sp>
          <p:nvSpPr>
            <p:cNvPr id="15" name="Freeform 15"/>
            <p:cNvSpPr/>
            <p:nvPr/>
          </p:nvSpPr>
          <p:spPr>
            <a:xfrm>
              <a:off x="0" y="0"/>
              <a:ext cx="3611239" cy="861850"/>
            </a:xfrm>
            <a:custGeom>
              <a:avLst/>
              <a:gdLst/>
              <a:ahLst/>
              <a:cxnLst/>
              <a:rect l="l" t="t" r="r" b="b"/>
              <a:pathLst>
                <a:path w="3611239" h="861850">
                  <a:moveTo>
                    <a:pt x="0" y="0"/>
                  </a:moveTo>
                  <a:lnTo>
                    <a:pt x="3611239" y="0"/>
                  </a:lnTo>
                  <a:lnTo>
                    <a:pt x="3611239" y="861850"/>
                  </a:lnTo>
                  <a:lnTo>
                    <a:pt x="0" y="861850"/>
                  </a:lnTo>
                  <a:close/>
                </a:path>
              </a:pathLst>
            </a:custGeom>
            <a:solidFill>
              <a:srgbClr val="BC6C25"/>
            </a:solidFill>
            <a:ln cap="sq">
              <a:noFill/>
              <a:prstDash val="solid"/>
              <a:miter/>
            </a:ln>
          </p:spPr>
        </p:sp>
        <p:sp>
          <p:nvSpPr>
            <p:cNvPr id="16" name="TextBox 16"/>
            <p:cNvSpPr txBox="1"/>
            <p:nvPr/>
          </p:nvSpPr>
          <p:spPr>
            <a:xfrm>
              <a:off x="0" y="-38100"/>
              <a:ext cx="3611239" cy="899949"/>
            </a:xfrm>
            <a:prstGeom prst="rect">
              <a:avLst/>
            </a:prstGeom>
          </p:spPr>
          <p:txBody>
            <a:bodyPr lIns="33866" tIns="33866" rIns="33866" bIns="33866" rtlCol="0" anchor="ctr"/>
            <a:lstStyle/>
            <a:p>
              <a:pPr algn="ctr">
                <a:lnSpc>
                  <a:spcPts val="2100"/>
                </a:lnSpc>
              </a:pPr>
              <a:endParaRPr sz="1200"/>
            </a:p>
          </p:txBody>
        </p:sp>
      </p:grpSp>
      <p:sp>
        <p:nvSpPr>
          <p:cNvPr id="17" name="TextBox 17"/>
          <p:cNvSpPr txBox="1"/>
          <p:nvPr/>
        </p:nvSpPr>
        <p:spPr>
          <a:xfrm>
            <a:off x="4561682" y="5545912"/>
            <a:ext cx="7187118" cy="2545080"/>
          </a:xfrm>
          <a:prstGeom prst="rect">
            <a:avLst/>
          </a:prstGeom>
        </p:spPr>
        <p:txBody>
          <a:bodyPr lIns="0" tIns="0" rIns="0" bIns="0" rtlCol="0" anchor="t">
            <a:spAutoFit/>
          </a:bodyPr>
          <a:lstStyle/>
          <a:p>
            <a:pPr algn="just">
              <a:lnSpc>
                <a:spcPts val="9925"/>
              </a:lnSpc>
            </a:pPr>
            <a:r>
              <a:rPr lang="en-US" sz="6965" spc="-250">
                <a:solidFill>
                  <a:srgbClr val="F4EFD5"/>
                </a:solidFill>
                <a:latin typeface="Cabin" panose="00000500000000000000"/>
                <a:ea typeface="Cabin" panose="00000500000000000000"/>
                <a:cs typeface="Cabin" panose="00000500000000000000"/>
                <a:sym typeface="Cabin" panose="00000500000000000000"/>
              </a:rPr>
              <a:t> ĂN MINH ĐẠI VIỆT</a:t>
            </a:r>
          </a:p>
        </p:txBody>
      </p:sp>
      <p:sp>
        <p:nvSpPr>
          <p:cNvPr id="19" name="TextBox 19"/>
          <p:cNvSpPr txBox="1"/>
          <p:nvPr/>
        </p:nvSpPr>
        <p:spPr>
          <a:xfrm>
            <a:off x="407354" y="452214"/>
            <a:ext cx="3805302" cy="1082040"/>
          </a:xfrm>
          <a:prstGeom prst="rect">
            <a:avLst/>
          </a:prstGeom>
        </p:spPr>
        <p:txBody>
          <a:bodyPr lIns="0" tIns="0" rIns="0" bIns="0" rtlCol="0" anchor="t">
            <a:spAutoFit/>
          </a:bodyPr>
          <a:lstStyle/>
          <a:p>
            <a:pPr algn="l">
              <a:lnSpc>
                <a:spcPts val="8440"/>
              </a:lnSpc>
            </a:pPr>
            <a:r>
              <a:rPr lang="en-US" sz="4465">
                <a:solidFill>
                  <a:srgbClr val="F4EFD5"/>
                </a:solidFill>
                <a:latin typeface="Cabin" panose="00000500000000000000"/>
                <a:ea typeface="Cabin" panose="00000500000000000000"/>
                <a:cs typeface="Cabin" panose="00000500000000000000"/>
                <a:sym typeface="Cabin" panose="00000500000000000000"/>
              </a:rPr>
              <a:t>NHÓM 4</a:t>
            </a:r>
          </a:p>
        </p:txBody>
      </p:sp>
      <p:sp>
        <p:nvSpPr>
          <p:cNvPr id="20" name="Freeform 20"/>
          <p:cNvSpPr/>
          <p:nvPr/>
        </p:nvSpPr>
        <p:spPr>
          <a:xfrm>
            <a:off x="3393550" y="3460210"/>
            <a:ext cx="472794" cy="472794"/>
          </a:xfrm>
          <a:custGeom>
            <a:avLst/>
            <a:gdLst/>
            <a:ahLst/>
            <a:cxnLst/>
            <a:rect l="l" t="t" r="r" b="b"/>
            <a:pathLst>
              <a:path w="709191" h="709191">
                <a:moveTo>
                  <a:pt x="0" y="0"/>
                </a:moveTo>
                <a:lnTo>
                  <a:pt x="709191" y="0"/>
                </a:lnTo>
                <a:lnTo>
                  <a:pt x="709191" y="709191"/>
                </a:lnTo>
                <a:lnTo>
                  <a:pt x="0" y="7091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2301517" y="1615799"/>
            <a:ext cx="301161" cy="301161"/>
          </a:xfrm>
          <a:custGeom>
            <a:avLst/>
            <a:gdLst/>
            <a:ahLst/>
            <a:cxnLst/>
            <a:rect l="l" t="t" r="r" b="b"/>
            <a:pathLst>
              <a:path w="451741" h="451741">
                <a:moveTo>
                  <a:pt x="0" y="0"/>
                </a:moveTo>
                <a:lnTo>
                  <a:pt x="451741" y="0"/>
                </a:lnTo>
                <a:lnTo>
                  <a:pt x="451741" y="451741"/>
                </a:lnTo>
                <a:lnTo>
                  <a:pt x="0" y="451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8081419" y="3769873"/>
            <a:ext cx="330716" cy="330716"/>
          </a:xfrm>
          <a:custGeom>
            <a:avLst/>
            <a:gdLst/>
            <a:ahLst/>
            <a:cxnLst/>
            <a:rect l="l" t="t" r="r" b="b"/>
            <a:pathLst>
              <a:path w="496074" h="496074">
                <a:moveTo>
                  <a:pt x="0" y="0"/>
                </a:moveTo>
                <a:lnTo>
                  <a:pt x="496074" y="0"/>
                </a:lnTo>
                <a:lnTo>
                  <a:pt x="496074" y="496073"/>
                </a:lnTo>
                <a:lnTo>
                  <a:pt x="0" y="4960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0" y="0"/>
            <a:ext cx="380537" cy="380537"/>
          </a:xfrm>
          <a:custGeom>
            <a:avLst/>
            <a:gdLst/>
            <a:ahLst/>
            <a:cxnLst/>
            <a:rect l="l" t="t" r="r" b="b"/>
            <a:pathLst>
              <a:path w="570805" h="570805">
                <a:moveTo>
                  <a:pt x="0" y="0"/>
                </a:moveTo>
                <a:lnTo>
                  <a:pt x="570805" y="0"/>
                </a:lnTo>
                <a:lnTo>
                  <a:pt x="570805" y="570805"/>
                </a:lnTo>
                <a:lnTo>
                  <a:pt x="0" y="570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11423193" y="4100589"/>
            <a:ext cx="1790860" cy="1693177"/>
          </a:xfrm>
          <a:custGeom>
            <a:avLst/>
            <a:gdLst/>
            <a:ahLst/>
            <a:cxnLst/>
            <a:rect l="l" t="t" r="r" b="b"/>
            <a:pathLst>
              <a:path w="2686290" h="2539766">
                <a:moveTo>
                  <a:pt x="0" y="0"/>
                </a:moveTo>
                <a:lnTo>
                  <a:pt x="2686290" y="0"/>
                </a:lnTo>
                <a:lnTo>
                  <a:pt x="2686290" y="2539766"/>
                </a:lnTo>
                <a:lnTo>
                  <a:pt x="0" y="2539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7069367" y="816196"/>
            <a:ext cx="459877" cy="459877"/>
          </a:xfrm>
          <a:custGeom>
            <a:avLst/>
            <a:gdLst/>
            <a:ahLst/>
            <a:cxnLst/>
            <a:rect l="l" t="t" r="r" b="b"/>
            <a:pathLst>
              <a:path w="689815" h="689815">
                <a:moveTo>
                  <a:pt x="0" y="0"/>
                </a:moveTo>
                <a:lnTo>
                  <a:pt x="689816" y="0"/>
                </a:lnTo>
                <a:lnTo>
                  <a:pt x="689816" y="689815"/>
                </a:lnTo>
                <a:lnTo>
                  <a:pt x="0" y="68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337636" y="4882852"/>
            <a:ext cx="2307710" cy="2307710"/>
          </a:xfrm>
          <a:custGeom>
            <a:avLst/>
            <a:gdLst/>
            <a:ahLst/>
            <a:cxnLst/>
            <a:rect l="l" t="t" r="r" b="b"/>
            <a:pathLst>
              <a:path w="3461565" h="3461565">
                <a:moveTo>
                  <a:pt x="0" y="0"/>
                </a:moveTo>
                <a:lnTo>
                  <a:pt x="3461565" y="0"/>
                </a:lnTo>
                <a:lnTo>
                  <a:pt x="3461565" y="3461565"/>
                </a:lnTo>
                <a:lnTo>
                  <a:pt x="0" y="34615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TextBox 28"/>
          <p:cNvSpPr txBox="1"/>
          <p:nvPr/>
        </p:nvSpPr>
        <p:spPr>
          <a:xfrm>
            <a:off x="2965326" y="4565069"/>
            <a:ext cx="1988044" cy="3615055"/>
          </a:xfrm>
          <a:prstGeom prst="rect">
            <a:avLst/>
          </a:prstGeom>
        </p:spPr>
        <p:txBody>
          <a:bodyPr lIns="0" tIns="0" rIns="0" bIns="0" rtlCol="0" anchor="t">
            <a:spAutoFit/>
          </a:bodyPr>
          <a:lstStyle/>
          <a:p>
            <a:pPr marL="0" lvl="0" indent="0" algn="ctr">
              <a:lnSpc>
                <a:spcPts val="28190"/>
              </a:lnSpc>
              <a:spcBef>
                <a:spcPct val="0"/>
              </a:spcBef>
            </a:pPr>
            <a:endParaRPr sz="1200"/>
          </a:p>
        </p:txBody>
      </p:sp>
      <p:sp>
        <p:nvSpPr>
          <p:cNvPr id="29" name="Freeform 29"/>
          <p:cNvSpPr/>
          <p:nvPr/>
        </p:nvSpPr>
        <p:spPr>
          <a:xfrm>
            <a:off x="1320668" y="3565640"/>
            <a:ext cx="734727" cy="734727"/>
          </a:xfrm>
          <a:custGeom>
            <a:avLst/>
            <a:gdLst/>
            <a:ahLst/>
            <a:cxnLst/>
            <a:rect l="l" t="t" r="r" b="b"/>
            <a:pathLst>
              <a:path w="1102090" h="1102090">
                <a:moveTo>
                  <a:pt x="0" y="0"/>
                </a:moveTo>
                <a:lnTo>
                  <a:pt x="1102090" y="0"/>
                </a:lnTo>
                <a:lnTo>
                  <a:pt x="1102090" y="1102091"/>
                </a:lnTo>
                <a:lnTo>
                  <a:pt x="0" y="11020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0" name="Group 30"/>
          <p:cNvGrpSpPr/>
          <p:nvPr/>
        </p:nvGrpSpPr>
        <p:grpSpPr>
          <a:xfrm rot="-5400000">
            <a:off x="-825023" y="1567894"/>
            <a:ext cx="2057400" cy="407354"/>
            <a:chOff x="0" y="0"/>
            <a:chExt cx="812800" cy="160930"/>
          </a:xfrm>
        </p:grpSpPr>
        <p:sp>
          <p:nvSpPr>
            <p:cNvPr id="31" name="Freeform 31"/>
            <p:cNvSpPr/>
            <p:nvPr/>
          </p:nvSpPr>
          <p:spPr>
            <a:xfrm>
              <a:off x="0" y="0"/>
              <a:ext cx="812800" cy="160930"/>
            </a:xfrm>
            <a:custGeom>
              <a:avLst/>
              <a:gdLst/>
              <a:ahLst/>
              <a:cxnLst/>
              <a:rect l="l" t="t" r="r" b="b"/>
              <a:pathLst>
                <a:path w="812800" h="160930">
                  <a:moveTo>
                    <a:pt x="0" y="0"/>
                  </a:moveTo>
                  <a:lnTo>
                    <a:pt x="812800" y="0"/>
                  </a:lnTo>
                  <a:lnTo>
                    <a:pt x="812800" y="160930"/>
                  </a:lnTo>
                  <a:lnTo>
                    <a:pt x="0" y="160930"/>
                  </a:lnTo>
                  <a:close/>
                </a:path>
              </a:pathLst>
            </a:custGeom>
            <a:solidFill>
              <a:srgbClr val="BC6C25"/>
            </a:solidFill>
          </p:spPr>
        </p:sp>
        <p:sp>
          <p:nvSpPr>
            <p:cNvPr id="32" name="TextBox 32"/>
            <p:cNvSpPr txBox="1"/>
            <p:nvPr/>
          </p:nvSpPr>
          <p:spPr>
            <a:xfrm>
              <a:off x="0" y="-38100"/>
              <a:ext cx="812800" cy="199030"/>
            </a:xfrm>
            <a:prstGeom prst="rect">
              <a:avLst/>
            </a:prstGeom>
          </p:spPr>
          <p:txBody>
            <a:bodyPr lIns="33866" tIns="33866" rIns="33866" bIns="33866" rtlCol="0" anchor="ctr"/>
            <a:lstStyle/>
            <a:p>
              <a:pPr algn="ctr">
                <a:lnSpc>
                  <a:spcPts val="2100"/>
                </a:lnSpc>
              </a:pPr>
              <a:endParaRPr sz="1200"/>
            </a:p>
          </p:txBody>
        </p:sp>
      </p:grpSp>
      <p:sp>
        <p:nvSpPr>
          <p:cNvPr id="33" name="Freeform 33"/>
          <p:cNvSpPr/>
          <p:nvPr/>
        </p:nvSpPr>
        <p:spPr>
          <a:xfrm>
            <a:off x="-676442" y="628281"/>
            <a:ext cx="1997110" cy="2196821"/>
          </a:xfrm>
          <a:custGeom>
            <a:avLst/>
            <a:gdLst/>
            <a:ahLst/>
            <a:cxnLst/>
            <a:rect l="l" t="t" r="r" b="b"/>
            <a:pathLst>
              <a:path w="2995665" h="3295231">
                <a:moveTo>
                  <a:pt x="0" y="0"/>
                </a:moveTo>
                <a:lnTo>
                  <a:pt x="2995665" y="0"/>
                </a:lnTo>
                <a:lnTo>
                  <a:pt x="2995665" y="3295232"/>
                </a:lnTo>
                <a:lnTo>
                  <a:pt x="0" y="32952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AutoShape 34"/>
          <p:cNvSpPr/>
          <p:nvPr/>
        </p:nvSpPr>
        <p:spPr>
          <a:xfrm>
            <a:off x="4800964" y="6427500"/>
            <a:ext cx="6947836" cy="0"/>
          </a:xfrm>
          <a:prstGeom prst="line">
            <a:avLst/>
          </a:prstGeom>
          <a:ln w="38100" cap="rnd">
            <a:solidFill>
              <a:srgbClr val="F4EFD5"/>
            </a:solidFill>
            <a:prstDash val="solid"/>
            <a:headEnd type="none" w="sm" len="sm"/>
            <a:tailEnd type="diamond" w="lg" len="lg"/>
          </a:ln>
        </p:spPr>
      </p:sp>
      <p:grpSp>
        <p:nvGrpSpPr>
          <p:cNvPr id="35" name="Group 35"/>
          <p:cNvGrpSpPr/>
          <p:nvPr/>
        </p:nvGrpSpPr>
        <p:grpSpPr>
          <a:xfrm>
            <a:off x="-932929" y="2671807"/>
            <a:ext cx="2680567" cy="268056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t="-3640" b="-3640"/>
              </a:stretch>
            </a:blipFill>
          </p:spPr>
        </p:sp>
      </p:grpSp>
      <p:sp>
        <p:nvSpPr>
          <p:cNvPr id="37" name="TextBox 37"/>
          <p:cNvSpPr txBox="1"/>
          <p:nvPr/>
        </p:nvSpPr>
        <p:spPr>
          <a:xfrm>
            <a:off x="1747638" y="2524755"/>
            <a:ext cx="2813727" cy="1106170"/>
          </a:xfrm>
          <a:prstGeom prst="rect">
            <a:avLst/>
          </a:prstGeom>
        </p:spPr>
        <p:txBody>
          <a:bodyPr lIns="0" tIns="0" rIns="0" bIns="0" rtlCol="0" anchor="t">
            <a:spAutoFit/>
          </a:bodyPr>
          <a:lstStyle/>
          <a:p>
            <a:pPr algn="l">
              <a:lnSpc>
                <a:spcPts val="4315"/>
              </a:lnSpc>
            </a:pPr>
            <a:r>
              <a:rPr lang="en-US" sz="2055">
                <a:solidFill>
                  <a:srgbClr val="F4EFD5"/>
                </a:solidFill>
                <a:latin typeface="Cabin" panose="00000500000000000000"/>
                <a:ea typeface="Cabin" panose="00000500000000000000"/>
                <a:cs typeface="Cabin" panose="00000500000000000000"/>
                <a:sym typeface="Cabin" panose="00000500000000000000"/>
              </a:rPr>
              <a:t>CƠ SỞ HÌNH THÀNH</a:t>
            </a:r>
          </a:p>
        </p:txBody>
      </p:sp>
      <p:sp>
        <p:nvSpPr>
          <p:cNvPr id="38" name="TextBox 38"/>
          <p:cNvSpPr txBox="1"/>
          <p:nvPr/>
        </p:nvSpPr>
        <p:spPr>
          <a:xfrm>
            <a:off x="3218634" y="4372618"/>
            <a:ext cx="1988044" cy="3568700"/>
          </a:xfrm>
          <a:prstGeom prst="rect">
            <a:avLst/>
          </a:prstGeom>
        </p:spPr>
        <p:txBody>
          <a:bodyPr lIns="0" tIns="0" rIns="0" bIns="0" rtlCol="0" anchor="t">
            <a:spAutoFit/>
          </a:bodyPr>
          <a:lstStyle/>
          <a:p>
            <a:pPr marL="0" lvl="0" indent="0" algn="ctr">
              <a:lnSpc>
                <a:spcPts val="27830"/>
              </a:lnSpc>
              <a:spcBef>
                <a:spcPct val="0"/>
              </a:spcBef>
            </a:pPr>
            <a:r>
              <a:rPr lang="en-US" sz="15460">
                <a:solidFill>
                  <a:srgbClr val="F4EFD5"/>
                </a:solidFill>
                <a:latin typeface="Dancing Script" panose="03080600040507000D00"/>
                <a:ea typeface="Dancing Script" panose="03080600040507000D00"/>
                <a:cs typeface="Dancing Script" panose="03080600040507000D00"/>
                <a:sym typeface="Dancing Script" panose="03080600040507000D00"/>
              </a:rPr>
              <a:t>V</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ox(in)">
                                      <p:cBhvr>
                                        <p:cTn id="37" dur="2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34" presetClass="entr" presetSubtype="0"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 from="(-#ppt_w/2)" to="(#ppt_x)" calcmode="lin" valueType="num">
                                      <p:cBhvr>
                                        <p:cTn id="50" dur="600" fill="hold">
                                          <p:stCondLst>
                                            <p:cond delay="0"/>
                                          </p:stCondLst>
                                        </p:cTn>
                                        <p:tgtEl>
                                          <p:spTgt spid="35"/>
                                        </p:tgtEl>
                                        <p:attrNameLst>
                                          <p:attrName>ppt_x</p:attrName>
                                        </p:attrNameLst>
                                      </p:cBhvr>
                                    </p:anim>
                                    <p:anim from="0" to="-1.0" calcmode="lin" valueType="num">
                                      <p:cBhvr>
                                        <p:cTn id="51" dur="200" decel="50000" autoRev="1" fill="hold">
                                          <p:stCondLst>
                                            <p:cond delay="600"/>
                                          </p:stCondLst>
                                        </p:cTn>
                                        <p:tgtEl>
                                          <p:spTgt spid="35"/>
                                        </p:tgtEl>
                                        <p:attrNameLst>
                                          <p:attrName>xshear</p:attrName>
                                        </p:attrNameLst>
                                      </p:cBhvr>
                                    </p:anim>
                                    <p:animScale>
                                      <p:cBhvr>
                                        <p:cTn id="52" dur="200" decel="100000" autoRev="1" fill="hold">
                                          <p:stCondLst>
                                            <p:cond delay="600"/>
                                          </p:stCondLst>
                                        </p:cTn>
                                        <p:tgtEl>
                                          <p:spTgt spid="35"/>
                                        </p:tgtEl>
                                      </p:cBhvr>
                                      <p:from x="100000" y="100000"/>
                                      <p:to x="80000" y="100000"/>
                                    </p:animScale>
                                    <p:anim by="(#ppt_h/3+#ppt_w*0.1)" calcmode="lin" valueType="num">
                                      <p:cBhvr additive="sum">
                                        <p:cTn id="53" dur="200" decel="100000" autoRev="1" fill="hold">
                                          <p:stCondLst>
                                            <p:cond delay="600"/>
                                          </p:stCondLst>
                                        </p:cTn>
                                        <p:tgtEl>
                                          <p:spTgt spid="3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9" grpId="0"/>
      <p:bldP spid="19" grpId="1"/>
      <p:bldP spid="37" grpId="0"/>
      <p:bldP spid="37" grpId="1"/>
      <p:bldP spid="38" grpId="0"/>
      <p:bldP spid="3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05" y="-476111"/>
            <a:ext cx="12192000" cy="1630218"/>
            <a:chOff x="0" y="0"/>
            <a:chExt cx="4816593" cy="644037"/>
          </a:xfrm>
        </p:grpSpPr>
        <p:sp>
          <p:nvSpPr>
            <p:cNvPr id="3" name="Freeform 3"/>
            <p:cNvSpPr/>
            <p:nvPr/>
          </p:nvSpPr>
          <p:spPr>
            <a:xfrm>
              <a:off x="0" y="0"/>
              <a:ext cx="4816592" cy="644037"/>
            </a:xfrm>
            <a:custGeom>
              <a:avLst/>
              <a:gdLst/>
              <a:ahLst/>
              <a:cxnLst/>
              <a:rect l="l" t="t" r="r" b="b"/>
              <a:pathLst>
                <a:path w="4816592" h="644037">
                  <a:moveTo>
                    <a:pt x="0" y="0"/>
                  </a:moveTo>
                  <a:lnTo>
                    <a:pt x="4816592" y="0"/>
                  </a:lnTo>
                  <a:lnTo>
                    <a:pt x="4816592" y="644037"/>
                  </a:lnTo>
                  <a:lnTo>
                    <a:pt x="0" y="644037"/>
                  </a:lnTo>
                  <a:close/>
                </a:path>
              </a:pathLst>
            </a:custGeom>
            <a:solidFill>
              <a:srgbClr val="768447"/>
            </a:solidFill>
          </p:spPr>
        </p:sp>
        <p:sp>
          <p:nvSpPr>
            <p:cNvPr id="4" name="TextBox 4"/>
            <p:cNvSpPr txBox="1"/>
            <p:nvPr/>
          </p:nvSpPr>
          <p:spPr>
            <a:xfrm>
              <a:off x="0" y="-38100"/>
              <a:ext cx="4816593" cy="682137"/>
            </a:xfrm>
            <a:prstGeom prst="rect">
              <a:avLst/>
            </a:prstGeom>
          </p:spPr>
          <p:txBody>
            <a:bodyPr lIns="33866" tIns="33866" rIns="33866" bIns="33866" rtlCol="0" anchor="ctr"/>
            <a:lstStyle/>
            <a:p>
              <a:pPr algn="ctr">
                <a:lnSpc>
                  <a:spcPts val="2100"/>
                </a:lnSpc>
              </a:pPr>
              <a:endParaRPr sz="1200"/>
            </a:p>
          </p:txBody>
        </p:sp>
      </p:grpSp>
      <p:grpSp>
        <p:nvGrpSpPr>
          <p:cNvPr id="5" name="Group 5"/>
          <p:cNvGrpSpPr>
            <a:grpSpLocks noChangeAspect="1"/>
          </p:cNvGrpSpPr>
          <p:nvPr/>
        </p:nvGrpSpPr>
        <p:grpSpPr>
          <a:xfrm>
            <a:off x="4374514" y="1293857"/>
            <a:ext cx="3656572" cy="3963048"/>
            <a:chOff x="0" y="0"/>
            <a:chExt cx="4218432" cy="4572000"/>
          </a:xfrm>
        </p:grpSpPr>
        <p:sp>
          <p:nvSpPr>
            <p:cNvPr id="6" name="Freeform 6"/>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2"/>
              <a:stretch>
                <a:fillRect t="-5282" b="-5282"/>
              </a:stretch>
            </a:blipFill>
          </p:spPr>
        </p:sp>
        <p:sp>
          <p:nvSpPr>
            <p:cNvPr id="7" name="Freeform 7"/>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grpSp>
        <p:nvGrpSpPr>
          <p:cNvPr id="8" name="Group 8"/>
          <p:cNvGrpSpPr/>
          <p:nvPr/>
        </p:nvGrpSpPr>
        <p:grpSpPr>
          <a:xfrm>
            <a:off x="0" y="6323826"/>
            <a:ext cx="12192000" cy="534174"/>
            <a:chOff x="0" y="0"/>
            <a:chExt cx="4816593" cy="211032"/>
          </a:xfrm>
        </p:grpSpPr>
        <p:sp>
          <p:nvSpPr>
            <p:cNvPr id="9" name="Freeform 9"/>
            <p:cNvSpPr/>
            <p:nvPr/>
          </p:nvSpPr>
          <p:spPr>
            <a:xfrm>
              <a:off x="0" y="0"/>
              <a:ext cx="4816592" cy="211032"/>
            </a:xfrm>
            <a:custGeom>
              <a:avLst/>
              <a:gdLst/>
              <a:ahLst/>
              <a:cxnLst/>
              <a:rect l="l" t="t" r="r" b="b"/>
              <a:pathLst>
                <a:path w="4816592" h="211032">
                  <a:moveTo>
                    <a:pt x="0" y="0"/>
                  </a:moveTo>
                  <a:lnTo>
                    <a:pt x="4816592" y="0"/>
                  </a:lnTo>
                  <a:lnTo>
                    <a:pt x="4816592" y="211032"/>
                  </a:lnTo>
                  <a:lnTo>
                    <a:pt x="0" y="211032"/>
                  </a:lnTo>
                  <a:close/>
                </a:path>
              </a:pathLst>
            </a:custGeom>
            <a:solidFill>
              <a:srgbClr val="BC6C25"/>
            </a:solidFill>
          </p:spPr>
        </p:sp>
        <p:sp>
          <p:nvSpPr>
            <p:cNvPr id="10" name="TextBox 10"/>
            <p:cNvSpPr txBox="1"/>
            <p:nvPr/>
          </p:nvSpPr>
          <p:spPr>
            <a:xfrm>
              <a:off x="0" y="-38100"/>
              <a:ext cx="4816593" cy="249132"/>
            </a:xfrm>
            <a:prstGeom prst="rect">
              <a:avLst/>
            </a:prstGeom>
          </p:spPr>
          <p:txBody>
            <a:bodyPr lIns="33866" tIns="33866" rIns="33866" bIns="33866" rtlCol="0" anchor="ctr"/>
            <a:lstStyle/>
            <a:p>
              <a:pPr algn="ctr">
                <a:lnSpc>
                  <a:spcPts val="2100"/>
                </a:lnSpc>
              </a:pPr>
              <a:endParaRPr sz="1200"/>
            </a:p>
          </p:txBody>
        </p:sp>
      </p:grpSp>
      <p:sp>
        <p:nvSpPr>
          <p:cNvPr id="11" name="Freeform 11"/>
          <p:cNvSpPr/>
          <p:nvPr/>
        </p:nvSpPr>
        <p:spPr>
          <a:xfrm rot="1000836">
            <a:off x="-1373597" y="4010361"/>
            <a:ext cx="2617584" cy="2879342"/>
          </a:xfrm>
          <a:custGeom>
            <a:avLst/>
            <a:gdLst/>
            <a:ahLst/>
            <a:cxnLst/>
            <a:rect l="l" t="t" r="r" b="b"/>
            <a:pathLst>
              <a:path w="3926376" h="4319013">
                <a:moveTo>
                  <a:pt x="0" y="0"/>
                </a:moveTo>
                <a:lnTo>
                  <a:pt x="3926376" y="0"/>
                </a:lnTo>
                <a:lnTo>
                  <a:pt x="3926376" y="4319013"/>
                </a:lnTo>
                <a:lnTo>
                  <a:pt x="0" y="43190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1032438" y="1338257"/>
            <a:ext cx="1159562" cy="849631"/>
            <a:chOff x="0" y="0"/>
            <a:chExt cx="2319125" cy="1699261"/>
          </a:xfrm>
        </p:grpSpPr>
        <p:grpSp>
          <p:nvGrpSpPr>
            <p:cNvPr id="13" name="Group 13"/>
            <p:cNvGrpSpPr/>
            <p:nvPr/>
          </p:nvGrpSpPr>
          <p:grpSpPr>
            <a:xfrm>
              <a:off x="1739343" y="579781"/>
              <a:ext cx="579781" cy="57978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5" name="TextBox 15"/>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6" name="Group 16"/>
            <p:cNvGrpSpPr/>
            <p:nvPr/>
          </p:nvGrpSpPr>
          <p:grpSpPr>
            <a:xfrm>
              <a:off x="1159562" y="1119480"/>
              <a:ext cx="579781" cy="579781"/>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8" name="TextBox 18"/>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9" name="Group 19"/>
            <p:cNvGrpSpPr/>
            <p:nvPr/>
          </p:nvGrpSpPr>
          <p:grpSpPr>
            <a:xfrm>
              <a:off x="0" y="0"/>
              <a:ext cx="579781" cy="579781"/>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1" name="TextBox 21"/>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2" name="Group 22"/>
            <p:cNvGrpSpPr/>
            <p:nvPr/>
          </p:nvGrpSpPr>
          <p:grpSpPr>
            <a:xfrm>
              <a:off x="579781" y="579781"/>
              <a:ext cx="579781" cy="579781"/>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4" name="TextBox 24"/>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5" name="Group 25"/>
            <p:cNvGrpSpPr/>
            <p:nvPr/>
          </p:nvGrpSpPr>
          <p:grpSpPr>
            <a:xfrm>
              <a:off x="1159562" y="0"/>
              <a:ext cx="579781" cy="579781"/>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7" name="TextBox 27"/>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sp>
        <p:nvSpPr>
          <p:cNvPr id="28" name="Freeform 28"/>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36"/>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37" name="Group 37"/>
          <p:cNvGrpSpPr>
            <a:grpSpLocks noChangeAspect="1"/>
          </p:cNvGrpSpPr>
          <p:nvPr/>
        </p:nvGrpSpPr>
        <p:grpSpPr>
          <a:xfrm>
            <a:off x="9447887" y="2654440"/>
            <a:ext cx="1979471" cy="2145380"/>
            <a:chOff x="0" y="0"/>
            <a:chExt cx="4218432" cy="4572000"/>
          </a:xfrm>
        </p:grpSpPr>
        <p:sp>
          <p:nvSpPr>
            <p:cNvPr id="38" name="Freeform 38"/>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4"/>
              <a:stretch>
                <a:fillRect l="-29124" r="-39397" b="-116346"/>
              </a:stretch>
            </a:blipFill>
          </p:spPr>
        </p:sp>
        <p:sp>
          <p:nvSpPr>
            <p:cNvPr id="39" name="Freeform 39"/>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sp>
        <p:nvSpPr>
          <p:cNvPr id="40" name="TextBox 40"/>
          <p:cNvSpPr txBox="1"/>
          <p:nvPr/>
        </p:nvSpPr>
        <p:spPr>
          <a:xfrm>
            <a:off x="1304021" y="194558"/>
            <a:ext cx="9698390" cy="687705"/>
          </a:xfrm>
          <a:prstGeom prst="rect">
            <a:avLst/>
          </a:prstGeom>
        </p:spPr>
        <p:txBody>
          <a:bodyPr lIns="0" tIns="0" rIns="0" bIns="0" rtlCol="0" anchor="t">
            <a:spAutoFit/>
          </a:bodyPr>
          <a:lstStyle/>
          <a:p>
            <a:pPr marL="0" lvl="0" indent="0" algn="ctr">
              <a:lnSpc>
                <a:spcPts val="5365"/>
              </a:lnSpc>
            </a:pPr>
            <a:r>
              <a:rPr lang="en-US" sz="3765">
                <a:solidFill>
                  <a:srgbClr val="F4EFD5"/>
                </a:solidFill>
                <a:latin typeface="Cabin" panose="00000500000000000000"/>
                <a:ea typeface="Cabin" panose="00000500000000000000"/>
                <a:cs typeface="Cabin" panose="00000500000000000000"/>
                <a:sym typeface="Cabin" panose="00000500000000000000"/>
              </a:rPr>
              <a:t>CÁC TRIỀU ĐẠI PHONG KIẾN</a:t>
            </a:r>
          </a:p>
        </p:txBody>
      </p:sp>
      <p:grpSp>
        <p:nvGrpSpPr>
          <p:cNvPr id="41" name="Group 41"/>
          <p:cNvGrpSpPr/>
          <p:nvPr/>
        </p:nvGrpSpPr>
        <p:grpSpPr>
          <a:xfrm>
            <a:off x="4961549" y="5455176"/>
            <a:ext cx="2593338" cy="907947"/>
            <a:chOff x="0" y="-57150"/>
            <a:chExt cx="5186677" cy="1815894"/>
          </a:xfrm>
        </p:grpSpPr>
        <p:sp>
          <p:nvSpPr>
            <p:cNvPr id="42" name="TextBox 42"/>
            <p:cNvSpPr txBox="1"/>
            <p:nvPr/>
          </p:nvSpPr>
          <p:spPr>
            <a:xfrm>
              <a:off x="0" y="-57150"/>
              <a:ext cx="5186677" cy="1059179"/>
            </a:xfrm>
            <a:prstGeom prst="rect">
              <a:avLst/>
            </a:prstGeom>
          </p:spPr>
          <p:txBody>
            <a:bodyPr lIns="0" tIns="0" rIns="0" bIns="0" rtlCol="0" anchor="t">
              <a:spAutoFit/>
            </a:bodyPr>
            <a:lstStyle/>
            <a:p>
              <a:pPr marL="0" lvl="0" indent="0" algn="ctr">
                <a:lnSpc>
                  <a:spcPts val="4130"/>
                </a:lnSpc>
              </a:pPr>
              <a:r>
                <a:rPr lang="en-US" sz="1965" spc="-58">
                  <a:solidFill>
                    <a:srgbClr val="283618"/>
                  </a:solidFill>
                  <a:latin typeface="Tahoma" panose="020B0604030504040204" pitchFamily="34" charset="0"/>
                  <a:ea typeface="Cabin" panose="00000500000000000000"/>
                  <a:cs typeface="Tahoma" panose="020B0604030504040204" pitchFamily="34" charset="0"/>
                  <a:sym typeface="Cabin" panose="00000500000000000000"/>
                </a:rPr>
                <a:t>?TRIỀU ĐẠI NHÀ NGÔ</a:t>
              </a:r>
            </a:p>
          </p:txBody>
        </p:sp>
        <p:sp>
          <p:nvSpPr>
            <p:cNvPr id="43" name="TextBox 43"/>
            <p:cNvSpPr txBox="1"/>
            <p:nvPr/>
          </p:nvSpPr>
          <p:spPr>
            <a:xfrm>
              <a:off x="0" y="754174"/>
              <a:ext cx="5186677" cy="1004570"/>
            </a:xfrm>
            <a:prstGeom prst="rect">
              <a:avLst/>
            </a:prstGeom>
          </p:spPr>
          <p:txBody>
            <a:bodyPr lIns="0" tIns="0" rIns="0" bIns="0" rtlCol="0" anchor="t">
              <a:spAutoFit/>
            </a:bodyPr>
            <a:lstStyle/>
            <a:p>
              <a:pPr marL="0" lvl="0" indent="0" algn="ctr">
                <a:lnSpc>
                  <a:spcPts val="3920"/>
                </a:lnSpc>
              </a:pPr>
              <a:r>
                <a:rPr lang="en-US" sz="1865" spc="-55">
                  <a:solidFill>
                    <a:srgbClr val="283618"/>
                  </a:solidFill>
                  <a:latin typeface="Cabin" panose="00000500000000000000"/>
                  <a:ea typeface="Cabin" panose="00000500000000000000"/>
                  <a:cs typeface="Cabin" panose="00000500000000000000"/>
                  <a:sym typeface="Cabin" panose="00000500000000000000"/>
                </a:rPr>
                <a:t>939 - 969</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from="(-#ppt_w/2)" to="(#ppt_x)" calcmode="lin" valueType="num">
                                      <p:cBhvr>
                                        <p:cTn id="12" dur="600" fill="hold">
                                          <p:stCondLst>
                                            <p:cond delay="0"/>
                                          </p:stCondLst>
                                        </p:cTn>
                                        <p:tgtEl>
                                          <p:spTgt spid="5"/>
                                        </p:tgtEl>
                                        <p:attrNameLst>
                                          <p:attrName>ppt_x</p:attrName>
                                        </p:attrNameLst>
                                      </p:cBhvr>
                                    </p:anim>
                                    <p:anim from="0" to="-1.0" calcmode="lin" valueType="num">
                                      <p:cBhvr>
                                        <p:cTn id="13" dur="200" decel="50000" autoRev="1" fill="hold">
                                          <p:stCondLst>
                                            <p:cond delay="600"/>
                                          </p:stCondLst>
                                        </p:cTn>
                                        <p:tgtEl>
                                          <p:spTgt spid="5"/>
                                        </p:tgtEl>
                                        <p:attrNameLst>
                                          <p:attrName>xshear</p:attrName>
                                        </p:attrNameLst>
                                      </p:cBhvr>
                                    </p:anim>
                                    <p:animScale>
                                      <p:cBhvr>
                                        <p:cTn id="14" dur="200" decel="100000" autoRev="1" fill="hold">
                                          <p:stCondLst>
                                            <p:cond delay="600"/>
                                          </p:stCondLst>
                                        </p:cTn>
                                        <p:tgtEl>
                                          <p:spTgt spid="5"/>
                                        </p:tgtEl>
                                      </p:cBhvr>
                                      <p:from x="100000" y="100000"/>
                                      <p:to x="80000" y="100000"/>
                                    </p:animScale>
                                    <p:anim by="(#ppt_h/3+#ppt_w*0.1)" calcmode="lin" valueType="num">
                                      <p:cBhvr additive="sum">
                                        <p:cTn id="15" dur="200" decel="100000" autoRev="1" fill="hold">
                                          <p:stCondLst>
                                            <p:cond delay="600"/>
                                          </p:stCondLst>
                                        </p:cTn>
                                        <p:tgtEl>
                                          <p:spTgt spid="5"/>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1000" fill="hold"/>
                                        <p:tgtEl>
                                          <p:spTgt spid="41"/>
                                        </p:tgtEl>
                                        <p:attrNameLst>
                                          <p:attrName>ppt_w</p:attrName>
                                        </p:attrNameLst>
                                      </p:cBhvr>
                                      <p:tavLst>
                                        <p:tav tm="0">
                                          <p:val>
                                            <p:strVal val="#ppt_w+.3"/>
                                          </p:val>
                                        </p:tav>
                                        <p:tav tm="100000">
                                          <p:val>
                                            <p:strVal val="#ppt_w"/>
                                          </p:val>
                                        </p:tav>
                                      </p:tavLst>
                                    </p:anim>
                                    <p:anim calcmode="lin" valueType="num">
                                      <p:cBhvr>
                                        <p:cTn id="21" dur="1000" fill="hold"/>
                                        <p:tgtEl>
                                          <p:spTgt spid="41"/>
                                        </p:tgtEl>
                                        <p:attrNameLst>
                                          <p:attrName>ppt_h</p:attrName>
                                        </p:attrNameLst>
                                      </p:cBhvr>
                                      <p:tavLst>
                                        <p:tav tm="0">
                                          <p:val>
                                            <p:strVal val="#ppt_h"/>
                                          </p:val>
                                        </p:tav>
                                        <p:tav tm="100000">
                                          <p:val>
                                            <p:strVal val="#ppt_h"/>
                                          </p:val>
                                        </p:tav>
                                      </p:tavLst>
                                    </p:anim>
                                    <p:animEffect transition="in" filter="fade">
                                      <p:cBhvr>
                                        <p:cTn id="22" dur="10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17" name="AutoShape 2" descr="(Ảnh: Edra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6"/>
          <p:cNvPicPr>
            <a:picLocks noChangeAspect="1"/>
          </p:cNvPicPr>
          <p:nvPr/>
        </p:nvPicPr>
        <p:blipFill>
          <a:blip r:embed="rId3"/>
          <a:stretch>
            <a:fillRect/>
          </a:stretch>
        </p:blipFill>
        <p:spPr>
          <a:xfrm>
            <a:off x="-76200" y="106745"/>
            <a:ext cx="12268200" cy="960056"/>
          </a:xfrm>
          <a:prstGeom prst="rect">
            <a:avLst/>
          </a:prstGeom>
        </p:spPr>
      </p:pic>
      <p:sp>
        <p:nvSpPr>
          <p:cNvPr id="9" name="Google Shape;337;p20"/>
          <p:cNvSpPr txBox="1">
            <a:spLocks noGrp="1"/>
          </p:cNvSpPr>
          <p:nvPr>
            <p:ph type="title"/>
          </p:nvPr>
        </p:nvSpPr>
        <p:spPr>
          <a:xfrm>
            <a:off x="4666129" y="307968"/>
            <a:ext cx="4040848" cy="557609"/>
          </a:xfrm>
          <a:prstGeom prst="rect">
            <a:avLst/>
          </a:prstGeom>
        </p:spPr>
        <p:txBody>
          <a:bodyPr spcFirstLastPara="1" wrap="square" lIns="121900" tIns="121900" rIns="121900" bIns="121900" anchor="ctr" anchorCtr="0">
            <a:noAutofit/>
          </a:bodyPr>
          <a:lstStyle/>
          <a:p>
            <a:r>
              <a:rPr lang="en-US" sz="4000" dirty="0">
                <a:solidFill>
                  <a:schemeClr val="bg1"/>
                </a:solidFill>
                <a:latin typeface="Times New Roman" panose="02020603050405020304" charset="0"/>
                <a:cs typeface="Times New Roman" panose="02020603050405020304" charset="0"/>
              </a:rPr>
              <a:t>KHỞI ĐỘNG</a:t>
            </a:r>
            <a:endParaRPr sz="4000" dirty="0">
              <a:solidFill>
                <a:schemeClr val="bg1"/>
              </a:solidFill>
              <a:latin typeface="Times New Roman" panose="02020603050405020304" charset="0"/>
              <a:cs typeface="Times New Roman" panose="02020603050405020304" charset="0"/>
            </a:endParaRPr>
          </a:p>
        </p:txBody>
      </p:sp>
      <p:pic>
        <p:nvPicPr>
          <p:cNvPr id="4" name="Picture 3"/>
          <p:cNvPicPr>
            <a:picLocks noChangeAspect="1"/>
          </p:cNvPicPr>
          <p:nvPr/>
        </p:nvPicPr>
        <p:blipFill>
          <a:blip r:embed="rId4"/>
          <a:stretch>
            <a:fillRect/>
          </a:stretch>
        </p:blipFill>
        <p:spPr>
          <a:xfrm>
            <a:off x="929818" y="4704175"/>
            <a:ext cx="3266048" cy="1941986"/>
          </a:xfrm>
          <a:prstGeom prst="rect">
            <a:avLst/>
          </a:prstGeom>
        </p:spPr>
      </p:pic>
      <p:sp>
        <p:nvSpPr>
          <p:cNvPr id="10" name="TextBox 9"/>
          <p:cNvSpPr txBox="1"/>
          <p:nvPr/>
        </p:nvSpPr>
        <p:spPr>
          <a:xfrm>
            <a:off x="155576" y="1268024"/>
            <a:ext cx="5004254" cy="3234928"/>
          </a:xfrm>
          <a:prstGeom prst="wedgeRoundRectCallout">
            <a:avLst>
              <a:gd name="adj1" fmla="val 2391"/>
              <a:gd name="adj2" fmla="val 6211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Trò</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chơi</a:t>
            </a:r>
            <a:endPar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Giải</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mã</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ô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chữ</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bí</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charset="0"/>
                <a:ea typeface="+mn-ea"/>
                <a:cs typeface="Times New Roman" panose="02020603050405020304" charset="0"/>
              </a:rPr>
              <a:t>mật</a:t>
            </a: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14 ô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ngang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HS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giơ</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lựa</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chọn</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bất</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kì</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ô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ngang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Sau</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5 ô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ngang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HS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giơ</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tay</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trả</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lời</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ô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khóa</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hàng</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charset="0"/>
                <a:ea typeface="+mn-ea"/>
                <a:cs typeface="Times New Roman" panose="02020603050405020304" charset="0"/>
              </a:rPr>
              <a:t>dọc</a:t>
            </a:r>
            <a:r>
              <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 </a:t>
            </a:r>
          </a:p>
        </p:txBody>
      </p:sp>
      <p:pic>
        <p:nvPicPr>
          <p:cNvPr id="30" name="Picture 29"/>
          <p:cNvPicPr>
            <a:picLocks noChangeAspect="1"/>
          </p:cNvPicPr>
          <p:nvPr/>
        </p:nvPicPr>
        <p:blipFill>
          <a:blip r:embed="rId5"/>
          <a:stretch>
            <a:fillRect/>
          </a:stretch>
        </p:blipFill>
        <p:spPr>
          <a:xfrm>
            <a:off x="5421086" y="1268024"/>
            <a:ext cx="6426925" cy="5106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05" y="-476111"/>
            <a:ext cx="12192000" cy="1630218"/>
            <a:chOff x="0" y="0"/>
            <a:chExt cx="4816593" cy="644037"/>
          </a:xfrm>
        </p:grpSpPr>
        <p:sp>
          <p:nvSpPr>
            <p:cNvPr id="3" name="Freeform 3"/>
            <p:cNvSpPr/>
            <p:nvPr/>
          </p:nvSpPr>
          <p:spPr>
            <a:xfrm>
              <a:off x="0" y="0"/>
              <a:ext cx="4816592" cy="644037"/>
            </a:xfrm>
            <a:custGeom>
              <a:avLst/>
              <a:gdLst/>
              <a:ahLst/>
              <a:cxnLst/>
              <a:rect l="l" t="t" r="r" b="b"/>
              <a:pathLst>
                <a:path w="4816592" h="644037">
                  <a:moveTo>
                    <a:pt x="0" y="0"/>
                  </a:moveTo>
                  <a:lnTo>
                    <a:pt x="4816592" y="0"/>
                  </a:lnTo>
                  <a:lnTo>
                    <a:pt x="4816592" y="644037"/>
                  </a:lnTo>
                  <a:lnTo>
                    <a:pt x="0" y="644037"/>
                  </a:lnTo>
                  <a:close/>
                </a:path>
              </a:pathLst>
            </a:custGeom>
            <a:solidFill>
              <a:srgbClr val="768447"/>
            </a:solidFill>
          </p:spPr>
        </p:sp>
        <p:sp>
          <p:nvSpPr>
            <p:cNvPr id="4" name="TextBox 4"/>
            <p:cNvSpPr txBox="1"/>
            <p:nvPr/>
          </p:nvSpPr>
          <p:spPr>
            <a:xfrm>
              <a:off x="0" y="-38100"/>
              <a:ext cx="4816593" cy="682137"/>
            </a:xfrm>
            <a:prstGeom prst="rect">
              <a:avLst/>
            </a:prstGeom>
          </p:spPr>
          <p:txBody>
            <a:bodyPr lIns="33866" tIns="33866" rIns="33866" bIns="33866" rtlCol="0" anchor="ctr"/>
            <a:lstStyle/>
            <a:p>
              <a:pPr algn="ctr">
                <a:lnSpc>
                  <a:spcPts val="2100"/>
                </a:lnSpc>
              </a:pPr>
              <a:endParaRPr sz="1200"/>
            </a:p>
          </p:txBody>
        </p:sp>
      </p:grpSp>
      <p:grpSp>
        <p:nvGrpSpPr>
          <p:cNvPr id="5" name="Group 5"/>
          <p:cNvGrpSpPr>
            <a:grpSpLocks noChangeAspect="1"/>
          </p:cNvGrpSpPr>
          <p:nvPr/>
        </p:nvGrpSpPr>
        <p:grpSpPr>
          <a:xfrm>
            <a:off x="1099479" y="2850344"/>
            <a:ext cx="1601603" cy="1735841"/>
            <a:chOff x="0" y="0"/>
            <a:chExt cx="4218432" cy="4572000"/>
          </a:xfrm>
        </p:grpSpPr>
        <p:sp>
          <p:nvSpPr>
            <p:cNvPr id="6" name="Freeform 6"/>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2"/>
              <a:stretch>
                <a:fillRect t="-5282" b="-5282"/>
              </a:stretch>
            </a:blipFill>
          </p:spPr>
        </p:sp>
        <p:sp>
          <p:nvSpPr>
            <p:cNvPr id="7" name="Freeform 7"/>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grpSp>
        <p:nvGrpSpPr>
          <p:cNvPr id="8" name="Group 8"/>
          <p:cNvGrpSpPr/>
          <p:nvPr/>
        </p:nvGrpSpPr>
        <p:grpSpPr>
          <a:xfrm>
            <a:off x="0" y="6323826"/>
            <a:ext cx="12192000" cy="534174"/>
            <a:chOff x="0" y="0"/>
            <a:chExt cx="4816593" cy="211032"/>
          </a:xfrm>
        </p:grpSpPr>
        <p:sp>
          <p:nvSpPr>
            <p:cNvPr id="9" name="Freeform 9"/>
            <p:cNvSpPr/>
            <p:nvPr/>
          </p:nvSpPr>
          <p:spPr>
            <a:xfrm>
              <a:off x="0" y="0"/>
              <a:ext cx="4816592" cy="211032"/>
            </a:xfrm>
            <a:custGeom>
              <a:avLst/>
              <a:gdLst/>
              <a:ahLst/>
              <a:cxnLst/>
              <a:rect l="l" t="t" r="r" b="b"/>
              <a:pathLst>
                <a:path w="4816592" h="211032">
                  <a:moveTo>
                    <a:pt x="0" y="0"/>
                  </a:moveTo>
                  <a:lnTo>
                    <a:pt x="4816592" y="0"/>
                  </a:lnTo>
                  <a:lnTo>
                    <a:pt x="4816592" y="211032"/>
                  </a:lnTo>
                  <a:lnTo>
                    <a:pt x="0" y="211032"/>
                  </a:lnTo>
                  <a:close/>
                </a:path>
              </a:pathLst>
            </a:custGeom>
            <a:solidFill>
              <a:srgbClr val="BC6C25"/>
            </a:solidFill>
          </p:spPr>
        </p:sp>
        <p:sp>
          <p:nvSpPr>
            <p:cNvPr id="10" name="TextBox 10"/>
            <p:cNvSpPr txBox="1"/>
            <p:nvPr/>
          </p:nvSpPr>
          <p:spPr>
            <a:xfrm>
              <a:off x="0" y="-38100"/>
              <a:ext cx="4816593" cy="249132"/>
            </a:xfrm>
            <a:prstGeom prst="rect">
              <a:avLst/>
            </a:prstGeom>
          </p:spPr>
          <p:txBody>
            <a:bodyPr lIns="33866" tIns="33866" rIns="33866" bIns="33866" rtlCol="0" anchor="ctr"/>
            <a:lstStyle/>
            <a:p>
              <a:pPr algn="ctr">
                <a:lnSpc>
                  <a:spcPts val="2100"/>
                </a:lnSpc>
              </a:pPr>
              <a:endParaRPr sz="1200"/>
            </a:p>
          </p:txBody>
        </p:sp>
      </p:grpSp>
      <p:sp>
        <p:nvSpPr>
          <p:cNvPr id="11" name="Freeform 11"/>
          <p:cNvSpPr/>
          <p:nvPr/>
        </p:nvSpPr>
        <p:spPr>
          <a:xfrm rot="1000836">
            <a:off x="-1373597" y="4010361"/>
            <a:ext cx="2617584" cy="2879342"/>
          </a:xfrm>
          <a:custGeom>
            <a:avLst/>
            <a:gdLst/>
            <a:ahLst/>
            <a:cxnLst/>
            <a:rect l="l" t="t" r="r" b="b"/>
            <a:pathLst>
              <a:path w="3926376" h="4319013">
                <a:moveTo>
                  <a:pt x="0" y="0"/>
                </a:moveTo>
                <a:lnTo>
                  <a:pt x="3926376" y="0"/>
                </a:lnTo>
                <a:lnTo>
                  <a:pt x="3926376" y="4319013"/>
                </a:lnTo>
                <a:lnTo>
                  <a:pt x="0" y="43190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1032438" y="1338257"/>
            <a:ext cx="1159562" cy="849631"/>
            <a:chOff x="0" y="0"/>
            <a:chExt cx="2319125" cy="1699261"/>
          </a:xfrm>
        </p:grpSpPr>
        <p:grpSp>
          <p:nvGrpSpPr>
            <p:cNvPr id="13" name="Group 13"/>
            <p:cNvGrpSpPr/>
            <p:nvPr/>
          </p:nvGrpSpPr>
          <p:grpSpPr>
            <a:xfrm>
              <a:off x="1739343" y="579781"/>
              <a:ext cx="579781" cy="57978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5" name="TextBox 15"/>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6" name="Group 16"/>
            <p:cNvGrpSpPr/>
            <p:nvPr/>
          </p:nvGrpSpPr>
          <p:grpSpPr>
            <a:xfrm>
              <a:off x="1159562" y="1119480"/>
              <a:ext cx="579781" cy="579781"/>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8" name="TextBox 18"/>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9" name="Group 19"/>
            <p:cNvGrpSpPr/>
            <p:nvPr/>
          </p:nvGrpSpPr>
          <p:grpSpPr>
            <a:xfrm>
              <a:off x="0" y="0"/>
              <a:ext cx="579781" cy="579781"/>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1" name="TextBox 21"/>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2" name="Group 22"/>
            <p:cNvGrpSpPr/>
            <p:nvPr/>
          </p:nvGrpSpPr>
          <p:grpSpPr>
            <a:xfrm>
              <a:off x="579781" y="579781"/>
              <a:ext cx="579781" cy="579781"/>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4" name="TextBox 24"/>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5" name="Group 25"/>
            <p:cNvGrpSpPr/>
            <p:nvPr/>
          </p:nvGrpSpPr>
          <p:grpSpPr>
            <a:xfrm>
              <a:off x="1159562" y="0"/>
              <a:ext cx="579781" cy="579781"/>
              <a:chOff x="0" y="0"/>
              <a:chExt cx="812800" cy="812800"/>
            </a:xfrm>
          </p:grpSpPr>
          <p:sp>
            <p:nvSpPr>
              <p:cNvPr id="26" name="Freeform 2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7" name="TextBox 27"/>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sp>
        <p:nvSpPr>
          <p:cNvPr id="28" name="Freeform 28"/>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4" name="Freeform 34"/>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36"/>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7" name="TextBox 37"/>
          <p:cNvSpPr txBox="1"/>
          <p:nvPr/>
        </p:nvSpPr>
        <p:spPr>
          <a:xfrm>
            <a:off x="1304021" y="194558"/>
            <a:ext cx="9698390" cy="687705"/>
          </a:xfrm>
          <a:prstGeom prst="rect">
            <a:avLst/>
          </a:prstGeom>
        </p:spPr>
        <p:txBody>
          <a:bodyPr lIns="0" tIns="0" rIns="0" bIns="0" rtlCol="0" anchor="t">
            <a:spAutoFit/>
          </a:bodyPr>
          <a:lstStyle/>
          <a:p>
            <a:pPr marL="0" lvl="0" indent="0" algn="ctr">
              <a:lnSpc>
                <a:spcPts val="5365"/>
              </a:lnSpc>
            </a:pPr>
            <a:r>
              <a:rPr lang="en-US" sz="3765">
                <a:solidFill>
                  <a:srgbClr val="F4EFD5"/>
                </a:solidFill>
                <a:latin typeface="Cabin" panose="00000500000000000000"/>
                <a:ea typeface="Cabin" panose="00000500000000000000"/>
                <a:cs typeface="Cabin" panose="00000500000000000000"/>
                <a:sym typeface="Cabin" panose="00000500000000000000"/>
              </a:rPr>
              <a:t>CÁC TRIỀU ĐẠI PHONG KIẾN</a:t>
            </a:r>
          </a:p>
        </p:txBody>
      </p:sp>
      <p:grpSp>
        <p:nvGrpSpPr>
          <p:cNvPr id="38" name="Group 38"/>
          <p:cNvGrpSpPr/>
          <p:nvPr/>
        </p:nvGrpSpPr>
        <p:grpSpPr>
          <a:xfrm>
            <a:off x="4706579" y="5422771"/>
            <a:ext cx="3161947" cy="882221"/>
            <a:chOff x="0" y="-57150"/>
            <a:chExt cx="6323893" cy="1764441"/>
          </a:xfrm>
        </p:grpSpPr>
        <p:sp>
          <p:nvSpPr>
            <p:cNvPr id="39" name="TextBox 39"/>
            <p:cNvSpPr txBox="1"/>
            <p:nvPr/>
          </p:nvSpPr>
          <p:spPr>
            <a:xfrm>
              <a:off x="0" y="-57150"/>
              <a:ext cx="6323893" cy="1027430"/>
            </a:xfrm>
            <a:prstGeom prst="rect">
              <a:avLst/>
            </a:prstGeom>
          </p:spPr>
          <p:txBody>
            <a:bodyPr lIns="0" tIns="0" rIns="0" bIns="0" rtlCol="0" anchor="t">
              <a:spAutoFit/>
            </a:bodyPr>
            <a:lstStyle/>
            <a:p>
              <a:pPr marL="0" lvl="0" indent="0" algn="ctr">
                <a:lnSpc>
                  <a:spcPts val="4010"/>
                </a:lnSpc>
              </a:pPr>
              <a:r>
                <a:rPr lang="en-US" sz="1910" spc="-57">
                  <a:solidFill>
                    <a:srgbClr val="283618"/>
                  </a:solidFill>
                  <a:latin typeface="Cabin" panose="00000500000000000000"/>
                  <a:ea typeface="Cabin" panose="00000500000000000000"/>
                  <a:cs typeface="Cabin" panose="00000500000000000000"/>
                  <a:sym typeface="Cabin" panose="00000500000000000000"/>
                </a:rPr>
                <a:t>TRIỀU ĐẠI ĐINH- TIỀN LÊ</a:t>
              </a:r>
            </a:p>
          </p:txBody>
        </p:sp>
        <p:sp>
          <p:nvSpPr>
            <p:cNvPr id="40" name="TextBox 40"/>
            <p:cNvSpPr txBox="1"/>
            <p:nvPr/>
          </p:nvSpPr>
          <p:spPr>
            <a:xfrm>
              <a:off x="0" y="787811"/>
              <a:ext cx="6323893" cy="919480"/>
            </a:xfrm>
            <a:prstGeom prst="rect">
              <a:avLst/>
            </a:prstGeom>
          </p:spPr>
          <p:txBody>
            <a:bodyPr lIns="0" tIns="0" rIns="0" bIns="0" rtlCol="0" anchor="t">
              <a:spAutoFit/>
            </a:bodyPr>
            <a:lstStyle/>
            <a:p>
              <a:pPr marL="0" lvl="0" indent="0" algn="ctr">
                <a:lnSpc>
                  <a:spcPts val="3585"/>
                </a:lnSpc>
              </a:pPr>
              <a:r>
                <a:rPr lang="en-US" sz="1705" b="1" spc="-51">
                  <a:solidFill>
                    <a:srgbClr val="283618"/>
                  </a:solidFill>
                  <a:latin typeface="Cabin Bold" panose="00000800000000000000"/>
                  <a:ea typeface="Cabin Bold" panose="00000800000000000000"/>
                  <a:cs typeface="Cabin Bold" panose="00000800000000000000"/>
                  <a:sym typeface="Cabin Bold" panose="00000800000000000000"/>
                </a:rPr>
                <a:t>980 - 1009</a:t>
              </a:r>
            </a:p>
          </p:txBody>
        </p:sp>
      </p:grpSp>
      <p:grpSp>
        <p:nvGrpSpPr>
          <p:cNvPr id="41" name="Group 41"/>
          <p:cNvGrpSpPr>
            <a:grpSpLocks noChangeAspect="1"/>
          </p:cNvGrpSpPr>
          <p:nvPr/>
        </p:nvGrpSpPr>
        <p:grpSpPr>
          <a:xfrm>
            <a:off x="4447429" y="1266468"/>
            <a:ext cx="3680248" cy="3988708"/>
            <a:chOff x="0" y="0"/>
            <a:chExt cx="4218432" cy="4572000"/>
          </a:xfrm>
        </p:grpSpPr>
        <p:sp>
          <p:nvSpPr>
            <p:cNvPr id="42" name="Freeform 42"/>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4"/>
              <a:stretch>
                <a:fillRect l="-17349" r="-20441" b="-76895"/>
              </a:stretch>
            </a:blipFill>
          </p:spPr>
        </p:sp>
        <p:sp>
          <p:nvSpPr>
            <p:cNvPr id="43" name="Freeform 43"/>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grpSp>
        <p:nvGrpSpPr>
          <p:cNvPr id="44" name="Group 44"/>
          <p:cNvGrpSpPr>
            <a:grpSpLocks noChangeAspect="1"/>
          </p:cNvGrpSpPr>
          <p:nvPr/>
        </p:nvGrpSpPr>
        <p:grpSpPr>
          <a:xfrm>
            <a:off x="10010616" y="2850344"/>
            <a:ext cx="1601603" cy="1735841"/>
            <a:chOff x="0" y="0"/>
            <a:chExt cx="4218432" cy="4572000"/>
          </a:xfrm>
        </p:grpSpPr>
        <p:sp>
          <p:nvSpPr>
            <p:cNvPr id="45" name="Freeform 4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5"/>
              <a:stretch>
                <a:fillRect t="-19247" b="-19247"/>
              </a:stretch>
            </a:blipFill>
          </p:spPr>
        </p:sp>
        <p:sp>
          <p:nvSpPr>
            <p:cNvPr id="46" name="Freeform 4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3"/>
              <a:stretch>
                <a:fillRect t="-9" b="-9"/>
              </a:stretch>
            </a:blipFill>
          </p:spPr>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1"/>
                                          </p:val>
                                        </p:tav>
                                        <p:tav tm="100000">
                                          <p:val>
                                            <p:strVal val="#ppt_x"/>
                                          </p:val>
                                        </p:tav>
                                      </p:tavLst>
                                    </p:anim>
                                    <p:anim calcmode="lin" valueType="num">
                                      <p:cBhvr>
                                        <p:cTn id="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from="(-#ppt_w/2)" to="(#ppt_x)" calcmode="lin" valueType="num">
                                      <p:cBhvr>
                                        <p:cTn id="19" dur="600" fill="hold">
                                          <p:stCondLst>
                                            <p:cond delay="0"/>
                                          </p:stCondLst>
                                        </p:cTn>
                                        <p:tgtEl>
                                          <p:spTgt spid="41"/>
                                        </p:tgtEl>
                                        <p:attrNameLst>
                                          <p:attrName>ppt_x</p:attrName>
                                        </p:attrNameLst>
                                      </p:cBhvr>
                                    </p:anim>
                                    <p:anim from="0" to="-1.0" calcmode="lin" valueType="num">
                                      <p:cBhvr>
                                        <p:cTn id="20" dur="200" decel="50000" autoRev="1" fill="hold">
                                          <p:stCondLst>
                                            <p:cond delay="600"/>
                                          </p:stCondLst>
                                        </p:cTn>
                                        <p:tgtEl>
                                          <p:spTgt spid="41"/>
                                        </p:tgtEl>
                                        <p:attrNameLst>
                                          <p:attrName>xshear</p:attrName>
                                        </p:attrNameLst>
                                      </p:cBhvr>
                                    </p:anim>
                                    <p:animScale>
                                      <p:cBhvr>
                                        <p:cTn id="21" dur="200" decel="100000" autoRev="1" fill="hold">
                                          <p:stCondLst>
                                            <p:cond delay="600"/>
                                          </p:stCondLst>
                                        </p:cTn>
                                        <p:tgtEl>
                                          <p:spTgt spid="41"/>
                                        </p:tgtEl>
                                      </p:cBhvr>
                                      <p:from x="100000" y="100000"/>
                                      <p:to x="80000" y="100000"/>
                                    </p:animScale>
                                    <p:anim by="(#ppt_h/3+#ppt_w*0.1)" calcmode="lin" valueType="num">
                                      <p:cBhvr additive="sum">
                                        <p:cTn id="22" dur="200" decel="100000" autoRev="1" fill="hold">
                                          <p:stCondLst>
                                            <p:cond delay="600"/>
                                          </p:stCondLst>
                                        </p:cTn>
                                        <p:tgtEl>
                                          <p:spTgt spid="41"/>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fltVal val="0"/>
                                          </p:val>
                                        </p:tav>
                                        <p:tav tm="100000">
                                          <p:val>
                                            <p:strVal val="#ppt_w"/>
                                          </p:val>
                                        </p:tav>
                                      </p:tavLst>
                                    </p:anim>
                                    <p:anim calcmode="lin" valueType="num">
                                      <p:cBhvr>
                                        <p:cTn id="28" dur="1000" fill="hold"/>
                                        <p:tgtEl>
                                          <p:spTgt spid="38"/>
                                        </p:tgtEl>
                                        <p:attrNameLst>
                                          <p:attrName>ppt_h</p:attrName>
                                        </p:attrNameLst>
                                      </p:cBhvr>
                                      <p:tavLst>
                                        <p:tav tm="0">
                                          <p:val>
                                            <p:fltVal val="0"/>
                                          </p:val>
                                        </p:tav>
                                        <p:tav tm="100000">
                                          <p:val>
                                            <p:strVal val="#ppt_h"/>
                                          </p:val>
                                        </p:tav>
                                      </p:tavLst>
                                    </p:anim>
                                    <p:anim calcmode="lin" valueType="num">
                                      <p:cBhvr>
                                        <p:cTn id="29" dur="1000" fill="hold"/>
                                        <p:tgtEl>
                                          <p:spTgt spid="38"/>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05" y="-476111"/>
            <a:ext cx="12192000" cy="1630218"/>
            <a:chOff x="0" y="0"/>
            <a:chExt cx="4816593" cy="644037"/>
          </a:xfrm>
        </p:grpSpPr>
        <p:sp>
          <p:nvSpPr>
            <p:cNvPr id="3" name="Freeform 3"/>
            <p:cNvSpPr/>
            <p:nvPr/>
          </p:nvSpPr>
          <p:spPr>
            <a:xfrm>
              <a:off x="0" y="0"/>
              <a:ext cx="4816592" cy="644037"/>
            </a:xfrm>
            <a:custGeom>
              <a:avLst/>
              <a:gdLst/>
              <a:ahLst/>
              <a:cxnLst/>
              <a:rect l="l" t="t" r="r" b="b"/>
              <a:pathLst>
                <a:path w="4816592" h="644037">
                  <a:moveTo>
                    <a:pt x="0" y="0"/>
                  </a:moveTo>
                  <a:lnTo>
                    <a:pt x="4816592" y="0"/>
                  </a:lnTo>
                  <a:lnTo>
                    <a:pt x="4816592" y="644037"/>
                  </a:lnTo>
                  <a:lnTo>
                    <a:pt x="0" y="644037"/>
                  </a:lnTo>
                  <a:close/>
                </a:path>
              </a:pathLst>
            </a:custGeom>
            <a:solidFill>
              <a:srgbClr val="768447"/>
            </a:solidFill>
          </p:spPr>
        </p:sp>
        <p:sp>
          <p:nvSpPr>
            <p:cNvPr id="4" name="TextBox 4"/>
            <p:cNvSpPr txBox="1"/>
            <p:nvPr/>
          </p:nvSpPr>
          <p:spPr>
            <a:xfrm>
              <a:off x="0" y="-38100"/>
              <a:ext cx="4816593" cy="682137"/>
            </a:xfrm>
            <a:prstGeom prst="rect">
              <a:avLst/>
            </a:prstGeom>
          </p:spPr>
          <p:txBody>
            <a:bodyPr lIns="33866" tIns="33866" rIns="33866" bIns="33866" rtlCol="0" anchor="ctr"/>
            <a:lstStyle/>
            <a:p>
              <a:pPr algn="ctr">
                <a:lnSpc>
                  <a:spcPts val="2100"/>
                </a:lnSpc>
              </a:pPr>
              <a:endParaRPr sz="1200"/>
            </a:p>
          </p:txBody>
        </p:sp>
      </p:grpSp>
      <p:grpSp>
        <p:nvGrpSpPr>
          <p:cNvPr id="5" name="Group 5"/>
          <p:cNvGrpSpPr/>
          <p:nvPr/>
        </p:nvGrpSpPr>
        <p:grpSpPr>
          <a:xfrm>
            <a:off x="0" y="6323826"/>
            <a:ext cx="12192000" cy="534174"/>
            <a:chOff x="0" y="0"/>
            <a:chExt cx="4816593" cy="211032"/>
          </a:xfrm>
        </p:grpSpPr>
        <p:sp>
          <p:nvSpPr>
            <p:cNvPr id="6" name="Freeform 6"/>
            <p:cNvSpPr/>
            <p:nvPr/>
          </p:nvSpPr>
          <p:spPr>
            <a:xfrm>
              <a:off x="0" y="0"/>
              <a:ext cx="4816592" cy="211032"/>
            </a:xfrm>
            <a:custGeom>
              <a:avLst/>
              <a:gdLst/>
              <a:ahLst/>
              <a:cxnLst/>
              <a:rect l="l" t="t" r="r" b="b"/>
              <a:pathLst>
                <a:path w="4816592" h="211032">
                  <a:moveTo>
                    <a:pt x="0" y="0"/>
                  </a:moveTo>
                  <a:lnTo>
                    <a:pt x="4816592" y="0"/>
                  </a:lnTo>
                  <a:lnTo>
                    <a:pt x="4816592" y="211032"/>
                  </a:lnTo>
                  <a:lnTo>
                    <a:pt x="0" y="211032"/>
                  </a:lnTo>
                  <a:close/>
                </a:path>
              </a:pathLst>
            </a:custGeom>
            <a:solidFill>
              <a:srgbClr val="BC6C25"/>
            </a:solidFill>
          </p:spPr>
        </p:sp>
        <p:sp>
          <p:nvSpPr>
            <p:cNvPr id="7" name="TextBox 7"/>
            <p:cNvSpPr txBox="1"/>
            <p:nvPr/>
          </p:nvSpPr>
          <p:spPr>
            <a:xfrm>
              <a:off x="0" y="-38100"/>
              <a:ext cx="4816593" cy="249132"/>
            </a:xfrm>
            <a:prstGeom prst="rect">
              <a:avLst/>
            </a:prstGeom>
          </p:spPr>
          <p:txBody>
            <a:bodyPr lIns="33866" tIns="33866" rIns="33866" bIns="33866" rtlCol="0" anchor="ctr"/>
            <a:lstStyle/>
            <a:p>
              <a:pPr algn="ctr">
                <a:lnSpc>
                  <a:spcPts val="2100"/>
                </a:lnSpc>
              </a:pPr>
              <a:endParaRPr sz="1200"/>
            </a:p>
          </p:txBody>
        </p:sp>
      </p:grpSp>
      <p:sp>
        <p:nvSpPr>
          <p:cNvPr id="8" name="Freeform 8"/>
          <p:cNvSpPr/>
          <p:nvPr/>
        </p:nvSpPr>
        <p:spPr>
          <a:xfrm rot="1000836">
            <a:off x="-1373597" y="4010361"/>
            <a:ext cx="2617584" cy="2879342"/>
          </a:xfrm>
          <a:custGeom>
            <a:avLst/>
            <a:gdLst/>
            <a:ahLst/>
            <a:cxnLst/>
            <a:rect l="l" t="t" r="r" b="b"/>
            <a:pathLst>
              <a:path w="3926376" h="4319013">
                <a:moveTo>
                  <a:pt x="0" y="0"/>
                </a:moveTo>
                <a:lnTo>
                  <a:pt x="3926376" y="0"/>
                </a:lnTo>
                <a:lnTo>
                  <a:pt x="3926376" y="4319013"/>
                </a:lnTo>
                <a:lnTo>
                  <a:pt x="0" y="4319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1032438" y="1338257"/>
            <a:ext cx="1159562" cy="849631"/>
            <a:chOff x="0" y="0"/>
            <a:chExt cx="2319125" cy="1699261"/>
          </a:xfrm>
        </p:grpSpPr>
        <p:grpSp>
          <p:nvGrpSpPr>
            <p:cNvPr id="10" name="Group 10"/>
            <p:cNvGrpSpPr/>
            <p:nvPr/>
          </p:nvGrpSpPr>
          <p:grpSpPr>
            <a:xfrm>
              <a:off x="1739343" y="579781"/>
              <a:ext cx="579781" cy="579781"/>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2" name="TextBox 12"/>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3" name="Group 13"/>
            <p:cNvGrpSpPr/>
            <p:nvPr/>
          </p:nvGrpSpPr>
          <p:grpSpPr>
            <a:xfrm>
              <a:off x="1159562" y="1119480"/>
              <a:ext cx="579781" cy="57978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5" name="TextBox 15"/>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6" name="Group 16"/>
            <p:cNvGrpSpPr/>
            <p:nvPr/>
          </p:nvGrpSpPr>
          <p:grpSpPr>
            <a:xfrm>
              <a:off x="0" y="0"/>
              <a:ext cx="579781" cy="579781"/>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8" name="TextBox 18"/>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9" name="Group 19"/>
            <p:cNvGrpSpPr/>
            <p:nvPr/>
          </p:nvGrpSpPr>
          <p:grpSpPr>
            <a:xfrm>
              <a:off x="579781" y="579781"/>
              <a:ext cx="579781" cy="579781"/>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1" name="TextBox 21"/>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2" name="Group 22"/>
            <p:cNvGrpSpPr/>
            <p:nvPr/>
          </p:nvGrpSpPr>
          <p:grpSpPr>
            <a:xfrm>
              <a:off x="1159562" y="0"/>
              <a:ext cx="579781" cy="579781"/>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4" name="TextBox 24"/>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sp>
        <p:nvSpPr>
          <p:cNvPr id="25" name="Freeform 25"/>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4" name="Group 34"/>
          <p:cNvGrpSpPr>
            <a:grpSpLocks noChangeAspect="1"/>
          </p:cNvGrpSpPr>
          <p:nvPr/>
        </p:nvGrpSpPr>
        <p:grpSpPr>
          <a:xfrm>
            <a:off x="801349" y="2777077"/>
            <a:ext cx="1601603" cy="1735841"/>
            <a:chOff x="0" y="0"/>
            <a:chExt cx="4218432" cy="4572000"/>
          </a:xfrm>
        </p:grpSpPr>
        <p:sp>
          <p:nvSpPr>
            <p:cNvPr id="35" name="Freeform 3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2"/>
              <a:stretch>
                <a:fillRect l="-25596" r="-25596" b="-94099"/>
              </a:stretch>
            </a:blipFill>
          </p:spPr>
        </p:sp>
        <p:sp>
          <p:nvSpPr>
            <p:cNvPr id="36" name="Freeform 3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3"/>
              <a:stretch>
                <a:fillRect t="-9" b="-9"/>
              </a:stretch>
            </a:blipFill>
          </p:spPr>
        </p:sp>
      </p:grpSp>
      <p:grpSp>
        <p:nvGrpSpPr>
          <p:cNvPr id="37" name="Group 37"/>
          <p:cNvGrpSpPr>
            <a:grpSpLocks noChangeAspect="1"/>
          </p:cNvGrpSpPr>
          <p:nvPr/>
        </p:nvGrpSpPr>
        <p:grpSpPr>
          <a:xfrm>
            <a:off x="4348883" y="1466127"/>
            <a:ext cx="3525017" cy="3820466"/>
            <a:chOff x="0" y="0"/>
            <a:chExt cx="4218432" cy="4572000"/>
          </a:xfrm>
        </p:grpSpPr>
        <p:sp>
          <p:nvSpPr>
            <p:cNvPr id="38" name="Freeform 38"/>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4"/>
              <a:stretch>
                <a:fillRect t="-9705" b="-9705"/>
              </a:stretch>
            </a:blipFill>
          </p:spPr>
        </p:sp>
        <p:sp>
          <p:nvSpPr>
            <p:cNvPr id="39" name="Freeform 39"/>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3"/>
              <a:stretch>
                <a:fillRect t="-9" b="-9"/>
              </a:stretch>
            </a:blipFill>
          </p:spPr>
        </p:sp>
      </p:grpSp>
      <p:grpSp>
        <p:nvGrpSpPr>
          <p:cNvPr id="40" name="Group 40"/>
          <p:cNvGrpSpPr>
            <a:grpSpLocks noChangeAspect="1"/>
          </p:cNvGrpSpPr>
          <p:nvPr/>
        </p:nvGrpSpPr>
        <p:grpSpPr>
          <a:xfrm>
            <a:off x="10010616" y="2850344"/>
            <a:ext cx="1601603" cy="1735841"/>
            <a:chOff x="0" y="0"/>
            <a:chExt cx="4218432" cy="4572000"/>
          </a:xfrm>
        </p:grpSpPr>
        <p:sp>
          <p:nvSpPr>
            <p:cNvPr id="41" name="Freeform 41"/>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5"/>
              <a:stretch>
                <a:fillRect t="-15231" b="-15231"/>
              </a:stretch>
            </a:blipFill>
          </p:spPr>
        </p:sp>
        <p:sp>
          <p:nvSpPr>
            <p:cNvPr id="42" name="Freeform 42"/>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3"/>
              <a:stretch>
                <a:fillRect t="-9" b="-9"/>
              </a:stretch>
            </a:blipFill>
          </p:spPr>
        </p:sp>
      </p:grpSp>
      <p:sp>
        <p:nvSpPr>
          <p:cNvPr id="43" name="TextBox 43"/>
          <p:cNvSpPr txBox="1"/>
          <p:nvPr/>
        </p:nvSpPr>
        <p:spPr>
          <a:xfrm>
            <a:off x="1304021" y="194558"/>
            <a:ext cx="9698390" cy="687705"/>
          </a:xfrm>
          <a:prstGeom prst="rect">
            <a:avLst/>
          </a:prstGeom>
        </p:spPr>
        <p:txBody>
          <a:bodyPr lIns="0" tIns="0" rIns="0" bIns="0" rtlCol="0" anchor="t">
            <a:spAutoFit/>
          </a:bodyPr>
          <a:lstStyle/>
          <a:p>
            <a:pPr marL="0" lvl="0" indent="0" algn="ctr">
              <a:lnSpc>
                <a:spcPts val="5365"/>
              </a:lnSpc>
            </a:pPr>
            <a:r>
              <a:rPr lang="en-US" sz="3765">
                <a:solidFill>
                  <a:srgbClr val="F4EFD5"/>
                </a:solidFill>
                <a:latin typeface="Cabin" panose="00000500000000000000"/>
                <a:ea typeface="Cabin" panose="00000500000000000000"/>
                <a:cs typeface="Cabin" panose="00000500000000000000"/>
                <a:sym typeface="Cabin" panose="00000500000000000000"/>
              </a:rPr>
              <a:t>CÁC TRIỀU ĐẠI PHONG KIẾN</a:t>
            </a:r>
          </a:p>
        </p:txBody>
      </p:sp>
      <p:grpSp>
        <p:nvGrpSpPr>
          <p:cNvPr id="44" name="Group 44"/>
          <p:cNvGrpSpPr/>
          <p:nvPr/>
        </p:nvGrpSpPr>
        <p:grpSpPr>
          <a:xfrm>
            <a:off x="4618557" y="5599330"/>
            <a:ext cx="3095836" cy="855008"/>
            <a:chOff x="0" y="-47625"/>
            <a:chExt cx="6191672" cy="1710017"/>
          </a:xfrm>
        </p:grpSpPr>
        <p:sp>
          <p:nvSpPr>
            <p:cNvPr id="45" name="TextBox 45"/>
            <p:cNvSpPr txBox="1"/>
            <p:nvPr/>
          </p:nvSpPr>
          <p:spPr>
            <a:xfrm>
              <a:off x="0" y="-47625"/>
              <a:ext cx="6191672" cy="1005840"/>
            </a:xfrm>
            <a:prstGeom prst="rect">
              <a:avLst/>
            </a:prstGeom>
          </p:spPr>
          <p:txBody>
            <a:bodyPr lIns="0" tIns="0" rIns="0" bIns="0" rtlCol="0" anchor="t">
              <a:spAutoFit/>
            </a:bodyPr>
            <a:lstStyle/>
            <a:p>
              <a:pPr marL="0" lvl="0" indent="0" algn="ctr">
                <a:lnSpc>
                  <a:spcPts val="3925"/>
                </a:lnSpc>
              </a:pPr>
              <a:r>
                <a:rPr lang="en-US" sz="1870" spc="-56">
                  <a:solidFill>
                    <a:srgbClr val="283618"/>
                  </a:solidFill>
                  <a:latin typeface="Cabin" panose="00000500000000000000"/>
                  <a:ea typeface="Cabin" panose="00000500000000000000"/>
                  <a:cs typeface="Cabin" panose="00000500000000000000"/>
                  <a:sym typeface="Cabin" panose="00000500000000000000"/>
                </a:rPr>
                <a:t> TRIỀU ĐẠI NHÀ LÝ</a:t>
              </a:r>
            </a:p>
          </p:txBody>
        </p:sp>
        <p:sp>
          <p:nvSpPr>
            <p:cNvPr id="46" name="TextBox 46"/>
            <p:cNvSpPr txBox="1"/>
            <p:nvPr/>
          </p:nvSpPr>
          <p:spPr>
            <a:xfrm>
              <a:off x="0" y="763232"/>
              <a:ext cx="6191672" cy="899160"/>
            </a:xfrm>
            <a:prstGeom prst="rect">
              <a:avLst/>
            </a:prstGeom>
          </p:spPr>
          <p:txBody>
            <a:bodyPr lIns="0" tIns="0" rIns="0" bIns="0" rtlCol="0" anchor="t">
              <a:spAutoFit/>
            </a:bodyPr>
            <a:lstStyle/>
            <a:p>
              <a:pPr marL="0" lvl="0" indent="0" algn="ctr">
                <a:lnSpc>
                  <a:spcPts val="3510"/>
                </a:lnSpc>
              </a:pPr>
              <a:r>
                <a:rPr lang="en-US" sz="1670" spc="-50">
                  <a:solidFill>
                    <a:srgbClr val="283618"/>
                  </a:solidFill>
                  <a:latin typeface="Cabin" panose="00000500000000000000"/>
                  <a:ea typeface="Cabin" panose="00000500000000000000"/>
                  <a:cs typeface="Cabin" panose="00000500000000000000"/>
                  <a:sym typeface="Cabin" panose="00000500000000000000"/>
                </a:rPr>
                <a:t>1009 - 1225</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3"/>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circle(in)">
                                      <p:cBhvr>
                                        <p:cTn id="14" dur="2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2000"/>
                                        <p:tgtEl>
                                          <p:spTgt spid="44"/>
                                        </p:tgtEl>
                                      </p:cBhvr>
                                    </p:animEffect>
                                    <p:anim calcmode="lin" valueType="num">
                                      <p:cBhvr>
                                        <p:cTn id="25" dur="2000" fill="hold"/>
                                        <p:tgtEl>
                                          <p:spTgt spid="44"/>
                                        </p:tgtEl>
                                        <p:attrNameLst>
                                          <p:attrName>ppt_w</p:attrName>
                                        </p:attrNameLst>
                                      </p:cBhvr>
                                      <p:tavLst>
                                        <p:tav tm="0" fmla="#ppt_w*sin(2.5*pi*$)">
                                          <p:val>
                                            <p:fltVal val="0"/>
                                          </p:val>
                                        </p:tav>
                                        <p:tav tm="100000">
                                          <p:val>
                                            <p:fltVal val="1"/>
                                          </p:val>
                                        </p:tav>
                                      </p:tavLst>
                                    </p:anim>
                                    <p:anim calcmode="lin" valueType="num">
                                      <p:cBhvr>
                                        <p:cTn id="26"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strVal val="#ppt_w+.3"/>
                                          </p:val>
                                        </p:tav>
                                        <p:tav tm="100000">
                                          <p:val>
                                            <p:strVal val="#ppt_w"/>
                                          </p:val>
                                        </p:tav>
                                      </p:tavLst>
                                    </p:anim>
                                    <p:anim calcmode="lin" valueType="num">
                                      <p:cBhvr>
                                        <p:cTn id="32" dur="1000" fill="hold"/>
                                        <p:tgtEl>
                                          <p:spTgt spid="40"/>
                                        </p:tgtEl>
                                        <p:attrNameLst>
                                          <p:attrName>ppt_h</p:attrName>
                                        </p:attrNameLst>
                                      </p:cBhvr>
                                      <p:tavLst>
                                        <p:tav tm="0">
                                          <p:val>
                                            <p:strVal val="#ppt_h"/>
                                          </p:val>
                                        </p:tav>
                                        <p:tav tm="100000">
                                          <p:val>
                                            <p:strVal val="#ppt_h"/>
                                          </p:val>
                                        </p:tav>
                                      </p:tavLst>
                                    </p:anim>
                                    <p:animEffect transition="in" filter="fade">
                                      <p:cBhvr>
                                        <p:cTn id="3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805" y="-476111"/>
            <a:ext cx="12192000" cy="1630218"/>
            <a:chOff x="0" y="0"/>
            <a:chExt cx="4816593" cy="644037"/>
          </a:xfrm>
        </p:grpSpPr>
        <p:sp>
          <p:nvSpPr>
            <p:cNvPr id="3" name="Freeform 3"/>
            <p:cNvSpPr/>
            <p:nvPr/>
          </p:nvSpPr>
          <p:spPr>
            <a:xfrm>
              <a:off x="0" y="0"/>
              <a:ext cx="4816592" cy="644037"/>
            </a:xfrm>
            <a:custGeom>
              <a:avLst/>
              <a:gdLst/>
              <a:ahLst/>
              <a:cxnLst/>
              <a:rect l="l" t="t" r="r" b="b"/>
              <a:pathLst>
                <a:path w="4816592" h="644037">
                  <a:moveTo>
                    <a:pt x="0" y="0"/>
                  </a:moveTo>
                  <a:lnTo>
                    <a:pt x="4816592" y="0"/>
                  </a:lnTo>
                  <a:lnTo>
                    <a:pt x="4816592" y="644037"/>
                  </a:lnTo>
                  <a:lnTo>
                    <a:pt x="0" y="644037"/>
                  </a:lnTo>
                  <a:close/>
                </a:path>
              </a:pathLst>
            </a:custGeom>
            <a:solidFill>
              <a:srgbClr val="768447"/>
            </a:solidFill>
          </p:spPr>
        </p:sp>
        <p:sp>
          <p:nvSpPr>
            <p:cNvPr id="4" name="TextBox 4"/>
            <p:cNvSpPr txBox="1"/>
            <p:nvPr/>
          </p:nvSpPr>
          <p:spPr>
            <a:xfrm>
              <a:off x="0" y="-38100"/>
              <a:ext cx="4816593" cy="682137"/>
            </a:xfrm>
            <a:prstGeom prst="rect">
              <a:avLst/>
            </a:prstGeom>
          </p:spPr>
          <p:txBody>
            <a:bodyPr lIns="33866" tIns="33866" rIns="33866" bIns="33866" rtlCol="0" anchor="ctr"/>
            <a:lstStyle/>
            <a:p>
              <a:pPr algn="ctr">
                <a:lnSpc>
                  <a:spcPts val="2100"/>
                </a:lnSpc>
              </a:pPr>
              <a:endParaRPr sz="1200"/>
            </a:p>
          </p:txBody>
        </p:sp>
      </p:grpSp>
      <p:grpSp>
        <p:nvGrpSpPr>
          <p:cNvPr id="5" name="Group 5"/>
          <p:cNvGrpSpPr/>
          <p:nvPr/>
        </p:nvGrpSpPr>
        <p:grpSpPr>
          <a:xfrm>
            <a:off x="0" y="6323826"/>
            <a:ext cx="12192000" cy="534174"/>
            <a:chOff x="0" y="0"/>
            <a:chExt cx="4816593" cy="211032"/>
          </a:xfrm>
        </p:grpSpPr>
        <p:sp>
          <p:nvSpPr>
            <p:cNvPr id="6" name="Freeform 6"/>
            <p:cNvSpPr/>
            <p:nvPr/>
          </p:nvSpPr>
          <p:spPr>
            <a:xfrm>
              <a:off x="0" y="0"/>
              <a:ext cx="4816592" cy="211032"/>
            </a:xfrm>
            <a:custGeom>
              <a:avLst/>
              <a:gdLst/>
              <a:ahLst/>
              <a:cxnLst/>
              <a:rect l="l" t="t" r="r" b="b"/>
              <a:pathLst>
                <a:path w="4816592" h="211032">
                  <a:moveTo>
                    <a:pt x="0" y="0"/>
                  </a:moveTo>
                  <a:lnTo>
                    <a:pt x="4816592" y="0"/>
                  </a:lnTo>
                  <a:lnTo>
                    <a:pt x="4816592" y="211032"/>
                  </a:lnTo>
                  <a:lnTo>
                    <a:pt x="0" y="211032"/>
                  </a:lnTo>
                  <a:close/>
                </a:path>
              </a:pathLst>
            </a:custGeom>
            <a:solidFill>
              <a:srgbClr val="BC6C25"/>
            </a:solidFill>
          </p:spPr>
        </p:sp>
        <p:sp>
          <p:nvSpPr>
            <p:cNvPr id="7" name="TextBox 7"/>
            <p:cNvSpPr txBox="1"/>
            <p:nvPr/>
          </p:nvSpPr>
          <p:spPr>
            <a:xfrm>
              <a:off x="0" y="-38100"/>
              <a:ext cx="4816593" cy="249132"/>
            </a:xfrm>
            <a:prstGeom prst="rect">
              <a:avLst/>
            </a:prstGeom>
          </p:spPr>
          <p:txBody>
            <a:bodyPr lIns="33866" tIns="33866" rIns="33866" bIns="33866" rtlCol="0" anchor="ctr"/>
            <a:lstStyle/>
            <a:p>
              <a:pPr algn="ctr">
                <a:lnSpc>
                  <a:spcPts val="2100"/>
                </a:lnSpc>
              </a:pPr>
              <a:endParaRPr sz="1200"/>
            </a:p>
          </p:txBody>
        </p:sp>
      </p:grpSp>
      <p:sp>
        <p:nvSpPr>
          <p:cNvPr id="8" name="Freeform 8"/>
          <p:cNvSpPr/>
          <p:nvPr/>
        </p:nvSpPr>
        <p:spPr>
          <a:xfrm rot="1000836">
            <a:off x="-1373597" y="4010361"/>
            <a:ext cx="2617584" cy="2879342"/>
          </a:xfrm>
          <a:custGeom>
            <a:avLst/>
            <a:gdLst/>
            <a:ahLst/>
            <a:cxnLst/>
            <a:rect l="l" t="t" r="r" b="b"/>
            <a:pathLst>
              <a:path w="3926376" h="4319013">
                <a:moveTo>
                  <a:pt x="0" y="0"/>
                </a:moveTo>
                <a:lnTo>
                  <a:pt x="3926376" y="0"/>
                </a:lnTo>
                <a:lnTo>
                  <a:pt x="3926376" y="4319013"/>
                </a:lnTo>
                <a:lnTo>
                  <a:pt x="0" y="43190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1032438" y="1338257"/>
            <a:ext cx="1159562" cy="849631"/>
            <a:chOff x="0" y="0"/>
            <a:chExt cx="2319125" cy="1699261"/>
          </a:xfrm>
        </p:grpSpPr>
        <p:grpSp>
          <p:nvGrpSpPr>
            <p:cNvPr id="10" name="Group 10"/>
            <p:cNvGrpSpPr/>
            <p:nvPr/>
          </p:nvGrpSpPr>
          <p:grpSpPr>
            <a:xfrm>
              <a:off x="1739343" y="579781"/>
              <a:ext cx="579781" cy="579781"/>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2" name="TextBox 12"/>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3" name="Group 13"/>
            <p:cNvGrpSpPr/>
            <p:nvPr/>
          </p:nvGrpSpPr>
          <p:grpSpPr>
            <a:xfrm>
              <a:off x="1159562" y="1119480"/>
              <a:ext cx="579781" cy="579781"/>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5" name="TextBox 15"/>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6" name="Group 16"/>
            <p:cNvGrpSpPr/>
            <p:nvPr/>
          </p:nvGrpSpPr>
          <p:grpSpPr>
            <a:xfrm>
              <a:off x="0" y="0"/>
              <a:ext cx="579781" cy="579781"/>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18" name="TextBox 18"/>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19" name="Group 19"/>
            <p:cNvGrpSpPr/>
            <p:nvPr/>
          </p:nvGrpSpPr>
          <p:grpSpPr>
            <a:xfrm>
              <a:off x="579781" y="579781"/>
              <a:ext cx="579781" cy="579781"/>
              <a:chOff x="0" y="0"/>
              <a:chExt cx="812800" cy="812800"/>
            </a:xfrm>
          </p:grpSpPr>
          <p:sp>
            <p:nvSpPr>
              <p:cNvPr id="20" name="Freeform 2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1" name="TextBox 21"/>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nvGrpSpPr>
            <p:cNvPr id="22" name="Group 22"/>
            <p:cNvGrpSpPr/>
            <p:nvPr/>
          </p:nvGrpSpPr>
          <p:grpSpPr>
            <a:xfrm>
              <a:off x="1159562" y="0"/>
              <a:ext cx="579781" cy="579781"/>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DDA15E"/>
              </a:solidFill>
            </p:spPr>
          </p:sp>
          <p:sp>
            <p:nvSpPr>
              <p:cNvPr id="24" name="TextBox 24"/>
              <p:cNvSpPr txBox="1"/>
              <p:nvPr/>
            </p:nvSpPr>
            <p:spPr>
              <a:xfrm>
                <a:off x="0" y="-28575"/>
                <a:ext cx="812800" cy="841375"/>
              </a:xfrm>
              <a:prstGeom prst="rect">
                <a:avLst/>
              </a:prstGeom>
            </p:spPr>
            <p:txBody>
              <a:bodyPr lIns="33866" tIns="33866" rIns="33866" bIns="33866" rtlCol="0" anchor="ctr"/>
              <a:lstStyle/>
              <a:p>
                <a:pPr algn="ctr">
                  <a:lnSpc>
                    <a:spcPts val="2100"/>
                  </a:lnSpc>
                </a:pPr>
                <a:endParaRPr sz="1200"/>
              </a:p>
            </p:txBody>
          </p:sp>
        </p:grpSp>
      </p:grpSp>
      <p:sp>
        <p:nvSpPr>
          <p:cNvPr id="25" name="Freeform 25"/>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TextBox 34"/>
          <p:cNvSpPr txBox="1"/>
          <p:nvPr/>
        </p:nvSpPr>
        <p:spPr>
          <a:xfrm>
            <a:off x="1304021" y="194558"/>
            <a:ext cx="9698390" cy="687705"/>
          </a:xfrm>
          <a:prstGeom prst="rect">
            <a:avLst/>
          </a:prstGeom>
        </p:spPr>
        <p:txBody>
          <a:bodyPr lIns="0" tIns="0" rIns="0" bIns="0" rtlCol="0" anchor="t">
            <a:spAutoFit/>
          </a:bodyPr>
          <a:lstStyle/>
          <a:p>
            <a:pPr marL="0" lvl="0" indent="0" algn="ctr">
              <a:lnSpc>
                <a:spcPts val="5365"/>
              </a:lnSpc>
            </a:pPr>
            <a:r>
              <a:rPr lang="en-US" sz="3765">
                <a:solidFill>
                  <a:srgbClr val="F4EFD5"/>
                </a:solidFill>
                <a:latin typeface="Cabin" panose="00000500000000000000"/>
                <a:ea typeface="Cabin" panose="00000500000000000000"/>
                <a:cs typeface="Cabin" panose="00000500000000000000"/>
                <a:sym typeface="Cabin" panose="00000500000000000000"/>
              </a:rPr>
              <a:t>CÁC TRIỀU ĐẠI PHONG KIẾN</a:t>
            </a:r>
          </a:p>
        </p:txBody>
      </p:sp>
      <p:grpSp>
        <p:nvGrpSpPr>
          <p:cNvPr id="35" name="Group 35"/>
          <p:cNvGrpSpPr>
            <a:grpSpLocks noChangeAspect="1"/>
          </p:cNvGrpSpPr>
          <p:nvPr/>
        </p:nvGrpSpPr>
        <p:grpSpPr>
          <a:xfrm>
            <a:off x="801349" y="2777077"/>
            <a:ext cx="1601603" cy="1735841"/>
            <a:chOff x="0" y="0"/>
            <a:chExt cx="4218432" cy="4572000"/>
          </a:xfrm>
        </p:grpSpPr>
        <p:sp>
          <p:nvSpPr>
            <p:cNvPr id="36" name="Freeform 36"/>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2"/>
              <a:stretch>
                <a:fillRect t="-9705" b="-9705"/>
              </a:stretch>
            </a:blipFill>
          </p:spPr>
        </p:sp>
        <p:sp>
          <p:nvSpPr>
            <p:cNvPr id="37" name="Freeform 37"/>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3"/>
              <a:stretch>
                <a:fillRect t="-9" b="-9"/>
              </a:stretch>
            </a:blipFill>
          </p:spPr>
        </p:sp>
      </p:grpSp>
      <p:grpSp>
        <p:nvGrpSpPr>
          <p:cNvPr id="38" name="Group 38"/>
          <p:cNvGrpSpPr>
            <a:grpSpLocks noChangeAspect="1"/>
          </p:cNvGrpSpPr>
          <p:nvPr/>
        </p:nvGrpSpPr>
        <p:grpSpPr>
          <a:xfrm>
            <a:off x="4079711" y="1245970"/>
            <a:ext cx="3794189" cy="4112199"/>
            <a:chOff x="0" y="0"/>
            <a:chExt cx="4218432" cy="4572000"/>
          </a:xfrm>
        </p:grpSpPr>
        <p:sp>
          <p:nvSpPr>
            <p:cNvPr id="39" name="Freeform 39"/>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4"/>
              <a:stretch>
                <a:fillRect t="-15231" b="-15231"/>
              </a:stretch>
            </a:blipFill>
          </p:spPr>
        </p:sp>
        <p:sp>
          <p:nvSpPr>
            <p:cNvPr id="40" name="Freeform 40"/>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3"/>
              <a:stretch>
                <a:fillRect t="-9" b="-9"/>
              </a:stretch>
            </a:blipFill>
          </p:spPr>
        </p:sp>
      </p:grpSp>
      <p:grpSp>
        <p:nvGrpSpPr>
          <p:cNvPr id="41" name="Group 41"/>
          <p:cNvGrpSpPr/>
          <p:nvPr/>
        </p:nvGrpSpPr>
        <p:grpSpPr>
          <a:xfrm>
            <a:off x="4483277" y="5426219"/>
            <a:ext cx="3095836" cy="855008"/>
            <a:chOff x="0" y="-47625"/>
            <a:chExt cx="6191672" cy="1710017"/>
          </a:xfrm>
        </p:grpSpPr>
        <p:sp>
          <p:nvSpPr>
            <p:cNvPr id="42" name="TextBox 42"/>
            <p:cNvSpPr txBox="1"/>
            <p:nvPr/>
          </p:nvSpPr>
          <p:spPr>
            <a:xfrm>
              <a:off x="0" y="-47625"/>
              <a:ext cx="6191672" cy="1005840"/>
            </a:xfrm>
            <a:prstGeom prst="rect">
              <a:avLst/>
            </a:prstGeom>
          </p:spPr>
          <p:txBody>
            <a:bodyPr lIns="0" tIns="0" rIns="0" bIns="0" rtlCol="0" anchor="t">
              <a:spAutoFit/>
            </a:bodyPr>
            <a:lstStyle/>
            <a:p>
              <a:pPr marL="0" lvl="0" indent="0" algn="ctr">
                <a:lnSpc>
                  <a:spcPts val="3925"/>
                </a:lnSpc>
              </a:pPr>
              <a:r>
                <a:rPr lang="en-US" sz="1870" spc="-56">
                  <a:solidFill>
                    <a:srgbClr val="283618"/>
                  </a:solidFill>
                  <a:latin typeface="Cabin" panose="00000500000000000000"/>
                  <a:ea typeface="Cabin" panose="00000500000000000000"/>
                  <a:cs typeface="Cabin" panose="00000500000000000000"/>
                  <a:sym typeface="Cabin" panose="00000500000000000000"/>
                </a:rPr>
                <a:t> TRIỀU ĐẠI NHÀ TRẦN</a:t>
              </a:r>
            </a:p>
          </p:txBody>
        </p:sp>
        <p:sp>
          <p:nvSpPr>
            <p:cNvPr id="43" name="TextBox 43"/>
            <p:cNvSpPr txBox="1"/>
            <p:nvPr/>
          </p:nvSpPr>
          <p:spPr>
            <a:xfrm>
              <a:off x="0" y="763232"/>
              <a:ext cx="6191672" cy="899160"/>
            </a:xfrm>
            <a:prstGeom prst="rect">
              <a:avLst/>
            </a:prstGeom>
          </p:spPr>
          <p:txBody>
            <a:bodyPr lIns="0" tIns="0" rIns="0" bIns="0" rtlCol="0" anchor="t">
              <a:spAutoFit/>
            </a:bodyPr>
            <a:lstStyle/>
            <a:p>
              <a:pPr marL="0" lvl="0" indent="0" algn="ctr">
                <a:lnSpc>
                  <a:spcPts val="3510"/>
                </a:lnSpc>
              </a:pPr>
              <a:r>
                <a:rPr lang="en-US" sz="1670" spc="-50">
                  <a:solidFill>
                    <a:srgbClr val="283618"/>
                  </a:solidFill>
                  <a:latin typeface="Cabin" panose="00000500000000000000"/>
                  <a:ea typeface="Cabin" panose="00000500000000000000"/>
                  <a:cs typeface="Cabin" panose="00000500000000000000"/>
                  <a:sym typeface="Cabin" panose="00000500000000000000"/>
                </a:rPr>
                <a:t>1226 - 1400</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000"/>
                                        <p:tgtEl>
                                          <p:spTgt spid="35"/>
                                        </p:tgtEl>
                                      </p:cBhvr>
                                    </p:animEffect>
                                    <p:anim calcmode="lin" valueType="num">
                                      <p:cBhvr>
                                        <p:cTn id="16" dur="2000" fill="hold"/>
                                        <p:tgtEl>
                                          <p:spTgt spid="35"/>
                                        </p:tgtEl>
                                        <p:attrNameLst>
                                          <p:attrName>ppt_w</p:attrName>
                                        </p:attrNameLst>
                                      </p:cBhvr>
                                      <p:tavLst>
                                        <p:tav tm="0" fmla="#ppt_w*sin(2.5*pi*$)">
                                          <p:val>
                                            <p:fltVal val="0"/>
                                          </p:val>
                                        </p:tav>
                                        <p:tav tm="100000">
                                          <p:val>
                                            <p:fltVal val="1"/>
                                          </p:val>
                                        </p:tav>
                                      </p:tavLst>
                                    </p:anim>
                                    <p:anim calcmode="lin" valueType="num">
                                      <p:cBhvr>
                                        <p:cTn id="17"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to="" calcmode="lin" valueType="num">
                                      <p:cBhvr>
                                        <p:cTn id="22" dur="1" fill="hold"/>
                                        <p:tgtEl>
                                          <p:spTgt spid="38"/>
                                        </p:tgtEl>
                                      </p:cBhvr>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288290" y="1673860"/>
            <a:ext cx="6665595" cy="5026025"/>
          </a:xfrm>
          <a:prstGeom prst="rect">
            <a:avLst/>
          </a:prstGeom>
        </p:spPr>
        <p:txBody>
          <a:bodyPr wrap="square" lIns="0" tIns="0" rIns="0" bIns="0" rtlCol="0" anchor="t">
            <a:spAutoFit/>
          </a:bodyPr>
          <a:lstStyle/>
          <a:p>
            <a:pPr algn="ctr">
              <a:lnSpc>
                <a:spcPct val="15000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Cuộc đấu tranh chống quân xâm lược Hán của Ngô Quyền có ý nghĩa quan trọng:</a:t>
            </a:r>
          </a:p>
          <a:p>
            <a:pPr algn="ctr">
              <a:lnSpc>
                <a:spcPct val="15000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Bảo vệ độc lập, tự chủ của Việt Nam</a:t>
            </a:r>
          </a:p>
          <a:p>
            <a:pPr algn="ctr">
              <a:lnSpc>
                <a:spcPct val="15000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Đánh dấu sự kết thúc thời kỳ Bắc thuộc và bắt đầu thời kỳ tự chủ của Việt Nam</a:t>
            </a:r>
          </a:p>
          <a:p>
            <a:pPr algn="ctr">
              <a:lnSpc>
                <a:spcPct val="15000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Thể hiện tinh thần yêu nước, kiên cường và quyết tâm bảo vệ đất nước của người Việt Nam</a:t>
            </a:r>
          </a:p>
          <a:p>
            <a:pPr algn="ctr">
              <a:lnSpc>
                <a:spcPct val="15000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Tạo nền móng cho sự phát triển của nhà nước Đại Việt sau này.</a:t>
            </a:r>
          </a:p>
        </p:txBody>
      </p:sp>
      <p:sp>
        <p:nvSpPr>
          <p:cNvPr id="12" name="TextBox 12"/>
          <p:cNvSpPr txBox="1"/>
          <p:nvPr/>
        </p:nvSpPr>
        <p:spPr>
          <a:xfrm>
            <a:off x="289560" y="236855"/>
            <a:ext cx="8083550" cy="1802130"/>
          </a:xfrm>
          <a:prstGeom prst="rect">
            <a:avLst/>
          </a:prstGeom>
        </p:spPr>
        <p:txBody>
          <a:bodyPr wrap="square" lIns="0" tIns="0" rIns="0" bIns="0" rtlCol="0" anchor="t">
            <a:spAutoFit/>
          </a:bodyPr>
          <a:lstStyle/>
          <a:p>
            <a:pPr algn="l">
              <a:lnSpc>
                <a:spcPts val="14055"/>
              </a:lnSpc>
              <a:spcBef>
                <a:spcPct val="0"/>
              </a:spcBef>
            </a:pPr>
            <a:r>
              <a:rPr lang="en-US" sz="6695" b="1">
                <a:solidFill>
                  <a:srgbClr val="283618"/>
                </a:solidFill>
                <a:latin typeface="Dancing Script Bold" panose="03080800040507000D00"/>
                <a:ea typeface="Dancing Script Bold" panose="03080800040507000D00"/>
                <a:cs typeface="Dancing Script Bold" panose="03080800040507000D00"/>
                <a:sym typeface="Dancing Script Bold" panose="03080800040507000D00"/>
              </a:rPr>
              <a:t> </a:t>
            </a:r>
            <a:r>
              <a:rPr lang="en-US" sz="6695" b="1">
                <a:solidFill>
                  <a:srgbClr val="283618"/>
                </a:solidFill>
                <a:latin typeface="Tahoma" panose="020B0604030504040204" pitchFamily="34" charset="0"/>
                <a:ea typeface="Dancing Script Bold" panose="03080800040507000D00"/>
                <a:cs typeface="Tahoma" panose="020B0604030504040204" pitchFamily="34" charset="0"/>
                <a:sym typeface="Dancing Script Bold" panose="03080800040507000D00"/>
              </a:rPr>
              <a:t>Triều đại nhà Ngô </a:t>
            </a:r>
          </a:p>
        </p:txBody>
      </p:sp>
      <p:sp>
        <p:nvSpPr>
          <p:cNvPr id="13" name="TextBox 13"/>
          <p:cNvSpPr txBox="1"/>
          <p:nvPr/>
        </p:nvSpPr>
        <p:spPr>
          <a:xfrm>
            <a:off x="6222835" y="-184150"/>
            <a:ext cx="1997198" cy="2477770"/>
          </a:xfrm>
          <a:prstGeom prst="rect">
            <a:avLst/>
          </a:prstGeom>
        </p:spPr>
        <p:txBody>
          <a:bodyPr lIns="0" tIns="0" rIns="0" bIns="0" rtlCol="0" anchor="t">
            <a:spAutoFit/>
          </a:bodyPr>
          <a:lstStyle/>
          <a:p>
            <a:pPr algn="ctr">
              <a:lnSpc>
                <a:spcPts val="19325"/>
              </a:lnSpc>
              <a:spcBef>
                <a:spcPct val="0"/>
              </a:spcBef>
            </a:pPr>
            <a:r>
              <a:rPr lang="en-US" sz="9200" b="1">
                <a:solidFill>
                  <a:srgbClr val="8B2C13"/>
                </a:solidFill>
                <a:latin typeface="Dancing Script Bold" panose="03080800040507000D00"/>
                <a:ea typeface="Dancing Script Bold" panose="03080800040507000D00"/>
                <a:cs typeface="Dancing Script Bold" panose="03080800040507000D00"/>
                <a:sym typeface="Dancing Script Bold" panose="03080800040507000D00"/>
              </a:rPr>
              <a:t> </a:t>
            </a:r>
          </a:p>
        </p:txBody>
      </p:sp>
      <p:grpSp>
        <p:nvGrpSpPr>
          <p:cNvPr id="14" name="Group 14"/>
          <p:cNvGrpSpPr>
            <a:grpSpLocks noChangeAspect="1"/>
          </p:cNvGrpSpPr>
          <p:nvPr/>
        </p:nvGrpSpPr>
        <p:grpSpPr>
          <a:xfrm>
            <a:off x="7786257" y="1287801"/>
            <a:ext cx="3656572" cy="3963048"/>
            <a:chOff x="0" y="0"/>
            <a:chExt cx="4218432" cy="4572000"/>
          </a:xfrm>
        </p:grpSpPr>
        <p:sp>
          <p:nvSpPr>
            <p:cNvPr id="15" name="Freeform 1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0"/>
              <a:stretch>
                <a:fillRect t="-5282" b="-5282"/>
              </a:stretch>
            </a:blipFill>
          </p:spPr>
        </p:sp>
        <p:sp>
          <p:nvSpPr>
            <p:cNvPr id="16" name="Freeform 1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1"/>
              <a:stretch>
                <a:fillRect t="-9" b="-9"/>
              </a:stretch>
            </a:blipFill>
          </p:spPr>
        </p:sp>
      </p:grpSp>
      <p:grpSp>
        <p:nvGrpSpPr>
          <p:cNvPr id="17" name="Group 17"/>
          <p:cNvGrpSpPr/>
          <p:nvPr/>
        </p:nvGrpSpPr>
        <p:grpSpPr>
          <a:xfrm>
            <a:off x="8373293" y="5449119"/>
            <a:ext cx="2593338" cy="1059180"/>
            <a:chOff x="0" y="-57150"/>
            <a:chExt cx="5186677" cy="2118359"/>
          </a:xfrm>
        </p:grpSpPr>
        <p:sp>
          <p:nvSpPr>
            <p:cNvPr id="18" name="TextBox 18"/>
            <p:cNvSpPr txBox="1"/>
            <p:nvPr/>
          </p:nvSpPr>
          <p:spPr>
            <a:xfrm>
              <a:off x="0" y="-57150"/>
              <a:ext cx="5186677" cy="2118359"/>
            </a:xfrm>
            <a:prstGeom prst="rect">
              <a:avLst/>
            </a:prstGeom>
          </p:spPr>
          <p:txBody>
            <a:bodyPr lIns="0" tIns="0" rIns="0" bIns="0" rtlCol="0" anchor="t">
              <a:spAutoFit/>
            </a:bodyPr>
            <a:lstStyle/>
            <a:p>
              <a:pPr marL="0" lvl="0" indent="0" algn="ctr">
                <a:lnSpc>
                  <a:spcPts val="4130"/>
                </a:lnSpc>
              </a:pPr>
              <a:r>
                <a:rPr lang="en-US" sz="1965" spc="-58">
                  <a:solidFill>
                    <a:srgbClr val="283618"/>
                  </a:solidFill>
                  <a:latin typeface="Cabin" panose="00000500000000000000"/>
                  <a:ea typeface="Cabin" panose="00000500000000000000"/>
                  <a:cs typeface="Cabin" panose="00000500000000000000"/>
                  <a:sym typeface="Cabin" panose="00000500000000000000"/>
                </a:rPr>
                <a:t>?TRIỀU ĐẠI NHÀ NGÔ</a:t>
              </a:r>
            </a:p>
          </p:txBody>
        </p:sp>
        <p:sp>
          <p:nvSpPr>
            <p:cNvPr id="19" name="TextBox 19"/>
            <p:cNvSpPr txBox="1"/>
            <p:nvPr/>
          </p:nvSpPr>
          <p:spPr>
            <a:xfrm>
              <a:off x="0" y="754174"/>
              <a:ext cx="5186677" cy="1004570"/>
            </a:xfrm>
            <a:prstGeom prst="rect">
              <a:avLst/>
            </a:prstGeom>
          </p:spPr>
          <p:txBody>
            <a:bodyPr lIns="0" tIns="0" rIns="0" bIns="0" rtlCol="0" anchor="t">
              <a:spAutoFit/>
            </a:bodyPr>
            <a:lstStyle/>
            <a:p>
              <a:pPr marL="0" lvl="0" indent="0" algn="ctr">
                <a:lnSpc>
                  <a:spcPts val="3920"/>
                </a:lnSpc>
              </a:pPr>
              <a:r>
                <a:rPr lang="en-US" sz="1865" spc="-55">
                  <a:solidFill>
                    <a:srgbClr val="283618"/>
                  </a:solidFill>
                  <a:latin typeface="Cabin" panose="00000500000000000000"/>
                  <a:ea typeface="Cabin" panose="00000500000000000000"/>
                  <a:cs typeface="Cabin" panose="00000500000000000000"/>
                  <a:sym typeface="Cabin" panose="00000500000000000000"/>
                </a:rPr>
                <a:t>939 - 969</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to="" calcmode="lin" valueType="num">
                                      <p:cBhvr>
                                        <p:cTn id="30" dur="1" fill="hold"/>
                                        <p:tgtEl>
                                          <p:spTgt spid="14"/>
                                        </p:tgtEl>
                                      </p:cBhvr>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3"/>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487680" y="50165"/>
            <a:ext cx="8404225" cy="1802130"/>
          </a:xfrm>
          <a:prstGeom prst="rect">
            <a:avLst/>
          </a:prstGeom>
        </p:spPr>
        <p:txBody>
          <a:bodyPr wrap="square" lIns="0" tIns="0" rIns="0" bIns="0" rtlCol="0" anchor="t">
            <a:spAutoFit/>
          </a:bodyPr>
          <a:lstStyle/>
          <a:p>
            <a:pPr algn="ctr">
              <a:lnSpc>
                <a:spcPts val="14055"/>
              </a:lnSpc>
              <a:spcBef>
                <a:spcPct val="0"/>
              </a:spcBef>
            </a:pPr>
            <a:r>
              <a:rPr lang="en-US" sz="6695" b="1">
                <a:solidFill>
                  <a:srgbClr val="283618"/>
                </a:solidFill>
                <a:latin typeface="Dancing Script Bold" panose="03080800040507000D00"/>
                <a:ea typeface="Dancing Script Bold" panose="03080800040507000D00"/>
                <a:cs typeface="Dancing Script Bold" panose="03080800040507000D00"/>
                <a:sym typeface="Dancing Script Bold" panose="03080800040507000D00"/>
              </a:rPr>
              <a:t> </a:t>
            </a:r>
            <a:r>
              <a:rPr lang="en-US" sz="6695" b="1">
                <a:solidFill>
                  <a:srgbClr val="283618"/>
                </a:solidFill>
                <a:latin typeface="Tahoma" panose="020B0604030504040204" pitchFamily="34" charset="0"/>
                <a:ea typeface="Dancing Script Bold" panose="03080800040507000D00"/>
                <a:cs typeface="Tahoma" panose="020B0604030504040204" pitchFamily="34" charset="0"/>
                <a:sym typeface="Dancing Script Bold" panose="03080800040507000D00"/>
              </a:rPr>
              <a:t>Triều đại nhà Đinh </a:t>
            </a:r>
          </a:p>
        </p:txBody>
      </p:sp>
      <p:sp>
        <p:nvSpPr>
          <p:cNvPr id="12" name="TextBox 12"/>
          <p:cNvSpPr txBox="1"/>
          <p:nvPr/>
        </p:nvSpPr>
        <p:spPr>
          <a:xfrm>
            <a:off x="5191294" y="-270984"/>
            <a:ext cx="2523100" cy="4956175"/>
          </a:xfrm>
          <a:prstGeom prst="rect">
            <a:avLst/>
          </a:prstGeom>
        </p:spPr>
        <p:txBody>
          <a:bodyPr lIns="0" tIns="0" rIns="0" bIns="0" rtlCol="0" anchor="t">
            <a:spAutoFit/>
          </a:bodyPr>
          <a:lstStyle/>
          <a:p>
            <a:pPr algn="ctr">
              <a:lnSpc>
                <a:spcPts val="19325"/>
              </a:lnSpc>
              <a:spcBef>
                <a:spcPct val="0"/>
              </a:spcBef>
            </a:pPr>
            <a:r>
              <a:rPr lang="en-US" sz="9200" b="1">
                <a:solidFill>
                  <a:srgbClr val="8B2C13"/>
                </a:solidFill>
                <a:latin typeface="Dancing Script Bold" panose="03080800040507000D00"/>
                <a:ea typeface="Dancing Script Bold" panose="03080800040507000D00"/>
                <a:cs typeface="Dancing Script Bold" panose="03080800040507000D00"/>
                <a:sym typeface="Dancing Script Bold" panose="03080800040507000D00"/>
              </a:rPr>
              <a:t> Đinh</a:t>
            </a:r>
          </a:p>
        </p:txBody>
      </p:sp>
      <p:sp>
        <p:nvSpPr>
          <p:cNvPr id="13" name="TextBox 13"/>
          <p:cNvSpPr txBox="1"/>
          <p:nvPr/>
        </p:nvSpPr>
        <p:spPr>
          <a:xfrm>
            <a:off x="1474045" y="1896055"/>
            <a:ext cx="8712299" cy="4708525"/>
          </a:xfrm>
          <a:prstGeom prst="rect">
            <a:avLst/>
          </a:prstGeom>
        </p:spPr>
        <p:txBody>
          <a:bodyPr lIns="0" tIns="0" rIns="0" bIns="0" rtlCol="0" anchor="t">
            <a:spAutoFit/>
          </a:bodyPr>
          <a:lstStyle/>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Nhà Đinh có ý nghĩa to lớn với văn minh Đại Việt:</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Thống nhất đất nước:</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Chấm dứt loạn 12  * Xây dựng nhà nước:</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Thành lập nhà nước Đại Cồ Việt, khẳng định chủ quyền.</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Bước đầu xây dựng bộ máy nhà nước trung ương tập quyền.</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Định hình quốc gia:</a:t>
            </a:r>
          </a:p>
          <a:p>
            <a:pPr algn="ctr">
              <a:lnSpc>
                <a:spcPct val="150000"/>
              </a:lnSpc>
              <a:spcBef>
                <a:spcPct val="0"/>
              </a:spcBef>
            </a:pPr>
            <a:r>
              <a:rPr lang="en-US" sz="255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 Hoạt động ngoại giao, khẳng định vị thế.</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anim calcmode="discrete" valueType="clr">
                                      <p:cBhvr override="childStyle">
                                        <p:cTn id="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gtEl>
                                        <p:attrNameLst>
                                          <p:attrName>fillcolor</p:attrName>
                                        </p:attrNameLst>
                                      </p:cBhvr>
                                      <p:tavLst>
                                        <p:tav tm="0">
                                          <p:val>
                                            <p:clrVal>
                                              <a:schemeClr val="accent2"/>
                                            </p:clrVal>
                                          </p:val>
                                        </p:tav>
                                        <p:tav tm="50000">
                                          <p:val>
                                            <p:clrVal>
                                              <a:schemeClr val="hlink"/>
                                            </p:clrVal>
                                          </p:val>
                                        </p:tav>
                                      </p:tavLst>
                                    </p:anim>
                                    <p:set>
                                      <p:cBhvr>
                                        <p:cTn id="9" dur="80"/>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strVal val="#ppt_w*2.5"/>
                                          </p:val>
                                        </p:tav>
                                        <p:tav tm="100000">
                                          <p:val>
                                            <p:strVal val="#ppt_w"/>
                                          </p:val>
                                        </p:tav>
                                      </p:tavLst>
                                    </p:anim>
                                    <p:anim calcmode="lin" valueType="num">
                                      <p:cBhvr>
                                        <p:cTn id="15" dur="500" fill="hold"/>
                                        <p:tgtEl>
                                          <p:spTgt spid="12"/>
                                        </p:tgtEl>
                                        <p:attrNameLst>
                                          <p:attrName>ppt_h</p:attrName>
                                        </p:attrNameLst>
                                      </p:cBhvr>
                                      <p:tavLst>
                                        <p:tav tm="0">
                                          <p:val>
                                            <p:strVal val="#ppt_h*0.01"/>
                                          </p:val>
                                        </p:tav>
                                        <p:tav tm="100000">
                                          <p:val>
                                            <p:strVal val="#ppt_h"/>
                                          </p:val>
                                        </p:tav>
                                      </p:tavLst>
                                    </p:anim>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h+1"/>
                                          </p:val>
                                        </p:tav>
                                        <p:tav tm="100000">
                                          <p:val>
                                            <p:strVal val="#ppt_y"/>
                                          </p:val>
                                        </p:tav>
                                      </p:tavLst>
                                    </p:anim>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Scale>
                                      <p:cBhvr>
                                        <p:cTn id="23"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3"/>
                                        </p:tgtEl>
                                        <p:attrNameLst>
                                          <p:attrName>ppt_x</p:attrName>
                                          <p:attrName>ppt_y</p:attrName>
                                        </p:attrNameLst>
                                      </p:cBhvr>
                                    </p:animMotion>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2040081" y="1577260"/>
            <a:ext cx="7797261" cy="7955915"/>
          </a:xfrm>
          <a:prstGeom prst="rect">
            <a:avLst/>
          </a:prstGeom>
        </p:spPr>
        <p:txBody>
          <a:bodyPr lIns="0" tIns="0" rIns="0" bIns="0" rtlCol="0" anchor="t">
            <a:spAutoFit/>
          </a:bodyPr>
          <a:lstStyle/>
          <a:p>
            <a:pPr algn="ctr">
              <a:lnSpc>
                <a:spcPts val="5640"/>
              </a:lnSpc>
              <a:spcBef>
                <a:spcPct val="0"/>
              </a:spcBef>
            </a:pPr>
            <a:r>
              <a:rPr lang="en-US" sz="2685">
                <a:solidFill>
                  <a:srgbClr val="000000"/>
                </a:solidFill>
                <a:latin typeface="Asap" panose="020F0504030202060203"/>
                <a:ea typeface="Asap" panose="020F0504030202060203"/>
                <a:cs typeface="Asap" panose="020F0504030202060203"/>
                <a:sym typeface="Asap" panose="020F0504030202060203"/>
              </a:rPr>
              <a:t>Thời Tiền Lê có ý nghĩa quan trọng với sự phát triển văn minh Đại Việt:</a:t>
            </a:r>
          </a:p>
          <a:p>
            <a:pPr algn="ctr">
              <a:lnSpc>
                <a:spcPts val="5640"/>
              </a:lnSpc>
              <a:spcBef>
                <a:spcPct val="0"/>
              </a:spcBef>
            </a:pPr>
            <a:r>
              <a:rPr lang="en-US" sz="2685">
                <a:solidFill>
                  <a:srgbClr val="000000"/>
                </a:solidFill>
                <a:latin typeface="Asap" panose="020F0504030202060203"/>
                <a:ea typeface="Asap" panose="020F0504030202060203"/>
                <a:cs typeface="Asap" panose="020F0504030202060203"/>
                <a:sym typeface="Asap" panose="020F0504030202060203"/>
              </a:rPr>
              <a:t> Củng cố độc lập: Đánh bại quân Tống, bảo vệ nền độc lập.</a:t>
            </a:r>
          </a:p>
          <a:p>
            <a:pPr algn="ctr">
              <a:lnSpc>
                <a:spcPts val="5640"/>
              </a:lnSpc>
              <a:spcBef>
                <a:spcPct val="0"/>
              </a:spcBef>
            </a:pPr>
            <a:r>
              <a:rPr lang="en-US" sz="2685">
                <a:solidFill>
                  <a:srgbClr val="000000"/>
                </a:solidFill>
                <a:latin typeface="Asap" panose="020F0504030202060203"/>
                <a:ea typeface="Asap" panose="020F0504030202060203"/>
                <a:cs typeface="Asap" panose="020F0504030202060203"/>
                <a:sym typeface="Asap" panose="020F0504030202060203"/>
              </a:rPr>
              <a:t> Xây dựng nhà nước: Hoàn thiện bộ máy nhà nước, tăng cường quyền lực trung ương.</a:t>
            </a:r>
          </a:p>
          <a:p>
            <a:pPr algn="ctr">
              <a:lnSpc>
                <a:spcPts val="5640"/>
              </a:lnSpc>
              <a:spcBef>
                <a:spcPct val="0"/>
              </a:spcBef>
            </a:pPr>
            <a:r>
              <a:rPr lang="en-US" sz="2685">
                <a:solidFill>
                  <a:srgbClr val="000000"/>
                </a:solidFill>
                <a:latin typeface="Asap" panose="020F0504030202060203"/>
                <a:ea typeface="Asap" panose="020F0504030202060203"/>
                <a:cs typeface="Asap" panose="020F0504030202060203"/>
                <a:sym typeface="Asap" panose="020F0504030202060203"/>
              </a:rPr>
              <a:t> Phát triển kinh tế, văn hóa:Chú trọng nông nghiệp, văn học.</a:t>
            </a:r>
          </a:p>
          <a:p>
            <a:pPr algn="ctr">
              <a:lnSpc>
                <a:spcPts val="5640"/>
              </a:lnSpc>
              <a:spcBef>
                <a:spcPct val="0"/>
              </a:spcBef>
            </a:pPr>
            <a:r>
              <a:rPr lang="en-US" sz="2685">
                <a:solidFill>
                  <a:srgbClr val="000000"/>
                </a:solidFill>
                <a:latin typeface="Asap" panose="020F0504030202060203"/>
                <a:ea typeface="Asap" panose="020F0504030202060203"/>
                <a:cs typeface="Asap" panose="020F0504030202060203"/>
                <a:sym typeface="Asap" panose="020F0504030202060203"/>
              </a:rPr>
              <a:t> Bảo vệ lãnh thổ: Mở rộng và bảo vệ lãnh thổ phía nam.</a:t>
            </a:r>
          </a:p>
          <a:p>
            <a:pPr algn="ctr">
              <a:lnSpc>
                <a:spcPts val="5640"/>
              </a:lnSpc>
              <a:spcBef>
                <a:spcPct val="0"/>
              </a:spcBef>
            </a:pPr>
            <a:endParaRPr sz="1200"/>
          </a:p>
        </p:txBody>
      </p:sp>
      <p:sp>
        <p:nvSpPr>
          <p:cNvPr id="12" name="TextBox 12"/>
          <p:cNvSpPr txBox="1"/>
          <p:nvPr/>
        </p:nvSpPr>
        <p:spPr>
          <a:xfrm>
            <a:off x="685800" y="236855"/>
            <a:ext cx="10259060" cy="1802130"/>
          </a:xfrm>
          <a:prstGeom prst="rect">
            <a:avLst/>
          </a:prstGeom>
        </p:spPr>
        <p:txBody>
          <a:bodyPr wrap="square" lIns="0" tIns="0" rIns="0" bIns="0" rtlCol="0" anchor="t">
            <a:spAutoFit/>
          </a:bodyPr>
          <a:lstStyle/>
          <a:p>
            <a:pPr algn="l">
              <a:lnSpc>
                <a:spcPts val="14055"/>
              </a:lnSpc>
              <a:spcBef>
                <a:spcPct val="0"/>
              </a:spcBef>
            </a:pPr>
            <a:r>
              <a:rPr lang="en-US" sz="6695" b="1">
                <a:solidFill>
                  <a:srgbClr val="283618"/>
                </a:solidFill>
                <a:latin typeface="Dancing Script Bold" panose="03080800040507000D00"/>
                <a:ea typeface="Dancing Script Bold" panose="03080800040507000D00"/>
                <a:cs typeface="Dancing Script Bold" panose="03080800040507000D00"/>
                <a:sym typeface="Dancing Script Bold" panose="03080800040507000D00"/>
              </a:rPr>
              <a:t> </a:t>
            </a:r>
            <a:r>
              <a:rPr lang="en-US" sz="6695" b="1">
                <a:solidFill>
                  <a:srgbClr val="283618"/>
                </a:solidFill>
                <a:latin typeface="Tahoma" panose="020B0604030504040204" pitchFamily="34" charset="0"/>
                <a:ea typeface="Dancing Script Bold" panose="03080800040507000D00"/>
                <a:cs typeface="Tahoma" panose="020B0604030504040204" pitchFamily="34" charset="0"/>
                <a:sym typeface="Dancing Script Bold" panose="03080800040507000D00"/>
              </a:rPr>
              <a:t>Tiều đại nhà Tiền Lê </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2.5"/>
                                          </p:val>
                                        </p:tav>
                                        <p:tav tm="100000">
                                          <p:val>
                                            <p:strVal val="#ppt_w"/>
                                          </p:val>
                                        </p:tav>
                                      </p:tavLst>
                                    </p:anim>
                                    <p:anim calcmode="lin" valueType="num">
                                      <p:cBhvr>
                                        <p:cTn id="8" dur="500" fill="hold"/>
                                        <p:tgtEl>
                                          <p:spTgt spid="12"/>
                                        </p:tgtEl>
                                        <p:attrNameLst>
                                          <p:attrName>ppt_h</p:attrName>
                                        </p:attrNameLst>
                                      </p:cBhvr>
                                      <p:tavLst>
                                        <p:tav tm="0">
                                          <p:val>
                                            <p:strVal val="#ppt_h*0.01"/>
                                          </p:val>
                                        </p:tav>
                                        <p:tav tm="100000">
                                          <p:val>
                                            <p:strVal val="#ppt_h"/>
                                          </p:val>
                                        </p:tav>
                                      </p:tavLst>
                                    </p:anim>
                                    <p:anim calcmode="lin" valueType="num">
                                      <p:cBhvr>
                                        <p:cTn id="9" dur="500" fill="hold"/>
                                        <p:tgtEl>
                                          <p:spTgt spid="12"/>
                                        </p:tgtEl>
                                        <p:attrNameLst>
                                          <p:attrName>ppt_x</p:attrName>
                                        </p:attrNameLst>
                                      </p:cBhvr>
                                      <p:tavLst>
                                        <p:tav tm="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h+1"/>
                                          </p:val>
                                        </p:tav>
                                        <p:tav tm="100000">
                                          <p:val>
                                            <p:strVal val="#ppt_y"/>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Scale>
                                      <p:cBhvr>
                                        <p:cTn id="16"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1"/>
                                        </p:tgtEl>
                                        <p:attrNameLst>
                                          <p:attrName>ppt_x</p:attrName>
                                          <p:attrName>ppt_y</p:attrName>
                                        </p:attrNameLst>
                                      </p:cBhvr>
                                    </p:animMotion>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49890">
            <a:off x="-254457" y="-650597"/>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231140" y="1474470"/>
            <a:ext cx="9058275" cy="6740525"/>
          </a:xfrm>
          <a:prstGeom prst="rect">
            <a:avLst/>
          </a:prstGeom>
        </p:spPr>
        <p:txBody>
          <a:bodyPr wrap="square" lIns="0" tIns="0" rIns="0" bIns="0" rtlCol="0" anchor="t">
            <a:spAutoFit/>
          </a:bodyPr>
          <a:lstStyle/>
          <a:p>
            <a:pPr algn="ctr">
              <a:lnSpc>
                <a:spcPts val="4380"/>
              </a:lnSpc>
              <a:spcBef>
                <a:spcPct val="0"/>
              </a:spcBef>
            </a:pPr>
            <a:r>
              <a:rPr lang="en-US" sz="2085">
                <a:solidFill>
                  <a:srgbClr val="000000"/>
                </a:solidFill>
                <a:latin typeface="Tahoma" panose="020B0604030504040204" pitchFamily="34" charset="0"/>
                <a:ea typeface="Asap" panose="020F0504030202060203"/>
                <a:cs typeface="Tahoma" panose="020B0604030504040204" pitchFamily="34" charset="0"/>
                <a:sym typeface="Asap" panose="020F0504030202060203"/>
              </a:rPr>
              <a:t>Cuộc đấu tranh chống quân xâm lược Mông Nguyên của nhà Trần có ý nghĩa:</a:t>
            </a:r>
          </a:p>
          <a:p>
            <a:pPr algn="ctr">
              <a:lnSpc>
                <a:spcPts val="4380"/>
              </a:lnSpc>
              <a:spcBef>
                <a:spcPct val="0"/>
              </a:spcBef>
            </a:pPr>
            <a:r>
              <a:rPr lang="en-US" sz="2085">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Bảo vệ độc lập, tự chủ của Đại Việt</a:t>
            </a:r>
          </a:p>
          <a:p>
            <a:pPr algn="ctr">
              <a:lnSpc>
                <a:spcPts val="4380"/>
              </a:lnSpc>
              <a:spcBef>
                <a:spcPct val="0"/>
              </a:spcBef>
            </a:pPr>
            <a:r>
              <a:rPr lang="en-US" sz="2085">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Thể hiện tinh thần yêu nước, kiên cường</a:t>
            </a:r>
          </a:p>
          <a:p>
            <a:pPr algn="ctr">
              <a:lnSpc>
                <a:spcPts val="4380"/>
              </a:lnSpc>
              <a:spcBef>
                <a:spcPct val="0"/>
              </a:spcBef>
            </a:pPr>
            <a:r>
              <a:rPr lang="en-US" sz="2085">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Khẳng định vị thế của ĐạiViệc dời đô từ Hoa Lư ᴠề Đại La (Thăng Long) thể hiện quуết định ѕáng ѕuốt của ᴠua Lý Công uẩn, tạo đà cho ѕự phát triển đất nước</a:t>
            </a:r>
          </a:p>
          <a:p>
            <a:pPr algn="ctr">
              <a:lnSpc>
                <a:spcPts val="4380"/>
              </a:lnSpc>
              <a:spcBef>
                <a:spcPct val="0"/>
              </a:spcBef>
            </a:pPr>
            <a:r>
              <a:rPr lang="en-US" sz="2085">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Dời đô ra Thăng Long là một bước ngoặc rất lớn. Nó đánh dấu ѕự trường thành của dân tộc Đại Việt.  Thế và lực của Đại Việt đã đủ lớn mạnh để lập đô ở nơi có địa thể rộng mở, tạo điều kiện thuận lợi để xây dựng và phát triển văn minh Đại Việt.</a:t>
            </a:r>
          </a:p>
          <a:p>
            <a:pPr algn="ctr">
              <a:lnSpc>
                <a:spcPts val="4380"/>
              </a:lnSpc>
              <a:spcBef>
                <a:spcPct val="0"/>
              </a:spcBef>
            </a:pPr>
            <a:endParaRPr sz="1200">
              <a:latin typeface="Tahoma" panose="020B0604030504040204" pitchFamily="34" charset="0"/>
              <a:cs typeface="Tahoma" panose="020B0604030504040204" pitchFamily="34" charset="0"/>
            </a:endParaRPr>
          </a:p>
        </p:txBody>
      </p:sp>
      <p:sp>
        <p:nvSpPr>
          <p:cNvPr id="12" name="TextBox 12"/>
          <p:cNvSpPr txBox="1"/>
          <p:nvPr/>
        </p:nvSpPr>
        <p:spPr>
          <a:xfrm>
            <a:off x="288925" y="-158750"/>
            <a:ext cx="7402195" cy="1802130"/>
          </a:xfrm>
          <a:prstGeom prst="rect">
            <a:avLst/>
          </a:prstGeom>
        </p:spPr>
        <p:txBody>
          <a:bodyPr wrap="square" lIns="0" tIns="0" rIns="0" bIns="0" rtlCol="0" anchor="t">
            <a:spAutoFit/>
          </a:bodyPr>
          <a:lstStyle/>
          <a:p>
            <a:pPr algn="l">
              <a:lnSpc>
                <a:spcPts val="14055"/>
              </a:lnSpc>
              <a:spcBef>
                <a:spcPct val="0"/>
              </a:spcBef>
            </a:pPr>
            <a:r>
              <a:rPr lang="en-US" sz="6695" b="1">
                <a:solidFill>
                  <a:srgbClr val="283618"/>
                </a:solidFill>
                <a:latin typeface="Tahoma" panose="020B0604030504040204" pitchFamily="34" charset="0"/>
                <a:ea typeface="Dancing Script Bold" panose="03080800040507000D00"/>
                <a:cs typeface="Tahoma" panose="020B0604030504040204" pitchFamily="34" charset="0"/>
                <a:sym typeface="Dancing Script Bold" panose="03080800040507000D00"/>
              </a:rPr>
              <a:t> Tiều đại nhà LÝ </a:t>
            </a:r>
          </a:p>
        </p:txBody>
      </p:sp>
      <p:grpSp>
        <p:nvGrpSpPr>
          <p:cNvPr id="14" name="Group 14"/>
          <p:cNvGrpSpPr>
            <a:grpSpLocks noChangeAspect="1"/>
          </p:cNvGrpSpPr>
          <p:nvPr/>
        </p:nvGrpSpPr>
        <p:grpSpPr>
          <a:xfrm>
            <a:off x="7873900" y="1518767"/>
            <a:ext cx="3525017" cy="3820466"/>
            <a:chOff x="0" y="0"/>
            <a:chExt cx="4218432" cy="4572000"/>
          </a:xfrm>
        </p:grpSpPr>
        <p:sp>
          <p:nvSpPr>
            <p:cNvPr id="15" name="Freeform 1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0"/>
              <a:stretch>
                <a:fillRect t="-9705" b="-9705"/>
              </a:stretch>
            </a:blipFill>
          </p:spPr>
        </p:sp>
        <p:sp>
          <p:nvSpPr>
            <p:cNvPr id="16" name="Freeform 1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1"/>
              <a:stretch>
                <a:fillRect t="-9" b="-9"/>
              </a:stretch>
            </a:blipFill>
          </p:spPr>
        </p:sp>
      </p:grpSp>
      <p:grpSp>
        <p:nvGrpSpPr>
          <p:cNvPr id="17" name="Group 17"/>
          <p:cNvGrpSpPr/>
          <p:nvPr/>
        </p:nvGrpSpPr>
        <p:grpSpPr>
          <a:xfrm>
            <a:off x="7972753" y="5570746"/>
            <a:ext cx="3095836" cy="855008"/>
            <a:chOff x="0" y="-47625"/>
            <a:chExt cx="6191672" cy="1710017"/>
          </a:xfrm>
        </p:grpSpPr>
        <p:sp>
          <p:nvSpPr>
            <p:cNvPr id="18" name="TextBox 18"/>
            <p:cNvSpPr txBox="1"/>
            <p:nvPr/>
          </p:nvSpPr>
          <p:spPr>
            <a:xfrm>
              <a:off x="0" y="-47625"/>
              <a:ext cx="6191672" cy="1005840"/>
            </a:xfrm>
            <a:prstGeom prst="rect">
              <a:avLst/>
            </a:prstGeom>
          </p:spPr>
          <p:txBody>
            <a:bodyPr lIns="0" tIns="0" rIns="0" bIns="0" rtlCol="0" anchor="t">
              <a:spAutoFit/>
            </a:bodyPr>
            <a:lstStyle/>
            <a:p>
              <a:pPr marL="0" lvl="0" indent="0" algn="ctr">
                <a:lnSpc>
                  <a:spcPts val="3925"/>
                </a:lnSpc>
              </a:pPr>
              <a:r>
                <a:rPr lang="en-US" sz="1870" spc="-56">
                  <a:solidFill>
                    <a:srgbClr val="283618"/>
                  </a:solidFill>
                  <a:latin typeface="Cabin" panose="00000500000000000000"/>
                  <a:ea typeface="Cabin" panose="00000500000000000000"/>
                  <a:cs typeface="Cabin" panose="00000500000000000000"/>
                  <a:sym typeface="Cabin" panose="00000500000000000000"/>
                </a:rPr>
                <a:t> TRIỀU ĐẠI NHÀ LÝ</a:t>
              </a:r>
            </a:p>
          </p:txBody>
        </p:sp>
        <p:sp>
          <p:nvSpPr>
            <p:cNvPr id="19" name="TextBox 19"/>
            <p:cNvSpPr txBox="1"/>
            <p:nvPr/>
          </p:nvSpPr>
          <p:spPr>
            <a:xfrm>
              <a:off x="0" y="763232"/>
              <a:ext cx="6191672" cy="899160"/>
            </a:xfrm>
            <a:prstGeom prst="rect">
              <a:avLst/>
            </a:prstGeom>
          </p:spPr>
          <p:txBody>
            <a:bodyPr lIns="0" tIns="0" rIns="0" bIns="0" rtlCol="0" anchor="t">
              <a:spAutoFit/>
            </a:bodyPr>
            <a:lstStyle/>
            <a:p>
              <a:pPr marL="0" lvl="0" indent="0" algn="ctr">
                <a:lnSpc>
                  <a:spcPts val="3510"/>
                </a:lnSpc>
              </a:pPr>
              <a:r>
                <a:rPr lang="en-US" sz="1670" spc="-50">
                  <a:solidFill>
                    <a:srgbClr val="283618"/>
                  </a:solidFill>
                  <a:latin typeface="Cabin" panose="00000500000000000000"/>
                  <a:ea typeface="Cabin" panose="00000500000000000000"/>
                  <a:cs typeface="Cabin" panose="00000500000000000000"/>
                  <a:sym typeface="Cabin" panose="00000500000000000000"/>
                </a:rPr>
                <a:t>1009 - 1225</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2.5"/>
                                          </p:val>
                                        </p:tav>
                                        <p:tav tm="100000">
                                          <p:val>
                                            <p:strVal val="#ppt_w"/>
                                          </p:val>
                                        </p:tav>
                                      </p:tavLst>
                                    </p:anim>
                                    <p:anim calcmode="lin" valueType="num">
                                      <p:cBhvr>
                                        <p:cTn id="8" dur="500" fill="hold"/>
                                        <p:tgtEl>
                                          <p:spTgt spid="12"/>
                                        </p:tgtEl>
                                        <p:attrNameLst>
                                          <p:attrName>ppt_h</p:attrName>
                                        </p:attrNameLst>
                                      </p:cBhvr>
                                      <p:tavLst>
                                        <p:tav tm="0">
                                          <p:val>
                                            <p:strVal val="#ppt_h*0.01"/>
                                          </p:val>
                                        </p:tav>
                                        <p:tav tm="100000">
                                          <p:val>
                                            <p:strVal val="#ppt_h"/>
                                          </p:val>
                                        </p:tav>
                                      </p:tavLst>
                                    </p:anim>
                                    <p:anim calcmode="lin" valueType="num">
                                      <p:cBhvr>
                                        <p:cTn id="9" dur="500" fill="hold"/>
                                        <p:tgtEl>
                                          <p:spTgt spid="12"/>
                                        </p:tgtEl>
                                        <p:attrNameLst>
                                          <p:attrName>ppt_x</p:attrName>
                                        </p:attrNameLst>
                                      </p:cBhvr>
                                      <p:tavLst>
                                        <p:tav tm="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h+1"/>
                                          </p:val>
                                        </p:tav>
                                        <p:tav tm="100000">
                                          <p:val>
                                            <p:strVal val="#ppt_y"/>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8" presetClass="entr" presetSubtype="0" accel="5000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7"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8" dur="1000" fill="hold"/>
                                        <p:tgtEl>
                                          <p:spTgt spid="11"/>
                                        </p:tgtEl>
                                        <p:attrNameLst>
                                          <p:attrName>ppt_y</p:attrName>
                                        </p:attrNameLst>
                                      </p:cBhvr>
                                      <p:tavLst>
                                        <p:tav tm="0">
                                          <p:val>
                                            <p:strVal val="#ppt_y"/>
                                          </p:val>
                                        </p:tav>
                                        <p:tav tm="100000">
                                          <p:val>
                                            <p:strVal val="#ppt_y"/>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strVal val="#ppt_w*0.05"/>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anim calcmode="lin" valueType="num">
                                      <p:cBhvr>
                                        <p:cTn id="26" dur="500" fill="hold"/>
                                        <p:tgtEl>
                                          <p:spTgt spid="14"/>
                                        </p:tgtEl>
                                        <p:attrNameLst>
                                          <p:attrName>ppt_x</p:attrName>
                                        </p:attrNameLst>
                                      </p:cBhvr>
                                      <p:tavLst>
                                        <p:tav tm="0">
                                          <p:val>
                                            <p:strVal val="#ppt_x-.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strVal val="#ppt_w*2.5"/>
                                          </p:val>
                                        </p:tav>
                                        <p:tav tm="100000">
                                          <p:val>
                                            <p:strVal val="#ppt_w"/>
                                          </p:val>
                                        </p:tav>
                                      </p:tavLst>
                                    </p:anim>
                                    <p:anim calcmode="lin" valueType="num">
                                      <p:cBhvr>
                                        <p:cTn id="34" dur="500" fill="hold"/>
                                        <p:tgtEl>
                                          <p:spTgt spid="17"/>
                                        </p:tgtEl>
                                        <p:attrNameLst>
                                          <p:attrName>ppt_h</p:attrName>
                                        </p:attrNameLst>
                                      </p:cBhvr>
                                      <p:tavLst>
                                        <p:tav tm="0">
                                          <p:val>
                                            <p:strVal val="#ppt_h*0.01"/>
                                          </p:val>
                                        </p:tav>
                                        <p:tav tm="100000">
                                          <p:val>
                                            <p:strVal val="#ppt_h"/>
                                          </p:val>
                                        </p:tav>
                                      </p:tavLst>
                                    </p:anim>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h+1"/>
                                          </p:val>
                                        </p:tav>
                                        <p:tav tm="100000">
                                          <p:val>
                                            <p:strVal val="#ppt_y"/>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49890">
            <a:off x="140513" y="-225782"/>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86345" y="3827335"/>
            <a:ext cx="758851" cy="758851"/>
          </a:xfrm>
          <a:custGeom>
            <a:avLst/>
            <a:gdLst/>
            <a:ahLst/>
            <a:cxnLst/>
            <a:rect l="l" t="t" r="r" b="b"/>
            <a:pathLst>
              <a:path w="1138276" h="1138276">
                <a:moveTo>
                  <a:pt x="0" y="0"/>
                </a:moveTo>
                <a:lnTo>
                  <a:pt x="1138275" y="0"/>
                </a:lnTo>
                <a:lnTo>
                  <a:pt x="1138275" y="1138276"/>
                </a:lnTo>
                <a:lnTo>
                  <a:pt x="0" y="1138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04021" y="3429000"/>
            <a:ext cx="596261" cy="596261"/>
          </a:xfrm>
          <a:custGeom>
            <a:avLst/>
            <a:gdLst/>
            <a:ahLst/>
            <a:cxnLst/>
            <a:rect l="l" t="t" r="r" b="b"/>
            <a:pathLst>
              <a:path w="894391" h="894391">
                <a:moveTo>
                  <a:pt x="0" y="0"/>
                </a:moveTo>
                <a:lnTo>
                  <a:pt x="894390" y="0"/>
                </a:lnTo>
                <a:lnTo>
                  <a:pt x="894390" y="894391"/>
                </a:lnTo>
                <a:lnTo>
                  <a:pt x="0" y="8943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177219" y="2726895"/>
            <a:ext cx="444880" cy="444880"/>
          </a:xfrm>
          <a:custGeom>
            <a:avLst/>
            <a:gdLst/>
            <a:ahLst/>
            <a:cxnLst/>
            <a:rect l="l" t="t" r="r" b="b"/>
            <a:pathLst>
              <a:path w="667320" h="667320">
                <a:moveTo>
                  <a:pt x="0" y="0"/>
                </a:moveTo>
                <a:lnTo>
                  <a:pt x="667319" y="0"/>
                </a:lnTo>
                <a:lnTo>
                  <a:pt x="667319" y="667319"/>
                </a:lnTo>
                <a:lnTo>
                  <a:pt x="0" y="66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11283760" y="6267931"/>
            <a:ext cx="444880" cy="444880"/>
          </a:xfrm>
          <a:custGeom>
            <a:avLst/>
            <a:gdLst/>
            <a:ahLst/>
            <a:cxnLst/>
            <a:rect l="l" t="t" r="r" b="b"/>
            <a:pathLst>
              <a:path w="667320" h="667320">
                <a:moveTo>
                  <a:pt x="0" y="0"/>
                </a:moveTo>
                <a:lnTo>
                  <a:pt x="667320" y="0"/>
                </a:lnTo>
                <a:lnTo>
                  <a:pt x="667320" y="667320"/>
                </a:lnTo>
                <a:lnTo>
                  <a:pt x="0" y="667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89065" y="2558802"/>
            <a:ext cx="396735" cy="396735"/>
          </a:xfrm>
          <a:custGeom>
            <a:avLst/>
            <a:gdLst/>
            <a:ahLst/>
            <a:cxnLst/>
            <a:rect l="l" t="t" r="r" b="b"/>
            <a:pathLst>
              <a:path w="595102" h="595102">
                <a:moveTo>
                  <a:pt x="0" y="0"/>
                </a:moveTo>
                <a:lnTo>
                  <a:pt x="595102" y="0"/>
                </a:lnTo>
                <a:lnTo>
                  <a:pt x="595102" y="595102"/>
                </a:lnTo>
                <a:lnTo>
                  <a:pt x="0" y="595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1719799" y="3907795"/>
            <a:ext cx="298966" cy="298966"/>
          </a:xfrm>
          <a:custGeom>
            <a:avLst/>
            <a:gdLst/>
            <a:ahLst/>
            <a:cxnLst/>
            <a:rect l="l" t="t" r="r" b="b"/>
            <a:pathLst>
              <a:path w="448449" h="448449">
                <a:moveTo>
                  <a:pt x="0" y="0"/>
                </a:moveTo>
                <a:lnTo>
                  <a:pt x="448449" y="0"/>
                </a:lnTo>
                <a:lnTo>
                  <a:pt x="448449" y="448448"/>
                </a:lnTo>
                <a:lnTo>
                  <a:pt x="0" y="4484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7554887" y="1787349"/>
            <a:ext cx="319013" cy="319013"/>
          </a:xfrm>
          <a:custGeom>
            <a:avLst/>
            <a:gdLst/>
            <a:ahLst/>
            <a:cxnLst/>
            <a:rect l="l" t="t" r="r" b="b"/>
            <a:pathLst>
              <a:path w="478519" h="478519">
                <a:moveTo>
                  <a:pt x="0" y="0"/>
                </a:moveTo>
                <a:lnTo>
                  <a:pt x="478520" y="0"/>
                </a:lnTo>
                <a:lnTo>
                  <a:pt x="478520" y="478519"/>
                </a:lnTo>
                <a:lnTo>
                  <a:pt x="0" y="4785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122605" y="5705693"/>
            <a:ext cx="283979" cy="283979"/>
          </a:xfrm>
          <a:custGeom>
            <a:avLst/>
            <a:gdLst/>
            <a:ahLst/>
            <a:cxnLst/>
            <a:rect l="l" t="t" r="r" b="b"/>
            <a:pathLst>
              <a:path w="425969" h="425969">
                <a:moveTo>
                  <a:pt x="0" y="0"/>
                </a:moveTo>
                <a:lnTo>
                  <a:pt x="425969" y="0"/>
                </a:lnTo>
                <a:lnTo>
                  <a:pt x="425969" y="425969"/>
                </a:lnTo>
                <a:lnTo>
                  <a:pt x="0" y="4259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203200" y="1673860"/>
            <a:ext cx="8050530" cy="5862955"/>
          </a:xfrm>
          <a:prstGeom prst="rect">
            <a:avLst/>
          </a:prstGeom>
        </p:spPr>
        <p:txBody>
          <a:bodyPr wrap="square" lIns="0" tIns="0" rIns="0" bIns="0" rtlCol="0" anchor="t">
            <a:spAutoFit/>
          </a:bodyPr>
          <a:lstStyle/>
          <a:p>
            <a:pPr algn="ctr">
              <a:lnSpc>
                <a:spcPts val="508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Cuộc đấu tranh chống quân xâm lược Hán của Ngô Quyền có ý nghĩa quan trọng:</a:t>
            </a:r>
          </a:p>
          <a:p>
            <a:pPr algn="ctr">
              <a:lnSpc>
                <a:spcPts val="508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Bảo vệ độc lập, tự chủ của Việt Nam</a:t>
            </a:r>
          </a:p>
          <a:p>
            <a:pPr algn="ctr">
              <a:lnSpc>
                <a:spcPts val="508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Đánh dấu sự kết thúc thời kỳ Bắc thuộc và bắt đầu thời kỳ tự chủ của Việt Nam</a:t>
            </a:r>
          </a:p>
          <a:p>
            <a:pPr algn="ctr">
              <a:lnSpc>
                <a:spcPts val="508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Thể hiện tinh thần yêu nước, kiên cường và quyết tâm bảo vệ đất nước của người Việt Nam</a:t>
            </a:r>
          </a:p>
          <a:p>
            <a:pPr algn="ctr">
              <a:lnSpc>
                <a:spcPts val="5080"/>
              </a:lnSpc>
              <a:spcBef>
                <a:spcPct val="0"/>
              </a:spcBef>
            </a:pPr>
            <a:r>
              <a:rPr lang="en-US" sz="2420">
                <a:solidFill>
                  <a:srgbClr val="000000"/>
                </a:solidFill>
                <a:latin typeface="Tahoma" panose="020B0604030504040204" pitchFamily="34" charset="0"/>
                <a:ea typeface="Asap" panose="020F0504030202060203"/>
                <a:cs typeface="Tahoma" panose="020B0604030504040204" pitchFamily="34" charset="0"/>
                <a:sym typeface="Asap" panose="020F0504030202060203"/>
              </a:rPr>
              <a:t>- Tạo nền móng cho sự phát triển của nhà nước Đại Việt sau này.</a:t>
            </a:r>
          </a:p>
        </p:txBody>
      </p:sp>
      <p:sp>
        <p:nvSpPr>
          <p:cNvPr id="12" name="TextBox 12"/>
          <p:cNvSpPr txBox="1"/>
          <p:nvPr/>
        </p:nvSpPr>
        <p:spPr>
          <a:xfrm>
            <a:off x="661035" y="236855"/>
            <a:ext cx="8519160" cy="1802130"/>
          </a:xfrm>
          <a:prstGeom prst="rect">
            <a:avLst/>
          </a:prstGeom>
        </p:spPr>
        <p:txBody>
          <a:bodyPr wrap="square" lIns="0" tIns="0" rIns="0" bIns="0" rtlCol="0" anchor="t">
            <a:spAutoFit/>
          </a:bodyPr>
          <a:lstStyle/>
          <a:p>
            <a:pPr algn="l">
              <a:lnSpc>
                <a:spcPts val="14055"/>
              </a:lnSpc>
              <a:spcBef>
                <a:spcPct val="0"/>
              </a:spcBef>
            </a:pPr>
            <a:r>
              <a:rPr lang="en-US" sz="6695" b="1">
                <a:solidFill>
                  <a:srgbClr val="283618"/>
                </a:solidFill>
                <a:latin typeface="Dancing Script Bold" panose="03080800040507000D00"/>
                <a:ea typeface="Dancing Script Bold" panose="03080800040507000D00"/>
                <a:cs typeface="Dancing Script Bold" panose="03080800040507000D00"/>
                <a:sym typeface="Dancing Script Bold" panose="03080800040507000D00"/>
              </a:rPr>
              <a:t> </a:t>
            </a:r>
            <a:r>
              <a:rPr lang="en-US" sz="6695" b="1">
                <a:solidFill>
                  <a:srgbClr val="283618"/>
                </a:solidFill>
                <a:latin typeface="Tahoma" panose="020B0604030504040204" pitchFamily="34" charset="0"/>
                <a:ea typeface="Dancing Script Bold" panose="03080800040507000D00"/>
                <a:cs typeface="Tahoma" panose="020B0604030504040204" pitchFamily="34" charset="0"/>
                <a:sym typeface="Dancing Script Bold" panose="03080800040507000D00"/>
              </a:rPr>
              <a:t>Tiều đại nhà Trần</a:t>
            </a:r>
          </a:p>
        </p:txBody>
      </p:sp>
      <p:grpSp>
        <p:nvGrpSpPr>
          <p:cNvPr id="14" name="Group 14"/>
          <p:cNvGrpSpPr>
            <a:grpSpLocks noChangeAspect="1"/>
          </p:cNvGrpSpPr>
          <p:nvPr/>
        </p:nvGrpSpPr>
        <p:grpSpPr>
          <a:xfrm>
            <a:off x="7865724" y="1387395"/>
            <a:ext cx="3794189" cy="4112199"/>
            <a:chOff x="0" y="0"/>
            <a:chExt cx="4218432" cy="4572000"/>
          </a:xfrm>
        </p:grpSpPr>
        <p:sp>
          <p:nvSpPr>
            <p:cNvPr id="15" name="Freeform 1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0"/>
              <a:stretch>
                <a:fillRect t="-15231" b="-15231"/>
              </a:stretch>
            </a:blipFill>
          </p:spPr>
        </p:sp>
        <p:sp>
          <p:nvSpPr>
            <p:cNvPr id="16" name="Freeform 1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1"/>
              <a:stretch>
                <a:fillRect t="-9" b="-9"/>
              </a:stretch>
            </a:blipFill>
          </p:spPr>
        </p:sp>
      </p:grpSp>
      <p:grpSp>
        <p:nvGrpSpPr>
          <p:cNvPr id="17" name="Group 17"/>
          <p:cNvGrpSpPr/>
          <p:nvPr/>
        </p:nvGrpSpPr>
        <p:grpSpPr>
          <a:xfrm>
            <a:off x="8269290" y="5567644"/>
            <a:ext cx="3095836" cy="855008"/>
            <a:chOff x="0" y="-47625"/>
            <a:chExt cx="6191672" cy="1710017"/>
          </a:xfrm>
        </p:grpSpPr>
        <p:sp>
          <p:nvSpPr>
            <p:cNvPr id="18" name="TextBox 18"/>
            <p:cNvSpPr txBox="1"/>
            <p:nvPr/>
          </p:nvSpPr>
          <p:spPr>
            <a:xfrm>
              <a:off x="0" y="-47625"/>
              <a:ext cx="6191672" cy="1005840"/>
            </a:xfrm>
            <a:prstGeom prst="rect">
              <a:avLst/>
            </a:prstGeom>
          </p:spPr>
          <p:txBody>
            <a:bodyPr lIns="0" tIns="0" rIns="0" bIns="0" rtlCol="0" anchor="t">
              <a:spAutoFit/>
            </a:bodyPr>
            <a:lstStyle/>
            <a:p>
              <a:pPr marL="0" lvl="0" indent="0" algn="ctr">
                <a:lnSpc>
                  <a:spcPts val="3925"/>
                </a:lnSpc>
              </a:pPr>
              <a:r>
                <a:rPr lang="en-US" sz="1870" spc="-56">
                  <a:solidFill>
                    <a:srgbClr val="283618"/>
                  </a:solidFill>
                  <a:latin typeface="Cabin" panose="00000500000000000000"/>
                  <a:ea typeface="Cabin" panose="00000500000000000000"/>
                  <a:cs typeface="Cabin" panose="00000500000000000000"/>
                  <a:sym typeface="Cabin" panose="00000500000000000000"/>
                </a:rPr>
                <a:t> TRIỀU ĐẠI NHÀ TRẦN</a:t>
              </a:r>
            </a:p>
          </p:txBody>
        </p:sp>
        <p:sp>
          <p:nvSpPr>
            <p:cNvPr id="19" name="TextBox 19"/>
            <p:cNvSpPr txBox="1"/>
            <p:nvPr/>
          </p:nvSpPr>
          <p:spPr>
            <a:xfrm>
              <a:off x="0" y="763232"/>
              <a:ext cx="6191672" cy="899160"/>
            </a:xfrm>
            <a:prstGeom prst="rect">
              <a:avLst/>
            </a:prstGeom>
          </p:spPr>
          <p:txBody>
            <a:bodyPr lIns="0" tIns="0" rIns="0" bIns="0" rtlCol="0" anchor="t">
              <a:spAutoFit/>
            </a:bodyPr>
            <a:lstStyle/>
            <a:p>
              <a:pPr marL="0" lvl="0" indent="0" algn="ctr">
                <a:lnSpc>
                  <a:spcPts val="3510"/>
                </a:lnSpc>
              </a:pPr>
              <a:r>
                <a:rPr lang="en-US" sz="1670" spc="-50">
                  <a:solidFill>
                    <a:srgbClr val="283618"/>
                  </a:solidFill>
                  <a:latin typeface="Cabin" panose="00000500000000000000"/>
                  <a:ea typeface="Cabin" panose="00000500000000000000"/>
                  <a:cs typeface="Cabin" panose="00000500000000000000"/>
                  <a:sym typeface="Cabin" panose="00000500000000000000"/>
                </a:rPr>
                <a:t>1226 - 1400</a:t>
              </a:r>
            </a:p>
          </p:txBody>
        </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
                                        </p:tgtEl>
                                        <p:attrNameLst>
                                          <p:attrName>ppt_y</p:attrName>
                                        </p:attrNameLst>
                                      </p:cBhvr>
                                      <p:tavLst>
                                        <p:tav tm="0">
                                          <p:val>
                                            <p:strVal val="#ppt_y"/>
                                          </p:val>
                                        </p:tav>
                                        <p:tav tm="100000">
                                          <p:val>
                                            <p:strVal val="#ppt_y"/>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ppt_w*2.5"/>
                                          </p:val>
                                        </p:tav>
                                        <p:tav tm="100000">
                                          <p:val>
                                            <p:strVal val="#ppt_w"/>
                                          </p:val>
                                        </p:tav>
                                      </p:tavLst>
                                    </p:anim>
                                    <p:anim calcmode="lin" valueType="num">
                                      <p:cBhvr>
                                        <p:cTn id="16" dur="500" fill="hold"/>
                                        <p:tgtEl>
                                          <p:spTgt spid="11"/>
                                        </p:tgtEl>
                                        <p:attrNameLst>
                                          <p:attrName>ppt_h</p:attrName>
                                        </p:attrNameLst>
                                      </p:cBhvr>
                                      <p:tavLst>
                                        <p:tav tm="0">
                                          <p:val>
                                            <p:strVal val="#ppt_h*0.01"/>
                                          </p:val>
                                        </p:tav>
                                        <p:tav tm="100000">
                                          <p:val>
                                            <p:strVal val="#ppt_h"/>
                                          </p:val>
                                        </p:tav>
                                      </p:tavLst>
                                    </p:anim>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h+1"/>
                                          </p:val>
                                        </p:tav>
                                        <p:tav tm="100000">
                                          <p:val>
                                            <p:strVal val="#ppt_y"/>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strVal val="#ppt_w*0.05"/>
                                          </p:val>
                                        </p:tav>
                                        <p:tav tm="100000">
                                          <p:val>
                                            <p:strVal val="#ppt_w"/>
                                          </p:val>
                                        </p:tav>
                                      </p:tavLst>
                                    </p:anim>
                                    <p:anim calcmode="lin" valueType="num">
                                      <p:cBhvr>
                                        <p:cTn id="25" dur="500" fill="hold"/>
                                        <p:tgtEl>
                                          <p:spTgt spid="14"/>
                                        </p:tgtEl>
                                        <p:attrNameLst>
                                          <p:attrName>ppt_h</p:attrName>
                                        </p:attrNameLst>
                                      </p:cBhvr>
                                      <p:tavLst>
                                        <p:tav tm="0">
                                          <p:val>
                                            <p:strVal val="#ppt_h"/>
                                          </p:val>
                                        </p:tav>
                                        <p:tav tm="100000">
                                          <p:val>
                                            <p:strVal val="#ppt_h"/>
                                          </p:val>
                                        </p:tav>
                                      </p:tavLst>
                                    </p:anim>
                                    <p:anim calcmode="lin" valueType="num">
                                      <p:cBhvr>
                                        <p:cTn id="26" dur="500" fill="hold"/>
                                        <p:tgtEl>
                                          <p:spTgt spid="14"/>
                                        </p:tgtEl>
                                        <p:attrNameLst>
                                          <p:attrName>ppt_x</p:attrName>
                                        </p:attrNameLst>
                                      </p:cBhvr>
                                      <p:tavLst>
                                        <p:tav tm="0">
                                          <p:val>
                                            <p:strVal val="#ppt_x-.2"/>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strVal val="#ppt_w*2.5"/>
                                          </p:val>
                                        </p:tav>
                                        <p:tav tm="100000">
                                          <p:val>
                                            <p:strVal val="#ppt_w"/>
                                          </p:val>
                                        </p:tav>
                                      </p:tavLst>
                                    </p:anim>
                                    <p:anim calcmode="lin" valueType="num">
                                      <p:cBhvr>
                                        <p:cTn id="34" dur="500" fill="hold"/>
                                        <p:tgtEl>
                                          <p:spTgt spid="17"/>
                                        </p:tgtEl>
                                        <p:attrNameLst>
                                          <p:attrName>ppt_h</p:attrName>
                                        </p:attrNameLst>
                                      </p:cBhvr>
                                      <p:tavLst>
                                        <p:tav tm="0">
                                          <p:val>
                                            <p:strVal val="#ppt_h*0.01"/>
                                          </p:val>
                                        </p:tav>
                                        <p:tav tm="100000">
                                          <p:val>
                                            <p:strVal val="#ppt_h"/>
                                          </p:val>
                                        </p:tav>
                                      </p:tavLst>
                                    </p:anim>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h+1"/>
                                          </p:val>
                                        </p:tav>
                                        <p:tav tm="100000">
                                          <p:val>
                                            <p:strVal val="#ppt_y"/>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8743" y="-490949"/>
            <a:ext cx="3974915" cy="3974915"/>
          </a:xfrm>
          <a:custGeom>
            <a:avLst/>
            <a:gdLst/>
            <a:ahLst/>
            <a:cxnLst/>
            <a:rect l="l" t="t" r="r" b="b"/>
            <a:pathLst>
              <a:path w="5962372" h="5962372">
                <a:moveTo>
                  <a:pt x="0" y="0"/>
                </a:moveTo>
                <a:lnTo>
                  <a:pt x="5962372" y="0"/>
                </a:lnTo>
                <a:lnTo>
                  <a:pt x="5962372" y="5962371"/>
                </a:lnTo>
                <a:lnTo>
                  <a:pt x="0" y="5962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a:grpSpLocks noChangeAspect="1"/>
          </p:cNvGrpSpPr>
          <p:nvPr/>
        </p:nvGrpSpPr>
        <p:grpSpPr>
          <a:xfrm>
            <a:off x="6743700" y="0"/>
            <a:ext cx="4759452" cy="6858000"/>
            <a:chOff x="0" y="0"/>
            <a:chExt cx="3172968" cy="4572000"/>
          </a:xfrm>
        </p:grpSpPr>
        <p:sp>
          <p:nvSpPr>
            <p:cNvPr id="4" name="Freeform 4"/>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4"/>
              <a:stretch>
                <a:fillRect l="-64402" r="-64402"/>
              </a:stretch>
            </a:blipFill>
          </p:spPr>
        </p:sp>
        <p:sp>
          <p:nvSpPr>
            <p:cNvPr id="5" name="Freeform 5"/>
            <p:cNvSpPr/>
            <p:nvPr/>
          </p:nvSpPr>
          <p:spPr>
            <a:xfrm>
              <a:off x="2794" y="0"/>
              <a:ext cx="3167380" cy="4572000"/>
            </a:xfrm>
            <a:custGeom>
              <a:avLst/>
              <a:gdLst/>
              <a:ahLst/>
              <a:cxnLst/>
              <a:rect l="l" t="t" r="r" b="b"/>
              <a:pathLst>
                <a:path w="3167380" h="4572000">
                  <a:moveTo>
                    <a:pt x="3167380" y="0"/>
                  </a:moveTo>
                  <a:lnTo>
                    <a:pt x="3167380" y="4572000"/>
                  </a:lnTo>
                  <a:lnTo>
                    <a:pt x="0" y="4572000"/>
                  </a:lnTo>
                  <a:lnTo>
                    <a:pt x="0" y="0"/>
                  </a:lnTo>
                  <a:lnTo>
                    <a:pt x="3167380" y="0"/>
                  </a:lnTo>
                  <a:close/>
                </a:path>
              </a:pathLst>
            </a:custGeom>
            <a:blipFill>
              <a:blip r:embed="rId5"/>
              <a:stretch>
                <a:fillRect l="-160" r="-160"/>
              </a:stretch>
            </a:blipFill>
          </p:spPr>
        </p:sp>
      </p:grpSp>
      <p:grpSp>
        <p:nvGrpSpPr>
          <p:cNvPr id="6" name="Group 6"/>
          <p:cNvGrpSpPr/>
          <p:nvPr/>
        </p:nvGrpSpPr>
        <p:grpSpPr>
          <a:xfrm>
            <a:off x="0" y="0"/>
            <a:ext cx="7443436" cy="3702925"/>
            <a:chOff x="0" y="0"/>
            <a:chExt cx="2940617" cy="1462884"/>
          </a:xfrm>
        </p:grpSpPr>
        <p:sp>
          <p:nvSpPr>
            <p:cNvPr id="7" name="Freeform 7"/>
            <p:cNvSpPr/>
            <p:nvPr/>
          </p:nvSpPr>
          <p:spPr>
            <a:xfrm>
              <a:off x="0" y="0"/>
              <a:ext cx="2940617" cy="1462884"/>
            </a:xfrm>
            <a:custGeom>
              <a:avLst/>
              <a:gdLst/>
              <a:ahLst/>
              <a:cxnLst/>
              <a:rect l="l" t="t" r="r" b="b"/>
              <a:pathLst>
                <a:path w="2940617" h="1462884">
                  <a:moveTo>
                    <a:pt x="0" y="0"/>
                  </a:moveTo>
                  <a:lnTo>
                    <a:pt x="2940617" y="0"/>
                  </a:lnTo>
                  <a:lnTo>
                    <a:pt x="2940617" y="1462884"/>
                  </a:lnTo>
                  <a:lnTo>
                    <a:pt x="0" y="1462884"/>
                  </a:lnTo>
                  <a:close/>
                </a:path>
              </a:pathLst>
            </a:custGeom>
            <a:solidFill>
              <a:srgbClr val="768447"/>
            </a:solidFill>
          </p:spPr>
        </p:sp>
        <p:sp>
          <p:nvSpPr>
            <p:cNvPr id="8" name="TextBox 8"/>
            <p:cNvSpPr txBox="1"/>
            <p:nvPr/>
          </p:nvSpPr>
          <p:spPr>
            <a:xfrm>
              <a:off x="0" y="-38100"/>
              <a:ext cx="2940617" cy="1500984"/>
            </a:xfrm>
            <a:prstGeom prst="rect">
              <a:avLst/>
            </a:prstGeom>
          </p:spPr>
          <p:txBody>
            <a:bodyPr lIns="33866" tIns="33866" rIns="33866" bIns="33866" rtlCol="0" anchor="ctr"/>
            <a:lstStyle/>
            <a:p>
              <a:pPr algn="ctr">
                <a:lnSpc>
                  <a:spcPts val="2100"/>
                </a:lnSpc>
              </a:pPr>
              <a:endParaRPr sz="1200"/>
            </a:p>
          </p:txBody>
        </p:sp>
      </p:grpSp>
      <p:sp>
        <p:nvSpPr>
          <p:cNvPr id="9" name="Freeform 9"/>
          <p:cNvSpPr/>
          <p:nvPr/>
        </p:nvSpPr>
        <p:spPr>
          <a:xfrm>
            <a:off x="8581384" y="3293697"/>
            <a:ext cx="380537" cy="380537"/>
          </a:xfrm>
          <a:custGeom>
            <a:avLst/>
            <a:gdLst/>
            <a:ahLst/>
            <a:cxnLst/>
            <a:rect l="l" t="t" r="r" b="b"/>
            <a:pathLst>
              <a:path w="570805" h="570805">
                <a:moveTo>
                  <a:pt x="0" y="0"/>
                </a:moveTo>
                <a:lnTo>
                  <a:pt x="570805" y="0"/>
                </a:lnTo>
                <a:lnTo>
                  <a:pt x="570805" y="570805"/>
                </a:lnTo>
                <a:lnTo>
                  <a:pt x="0" y="570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289891" y="2800271"/>
            <a:ext cx="493426" cy="493426"/>
          </a:xfrm>
          <a:custGeom>
            <a:avLst/>
            <a:gdLst/>
            <a:ahLst/>
            <a:cxnLst/>
            <a:rect l="l" t="t" r="r" b="b"/>
            <a:pathLst>
              <a:path w="740139" h="740139">
                <a:moveTo>
                  <a:pt x="0" y="0"/>
                </a:moveTo>
                <a:lnTo>
                  <a:pt x="740138" y="0"/>
                </a:lnTo>
                <a:lnTo>
                  <a:pt x="740138" y="740139"/>
                </a:lnTo>
                <a:lnTo>
                  <a:pt x="0" y="740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5037119" y="5015715"/>
            <a:ext cx="309981" cy="309981"/>
          </a:xfrm>
          <a:custGeom>
            <a:avLst/>
            <a:gdLst/>
            <a:ahLst/>
            <a:cxnLst/>
            <a:rect l="l" t="t" r="r" b="b"/>
            <a:pathLst>
              <a:path w="464972" h="464972">
                <a:moveTo>
                  <a:pt x="0" y="0"/>
                </a:moveTo>
                <a:lnTo>
                  <a:pt x="464972" y="0"/>
                </a:lnTo>
                <a:lnTo>
                  <a:pt x="464972" y="464972"/>
                </a:lnTo>
                <a:lnTo>
                  <a:pt x="0" y="464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288445" y="988405"/>
            <a:ext cx="309981" cy="309981"/>
          </a:xfrm>
          <a:custGeom>
            <a:avLst/>
            <a:gdLst/>
            <a:ahLst/>
            <a:cxnLst/>
            <a:rect l="l" t="t" r="r" b="b"/>
            <a:pathLst>
              <a:path w="464972" h="464972">
                <a:moveTo>
                  <a:pt x="0" y="0"/>
                </a:moveTo>
                <a:lnTo>
                  <a:pt x="464972" y="0"/>
                </a:lnTo>
                <a:lnTo>
                  <a:pt x="464972" y="464972"/>
                </a:lnTo>
                <a:lnTo>
                  <a:pt x="0" y="464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78850" y="6172200"/>
            <a:ext cx="320945" cy="320945"/>
          </a:xfrm>
          <a:custGeom>
            <a:avLst/>
            <a:gdLst/>
            <a:ahLst/>
            <a:cxnLst/>
            <a:rect l="l" t="t" r="r" b="b"/>
            <a:pathLst>
              <a:path w="481417" h="481417">
                <a:moveTo>
                  <a:pt x="0" y="0"/>
                </a:moveTo>
                <a:lnTo>
                  <a:pt x="481417" y="0"/>
                </a:lnTo>
                <a:lnTo>
                  <a:pt x="481417" y="481417"/>
                </a:lnTo>
                <a:lnTo>
                  <a:pt x="0" y="4814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1069219" y="4179054"/>
            <a:ext cx="436981" cy="436981"/>
          </a:xfrm>
          <a:custGeom>
            <a:avLst/>
            <a:gdLst/>
            <a:ahLst/>
            <a:cxnLst/>
            <a:rect l="l" t="t" r="r" b="b"/>
            <a:pathLst>
              <a:path w="655472" h="655472">
                <a:moveTo>
                  <a:pt x="0" y="0"/>
                </a:moveTo>
                <a:lnTo>
                  <a:pt x="655472" y="0"/>
                </a:lnTo>
                <a:lnTo>
                  <a:pt x="655472" y="655471"/>
                </a:lnTo>
                <a:lnTo>
                  <a:pt x="0" y="6554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2833941" y="-52243"/>
            <a:ext cx="352315" cy="352315"/>
          </a:xfrm>
          <a:custGeom>
            <a:avLst/>
            <a:gdLst/>
            <a:ahLst/>
            <a:cxnLst/>
            <a:rect l="l" t="t" r="r" b="b"/>
            <a:pathLst>
              <a:path w="528472" h="528472">
                <a:moveTo>
                  <a:pt x="0" y="0"/>
                </a:moveTo>
                <a:lnTo>
                  <a:pt x="528472" y="0"/>
                </a:lnTo>
                <a:lnTo>
                  <a:pt x="528472" y="528472"/>
                </a:lnTo>
                <a:lnTo>
                  <a:pt x="0" y="5284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37661" y="300071"/>
            <a:ext cx="753911" cy="753911"/>
          </a:xfrm>
          <a:custGeom>
            <a:avLst/>
            <a:gdLst/>
            <a:ahLst/>
            <a:cxnLst/>
            <a:rect l="l" t="t" r="r" b="b"/>
            <a:pathLst>
              <a:path w="1130867" h="1130867">
                <a:moveTo>
                  <a:pt x="0" y="0"/>
                </a:moveTo>
                <a:lnTo>
                  <a:pt x="1130867" y="0"/>
                </a:lnTo>
                <a:lnTo>
                  <a:pt x="1130867" y="1130867"/>
                </a:lnTo>
                <a:lnTo>
                  <a:pt x="0" y="11308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635" y="2164715"/>
            <a:ext cx="7191375" cy="3950970"/>
          </a:xfrm>
          <a:prstGeom prst="rect">
            <a:avLst/>
          </a:prstGeom>
        </p:spPr>
        <p:txBody>
          <a:bodyPr wrap="square" lIns="0" tIns="0" rIns="0" bIns="0" rtlCol="0" anchor="t">
            <a:spAutoFit/>
          </a:bodyPr>
          <a:lstStyle/>
          <a:p>
            <a:pPr algn="l">
              <a:lnSpc>
                <a:spcPct val="100000"/>
              </a:lnSpc>
            </a:pPr>
            <a:r>
              <a:rPr lang="en-US" sz="1920" b="1" spc="129">
                <a:solidFill>
                  <a:srgbClr val="FAE9DB"/>
                </a:solidFill>
                <a:latin typeface="Muli Bold" panose="00000800000000000000"/>
                <a:ea typeface="Muli Bold" panose="00000800000000000000"/>
                <a:cs typeface="Muli Bold" panose="00000800000000000000"/>
                <a:sym typeface="Muli Bold" panose="00000800000000000000"/>
              </a:rPr>
              <a:t> </a:t>
            </a:r>
            <a:r>
              <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rPr>
              <a:t>Nhà Lý (1010-1225) đánh dấu giai đoạn vàng son của văn minh Đại Việt:</a:t>
            </a:r>
          </a:p>
          <a:p>
            <a:pPr algn="l">
              <a:lnSpc>
                <a:spcPct val="100000"/>
              </a:lnSpc>
            </a:pPr>
            <a:r>
              <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rPr>
              <a:t> Chính trị vững mạnh: Xây dựng bộ máy nhà nước quy củ, pháp luật tiến bộ.</a:t>
            </a:r>
          </a:p>
          <a:p>
            <a:pPr algn="l">
              <a:lnSpc>
                <a:spcPct val="100000"/>
              </a:lnSpc>
            </a:pPr>
            <a:r>
              <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rPr>
              <a:t>Kinh tế phát triển: Nông nghiệp, thương mại, thủ công nghiệp đều hưng thịnh.</a:t>
            </a:r>
          </a:p>
          <a:p>
            <a:pPr algn="l">
              <a:lnSpc>
                <a:spcPct val="100000"/>
              </a:lnSpc>
            </a:pPr>
            <a:r>
              <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rPr>
              <a:t> Văn hóa rực rỡ: Phật giáo là quốc giáo, kiến trúc, nghệ thuật, giáo dục đạt nhiều thành tựu (Văn Miếu - Quốc Tử Giám).</a:t>
            </a:r>
          </a:p>
          <a:p>
            <a:pPr algn="l">
              <a:lnSpc>
                <a:spcPct val="100000"/>
              </a:lnSpc>
            </a:pPr>
            <a:r>
              <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rPr>
              <a:t> Quốc phòng được củng cố: Bảo vệ vững chắc chủ quyền lãnh thổ.</a:t>
            </a:r>
          </a:p>
          <a:p>
            <a:pPr algn="l">
              <a:lnSpc>
                <a:spcPts val="4410"/>
              </a:lnSpc>
            </a:pPr>
            <a:endParaRPr lang="en-US" sz="2000" b="1" spc="129">
              <a:solidFill>
                <a:schemeClr val="accent5">
                  <a:lumMod val="10000"/>
                </a:schemeClr>
              </a:solidFill>
              <a:latin typeface="Tahoma" panose="020B0604030504040204" pitchFamily="34" charset="0"/>
              <a:ea typeface="Muli Bold" panose="00000800000000000000"/>
              <a:cs typeface="Tahoma" panose="020B0604030504040204" pitchFamily="34" charset="0"/>
              <a:sym typeface="Muli Bold" panose="00000800000000000000"/>
            </a:endParaRPr>
          </a:p>
        </p:txBody>
      </p:sp>
      <p:sp>
        <p:nvSpPr>
          <p:cNvPr id="18" name="TextBox 18"/>
          <p:cNvSpPr txBox="1"/>
          <p:nvPr/>
        </p:nvSpPr>
        <p:spPr>
          <a:xfrm>
            <a:off x="378460" y="401955"/>
            <a:ext cx="6813550" cy="1649095"/>
          </a:xfrm>
          <a:prstGeom prst="rect">
            <a:avLst/>
          </a:prstGeom>
        </p:spPr>
        <p:txBody>
          <a:bodyPr wrap="square" lIns="0" tIns="0" rIns="0" bIns="0" rtlCol="0" anchor="t">
            <a:spAutoFit/>
          </a:bodyPr>
          <a:lstStyle/>
          <a:p>
            <a:pPr marL="0" lvl="0" indent="0" algn="l">
              <a:lnSpc>
                <a:spcPts val="6430"/>
              </a:lnSpc>
            </a:pPr>
            <a:r>
              <a:rPr lang="en-US" sz="4515">
                <a:solidFill>
                  <a:schemeClr val="accent5">
                    <a:lumMod val="10000"/>
                  </a:schemeClr>
                </a:solidFill>
                <a:latin typeface="Tahoma" panose="020B0604030504040204" pitchFamily="34" charset="0"/>
                <a:ea typeface="Cabin" panose="00000500000000000000"/>
                <a:cs typeface="Tahoma" panose="020B0604030504040204" pitchFamily="34" charset="0"/>
                <a:sym typeface="Cabin" panose="00000500000000000000"/>
              </a:rPr>
              <a:t>NỀN ĐỘC LẬP,TỰ CHỦ CỦA  QUỐC GIA ĐẠI VIỆT</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8"/>
                                        </p:tgtEl>
                                        <p:attrNameLst>
                                          <p:attrName>ppt_y</p:attrName>
                                        </p:attrNameLst>
                                      </p:cBhvr>
                                      <p:tavLst>
                                        <p:tav tm="0">
                                          <p:val>
                                            <p:strVal val="#ppt_y"/>
                                          </p:val>
                                        </p:tav>
                                        <p:tav tm="100000">
                                          <p:val>
                                            <p:strVal val="#ppt_y"/>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strVal val="#ppt_w*2.5"/>
                                          </p:val>
                                        </p:tav>
                                        <p:tav tm="100000">
                                          <p:val>
                                            <p:strVal val="#ppt_w"/>
                                          </p:val>
                                        </p:tav>
                                      </p:tavLst>
                                    </p:anim>
                                    <p:anim calcmode="lin" valueType="num">
                                      <p:cBhvr>
                                        <p:cTn id="16" dur="500" fill="hold"/>
                                        <p:tgtEl>
                                          <p:spTgt spid="17"/>
                                        </p:tgtEl>
                                        <p:attrNameLst>
                                          <p:attrName>ppt_h</p:attrName>
                                        </p:attrNameLst>
                                      </p:cBhvr>
                                      <p:tavLst>
                                        <p:tav tm="0">
                                          <p:val>
                                            <p:strVal val="#ppt_h*0.01"/>
                                          </p:val>
                                        </p:tav>
                                        <p:tav tm="100000">
                                          <p:val>
                                            <p:strVal val="#ppt_h"/>
                                          </p:val>
                                        </p:tav>
                                      </p:tavLst>
                                    </p:anim>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h+1"/>
                                          </p:val>
                                        </p:tav>
                                        <p:tav tm="100000">
                                          <p:val>
                                            <p:strVal val="#ppt_y"/>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ppt_w*0.05"/>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anim calcmode="lin" valueType="num">
                                      <p:cBhvr>
                                        <p:cTn id="26" dur="500" fill="hold"/>
                                        <p:tgtEl>
                                          <p:spTgt spid="3"/>
                                        </p:tgtEl>
                                        <p:attrNameLst>
                                          <p:attrName>ppt_x</p:attrName>
                                        </p:attrNameLst>
                                      </p:cBhvr>
                                      <p:tavLst>
                                        <p:tav tm="0">
                                          <p:val>
                                            <p:strVal val="#ppt_x-.2"/>
                                          </p:val>
                                        </p:tav>
                                        <p:tav tm="100000">
                                          <p:val>
                                            <p:strVal val="#ppt_x"/>
                                          </p:val>
                                        </p:tav>
                                      </p:tavLst>
                                    </p:anim>
                                    <p:anim calcmode="lin" valueType="num">
                                      <p:cBhvr>
                                        <p:cTn id="27" dur="500" fill="hold"/>
                                        <p:tgtEl>
                                          <p:spTgt spid="3"/>
                                        </p:tgtEl>
                                        <p:attrNameLst>
                                          <p:attrName>ppt_y</p:attrName>
                                        </p:attrNameLst>
                                      </p:cBhvr>
                                      <p:tavLst>
                                        <p:tav tm="0">
                                          <p:val>
                                            <p:strVal val="#ppt_y"/>
                                          </p:val>
                                        </p:tav>
                                        <p:tav tm="100000">
                                          <p:val>
                                            <p:strVal val="#ppt_y"/>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0500" y="-117603"/>
            <a:ext cx="11331000" cy="7093206"/>
            <a:chOff x="0" y="0"/>
            <a:chExt cx="4572000" cy="2862072"/>
          </a:xfrm>
        </p:grpSpPr>
        <p:sp>
          <p:nvSpPr>
            <p:cNvPr id="3" name="Freeform 3"/>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2"/>
              <a:stretch>
                <a:fillRect t="-3155" b="-3155"/>
              </a:stretch>
            </a:blipFill>
          </p:spPr>
        </p:sp>
        <p:sp>
          <p:nvSpPr>
            <p:cNvPr id="4" name="Freeform 4"/>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5" name="Group 5"/>
          <p:cNvGrpSpPr/>
          <p:nvPr/>
        </p:nvGrpSpPr>
        <p:grpSpPr>
          <a:xfrm>
            <a:off x="0" y="0"/>
            <a:ext cx="12192000" cy="439278"/>
            <a:chOff x="0" y="0"/>
            <a:chExt cx="4816593" cy="173542"/>
          </a:xfrm>
        </p:grpSpPr>
        <p:sp>
          <p:nvSpPr>
            <p:cNvPr id="6" name="Freeform 6"/>
            <p:cNvSpPr/>
            <p:nvPr/>
          </p:nvSpPr>
          <p:spPr>
            <a:xfrm>
              <a:off x="0" y="0"/>
              <a:ext cx="4816592" cy="173542"/>
            </a:xfrm>
            <a:custGeom>
              <a:avLst/>
              <a:gdLst/>
              <a:ahLst/>
              <a:cxnLst/>
              <a:rect l="l" t="t" r="r" b="b"/>
              <a:pathLst>
                <a:path w="4816592" h="173542">
                  <a:moveTo>
                    <a:pt x="0" y="0"/>
                  </a:moveTo>
                  <a:lnTo>
                    <a:pt x="4816592" y="0"/>
                  </a:lnTo>
                  <a:lnTo>
                    <a:pt x="4816592" y="173542"/>
                  </a:lnTo>
                  <a:lnTo>
                    <a:pt x="0" y="173542"/>
                  </a:lnTo>
                  <a:close/>
                </a:path>
              </a:pathLst>
            </a:custGeom>
            <a:solidFill>
              <a:srgbClr val="768447"/>
            </a:solidFill>
          </p:spPr>
        </p:sp>
        <p:sp>
          <p:nvSpPr>
            <p:cNvPr id="7" name="TextBox 7"/>
            <p:cNvSpPr txBox="1"/>
            <p:nvPr/>
          </p:nvSpPr>
          <p:spPr>
            <a:xfrm>
              <a:off x="0" y="-38100"/>
              <a:ext cx="4816593" cy="211642"/>
            </a:xfrm>
            <a:prstGeom prst="rect">
              <a:avLst/>
            </a:prstGeom>
          </p:spPr>
          <p:txBody>
            <a:bodyPr lIns="33866" tIns="33866" rIns="33866" bIns="33866" rtlCol="0" anchor="ctr"/>
            <a:lstStyle/>
            <a:p>
              <a:pPr algn="ctr">
                <a:lnSpc>
                  <a:spcPts val="2100"/>
                </a:lnSpc>
              </a:pPr>
              <a:endParaRPr sz="1200"/>
            </a:p>
          </p:txBody>
        </p:sp>
      </p:grpSp>
      <p:grpSp>
        <p:nvGrpSpPr>
          <p:cNvPr id="8" name="Group 8"/>
          <p:cNvGrpSpPr/>
          <p:nvPr/>
        </p:nvGrpSpPr>
        <p:grpSpPr>
          <a:xfrm>
            <a:off x="0" y="6431422"/>
            <a:ext cx="12192000" cy="439278"/>
            <a:chOff x="0" y="0"/>
            <a:chExt cx="4816593" cy="173542"/>
          </a:xfrm>
        </p:grpSpPr>
        <p:sp>
          <p:nvSpPr>
            <p:cNvPr id="9" name="Freeform 9"/>
            <p:cNvSpPr/>
            <p:nvPr/>
          </p:nvSpPr>
          <p:spPr>
            <a:xfrm>
              <a:off x="0" y="0"/>
              <a:ext cx="4816592" cy="173542"/>
            </a:xfrm>
            <a:custGeom>
              <a:avLst/>
              <a:gdLst/>
              <a:ahLst/>
              <a:cxnLst/>
              <a:rect l="l" t="t" r="r" b="b"/>
              <a:pathLst>
                <a:path w="4816592" h="173542">
                  <a:moveTo>
                    <a:pt x="0" y="0"/>
                  </a:moveTo>
                  <a:lnTo>
                    <a:pt x="4816592" y="0"/>
                  </a:lnTo>
                  <a:lnTo>
                    <a:pt x="4816592" y="173542"/>
                  </a:lnTo>
                  <a:lnTo>
                    <a:pt x="0" y="173542"/>
                  </a:lnTo>
                  <a:close/>
                </a:path>
              </a:pathLst>
            </a:custGeom>
            <a:solidFill>
              <a:srgbClr val="768447"/>
            </a:solidFill>
          </p:spPr>
        </p:sp>
        <p:sp>
          <p:nvSpPr>
            <p:cNvPr id="10" name="TextBox 10"/>
            <p:cNvSpPr txBox="1"/>
            <p:nvPr/>
          </p:nvSpPr>
          <p:spPr>
            <a:xfrm>
              <a:off x="0" y="-38100"/>
              <a:ext cx="4816593" cy="211642"/>
            </a:xfrm>
            <a:prstGeom prst="rect">
              <a:avLst/>
            </a:prstGeom>
          </p:spPr>
          <p:txBody>
            <a:bodyPr lIns="33866" tIns="33866" rIns="33866" bIns="33866" rtlCol="0" anchor="ctr"/>
            <a:lstStyle/>
            <a:p>
              <a:pPr algn="ctr">
                <a:lnSpc>
                  <a:spcPts val="2100"/>
                </a:lnSpc>
              </a:pPr>
              <a:endParaRPr sz="1200"/>
            </a:p>
          </p:txBody>
        </p:sp>
      </p:grpSp>
      <p:sp>
        <p:nvSpPr>
          <p:cNvPr id="11" name="TextBox 11"/>
          <p:cNvSpPr txBox="1"/>
          <p:nvPr/>
        </p:nvSpPr>
        <p:spPr>
          <a:xfrm>
            <a:off x="3885172" y="2349279"/>
            <a:ext cx="3695077" cy="3167380"/>
          </a:xfrm>
          <a:prstGeom prst="rect">
            <a:avLst/>
          </a:prstGeom>
        </p:spPr>
        <p:txBody>
          <a:bodyPr lIns="0" tIns="0" rIns="0" bIns="0" rtlCol="0" anchor="t">
            <a:spAutoFit/>
          </a:bodyPr>
          <a:lstStyle/>
          <a:p>
            <a:pPr marL="0" lvl="0" indent="0" algn="l">
              <a:lnSpc>
                <a:spcPts val="12350"/>
              </a:lnSpc>
            </a:pPr>
            <a:r>
              <a:rPr lang="en-US" sz="8665">
                <a:solidFill>
                  <a:srgbClr val="F4EFD5"/>
                </a:solidFill>
                <a:latin typeface="Cabin" panose="00000500000000000000"/>
                <a:ea typeface="Cabin" panose="00000500000000000000"/>
                <a:cs typeface="Cabin" panose="00000500000000000000"/>
                <a:sym typeface="Cabin" panose="00000500000000000000"/>
              </a:rPr>
              <a:t>ẢM ƠN</a:t>
            </a:r>
          </a:p>
        </p:txBody>
      </p:sp>
      <p:sp>
        <p:nvSpPr>
          <p:cNvPr id="12" name="TextBox 12"/>
          <p:cNvSpPr txBox="1"/>
          <p:nvPr/>
        </p:nvSpPr>
        <p:spPr>
          <a:xfrm>
            <a:off x="7264070" y="3959319"/>
            <a:ext cx="2176024" cy="1583690"/>
          </a:xfrm>
          <a:prstGeom prst="rect">
            <a:avLst/>
          </a:prstGeom>
        </p:spPr>
        <p:txBody>
          <a:bodyPr lIns="0" tIns="0" rIns="0" bIns="0" rtlCol="0" anchor="t">
            <a:spAutoFit/>
          </a:bodyPr>
          <a:lstStyle/>
          <a:p>
            <a:pPr marL="0" lvl="0" indent="0" algn="l">
              <a:lnSpc>
                <a:spcPts val="12350"/>
              </a:lnSpc>
            </a:pPr>
            <a:r>
              <a:rPr lang="en-US" sz="8665">
                <a:solidFill>
                  <a:srgbClr val="F4EFD5"/>
                </a:solidFill>
                <a:latin typeface="Cabin" panose="00000500000000000000"/>
                <a:ea typeface="Cabin" panose="00000500000000000000"/>
                <a:cs typeface="Cabin" panose="00000500000000000000"/>
                <a:sym typeface="Cabin" panose="00000500000000000000"/>
              </a:rPr>
              <a:t>ẠN!</a:t>
            </a:r>
          </a:p>
        </p:txBody>
      </p:sp>
      <p:sp>
        <p:nvSpPr>
          <p:cNvPr id="13" name="TextBox 13"/>
          <p:cNvSpPr txBox="1"/>
          <p:nvPr/>
        </p:nvSpPr>
        <p:spPr>
          <a:xfrm>
            <a:off x="2751906" y="1368519"/>
            <a:ext cx="1272919" cy="3616325"/>
          </a:xfrm>
          <a:prstGeom prst="rect">
            <a:avLst/>
          </a:prstGeom>
        </p:spPr>
        <p:txBody>
          <a:bodyPr lIns="0" tIns="0" rIns="0" bIns="0" rtlCol="0" anchor="t">
            <a:spAutoFit/>
          </a:bodyPr>
          <a:lstStyle/>
          <a:p>
            <a:pPr marL="0" lvl="0" indent="0" algn="ctr">
              <a:lnSpc>
                <a:spcPts val="28200"/>
              </a:lnSpc>
              <a:spcBef>
                <a:spcPct val="0"/>
              </a:spcBef>
            </a:pPr>
            <a:r>
              <a:rPr lang="en-US" sz="15665">
                <a:solidFill>
                  <a:srgbClr val="F4EFD5"/>
                </a:solidFill>
                <a:latin typeface="Dancing Script" panose="03080600040507000D00"/>
                <a:ea typeface="Dancing Script" panose="03080600040507000D00"/>
                <a:cs typeface="Dancing Script" panose="03080600040507000D00"/>
                <a:sym typeface="Dancing Script" panose="03080600040507000D00"/>
              </a:rPr>
              <a:t>C</a:t>
            </a:r>
          </a:p>
        </p:txBody>
      </p:sp>
      <p:sp>
        <p:nvSpPr>
          <p:cNvPr id="14" name="TextBox 14"/>
          <p:cNvSpPr txBox="1"/>
          <p:nvPr/>
        </p:nvSpPr>
        <p:spPr>
          <a:xfrm>
            <a:off x="6090414" y="2993931"/>
            <a:ext cx="1272919" cy="3616325"/>
          </a:xfrm>
          <a:prstGeom prst="rect">
            <a:avLst/>
          </a:prstGeom>
        </p:spPr>
        <p:txBody>
          <a:bodyPr lIns="0" tIns="0" rIns="0" bIns="0" rtlCol="0" anchor="t">
            <a:spAutoFit/>
          </a:bodyPr>
          <a:lstStyle/>
          <a:p>
            <a:pPr marL="0" lvl="0" indent="0" algn="ctr">
              <a:lnSpc>
                <a:spcPts val="28200"/>
              </a:lnSpc>
              <a:spcBef>
                <a:spcPct val="0"/>
              </a:spcBef>
            </a:pPr>
            <a:r>
              <a:rPr lang="en-US" sz="15665" u="none">
                <a:solidFill>
                  <a:srgbClr val="F4EFD5"/>
                </a:solidFill>
                <a:latin typeface="Dancing Script" panose="03080600040507000D00"/>
                <a:ea typeface="Dancing Script" panose="03080600040507000D00"/>
                <a:cs typeface="Dancing Script" panose="03080600040507000D00"/>
                <a:sym typeface="Dancing Script" panose="03080600040507000D00"/>
              </a:rPr>
              <a:t>B</a:t>
            </a:r>
          </a:p>
        </p:txBody>
      </p:sp>
      <p:sp>
        <p:nvSpPr>
          <p:cNvPr id="15" name="Freeform 15"/>
          <p:cNvSpPr/>
          <p:nvPr/>
        </p:nvSpPr>
        <p:spPr>
          <a:xfrm>
            <a:off x="9091595" y="-344122"/>
            <a:ext cx="3304468" cy="3634915"/>
          </a:xfrm>
          <a:custGeom>
            <a:avLst/>
            <a:gdLst/>
            <a:ahLst/>
            <a:cxnLst/>
            <a:rect l="l" t="t" r="r" b="b"/>
            <a:pathLst>
              <a:path w="4956702" h="5452373">
                <a:moveTo>
                  <a:pt x="0" y="0"/>
                </a:moveTo>
                <a:lnTo>
                  <a:pt x="4956702" y="0"/>
                </a:lnTo>
                <a:lnTo>
                  <a:pt x="4956702" y="5452372"/>
                </a:lnTo>
                <a:lnTo>
                  <a:pt x="0" y="5452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1664550" flipH="1">
            <a:off x="-211477" y="4294612"/>
            <a:ext cx="2437155" cy="2821969"/>
          </a:xfrm>
          <a:custGeom>
            <a:avLst/>
            <a:gdLst/>
            <a:ahLst/>
            <a:cxnLst/>
            <a:rect l="l" t="t" r="r" b="b"/>
            <a:pathLst>
              <a:path w="3655733" h="4232954">
                <a:moveTo>
                  <a:pt x="3655733" y="0"/>
                </a:moveTo>
                <a:lnTo>
                  <a:pt x="0" y="0"/>
                </a:lnTo>
                <a:lnTo>
                  <a:pt x="0" y="4232955"/>
                </a:lnTo>
                <a:lnTo>
                  <a:pt x="3655733" y="4232955"/>
                </a:lnTo>
                <a:lnTo>
                  <a:pt x="3655733"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85995" y="219639"/>
            <a:ext cx="821106" cy="821106"/>
          </a:xfrm>
          <a:custGeom>
            <a:avLst/>
            <a:gdLst/>
            <a:ahLst/>
            <a:cxnLst/>
            <a:rect l="l" t="t" r="r" b="b"/>
            <a:pathLst>
              <a:path w="1231659" h="1231659">
                <a:moveTo>
                  <a:pt x="0" y="0"/>
                </a:moveTo>
                <a:lnTo>
                  <a:pt x="1231659" y="0"/>
                </a:lnTo>
                <a:lnTo>
                  <a:pt x="1231659" y="1231659"/>
                </a:lnTo>
                <a:lnTo>
                  <a:pt x="0" y="1231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1249890">
            <a:off x="11241054" y="4980249"/>
            <a:ext cx="1040891" cy="1040891"/>
          </a:xfrm>
          <a:custGeom>
            <a:avLst/>
            <a:gdLst/>
            <a:ahLst/>
            <a:cxnLst/>
            <a:rect l="l" t="t" r="r" b="b"/>
            <a:pathLst>
              <a:path w="1561337" h="1561337">
                <a:moveTo>
                  <a:pt x="0" y="0"/>
                </a:moveTo>
                <a:lnTo>
                  <a:pt x="1561337" y="0"/>
                </a:lnTo>
                <a:lnTo>
                  <a:pt x="1561337" y="1561337"/>
                </a:lnTo>
                <a:lnTo>
                  <a:pt x="0" y="15613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rot="-5400000">
            <a:off x="467149" y="1871609"/>
            <a:ext cx="612987" cy="358775"/>
          </a:xfrm>
          <a:prstGeom prst="rect">
            <a:avLst/>
          </a:prstGeom>
        </p:spPr>
        <p:txBody>
          <a:bodyPr lIns="0" tIns="0" rIns="0" bIns="0" rtlCol="0" anchor="t">
            <a:spAutoFit/>
          </a:bodyPr>
          <a:lstStyle/>
          <a:p>
            <a:pPr algn="ctr">
              <a:lnSpc>
                <a:spcPts val="2800"/>
              </a:lnSpc>
            </a:pPr>
            <a:r>
              <a:rPr lang="en-US" sz="1335">
                <a:solidFill>
                  <a:srgbClr val="F4EFD5"/>
                </a:solidFill>
                <a:latin typeface="Cabin" panose="00000500000000000000"/>
                <a:ea typeface="Cabin" panose="00000500000000000000"/>
                <a:cs typeface="Cabin" panose="00000500000000000000"/>
                <a:sym typeface="Cabin" panose="00000500000000000000"/>
              </a:rPr>
              <a:t>2022</a:t>
            </a:r>
          </a:p>
        </p:txBody>
      </p:sp>
      <p:sp>
        <p:nvSpPr>
          <p:cNvPr id="20" name="TextBox 20"/>
          <p:cNvSpPr txBox="1"/>
          <p:nvPr/>
        </p:nvSpPr>
        <p:spPr>
          <a:xfrm rot="5400000">
            <a:off x="11111865" y="3831692"/>
            <a:ext cx="612987" cy="358775"/>
          </a:xfrm>
          <a:prstGeom prst="rect">
            <a:avLst/>
          </a:prstGeom>
        </p:spPr>
        <p:txBody>
          <a:bodyPr lIns="0" tIns="0" rIns="0" bIns="0" rtlCol="0" anchor="t">
            <a:spAutoFit/>
          </a:bodyPr>
          <a:lstStyle/>
          <a:p>
            <a:pPr algn="ctr">
              <a:lnSpc>
                <a:spcPts val="2800"/>
              </a:lnSpc>
            </a:pPr>
            <a:r>
              <a:rPr lang="en-US" sz="1335">
                <a:solidFill>
                  <a:srgbClr val="F4EFD5"/>
                </a:solidFill>
                <a:latin typeface="Cabin" panose="00000500000000000000"/>
                <a:ea typeface="Cabin" panose="00000500000000000000"/>
                <a:cs typeface="Cabin" panose="00000500000000000000"/>
                <a:sym typeface="Cabin" panose="00000500000000000000"/>
              </a:rPr>
              <a:t>2022</a:t>
            </a:r>
          </a:p>
        </p:txBody>
      </p:sp>
      <p:sp>
        <p:nvSpPr>
          <p:cNvPr id="21" name="TextBox 21"/>
          <p:cNvSpPr txBox="1"/>
          <p:nvPr/>
        </p:nvSpPr>
        <p:spPr>
          <a:xfrm>
            <a:off x="1102478" y="-3049"/>
            <a:ext cx="4550751" cy="2695575"/>
          </a:xfrm>
          <a:prstGeom prst="rect">
            <a:avLst/>
          </a:prstGeom>
        </p:spPr>
        <p:txBody>
          <a:bodyPr lIns="0" tIns="0" rIns="0" bIns="0" rtlCol="0" anchor="t">
            <a:spAutoFit/>
          </a:bodyPr>
          <a:lstStyle/>
          <a:p>
            <a:pPr marL="0" lvl="0" indent="0" algn="ctr">
              <a:lnSpc>
                <a:spcPts val="10510"/>
              </a:lnSpc>
            </a:pPr>
            <a:r>
              <a:rPr lang="en-US" sz="11675">
                <a:solidFill>
                  <a:srgbClr val="F4EFD5"/>
                </a:solidFill>
                <a:latin typeface="Dancing Script" panose="03080600040507000D00"/>
                <a:ea typeface="Dancing Script" panose="03080600040507000D00"/>
                <a:cs typeface="Dancing Script" panose="03080600040507000D00"/>
                <a:sym typeface="Dancing Script" panose="03080600040507000D00"/>
              </a:rPr>
              <a:t>cảm ơn</a:t>
            </a:r>
          </a:p>
        </p:txBody>
      </p:sp>
      <p:sp>
        <p:nvSpPr>
          <p:cNvPr id="22" name="TextBox 22"/>
          <p:cNvSpPr txBox="1"/>
          <p:nvPr/>
        </p:nvSpPr>
        <p:spPr>
          <a:xfrm rot="-10800000">
            <a:off x="8596626" y="5874773"/>
            <a:ext cx="3339277" cy="1347470"/>
          </a:xfrm>
          <a:prstGeom prst="rect">
            <a:avLst/>
          </a:prstGeom>
        </p:spPr>
        <p:txBody>
          <a:bodyPr lIns="0" tIns="0" rIns="0" bIns="0" rtlCol="0" anchor="t">
            <a:spAutoFit/>
          </a:bodyPr>
          <a:lstStyle/>
          <a:p>
            <a:pPr marL="0" lvl="0" indent="0" algn="ctr">
              <a:lnSpc>
                <a:spcPts val="10510"/>
              </a:lnSpc>
            </a:pPr>
            <a:r>
              <a:rPr lang="en-US" sz="11675">
                <a:solidFill>
                  <a:srgbClr val="F4EFD5"/>
                </a:solidFill>
                <a:latin typeface="Dancing Script" panose="03080600040507000D00"/>
                <a:ea typeface="Dancing Script" panose="03080600040507000D00"/>
                <a:cs typeface="Dancing Script" panose="03080600040507000D00"/>
                <a:sym typeface="Dancing Script" panose="03080600040507000D00"/>
              </a:rPr>
              <a:t>bạn</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strVal val="#ppt_w*2.5"/>
                                          </p:val>
                                        </p:tav>
                                        <p:tav tm="100000">
                                          <p:val>
                                            <p:strVal val="#ppt_w"/>
                                          </p:val>
                                        </p:tav>
                                      </p:tavLst>
                                    </p:anim>
                                    <p:anim calcmode="lin" valueType="num">
                                      <p:cBhvr>
                                        <p:cTn id="15" dur="500" fill="hold"/>
                                        <p:tgtEl>
                                          <p:spTgt spid="21"/>
                                        </p:tgtEl>
                                        <p:attrNameLst>
                                          <p:attrName>ppt_h</p:attrName>
                                        </p:attrNameLst>
                                      </p:cBhvr>
                                      <p:tavLst>
                                        <p:tav tm="0">
                                          <p:val>
                                            <p:strVal val="#ppt_h*0.01"/>
                                          </p:val>
                                        </p:tav>
                                        <p:tav tm="100000">
                                          <p:val>
                                            <p:strVal val="#ppt_h"/>
                                          </p:val>
                                        </p:tav>
                                      </p:tavLst>
                                    </p:anim>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h+1"/>
                                          </p:val>
                                        </p:tav>
                                        <p:tav tm="100000">
                                          <p:val>
                                            <p:strVal val="#ppt_y"/>
                                          </p:val>
                                        </p:tav>
                                      </p:tavLst>
                                    </p:anim>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strVal val="#ppt_w*0.05"/>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anim calcmode="lin" valueType="num">
                                      <p:cBhvr>
                                        <p:cTn id="25" dur="500" fill="hold"/>
                                        <p:tgtEl>
                                          <p:spTgt spid="13"/>
                                        </p:tgtEl>
                                        <p:attrNameLst>
                                          <p:attrName>ppt_x</p:attrName>
                                        </p:attrNameLst>
                                      </p:cBhvr>
                                      <p:tavLst>
                                        <p:tav tm="0">
                                          <p:val>
                                            <p:strVal val="#ppt_x-.2"/>
                                          </p:val>
                                        </p:tav>
                                        <p:tav tm="100000">
                                          <p:val>
                                            <p:strVal val="#ppt_x"/>
                                          </p:val>
                                        </p:tav>
                                      </p:tavLst>
                                    </p:anim>
                                    <p:anim calcmode="lin" valueType="num">
                                      <p:cBhvr>
                                        <p:cTn id="26" dur="500" fill="hold"/>
                                        <p:tgtEl>
                                          <p:spTgt spid="13"/>
                                        </p:tgtEl>
                                        <p:attrNameLst>
                                          <p:attrName>ppt_y</p:attrName>
                                        </p:attrNameLst>
                                      </p:cBhvr>
                                      <p:tavLst>
                                        <p:tav tm="0">
                                          <p:val>
                                            <p:strVal val="#ppt_y"/>
                                          </p:val>
                                        </p:tav>
                                        <p:tav tm="100000">
                                          <p:val>
                                            <p:strVal val="#ppt_y"/>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8" presetClass="entr" presetSubtype="0" accel="50000" fill="hold" grpId="0" nodeType="clickEffect">
                                  <p:stCondLst>
                                    <p:cond delay="0"/>
                                  </p:stCondLst>
                                  <p:iterate type="lt">
                                    <p:tmPct val="50000"/>
                                  </p:iterate>
                                  <p:childTnLst>
                                    <p:set>
                                      <p:cBhvr>
                                        <p:cTn id="31" dur="1" fill="hold">
                                          <p:stCondLst>
                                            <p:cond delay="0"/>
                                          </p:stCondLst>
                                        </p:cTn>
                                        <p:tgtEl>
                                          <p:spTgt spid="11"/>
                                        </p:tgtEl>
                                        <p:attrNameLst>
                                          <p:attrName>style.visibility</p:attrName>
                                        </p:attrNameLst>
                                      </p:cBhvr>
                                      <p:to>
                                        <p:strVal val="visible"/>
                                      </p:to>
                                    </p:set>
                                    <p:set>
                                      <p:cBhvr>
                                        <p:cTn id="32" dur="455" fill="hold">
                                          <p:stCondLst>
                                            <p:cond delay="0"/>
                                          </p:stCondLst>
                                        </p:cTn>
                                        <p:tgtEl>
                                          <p:spTgt spid="11"/>
                                        </p:tgtEl>
                                        <p:attrNameLst>
                                          <p:attrName>style.rotation</p:attrName>
                                        </p:attrNameLst>
                                      </p:cBhvr>
                                      <p:to>
                                        <p:strVal val="-45.0"/>
                                      </p:to>
                                    </p:set>
                                    <p:anim calcmode="lin" valueType="num">
                                      <p:cBhvr>
                                        <p:cTn id="33"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ppt_x</p:attrName>
                                        </p:attrNameLst>
                                      </p:cBhvr>
                                      <p:tavLst>
                                        <p:tav tm="0">
                                          <p:val>
                                            <p:strVal val="#ppt_x-.2"/>
                                          </p:val>
                                        </p:tav>
                                        <p:tav tm="100000">
                                          <p:val>
                                            <p:strVal val="#ppt_x"/>
                                          </p:val>
                                        </p:tav>
                                      </p:tavLst>
                                    </p:anim>
                                    <p:anim calcmode="lin" valueType="num">
                                      <p:cBhvr>
                                        <p:cTn id="4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strVal val="#ppt_w*0.05"/>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anim calcmode="lin" valueType="num">
                                      <p:cBhvr>
                                        <p:cTn id="50" dur="500" fill="hold"/>
                                        <p:tgtEl>
                                          <p:spTgt spid="12"/>
                                        </p:tgtEl>
                                        <p:attrNameLst>
                                          <p:attrName>ppt_x</p:attrName>
                                        </p:attrNameLst>
                                      </p:cBhvr>
                                      <p:tavLst>
                                        <p:tav tm="0">
                                          <p:val>
                                            <p:strVal val="#ppt_x-.2"/>
                                          </p:val>
                                        </p:tav>
                                        <p:tav tm="100000">
                                          <p:val>
                                            <p:strVal val="#ppt_x"/>
                                          </p:val>
                                        </p:tav>
                                      </p:tavLst>
                                    </p:anim>
                                    <p:anim calcmode="lin" valueType="num">
                                      <p:cBhvr>
                                        <p:cTn id="51" dur="500" fill="hold"/>
                                        <p:tgtEl>
                                          <p:spTgt spid="12"/>
                                        </p:tgtEl>
                                        <p:attrNameLst>
                                          <p:attrName>ppt_y</p:attrName>
                                        </p:attrNameLst>
                                      </p:cBhvr>
                                      <p:tavLst>
                                        <p:tav tm="0">
                                          <p:val>
                                            <p:strVal val="#ppt_y"/>
                                          </p:val>
                                        </p:tav>
                                        <p:tav tm="100000">
                                          <p:val>
                                            <p:strVal val="#ppt_y"/>
                                          </p:val>
                                        </p:tav>
                                      </p:tavLst>
                                    </p:anim>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3" grpId="1"/>
      <p:bldP spid="14" grpId="0"/>
      <p:bldP spid="14"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1010522" y="3182138"/>
            <a:ext cx="296234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rPr>
              <a:t>Ô CHỮ BÍ MẬT</a:t>
            </a:r>
          </a:p>
        </p:txBody>
      </p:sp>
      <p:sp>
        <p:nvSpPr>
          <p:cNvPr id="8" name="Oval 7"/>
          <p:cNvSpPr/>
          <p:nvPr/>
        </p:nvSpPr>
        <p:spPr>
          <a:xfrm>
            <a:off x="1075511" y="5633187"/>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14</a:t>
            </a:r>
          </a:p>
        </p:txBody>
      </p:sp>
      <p:sp>
        <p:nvSpPr>
          <p:cNvPr id="18" name="Oval 17"/>
          <p:cNvSpPr/>
          <p:nvPr/>
        </p:nvSpPr>
        <p:spPr>
          <a:xfrm>
            <a:off x="1062064" y="521074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a:t>
            </a:r>
          </a:p>
        </p:txBody>
      </p:sp>
      <p:sp>
        <p:nvSpPr>
          <p:cNvPr id="19" name="Oval 18"/>
          <p:cNvSpPr/>
          <p:nvPr/>
        </p:nvSpPr>
        <p:spPr>
          <a:xfrm>
            <a:off x="1062064" y="4788297"/>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1" name="Oval 20"/>
          <p:cNvSpPr/>
          <p:nvPr/>
        </p:nvSpPr>
        <p:spPr>
          <a:xfrm>
            <a:off x="1080528" y="438389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sp>
        <p:nvSpPr>
          <p:cNvPr id="22" name="Oval 21"/>
          <p:cNvSpPr/>
          <p:nvPr/>
        </p:nvSpPr>
        <p:spPr>
          <a:xfrm>
            <a:off x="1100721" y="396403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23" name="Oval 22"/>
          <p:cNvSpPr/>
          <p:nvPr/>
        </p:nvSpPr>
        <p:spPr>
          <a:xfrm>
            <a:off x="1100721" y="3520360"/>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24" name="Oval 23"/>
          <p:cNvSpPr/>
          <p:nvPr/>
        </p:nvSpPr>
        <p:spPr>
          <a:xfrm>
            <a:off x="1078953" y="309791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25" name="Oval 24"/>
          <p:cNvSpPr/>
          <p:nvPr/>
        </p:nvSpPr>
        <p:spPr>
          <a:xfrm>
            <a:off x="1073562" y="2672709"/>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26" name="Oval 25"/>
          <p:cNvSpPr/>
          <p:nvPr/>
        </p:nvSpPr>
        <p:spPr>
          <a:xfrm>
            <a:off x="1073562" y="2234481"/>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27" name="Oval 26"/>
          <p:cNvSpPr/>
          <p:nvPr/>
        </p:nvSpPr>
        <p:spPr>
          <a:xfrm>
            <a:off x="1100721" y="183991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8" name="Oval 27"/>
          <p:cNvSpPr/>
          <p:nvPr/>
        </p:nvSpPr>
        <p:spPr>
          <a:xfrm>
            <a:off x="1112439" y="100711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9" name="Oval 28"/>
          <p:cNvSpPr/>
          <p:nvPr/>
        </p:nvSpPr>
        <p:spPr>
          <a:xfrm>
            <a:off x="1112439" y="577279"/>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0" name="Oval 29"/>
          <p:cNvSpPr/>
          <p:nvPr/>
        </p:nvSpPr>
        <p:spPr>
          <a:xfrm>
            <a:off x="1112439" y="137866"/>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1" name="Oval 30"/>
          <p:cNvSpPr/>
          <p:nvPr/>
        </p:nvSpPr>
        <p:spPr>
          <a:xfrm>
            <a:off x="1089002" y="142697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nvGrpSpPr>
          <p:cNvPr id="32" name="Group 31"/>
          <p:cNvGrpSpPr/>
          <p:nvPr/>
        </p:nvGrpSpPr>
        <p:grpSpPr>
          <a:xfrm>
            <a:off x="107576" y="6053394"/>
            <a:ext cx="11897647" cy="830997"/>
            <a:chOff x="42457" y="2356487"/>
            <a:chExt cx="11897647" cy="830997"/>
          </a:xfrm>
        </p:grpSpPr>
        <p:sp>
          <p:nvSpPr>
            <p:cNvPr id="33" name="Rounded Rectangle 32"/>
            <p:cNvSpPr/>
            <p:nvPr/>
          </p:nvSpPr>
          <p:spPr>
            <a:xfrm>
              <a:off x="42457" y="2377268"/>
              <a:ext cx="11897647" cy="78018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a:spLocks noChangeArrowheads="1"/>
            </p:cNvSpPr>
            <p:nvPr/>
          </p:nvSpPr>
          <p:spPr bwMode="auto">
            <a:xfrm>
              <a:off x="159311" y="2356487"/>
              <a:ext cx="11649153" cy="830997"/>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vua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Thánh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năm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1070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để</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Khổng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sp>
        <p:nvSpPr>
          <p:cNvPr id="35" name="Hexagon 34"/>
          <p:cNvSpPr/>
          <p:nvPr/>
        </p:nvSpPr>
        <p:spPr>
          <a:xfrm>
            <a:off x="10541858" y="5621242"/>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14</a:t>
            </a:r>
          </a:p>
        </p:txBody>
      </p:sp>
      <p:sp>
        <p:nvSpPr>
          <p:cNvPr id="36" name="Hexagon 35"/>
          <p:cNvSpPr/>
          <p:nvPr/>
        </p:nvSpPr>
        <p:spPr>
          <a:xfrm>
            <a:off x="10572299" y="5208399"/>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13</a:t>
            </a:r>
          </a:p>
        </p:txBody>
      </p:sp>
      <p:sp>
        <p:nvSpPr>
          <p:cNvPr id="37" name="Hexagon 36"/>
          <p:cNvSpPr/>
          <p:nvPr/>
        </p:nvSpPr>
        <p:spPr>
          <a:xfrm>
            <a:off x="10548650" y="4780598"/>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12</a:t>
            </a:r>
          </a:p>
        </p:txBody>
      </p:sp>
      <p:sp>
        <p:nvSpPr>
          <p:cNvPr id="38" name="Hexagon 37"/>
          <p:cNvSpPr/>
          <p:nvPr/>
        </p:nvSpPr>
        <p:spPr>
          <a:xfrm>
            <a:off x="10533777" y="4364161"/>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11</a:t>
            </a:r>
          </a:p>
        </p:txBody>
      </p:sp>
      <p:sp>
        <p:nvSpPr>
          <p:cNvPr id="39" name="Hexagon 38"/>
          <p:cNvSpPr/>
          <p:nvPr/>
        </p:nvSpPr>
        <p:spPr>
          <a:xfrm>
            <a:off x="10533777" y="3932445"/>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10</a:t>
            </a:r>
          </a:p>
        </p:txBody>
      </p:sp>
      <p:sp>
        <p:nvSpPr>
          <p:cNvPr id="40" name="Hexagon 39"/>
          <p:cNvSpPr/>
          <p:nvPr/>
        </p:nvSpPr>
        <p:spPr>
          <a:xfrm>
            <a:off x="10533777" y="3511393"/>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9</a:t>
            </a:r>
          </a:p>
        </p:txBody>
      </p:sp>
      <p:sp>
        <p:nvSpPr>
          <p:cNvPr id="41" name="Hexagon 40"/>
          <p:cNvSpPr/>
          <p:nvPr/>
        </p:nvSpPr>
        <p:spPr>
          <a:xfrm>
            <a:off x="10533777" y="3090510"/>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8</a:t>
            </a:r>
          </a:p>
        </p:txBody>
      </p:sp>
      <p:sp>
        <p:nvSpPr>
          <p:cNvPr id="42" name="Hexagon 41"/>
          <p:cNvSpPr/>
          <p:nvPr/>
        </p:nvSpPr>
        <p:spPr>
          <a:xfrm>
            <a:off x="10518421" y="2669458"/>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7</a:t>
            </a:r>
          </a:p>
        </p:txBody>
      </p:sp>
      <p:sp>
        <p:nvSpPr>
          <p:cNvPr id="43" name="Hexagon 42"/>
          <p:cNvSpPr/>
          <p:nvPr/>
        </p:nvSpPr>
        <p:spPr>
          <a:xfrm>
            <a:off x="10518421" y="2244585"/>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6</a:t>
            </a:r>
          </a:p>
        </p:txBody>
      </p:sp>
      <p:sp>
        <p:nvSpPr>
          <p:cNvPr id="44" name="Hexagon 43"/>
          <p:cNvSpPr/>
          <p:nvPr/>
        </p:nvSpPr>
        <p:spPr>
          <a:xfrm>
            <a:off x="10523743" y="1833159"/>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45" name="Hexagon 44"/>
          <p:cNvSpPr/>
          <p:nvPr/>
        </p:nvSpPr>
        <p:spPr>
          <a:xfrm>
            <a:off x="10518421" y="1444242"/>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46" name="Hexagon 45"/>
          <p:cNvSpPr/>
          <p:nvPr/>
        </p:nvSpPr>
        <p:spPr>
          <a:xfrm>
            <a:off x="10518421" y="1017277"/>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47" name="Hexagon 46"/>
          <p:cNvSpPr/>
          <p:nvPr/>
        </p:nvSpPr>
        <p:spPr>
          <a:xfrm>
            <a:off x="10518421" y="548494"/>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sp>
        <p:nvSpPr>
          <p:cNvPr id="48" name="Hexagon 47"/>
          <p:cNvSpPr/>
          <p:nvPr/>
        </p:nvSpPr>
        <p:spPr>
          <a:xfrm>
            <a:off x="10511906" y="117931"/>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graphicFrame>
        <p:nvGraphicFramePr>
          <p:cNvPr id="49" name="Table 48"/>
          <p:cNvGraphicFramePr>
            <a:graphicFrameLocks noGrp="1"/>
          </p:cNvGraphicFramePr>
          <p:nvPr/>
        </p:nvGraphicFramePr>
        <p:xfrm>
          <a:off x="1882624" y="137868"/>
          <a:ext cx="8483578" cy="5875254"/>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gridCol w="499034">
                  <a:extLst>
                    <a:ext uri="{9D8B030D-6E8A-4147-A177-3AD203B41FA5}">
                      <a16:colId xmlns:a16="http://schemas.microsoft.com/office/drawing/2014/main" val="20010"/>
                    </a:ext>
                  </a:extLst>
                </a:gridCol>
                <a:gridCol w="499034">
                  <a:extLst>
                    <a:ext uri="{9D8B030D-6E8A-4147-A177-3AD203B41FA5}">
                      <a16:colId xmlns:a16="http://schemas.microsoft.com/office/drawing/2014/main" val="20011"/>
                    </a:ext>
                  </a:extLst>
                </a:gridCol>
                <a:gridCol w="499034">
                  <a:extLst>
                    <a:ext uri="{9D8B030D-6E8A-4147-A177-3AD203B41FA5}">
                      <a16:colId xmlns:a16="http://schemas.microsoft.com/office/drawing/2014/main" val="20012"/>
                    </a:ext>
                  </a:extLst>
                </a:gridCol>
                <a:gridCol w="499034">
                  <a:extLst>
                    <a:ext uri="{9D8B030D-6E8A-4147-A177-3AD203B41FA5}">
                      <a16:colId xmlns:a16="http://schemas.microsoft.com/office/drawing/2014/main" val="20013"/>
                    </a:ext>
                  </a:extLst>
                </a:gridCol>
                <a:gridCol w="499034">
                  <a:extLst>
                    <a:ext uri="{9D8B030D-6E8A-4147-A177-3AD203B41FA5}">
                      <a16:colId xmlns:a16="http://schemas.microsoft.com/office/drawing/2014/main" val="20014"/>
                    </a:ext>
                  </a:extLst>
                </a:gridCol>
                <a:gridCol w="499034">
                  <a:extLst>
                    <a:ext uri="{9D8B030D-6E8A-4147-A177-3AD203B41FA5}">
                      <a16:colId xmlns:a16="http://schemas.microsoft.com/office/drawing/2014/main" val="20015"/>
                    </a:ext>
                  </a:extLst>
                </a:gridCol>
                <a:gridCol w="499034">
                  <a:extLst>
                    <a:ext uri="{9D8B030D-6E8A-4147-A177-3AD203B41FA5}">
                      <a16:colId xmlns:a16="http://schemas.microsoft.com/office/drawing/2014/main" val="2001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K</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S</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2"/>
                  </a:ext>
                </a:extLst>
              </a:tr>
              <a:tr h="419661">
                <a:tc>
                  <a:txBody>
                    <a:bodyPr/>
                    <a:lstStyle/>
                    <a:p>
                      <a:pPr algn="ctr"/>
                      <a:r>
                        <a:rPr lang="en-US" sz="2000" b="1" dirty="0">
                          <a:solidFill>
                            <a:schemeClr val="tx1"/>
                          </a:solidFill>
                          <a:latin typeface="Times New Roman" panose="02020603050405020304" charset="0"/>
                          <a:cs typeface="Times New Roman" panose="02020603050405020304" charset="0"/>
                        </a:rPr>
                        <a:t>Q</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3"/>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B</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S</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4"/>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R</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5"/>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extLst>
                  <a:ext uri="{0D108BD9-81ED-4DB2-BD59-A6C34878D82A}">
                    <a16:rowId xmlns:a16="http://schemas.microsoft.com/office/drawing/2014/main" val="10006"/>
                  </a:ext>
                </a:extLst>
              </a:tr>
              <a:tr h="419661">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Q</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D</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7"/>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8"/>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9"/>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0"/>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1"/>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2"/>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3"/>
                  </a:ext>
                </a:extLst>
              </a:tr>
            </a:tbl>
          </a:graphicData>
        </a:graphic>
      </p:graphicFrame>
      <p:graphicFrame>
        <p:nvGraphicFramePr>
          <p:cNvPr id="50" name="Table 49"/>
          <p:cNvGraphicFramePr>
            <a:graphicFrameLocks noGrp="1"/>
          </p:cNvGraphicFramePr>
          <p:nvPr/>
        </p:nvGraphicFramePr>
        <p:xfrm>
          <a:off x="6378389" y="137995"/>
          <a:ext cx="3493238"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52" name="Group 51"/>
          <p:cNvGrpSpPr/>
          <p:nvPr/>
        </p:nvGrpSpPr>
        <p:grpSpPr>
          <a:xfrm>
            <a:off x="73582" y="6048033"/>
            <a:ext cx="11965633" cy="784617"/>
            <a:chOff x="123273" y="5078301"/>
            <a:chExt cx="11965633" cy="784617"/>
          </a:xfrm>
        </p:grpSpPr>
        <p:sp>
          <p:nvSpPr>
            <p:cNvPr id="53" name="Rounded Rectangle 52"/>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a:spLocks noChangeArrowheads="1"/>
            </p:cNvSpPr>
            <p:nvPr/>
          </p:nvSpPr>
          <p:spPr bwMode="auto">
            <a:xfrm>
              <a:off x="307976" y="5093477"/>
              <a:ext cx="11619566" cy="76944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2 (10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trúc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dưới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Nguyễn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trở</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thành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biểu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tượng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thủ</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đô</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Hà</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Nội</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aphicFrame>
        <p:nvGraphicFramePr>
          <p:cNvPr id="55" name="Table 54"/>
          <p:cNvGraphicFramePr>
            <a:graphicFrameLocks noGrp="1"/>
          </p:cNvGraphicFramePr>
          <p:nvPr/>
        </p:nvGraphicFramePr>
        <p:xfrm>
          <a:off x="3883219" y="559083"/>
          <a:ext cx="4990340"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accent6">
                            <a:lumMod val="50000"/>
                          </a:schemeClr>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57" name="Group 56"/>
          <p:cNvGrpSpPr/>
          <p:nvPr/>
        </p:nvGrpSpPr>
        <p:grpSpPr>
          <a:xfrm>
            <a:off x="85251" y="6059464"/>
            <a:ext cx="11965633" cy="784617"/>
            <a:chOff x="123273" y="5078301"/>
            <a:chExt cx="11965633" cy="784617"/>
          </a:xfrm>
        </p:grpSpPr>
        <p:sp>
          <p:nvSpPr>
            <p:cNvPr id="58" name="Rounded Rectangle 5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a:spLocks noChangeArrowheads="1"/>
            </p:cNvSpPr>
            <p:nvPr/>
          </p:nvSpPr>
          <p:spPr bwMode="auto">
            <a:xfrm>
              <a:off x="307976" y="5093477"/>
              <a:ext cx="11619566" cy="76944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3 (11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Tác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phẩm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Trần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Hưng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Đạo</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sáng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tác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nhằm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cổ</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vũ</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thần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đấu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quân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sĩ</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trong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cuộc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kháng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chống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quân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Nguyên</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aphicFrame>
        <p:nvGraphicFramePr>
          <p:cNvPr id="60" name="Table 59"/>
          <p:cNvGraphicFramePr>
            <a:graphicFrameLocks noGrp="1"/>
          </p:cNvGraphicFramePr>
          <p:nvPr/>
        </p:nvGraphicFramePr>
        <p:xfrm>
          <a:off x="2881728" y="993227"/>
          <a:ext cx="5489374"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gridCol w="499034">
                  <a:extLst>
                    <a:ext uri="{9D8B030D-6E8A-4147-A177-3AD203B41FA5}">
                      <a16:colId xmlns:a16="http://schemas.microsoft.com/office/drawing/2014/main" val="20010"/>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61" name="Group 60"/>
          <p:cNvGrpSpPr/>
          <p:nvPr/>
        </p:nvGrpSpPr>
        <p:grpSpPr>
          <a:xfrm>
            <a:off x="61913" y="6059464"/>
            <a:ext cx="11965633" cy="784617"/>
            <a:chOff x="123273" y="5078301"/>
            <a:chExt cx="11965633" cy="784617"/>
          </a:xfrm>
        </p:grpSpPr>
        <p:sp>
          <p:nvSpPr>
            <p:cNvPr id="62" name="Rounded Rectangle 61"/>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4 (10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Trường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Nam</a:t>
              </a:r>
            </a:p>
          </p:txBody>
        </p:sp>
      </p:grpSp>
      <p:graphicFrame>
        <p:nvGraphicFramePr>
          <p:cNvPr id="64" name="Table 63"/>
          <p:cNvGraphicFramePr>
            <a:graphicFrameLocks noGrp="1"/>
          </p:cNvGraphicFramePr>
          <p:nvPr/>
        </p:nvGraphicFramePr>
        <p:xfrm>
          <a:off x="1898064" y="1397279"/>
          <a:ext cx="4990340"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65" name="Group 64"/>
          <p:cNvGrpSpPr/>
          <p:nvPr/>
        </p:nvGrpSpPr>
        <p:grpSpPr>
          <a:xfrm>
            <a:off x="85250" y="6058122"/>
            <a:ext cx="11965633" cy="784617"/>
            <a:chOff x="123273" y="5078301"/>
            <a:chExt cx="11965633" cy="784617"/>
          </a:xfrm>
        </p:grpSpPr>
        <p:sp>
          <p:nvSpPr>
            <p:cNvPr id="66" name="Rounded Rectangle 65"/>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a:spLocks noChangeArrowheads="1"/>
            </p:cNvSpPr>
            <p:nvPr/>
          </p:nvSpPr>
          <p:spPr bwMode="auto">
            <a:xfrm>
              <a:off x="296306" y="5213503"/>
              <a:ext cx="11619566" cy="430887"/>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5 (9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Lê</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sơ</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nhằm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mục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đích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người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tài</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aphicFrame>
        <p:nvGraphicFramePr>
          <p:cNvPr id="68" name="Table 67"/>
          <p:cNvGraphicFramePr>
            <a:graphicFrameLocks noGrp="1"/>
          </p:cNvGraphicFramePr>
          <p:nvPr/>
        </p:nvGraphicFramePr>
        <p:xfrm>
          <a:off x="2397098" y="1836128"/>
          <a:ext cx="4491306"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69" name="Group 68"/>
          <p:cNvGrpSpPr/>
          <p:nvPr/>
        </p:nvGrpSpPr>
        <p:grpSpPr>
          <a:xfrm>
            <a:off x="61414" y="6060261"/>
            <a:ext cx="11965633" cy="784617"/>
            <a:chOff x="123273" y="5078301"/>
            <a:chExt cx="11965633" cy="784617"/>
          </a:xfrm>
        </p:grpSpPr>
        <p:sp>
          <p:nvSpPr>
            <p:cNvPr id="70" name="Rounded Rectangle 69"/>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6 (10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Loại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hình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nghệ</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thuật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biểu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diễn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đặc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sắc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phát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triển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endPar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aphicFrame>
        <p:nvGraphicFramePr>
          <p:cNvPr id="72" name="Table 71"/>
          <p:cNvGraphicFramePr>
            <a:graphicFrameLocks noGrp="1"/>
          </p:cNvGraphicFramePr>
          <p:nvPr/>
        </p:nvGraphicFramePr>
        <p:xfrm>
          <a:off x="3388161" y="2255789"/>
          <a:ext cx="4990340"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73" name="Group 72"/>
          <p:cNvGrpSpPr/>
          <p:nvPr/>
        </p:nvGrpSpPr>
        <p:grpSpPr>
          <a:xfrm>
            <a:off x="84752" y="6058122"/>
            <a:ext cx="11965633" cy="784617"/>
            <a:chOff x="123273" y="5078301"/>
            <a:chExt cx="11965633" cy="784617"/>
          </a:xfrm>
        </p:grpSpPr>
        <p:sp>
          <p:nvSpPr>
            <p:cNvPr id="74" name="Rounded Rectangle 73"/>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7 (9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gọi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thành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La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endPar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aphicFrame>
        <p:nvGraphicFramePr>
          <p:cNvPr id="76" name="Table 75"/>
          <p:cNvGraphicFramePr>
            <a:graphicFrameLocks noGrp="1"/>
          </p:cNvGraphicFramePr>
          <p:nvPr/>
        </p:nvGraphicFramePr>
        <p:xfrm>
          <a:off x="5883331" y="2694638"/>
          <a:ext cx="4491306"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77" name="Group 76"/>
          <p:cNvGrpSpPr/>
          <p:nvPr/>
        </p:nvGrpSpPr>
        <p:grpSpPr>
          <a:xfrm>
            <a:off x="95907" y="6047570"/>
            <a:ext cx="11965633" cy="784617"/>
            <a:chOff x="123273" y="5078301"/>
            <a:chExt cx="11965633" cy="784617"/>
          </a:xfrm>
        </p:grpSpPr>
        <p:sp>
          <p:nvSpPr>
            <p:cNvPr id="78" name="Rounded Rectangle 7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8 (13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Một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trong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“An Nam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tứ</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gắn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liền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với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tứ</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linh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80" name="Table 79"/>
          <p:cNvGraphicFramePr>
            <a:graphicFrameLocks noGrp="1"/>
          </p:cNvGraphicFramePr>
          <p:nvPr/>
        </p:nvGraphicFramePr>
        <p:xfrm>
          <a:off x="1870906" y="3099672"/>
          <a:ext cx="6487442"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gridCol w="499034">
                  <a:extLst>
                    <a:ext uri="{9D8B030D-6E8A-4147-A177-3AD203B41FA5}">
                      <a16:colId xmlns:a16="http://schemas.microsoft.com/office/drawing/2014/main" val="20010"/>
                    </a:ext>
                  </a:extLst>
                </a:gridCol>
                <a:gridCol w="499034">
                  <a:extLst>
                    <a:ext uri="{9D8B030D-6E8A-4147-A177-3AD203B41FA5}">
                      <a16:colId xmlns:a16="http://schemas.microsoft.com/office/drawing/2014/main" val="20011"/>
                    </a:ext>
                  </a:extLst>
                </a:gridCol>
                <a:gridCol w="499034">
                  <a:extLst>
                    <a:ext uri="{9D8B030D-6E8A-4147-A177-3AD203B41FA5}">
                      <a16:colId xmlns:a16="http://schemas.microsoft.com/office/drawing/2014/main" val="20012"/>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82" name="Group 81"/>
          <p:cNvGrpSpPr/>
          <p:nvPr/>
        </p:nvGrpSpPr>
        <p:grpSpPr>
          <a:xfrm>
            <a:off x="39590" y="6073383"/>
            <a:ext cx="11965633" cy="784617"/>
            <a:chOff x="123273" y="5078301"/>
            <a:chExt cx="11965633" cy="784617"/>
          </a:xfrm>
        </p:grpSpPr>
        <p:sp>
          <p:nvSpPr>
            <p:cNvPr id="83" name="Rounded Rectangle 82"/>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9 (6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Dòng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phát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triển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mạnh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ở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thế</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kỉ</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X – XV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85" name="Table 84"/>
          <p:cNvGraphicFramePr>
            <a:graphicFrameLocks noGrp="1"/>
          </p:cNvGraphicFramePr>
          <p:nvPr/>
        </p:nvGraphicFramePr>
        <p:xfrm>
          <a:off x="4374511" y="3519479"/>
          <a:ext cx="2994204"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86" name="Group 85"/>
          <p:cNvGrpSpPr/>
          <p:nvPr/>
        </p:nvGrpSpPr>
        <p:grpSpPr>
          <a:xfrm>
            <a:off x="60915" y="6059934"/>
            <a:ext cx="11965633" cy="784617"/>
            <a:chOff x="123273" y="5078301"/>
            <a:chExt cx="11965633" cy="784617"/>
          </a:xfrm>
        </p:grpSpPr>
        <p:sp>
          <p:nvSpPr>
            <p:cNvPr id="87" name="Rounded Rectangle 86"/>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10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Hệ</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tưởng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giữ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vị</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độc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Lê</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sơ</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92" name="Table 91"/>
          <p:cNvGraphicFramePr>
            <a:graphicFrameLocks noGrp="1"/>
          </p:cNvGraphicFramePr>
          <p:nvPr/>
        </p:nvGraphicFramePr>
        <p:xfrm>
          <a:off x="4393234" y="3962348"/>
          <a:ext cx="3493238"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93" name="Group 92"/>
          <p:cNvGrpSpPr/>
          <p:nvPr/>
        </p:nvGrpSpPr>
        <p:grpSpPr>
          <a:xfrm>
            <a:off x="27921" y="6073383"/>
            <a:ext cx="11965633" cy="784617"/>
            <a:chOff x="123273" y="5078301"/>
            <a:chExt cx="11965633" cy="784617"/>
          </a:xfrm>
        </p:grpSpPr>
        <p:sp>
          <p:nvSpPr>
            <p:cNvPr id="94" name="Rounded Rectangle 93"/>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11 (8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Thầy</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giáo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nổi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tiếng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Trần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đã</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dâng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Thất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trảm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sớ</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96" name="Table 95"/>
          <p:cNvGraphicFramePr>
            <a:graphicFrameLocks noGrp="1"/>
          </p:cNvGraphicFramePr>
          <p:nvPr/>
        </p:nvGraphicFramePr>
        <p:xfrm>
          <a:off x="4881287" y="4391468"/>
          <a:ext cx="3992272"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97" name="Group 96"/>
          <p:cNvGrpSpPr/>
          <p:nvPr/>
        </p:nvGrpSpPr>
        <p:grpSpPr>
          <a:xfrm>
            <a:off x="49246" y="6047108"/>
            <a:ext cx="11965633" cy="784617"/>
            <a:chOff x="123273" y="5078301"/>
            <a:chExt cx="11965633" cy="784617"/>
          </a:xfrm>
        </p:grpSpPr>
        <p:sp>
          <p:nvSpPr>
            <p:cNvPr id="98" name="Rounded Rectangle 9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12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tổ</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nghề</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thuốc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nam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Nam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100" name="Table 99"/>
          <p:cNvGraphicFramePr>
            <a:graphicFrameLocks noGrp="1"/>
          </p:cNvGraphicFramePr>
          <p:nvPr/>
        </p:nvGraphicFramePr>
        <p:xfrm>
          <a:off x="4393234" y="4797910"/>
          <a:ext cx="3493238"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101" name="Group 100"/>
          <p:cNvGrpSpPr/>
          <p:nvPr/>
        </p:nvGrpSpPr>
        <p:grpSpPr>
          <a:xfrm>
            <a:off x="70571" y="6073383"/>
            <a:ext cx="11965633" cy="784617"/>
            <a:chOff x="123273" y="5078301"/>
            <a:chExt cx="11965633" cy="784617"/>
          </a:xfrm>
        </p:grpSpPr>
        <p:sp>
          <p:nvSpPr>
            <p:cNvPr id="102" name="Rounded Rectangle 101"/>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13 (8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chủ</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bộ</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104" name="Table 103"/>
          <p:cNvGraphicFramePr>
            <a:graphicFrameLocks noGrp="1"/>
          </p:cNvGraphicFramePr>
          <p:nvPr/>
        </p:nvGraphicFramePr>
        <p:xfrm>
          <a:off x="5871613" y="5215742"/>
          <a:ext cx="3992272"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aphicFrame>
        <p:nvGraphicFramePr>
          <p:cNvPr id="108" name="Table 107"/>
          <p:cNvGraphicFramePr>
            <a:graphicFrameLocks noGrp="1"/>
          </p:cNvGraphicFramePr>
          <p:nvPr/>
        </p:nvGraphicFramePr>
        <p:xfrm>
          <a:off x="4885263" y="5631921"/>
          <a:ext cx="3493238"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50"/>
                                        </p:tgtEl>
                                      </p:cBhvr>
                                    </p:animEffect>
                                    <p:set>
                                      <p:cBhvr>
                                        <p:cTn id="1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 restart="whenNotActive" fill="hold" evtFilter="cancelBubble" nodeType="interactiveSeq">
                <p:stCondLst>
                  <p:cond evt="onClick" delay="0">
                    <p:tgtEl>
                      <p:spTgt spid="29"/>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down)">
                                      <p:cBhvr>
                                        <p:cTn id="24" dur="500"/>
                                        <p:tgtEl>
                                          <p:spTgt spid="52"/>
                                        </p:tgtEl>
                                      </p:cBhvr>
                                    </p:animEffect>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47"/>
                    </p:tgtEl>
                  </p:cond>
                </p:stCondLst>
                <p:endSync evt="end" delay="0">
                  <p:rtn val="all"/>
                </p:endSync>
                <p:childTnLst>
                  <p:par>
                    <p:cTn id="26" fill="hold">
                      <p:stCondLst>
                        <p:cond delay="0"/>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52"/>
                                        </p:tgtEl>
                                      </p:cBhvr>
                                    </p:animEffect>
                                    <p:set>
                                      <p:cBhvr>
                                        <p:cTn id="30" dur="1" fill="hold">
                                          <p:stCondLst>
                                            <p:cond delay="499"/>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55"/>
                                        </p:tgtEl>
                                      </p:cBhvr>
                                    </p:animEffect>
                                    <p:set>
                                      <p:cBhvr>
                                        <p:cTn id="3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6" restart="whenNotActive" fill="hold" evtFilter="cancelBubble" nodeType="interactiveSeq">
                <p:stCondLst>
                  <p:cond evt="onClick" delay="0">
                    <p:tgtEl>
                      <p:spTgt spid="28"/>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3" restart="whenNotActive" fill="hold" evtFilter="cancelBubble" nodeType="interactiveSeq">
                <p:stCondLst>
                  <p:cond evt="onClick" delay="0">
                    <p:tgtEl>
                      <p:spTgt spid="3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down)">
                                      <p:cBhvr>
                                        <p:cTn id="58" dur="500"/>
                                        <p:tgtEl>
                                          <p:spTgt spid="61"/>
                                        </p:tgtEl>
                                      </p:cBhvr>
                                    </p:animEffect>
                                  </p:childTnLst>
                                </p:cTn>
                              </p:par>
                            </p:childTnLst>
                          </p:cTn>
                        </p:par>
                      </p:childTnLst>
                    </p:cTn>
                  </p:par>
                </p:childTnLst>
              </p:cTn>
              <p:nextCondLst>
                <p:cond evt="onClick" delay="0">
                  <p:tgtEl>
                    <p:spTgt spid="31"/>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500"/>
                                        <p:tgtEl>
                                          <p:spTgt spid="61"/>
                                        </p:tgtEl>
                                      </p:cBhvr>
                                    </p:animEffect>
                                    <p:set>
                                      <p:cBhvr>
                                        <p:cTn id="64" dur="1" fill="hold">
                                          <p:stCondLst>
                                            <p:cond delay="499"/>
                                          </p:stCondLst>
                                        </p:cTn>
                                        <p:tgtEl>
                                          <p:spTgt spid="6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 presetClass="exit" presetSubtype="10" fill="hold" nodeType="clickEffect">
                                  <p:stCondLst>
                                    <p:cond delay="0"/>
                                  </p:stCondLst>
                                  <p:childTnLst>
                                    <p:animEffect transition="out" filter="blinds(horizontal)">
                                      <p:cBhvr>
                                        <p:cTn id="68" dur="500"/>
                                        <p:tgtEl>
                                          <p:spTgt spid="64"/>
                                        </p:tgtEl>
                                      </p:cBhvr>
                                    </p:animEffect>
                                    <p:set>
                                      <p:cBhvr>
                                        <p:cTn id="6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wipe(down)">
                                      <p:cBhvr>
                                        <p:cTn id="75" dur="500"/>
                                        <p:tgtEl>
                                          <p:spTgt spid="65"/>
                                        </p:tgtEl>
                                      </p:cBhvr>
                                    </p:animEffect>
                                  </p:childTnLst>
                                </p:cTn>
                              </p:par>
                            </p:childTnLst>
                          </p:cTn>
                        </p:par>
                      </p:childTnLst>
                    </p:cTn>
                  </p:par>
                </p:childTnLst>
              </p:cTn>
              <p:nextCondLst>
                <p:cond evt="onClick" delay="0">
                  <p:tgtEl>
                    <p:spTgt spid="27"/>
                  </p:tgtEl>
                </p:cond>
              </p:nextCondLst>
            </p:seq>
            <p:seq concurrent="1" nextAc="seek">
              <p:cTn id="76" restart="whenNotActive" fill="hold" evtFilter="cancelBubble" nodeType="interactiveSeq">
                <p:stCondLst>
                  <p:cond evt="onClick" delay="0">
                    <p:tgtEl>
                      <p:spTgt spid="44"/>
                    </p:tgtEl>
                  </p:cond>
                </p:stCondLst>
                <p:endSync evt="end" delay="0">
                  <p:rtn val="all"/>
                </p:endSync>
                <p:childTnLst>
                  <p:par>
                    <p:cTn id="77" fill="hold">
                      <p:stCondLst>
                        <p:cond delay="0"/>
                      </p:stCondLst>
                      <p:childTnLst>
                        <p:par>
                          <p:cTn id="78" fill="hold">
                            <p:stCondLst>
                              <p:cond delay="0"/>
                            </p:stCondLst>
                            <p:childTnLst>
                              <p:par>
                                <p:cTn id="79" presetID="3" presetClass="exit" presetSubtype="10" fill="hold" nodeType="clickEffect">
                                  <p:stCondLst>
                                    <p:cond delay="0"/>
                                  </p:stCondLst>
                                  <p:childTnLst>
                                    <p:animEffect transition="out" filter="blinds(horizontal)">
                                      <p:cBhvr>
                                        <p:cTn id="80" dur="500"/>
                                        <p:tgtEl>
                                          <p:spTgt spid="65"/>
                                        </p:tgtEl>
                                      </p:cBhvr>
                                    </p:animEffect>
                                    <p:set>
                                      <p:cBhvr>
                                        <p:cTn id="81" dur="1" fill="hold">
                                          <p:stCondLst>
                                            <p:cond delay="499"/>
                                          </p:stCondLst>
                                        </p:cTn>
                                        <p:tgtEl>
                                          <p:spTgt spid="6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nodeType="clickEffect">
                                  <p:stCondLst>
                                    <p:cond delay="0"/>
                                  </p:stCondLst>
                                  <p:childTnLst>
                                    <p:animEffect transition="out" filter="blinds(horizontal)">
                                      <p:cBhvr>
                                        <p:cTn id="85" dur="500"/>
                                        <p:tgtEl>
                                          <p:spTgt spid="68"/>
                                        </p:tgtEl>
                                      </p:cBhvr>
                                    </p:animEffect>
                                    <p:set>
                                      <p:cBhvr>
                                        <p:cTn id="8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down)">
                                      <p:cBhvr>
                                        <p:cTn id="92" dur="500"/>
                                        <p:tgtEl>
                                          <p:spTgt spid="69"/>
                                        </p:tgtEl>
                                      </p:cBhvr>
                                    </p:animEffec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43"/>
                    </p:tgtEl>
                  </p:cond>
                </p:stCondLst>
                <p:endSync evt="end" delay="0">
                  <p:rtn val="all"/>
                </p:endSync>
                <p:childTnLst>
                  <p:par>
                    <p:cTn id="94" fill="hold">
                      <p:stCondLst>
                        <p:cond delay="0"/>
                      </p:stCondLst>
                      <p:childTnLst>
                        <p:par>
                          <p:cTn id="95" fill="hold">
                            <p:stCondLst>
                              <p:cond delay="0"/>
                            </p:stCondLst>
                            <p:childTnLst>
                              <p:par>
                                <p:cTn id="96" presetID="3" presetClass="exit" presetSubtype="10" fill="hold" nodeType="clickEffect">
                                  <p:stCondLst>
                                    <p:cond delay="0"/>
                                  </p:stCondLst>
                                  <p:childTnLst>
                                    <p:animEffect transition="out" filter="blinds(horizontal)">
                                      <p:cBhvr>
                                        <p:cTn id="97" dur="500"/>
                                        <p:tgtEl>
                                          <p:spTgt spid="69"/>
                                        </p:tgtEl>
                                      </p:cBhvr>
                                    </p:animEffect>
                                    <p:set>
                                      <p:cBhvr>
                                        <p:cTn id="98" dur="1" fill="hold">
                                          <p:stCondLst>
                                            <p:cond delay="499"/>
                                          </p:stCondLst>
                                        </p:cTn>
                                        <p:tgtEl>
                                          <p:spTgt spid="6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xit" presetSubtype="10" fill="hold" nodeType="clickEffect">
                                  <p:stCondLst>
                                    <p:cond delay="0"/>
                                  </p:stCondLst>
                                  <p:childTnLst>
                                    <p:animEffect transition="out" filter="blinds(horizontal)">
                                      <p:cBhvr>
                                        <p:cTn id="102" dur="500"/>
                                        <p:tgtEl>
                                          <p:spTgt spid="72"/>
                                        </p:tgtEl>
                                      </p:cBhvr>
                                    </p:animEffect>
                                    <p:set>
                                      <p:cBhvr>
                                        <p:cTn id="10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p:stCondLst>
                        <p:cond delay="0"/>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73"/>
                                        </p:tgtEl>
                                        <p:attrNameLst>
                                          <p:attrName>style.visibility</p:attrName>
                                        </p:attrNameLst>
                                      </p:cBhvr>
                                      <p:to>
                                        <p:strVal val="visible"/>
                                      </p:to>
                                    </p:set>
                                    <p:animEffect transition="in" filter="wipe(down)">
                                      <p:cBhvr>
                                        <p:cTn id="109" dur="500"/>
                                        <p:tgtEl>
                                          <p:spTgt spid="73"/>
                                        </p:tgtEl>
                                      </p:cBhvr>
                                    </p:animEffect>
                                  </p:childTnLst>
                                </p:cTn>
                              </p:par>
                            </p:childTnLst>
                          </p:cTn>
                        </p:par>
                      </p:childTnLst>
                    </p:cTn>
                  </p:par>
                </p:childTnLst>
              </p:cTn>
              <p:nextCondLst>
                <p:cond evt="onClick" delay="0">
                  <p:tgtEl>
                    <p:spTgt spid="25"/>
                  </p:tgtEl>
                </p:cond>
              </p:nextCondLst>
            </p:seq>
            <p:seq concurrent="1" nextAc="seek">
              <p:cTn id="110" restart="whenNotActive" fill="hold" evtFilter="cancelBubble" nodeType="interactiveSeq">
                <p:stCondLst>
                  <p:cond evt="onClick" delay="0">
                    <p:tgtEl>
                      <p:spTgt spid="42"/>
                    </p:tgtEl>
                  </p:cond>
                </p:stCondLst>
                <p:endSync evt="end" delay="0">
                  <p:rtn val="all"/>
                </p:endSync>
                <p:childTnLst>
                  <p:par>
                    <p:cTn id="111" fill="hold">
                      <p:stCondLst>
                        <p:cond delay="0"/>
                      </p:stCondLst>
                      <p:childTnLst>
                        <p:par>
                          <p:cTn id="112" fill="hold">
                            <p:stCondLst>
                              <p:cond delay="0"/>
                            </p:stCondLst>
                            <p:childTnLst>
                              <p:par>
                                <p:cTn id="113" presetID="3" presetClass="exit" presetSubtype="10" fill="hold" nodeType="clickEffect">
                                  <p:stCondLst>
                                    <p:cond delay="0"/>
                                  </p:stCondLst>
                                  <p:childTnLst>
                                    <p:animEffect transition="out" filter="blinds(horizontal)">
                                      <p:cBhvr>
                                        <p:cTn id="114" dur="500"/>
                                        <p:tgtEl>
                                          <p:spTgt spid="73"/>
                                        </p:tgtEl>
                                      </p:cBhvr>
                                    </p:animEffect>
                                    <p:set>
                                      <p:cBhvr>
                                        <p:cTn id="115" dur="1" fill="hold">
                                          <p:stCondLst>
                                            <p:cond delay="499"/>
                                          </p:stCondLst>
                                        </p:cTn>
                                        <p:tgtEl>
                                          <p:spTgt spid="7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3" presetClass="exit" presetSubtype="10" fill="hold" nodeType="clickEffect">
                                  <p:stCondLst>
                                    <p:cond delay="0"/>
                                  </p:stCondLst>
                                  <p:childTnLst>
                                    <p:animEffect transition="out" filter="blinds(horizontal)">
                                      <p:cBhvr>
                                        <p:cTn id="119" dur="500"/>
                                        <p:tgtEl>
                                          <p:spTgt spid="76"/>
                                        </p:tgtEl>
                                      </p:cBhvr>
                                    </p:animEffect>
                                    <p:set>
                                      <p:cBhvr>
                                        <p:cTn id="120"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77"/>
                                        </p:tgtEl>
                                        <p:attrNameLst>
                                          <p:attrName>style.visibility</p:attrName>
                                        </p:attrNameLst>
                                      </p:cBhvr>
                                      <p:to>
                                        <p:strVal val="visible"/>
                                      </p:to>
                                    </p:set>
                                    <p:animEffect transition="in" filter="wipe(down)">
                                      <p:cBhvr>
                                        <p:cTn id="126" dur="500"/>
                                        <p:tgtEl>
                                          <p:spTgt spid="77"/>
                                        </p:tgtEl>
                                      </p:cBhvr>
                                    </p:animEffect>
                                  </p:childTnLst>
                                </p:cTn>
                              </p:par>
                            </p:childTnLst>
                          </p:cTn>
                        </p:par>
                      </p:childTnLst>
                    </p:cTn>
                  </p:par>
                </p:childTnLst>
              </p:cTn>
              <p:nextCondLst>
                <p:cond evt="onClick" delay="0">
                  <p:tgtEl>
                    <p:spTgt spid="24"/>
                  </p:tgtEl>
                </p:cond>
              </p:nextCondLst>
            </p:seq>
            <p:seq concurrent="1" nextAc="seek">
              <p:cTn id="127" restart="whenNotActive" fill="hold" evtFilter="cancelBubble" nodeType="interactiveSeq">
                <p:stCondLst>
                  <p:cond evt="onClick" delay="0">
                    <p:tgtEl>
                      <p:spTgt spid="41"/>
                    </p:tgtEl>
                  </p:cond>
                </p:stCondLst>
                <p:endSync evt="end" delay="0">
                  <p:rtn val="all"/>
                </p:endSync>
                <p:childTnLst>
                  <p:par>
                    <p:cTn id="128" fill="hold">
                      <p:stCondLst>
                        <p:cond delay="0"/>
                      </p:stCondLst>
                      <p:childTnLst>
                        <p:par>
                          <p:cTn id="129" fill="hold">
                            <p:stCondLst>
                              <p:cond delay="0"/>
                            </p:stCondLst>
                            <p:childTnLst>
                              <p:par>
                                <p:cTn id="130" presetID="3" presetClass="exit" presetSubtype="10" fill="hold" nodeType="clickEffect">
                                  <p:stCondLst>
                                    <p:cond delay="0"/>
                                  </p:stCondLst>
                                  <p:childTnLst>
                                    <p:animEffect transition="out" filter="blinds(horizontal)">
                                      <p:cBhvr>
                                        <p:cTn id="131" dur="500"/>
                                        <p:tgtEl>
                                          <p:spTgt spid="77"/>
                                        </p:tgtEl>
                                      </p:cBhvr>
                                    </p:animEffect>
                                    <p:set>
                                      <p:cBhvr>
                                        <p:cTn id="132" dur="1" fill="hold">
                                          <p:stCondLst>
                                            <p:cond delay="499"/>
                                          </p:stCondLst>
                                        </p:cTn>
                                        <p:tgtEl>
                                          <p:spTgt spid="7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 presetClass="exit" presetSubtype="10" fill="hold" nodeType="clickEffect">
                                  <p:stCondLst>
                                    <p:cond delay="0"/>
                                  </p:stCondLst>
                                  <p:childTnLst>
                                    <p:animEffect transition="out" filter="blinds(horizontal)">
                                      <p:cBhvr>
                                        <p:cTn id="136" dur="500"/>
                                        <p:tgtEl>
                                          <p:spTgt spid="80"/>
                                        </p:tgtEl>
                                      </p:cBhvr>
                                    </p:animEffect>
                                    <p:set>
                                      <p:cBhvr>
                                        <p:cTn id="137"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38" restart="whenNotActive" fill="hold" evtFilter="cancelBubble" nodeType="interactiveSeq">
                <p:stCondLst>
                  <p:cond evt="onClick" delay="0">
                    <p:tgtEl>
                      <p:spTgt spid="23"/>
                    </p:tgtEl>
                  </p:cond>
                </p:stCondLst>
                <p:endSync evt="end" delay="0">
                  <p:rtn val="all"/>
                </p:endSync>
                <p:childTnLst>
                  <p:par>
                    <p:cTn id="139" fill="hold">
                      <p:stCondLst>
                        <p:cond delay="0"/>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82"/>
                                        </p:tgtEl>
                                        <p:attrNameLst>
                                          <p:attrName>style.visibility</p:attrName>
                                        </p:attrNameLst>
                                      </p:cBhvr>
                                      <p:to>
                                        <p:strVal val="visible"/>
                                      </p:to>
                                    </p:set>
                                    <p:animEffect transition="in" filter="wipe(down)">
                                      <p:cBhvr>
                                        <p:cTn id="143" dur="500"/>
                                        <p:tgtEl>
                                          <p:spTgt spid="82"/>
                                        </p:tgtEl>
                                      </p:cBhvr>
                                    </p:animEffect>
                                  </p:childTnLst>
                                </p:cTn>
                              </p:par>
                            </p:childTnLst>
                          </p:cTn>
                        </p:par>
                      </p:childTnLst>
                    </p:cTn>
                  </p:par>
                </p:childTnLst>
              </p:cTn>
              <p:nextCondLst>
                <p:cond evt="onClick" delay="0">
                  <p:tgtEl>
                    <p:spTgt spid="23"/>
                  </p:tgtEl>
                </p:cond>
              </p:nextCondLst>
            </p:seq>
            <p:seq concurrent="1" nextAc="seek">
              <p:cTn id="144" restart="whenNotActive" fill="hold" evtFilter="cancelBubble" nodeType="interactiveSeq">
                <p:stCondLst>
                  <p:cond evt="onClick" delay="0">
                    <p:tgtEl>
                      <p:spTgt spid="40"/>
                    </p:tgtEl>
                  </p:cond>
                </p:stCondLst>
                <p:endSync evt="end" delay="0">
                  <p:rtn val="all"/>
                </p:endSync>
                <p:childTnLst>
                  <p:par>
                    <p:cTn id="145" fill="hold">
                      <p:stCondLst>
                        <p:cond delay="0"/>
                      </p:stCondLst>
                      <p:childTnLst>
                        <p:par>
                          <p:cTn id="146" fill="hold">
                            <p:stCondLst>
                              <p:cond delay="0"/>
                            </p:stCondLst>
                            <p:childTnLst>
                              <p:par>
                                <p:cTn id="147" presetID="3" presetClass="exit" presetSubtype="10" fill="hold" nodeType="clickEffect">
                                  <p:stCondLst>
                                    <p:cond delay="0"/>
                                  </p:stCondLst>
                                  <p:childTnLst>
                                    <p:animEffect transition="out" filter="blinds(horizontal)">
                                      <p:cBhvr>
                                        <p:cTn id="148" dur="500"/>
                                        <p:tgtEl>
                                          <p:spTgt spid="82"/>
                                        </p:tgtEl>
                                      </p:cBhvr>
                                    </p:animEffect>
                                    <p:set>
                                      <p:cBhvr>
                                        <p:cTn id="149" dur="1" fill="hold">
                                          <p:stCondLst>
                                            <p:cond delay="499"/>
                                          </p:stCondLst>
                                        </p:cTn>
                                        <p:tgtEl>
                                          <p:spTgt spid="82"/>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3" presetClass="exit" presetSubtype="10" fill="hold" nodeType="clickEffect">
                                  <p:stCondLst>
                                    <p:cond delay="0"/>
                                  </p:stCondLst>
                                  <p:childTnLst>
                                    <p:animEffect transition="out" filter="blinds(horizontal)">
                                      <p:cBhvr>
                                        <p:cTn id="153" dur="500"/>
                                        <p:tgtEl>
                                          <p:spTgt spid="85"/>
                                        </p:tgtEl>
                                      </p:cBhvr>
                                    </p:animEffect>
                                    <p:set>
                                      <p:cBhvr>
                                        <p:cTn id="154"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55" restart="whenNotActive" fill="hold" evtFilter="cancelBubble" nodeType="interactiveSeq">
                <p:stCondLst>
                  <p:cond evt="onClick" delay="0">
                    <p:tgtEl>
                      <p:spTgt spid="22"/>
                    </p:tgtEl>
                  </p:cond>
                </p:stCondLst>
                <p:endSync evt="end" delay="0">
                  <p:rtn val="all"/>
                </p:endSync>
                <p:childTnLst>
                  <p:par>
                    <p:cTn id="156" fill="hold">
                      <p:stCondLst>
                        <p:cond delay="0"/>
                      </p:stCondLst>
                      <p:childTnLst>
                        <p:par>
                          <p:cTn id="157" fill="hold">
                            <p:stCondLst>
                              <p:cond delay="0"/>
                            </p:stCondLst>
                            <p:childTnLst>
                              <p:par>
                                <p:cTn id="158" presetID="22" presetClass="entr" presetSubtype="4" fill="hold" nodeType="clickEffect">
                                  <p:stCondLst>
                                    <p:cond delay="0"/>
                                  </p:stCondLst>
                                  <p:childTnLst>
                                    <p:set>
                                      <p:cBhvr>
                                        <p:cTn id="159" dur="1" fill="hold">
                                          <p:stCondLst>
                                            <p:cond delay="0"/>
                                          </p:stCondLst>
                                        </p:cTn>
                                        <p:tgtEl>
                                          <p:spTgt spid="86"/>
                                        </p:tgtEl>
                                        <p:attrNameLst>
                                          <p:attrName>style.visibility</p:attrName>
                                        </p:attrNameLst>
                                      </p:cBhvr>
                                      <p:to>
                                        <p:strVal val="visible"/>
                                      </p:to>
                                    </p:set>
                                    <p:animEffect transition="in" filter="wipe(down)">
                                      <p:cBhvr>
                                        <p:cTn id="160" dur="500"/>
                                        <p:tgtEl>
                                          <p:spTgt spid="86"/>
                                        </p:tgtEl>
                                      </p:cBhvr>
                                    </p:animEffect>
                                  </p:childTnLst>
                                </p:cTn>
                              </p:par>
                            </p:childTnLst>
                          </p:cTn>
                        </p:par>
                      </p:childTnLst>
                    </p:cTn>
                  </p:par>
                </p:childTnLst>
              </p:cTn>
              <p:nextCondLst>
                <p:cond evt="onClick" delay="0">
                  <p:tgtEl>
                    <p:spTgt spid="22"/>
                  </p:tgtEl>
                </p:cond>
              </p:nextCondLst>
            </p:seq>
            <p:seq concurrent="1" nextAc="seek">
              <p:cTn id="161" restart="whenNotActive" fill="hold" evtFilter="cancelBubble" nodeType="interactiveSeq">
                <p:stCondLst>
                  <p:cond evt="onClick" delay="0">
                    <p:tgtEl>
                      <p:spTgt spid="39"/>
                    </p:tgtEl>
                  </p:cond>
                </p:stCondLst>
                <p:endSync evt="end" delay="0">
                  <p:rtn val="all"/>
                </p:endSync>
                <p:childTnLst>
                  <p:par>
                    <p:cTn id="162" fill="hold">
                      <p:stCondLst>
                        <p:cond delay="0"/>
                      </p:stCondLst>
                      <p:childTnLst>
                        <p:par>
                          <p:cTn id="163" fill="hold">
                            <p:stCondLst>
                              <p:cond delay="0"/>
                            </p:stCondLst>
                            <p:childTnLst>
                              <p:par>
                                <p:cTn id="164" presetID="3" presetClass="exit" presetSubtype="10" fill="hold" nodeType="clickEffect">
                                  <p:stCondLst>
                                    <p:cond delay="0"/>
                                  </p:stCondLst>
                                  <p:childTnLst>
                                    <p:animEffect transition="out" filter="blinds(horizontal)">
                                      <p:cBhvr>
                                        <p:cTn id="165" dur="500"/>
                                        <p:tgtEl>
                                          <p:spTgt spid="86"/>
                                        </p:tgtEl>
                                      </p:cBhvr>
                                    </p:animEffect>
                                    <p:set>
                                      <p:cBhvr>
                                        <p:cTn id="166" dur="1" fill="hold">
                                          <p:stCondLst>
                                            <p:cond delay="499"/>
                                          </p:stCondLst>
                                        </p:cTn>
                                        <p:tgtEl>
                                          <p:spTgt spid="8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3" presetClass="exit" presetSubtype="10" fill="hold" nodeType="clickEffect">
                                  <p:stCondLst>
                                    <p:cond delay="0"/>
                                  </p:stCondLst>
                                  <p:childTnLst>
                                    <p:animEffect transition="out" filter="blinds(horizontal)">
                                      <p:cBhvr>
                                        <p:cTn id="170" dur="500"/>
                                        <p:tgtEl>
                                          <p:spTgt spid="92"/>
                                        </p:tgtEl>
                                      </p:cBhvr>
                                    </p:animEffect>
                                    <p:set>
                                      <p:cBhvr>
                                        <p:cTn id="171"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2" restart="whenNotActive" fill="hold" evtFilter="cancelBubble" nodeType="interactiveSeq">
                <p:stCondLst>
                  <p:cond evt="onClick" delay="0">
                    <p:tgtEl>
                      <p:spTgt spid="21"/>
                    </p:tgtEl>
                  </p:cond>
                </p:stCondLst>
                <p:endSync evt="end" delay="0">
                  <p:rtn val="all"/>
                </p:endSync>
                <p:childTnLst>
                  <p:par>
                    <p:cTn id="173" fill="hold">
                      <p:stCondLst>
                        <p:cond delay="0"/>
                      </p:stCondLst>
                      <p:childTnLst>
                        <p:par>
                          <p:cTn id="174" fill="hold">
                            <p:stCondLst>
                              <p:cond delay="0"/>
                            </p:stCondLst>
                            <p:childTnLst>
                              <p:par>
                                <p:cTn id="175" presetID="22" presetClass="entr" presetSubtype="4" fill="hold" nodeType="clickEffect">
                                  <p:stCondLst>
                                    <p:cond delay="0"/>
                                  </p:stCondLst>
                                  <p:childTnLst>
                                    <p:set>
                                      <p:cBhvr>
                                        <p:cTn id="176" dur="1" fill="hold">
                                          <p:stCondLst>
                                            <p:cond delay="0"/>
                                          </p:stCondLst>
                                        </p:cTn>
                                        <p:tgtEl>
                                          <p:spTgt spid="93"/>
                                        </p:tgtEl>
                                        <p:attrNameLst>
                                          <p:attrName>style.visibility</p:attrName>
                                        </p:attrNameLst>
                                      </p:cBhvr>
                                      <p:to>
                                        <p:strVal val="visible"/>
                                      </p:to>
                                    </p:set>
                                    <p:animEffect transition="in" filter="wipe(down)">
                                      <p:cBhvr>
                                        <p:cTn id="177" dur="500"/>
                                        <p:tgtEl>
                                          <p:spTgt spid="93"/>
                                        </p:tgtEl>
                                      </p:cBhvr>
                                    </p:animEffect>
                                  </p:childTnLst>
                                </p:cTn>
                              </p:par>
                            </p:childTnLst>
                          </p:cTn>
                        </p:par>
                      </p:childTnLst>
                    </p:cTn>
                  </p:par>
                </p:childTnLst>
              </p:cTn>
              <p:nextCondLst>
                <p:cond evt="onClick" delay="0">
                  <p:tgtEl>
                    <p:spTgt spid="21"/>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3" presetClass="exit" presetSubtype="10" fill="hold" nodeType="clickEffect">
                                  <p:stCondLst>
                                    <p:cond delay="0"/>
                                  </p:stCondLst>
                                  <p:childTnLst>
                                    <p:animEffect transition="out" filter="blinds(horizontal)">
                                      <p:cBhvr>
                                        <p:cTn id="182" dur="500"/>
                                        <p:tgtEl>
                                          <p:spTgt spid="93"/>
                                        </p:tgtEl>
                                      </p:cBhvr>
                                    </p:animEffect>
                                    <p:set>
                                      <p:cBhvr>
                                        <p:cTn id="183" dur="1" fill="hold">
                                          <p:stCondLst>
                                            <p:cond delay="499"/>
                                          </p:stCondLst>
                                        </p:cTn>
                                        <p:tgtEl>
                                          <p:spTgt spid="93"/>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3" presetClass="exit" presetSubtype="10" fill="hold" nodeType="clickEffect">
                                  <p:stCondLst>
                                    <p:cond delay="0"/>
                                  </p:stCondLst>
                                  <p:childTnLst>
                                    <p:animEffect transition="out" filter="blinds(horizontal)">
                                      <p:cBhvr>
                                        <p:cTn id="187" dur="500"/>
                                        <p:tgtEl>
                                          <p:spTgt spid="96"/>
                                        </p:tgtEl>
                                      </p:cBhvr>
                                    </p:animEffect>
                                    <p:set>
                                      <p:cBhvr>
                                        <p:cTn id="188"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9" restart="whenNotActive" fill="hold" evtFilter="cancelBubble" nodeType="interactiveSeq">
                <p:stCondLst>
                  <p:cond evt="onClick" delay="0">
                    <p:tgtEl>
                      <p:spTgt spid="19"/>
                    </p:tgtEl>
                  </p:cond>
                </p:stCondLst>
                <p:endSync evt="end" delay="0">
                  <p:rtn val="all"/>
                </p:endSync>
                <p:childTnLst>
                  <p:par>
                    <p:cTn id="190" fill="hold">
                      <p:stCondLst>
                        <p:cond delay="0"/>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97"/>
                                        </p:tgtEl>
                                        <p:attrNameLst>
                                          <p:attrName>style.visibility</p:attrName>
                                        </p:attrNameLst>
                                      </p:cBhvr>
                                      <p:to>
                                        <p:strVal val="visible"/>
                                      </p:to>
                                    </p:set>
                                    <p:animEffect transition="in" filter="wipe(down)">
                                      <p:cBhvr>
                                        <p:cTn id="194" dur="500"/>
                                        <p:tgtEl>
                                          <p:spTgt spid="97"/>
                                        </p:tgtEl>
                                      </p:cBhvr>
                                    </p:animEffect>
                                  </p:childTnLst>
                                </p:cTn>
                              </p:par>
                            </p:childTnLst>
                          </p:cTn>
                        </p:par>
                      </p:childTnLst>
                    </p:cTn>
                  </p:par>
                </p:childTnLst>
              </p:cTn>
              <p:nextCondLst>
                <p:cond evt="onClick" delay="0">
                  <p:tgtEl>
                    <p:spTgt spid="19"/>
                  </p:tgtEl>
                </p:cond>
              </p:nextCondLst>
            </p:seq>
            <p:seq concurrent="1" nextAc="seek">
              <p:cTn id="195" restart="whenNotActive" fill="hold" evtFilter="cancelBubble" nodeType="interactiveSeq">
                <p:stCondLst>
                  <p:cond evt="onClick" delay="0">
                    <p:tgtEl>
                      <p:spTgt spid="37"/>
                    </p:tgtEl>
                  </p:cond>
                </p:stCondLst>
                <p:endSync evt="end" delay="0">
                  <p:rtn val="all"/>
                </p:endSync>
                <p:childTnLst>
                  <p:par>
                    <p:cTn id="196" fill="hold">
                      <p:stCondLst>
                        <p:cond delay="0"/>
                      </p:stCondLst>
                      <p:childTnLst>
                        <p:par>
                          <p:cTn id="197" fill="hold">
                            <p:stCondLst>
                              <p:cond delay="0"/>
                            </p:stCondLst>
                            <p:childTnLst>
                              <p:par>
                                <p:cTn id="198" presetID="3" presetClass="exit" presetSubtype="10" fill="hold" nodeType="clickEffect">
                                  <p:stCondLst>
                                    <p:cond delay="0"/>
                                  </p:stCondLst>
                                  <p:childTnLst>
                                    <p:animEffect transition="out" filter="blinds(horizontal)">
                                      <p:cBhvr>
                                        <p:cTn id="199" dur="500"/>
                                        <p:tgtEl>
                                          <p:spTgt spid="97"/>
                                        </p:tgtEl>
                                      </p:cBhvr>
                                    </p:animEffect>
                                    <p:set>
                                      <p:cBhvr>
                                        <p:cTn id="200" dur="1" fill="hold">
                                          <p:stCondLst>
                                            <p:cond delay="499"/>
                                          </p:stCondLst>
                                        </p:cTn>
                                        <p:tgtEl>
                                          <p:spTgt spid="97"/>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3" presetClass="exit" presetSubtype="10" fill="hold" nodeType="clickEffect">
                                  <p:stCondLst>
                                    <p:cond delay="0"/>
                                  </p:stCondLst>
                                  <p:childTnLst>
                                    <p:animEffect transition="out" filter="blinds(horizontal)">
                                      <p:cBhvr>
                                        <p:cTn id="204" dur="500"/>
                                        <p:tgtEl>
                                          <p:spTgt spid="100"/>
                                        </p:tgtEl>
                                      </p:cBhvr>
                                    </p:animEffect>
                                    <p:set>
                                      <p:cBhvr>
                                        <p:cTn id="205"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06" restart="whenNotActive" fill="hold" evtFilter="cancelBubble" nodeType="interactiveSeq">
                <p:stCondLst>
                  <p:cond evt="onClick" delay="0">
                    <p:tgtEl>
                      <p:spTgt spid="18"/>
                    </p:tgtEl>
                  </p:cond>
                </p:stCondLst>
                <p:endSync evt="end" delay="0">
                  <p:rtn val="all"/>
                </p:endSync>
                <p:childTnLst>
                  <p:par>
                    <p:cTn id="207" fill="hold">
                      <p:stCondLst>
                        <p:cond delay="0"/>
                      </p:stCondLst>
                      <p:childTnLst>
                        <p:par>
                          <p:cTn id="208" fill="hold">
                            <p:stCondLst>
                              <p:cond delay="0"/>
                            </p:stCondLst>
                            <p:childTnLst>
                              <p:par>
                                <p:cTn id="209" presetID="22" presetClass="entr" presetSubtype="4"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wipe(down)">
                                      <p:cBhvr>
                                        <p:cTn id="211" dur="500"/>
                                        <p:tgtEl>
                                          <p:spTgt spid="101"/>
                                        </p:tgtEl>
                                      </p:cBhvr>
                                    </p:animEffect>
                                  </p:childTnLst>
                                </p:cTn>
                              </p:par>
                            </p:childTnLst>
                          </p:cTn>
                        </p:par>
                      </p:childTnLst>
                    </p:cTn>
                  </p:par>
                </p:childTnLst>
              </p:cTn>
              <p:nextCondLst>
                <p:cond evt="onClick" delay="0">
                  <p:tgtEl>
                    <p:spTgt spid="18"/>
                  </p:tgtEl>
                </p:cond>
              </p:nextCondLst>
            </p:seq>
            <p:seq concurrent="1" nextAc="seek">
              <p:cTn id="212" restart="whenNotActive" fill="hold" evtFilter="cancelBubble" nodeType="interactiveSeq">
                <p:stCondLst>
                  <p:cond evt="onClick" delay="0">
                    <p:tgtEl>
                      <p:spTgt spid="36"/>
                    </p:tgtEl>
                  </p:cond>
                </p:stCondLst>
                <p:endSync evt="end" delay="0">
                  <p:rtn val="all"/>
                </p:endSync>
                <p:childTnLst>
                  <p:par>
                    <p:cTn id="213" fill="hold">
                      <p:stCondLst>
                        <p:cond delay="0"/>
                      </p:stCondLst>
                      <p:childTnLst>
                        <p:par>
                          <p:cTn id="214" fill="hold">
                            <p:stCondLst>
                              <p:cond delay="0"/>
                            </p:stCondLst>
                            <p:childTnLst>
                              <p:par>
                                <p:cTn id="215" presetID="3" presetClass="exit" presetSubtype="10" fill="hold" nodeType="clickEffect">
                                  <p:stCondLst>
                                    <p:cond delay="0"/>
                                  </p:stCondLst>
                                  <p:childTnLst>
                                    <p:animEffect transition="out" filter="blinds(horizontal)">
                                      <p:cBhvr>
                                        <p:cTn id="216" dur="500"/>
                                        <p:tgtEl>
                                          <p:spTgt spid="101"/>
                                        </p:tgtEl>
                                      </p:cBhvr>
                                    </p:animEffect>
                                    <p:set>
                                      <p:cBhvr>
                                        <p:cTn id="217" dur="1" fill="hold">
                                          <p:stCondLst>
                                            <p:cond delay="499"/>
                                          </p:stCondLst>
                                        </p:cTn>
                                        <p:tgtEl>
                                          <p:spTgt spid="101"/>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3" presetClass="exit" presetSubtype="10" fill="hold" nodeType="clickEffect">
                                  <p:stCondLst>
                                    <p:cond delay="0"/>
                                  </p:stCondLst>
                                  <p:childTnLst>
                                    <p:animEffect transition="out" filter="blinds(horizontal)">
                                      <p:cBhvr>
                                        <p:cTn id="221" dur="500"/>
                                        <p:tgtEl>
                                          <p:spTgt spid="104"/>
                                        </p:tgtEl>
                                      </p:cBhvr>
                                    </p:animEffect>
                                    <p:set>
                                      <p:cBhvr>
                                        <p:cTn id="222"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3" restart="whenNotActive" fill="hold" evtFilter="cancelBubble" nodeType="interactiveSeq">
                <p:stCondLst>
                  <p:cond evt="onClick" delay="0">
                    <p:tgtEl>
                      <p:spTgt spid="35"/>
                    </p:tgtEl>
                  </p:cond>
                </p:stCondLst>
                <p:endSync evt="end" delay="0">
                  <p:rtn val="all"/>
                </p:endSync>
                <p:childTnLst>
                  <p:par>
                    <p:cTn id="224" fill="hold">
                      <p:stCondLst>
                        <p:cond delay="0"/>
                      </p:stCondLst>
                      <p:childTnLst>
                        <p:par>
                          <p:cTn id="225" fill="hold">
                            <p:stCondLst>
                              <p:cond delay="0"/>
                            </p:stCondLst>
                            <p:childTnLst>
                              <p:par>
                                <p:cTn id="226" presetID="3" presetClass="exit" presetSubtype="10" fill="hold" nodeType="clickEffect">
                                  <p:stCondLst>
                                    <p:cond delay="0"/>
                                  </p:stCondLst>
                                  <p:childTnLst>
                                    <p:animEffect transition="out" filter="blinds(horizontal)">
                                      <p:cBhvr>
                                        <p:cTn id="227" dur="500"/>
                                        <p:tgtEl>
                                          <p:spTgt spid="108"/>
                                        </p:tgtEl>
                                      </p:cBhvr>
                                    </p:animEffect>
                                    <p:set>
                                      <p:cBhvr>
                                        <p:cTn id="228"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sp>
        <p:nvSpPr>
          <p:cNvPr id="4" name="Freeform 4"/>
          <p:cNvSpPr/>
          <p:nvPr/>
        </p:nvSpPr>
        <p:spPr>
          <a:xfrm>
            <a:off x="1273721" y="2338547"/>
            <a:ext cx="9644557" cy="2776951"/>
          </a:xfrm>
          <a:custGeom>
            <a:avLst/>
            <a:gdLst/>
            <a:ahLst/>
            <a:cxnLst/>
            <a:rect l="l" t="t" r="r" b="b"/>
            <a:pathLst>
              <a:path w="14466836" h="4165427">
                <a:moveTo>
                  <a:pt x="0" y="0"/>
                </a:moveTo>
                <a:lnTo>
                  <a:pt x="14466836" y="0"/>
                </a:lnTo>
                <a:lnTo>
                  <a:pt x="14466836" y="4165427"/>
                </a:lnTo>
                <a:lnTo>
                  <a:pt x="0" y="4165427"/>
                </a:lnTo>
                <a:lnTo>
                  <a:pt x="0" y="0"/>
                </a:lnTo>
                <a:close/>
              </a:path>
            </a:pathLst>
          </a:custGeom>
          <a:blipFill>
            <a:blip r:embed="rId4"/>
            <a:stretch>
              <a:fillRect l="-6596" t="-52266" r="-6960" b="-23237"/>
            </a:stretch>
          </a:blipFill>
        </p:spPr>
      </p:sp>
      <p:sp>
        <p:nvSpPr>
          <p:cNvPr id="5" name="TextBox 5"/>
          <p:cNvSpPr txBox="1"/>
          <p:nvPr/>
        </p:nvSpPr>
        <p:spPr>
          <a:xfrm>
            <a:off x="1236495" y="3053299"/>
            <a:ext cx="9719009" cy="1651635"/>
          </a:xfrm>
          <a:prstGeom prst="rect">
            <a:avLst/>
          </a:prstGeom>
        </p:spPr>
        <p:txBody>
          <a:bodyPr lIns="0" tIns="0" rIns="0" bIns="0" rtlCol="0" anchor="t">
            <a:spAutoFit/>
          </a:bodyPr>
          <a:lstStyle/>
          <a:p>
            <a:pPr algn="ctr">
              <a:lnSpc>
                <a:spcPts val="12880"/>
              </a:lnSpc>
            </a:pPr>
            <a:r>
              <a:rPr lang="en-US" sz="6135">
                <a:solidFill>
                  <a:srgbClr val="8C4C00"/>
                </a:solidFill>
                <a:latin typeface="Tahoma" panose="020B0604030504040204" pitchFamily="34" charset="0"/>
                <a:ea typeface="Sergio Trendy"/>
                <a:cs typeface="Tahoma" panose="020B0604030504040204" pitchFamily="34" charset="0"/>
                <a:sym typeface="Sergio Trendy"/>
              </a:rPr>
              <a:t>VĂN MINH ĐẠI VIỆT </a:t>
            </a:r>
          </a:p>
        </p:txBody>
      </p:sp>
      <p:sp>
        <p:nvSpPr>
          <p:cNvPr id="6" name="Freeform 6"/>
          <p:cNvSpPr/>
          <p:nvPr/>
        </p:nvSpPr>
        <p:spPr>
          <a:xfrm>
            <a:off x="-408986" y="4974232"/>
            <a:ext cx="2189573" cy="2743200"/>
          </a:xfrm>
          <a:custGeom>
            <a:avLst/>
            <a:gdLst/>
            <a:ahLst/>
            <a:cxnLst/>
            <a:rect l="l" t="t" r="r" b="b"/>
            <a:pathLst>
              <a:path w="3284359" h="4114800">
                <a:moveTo>
                  <a:pt x="0" y="0"/>
                </a:moveTo>
                <a:lnTo>
                  <a:pt x="3284358" y="0"/>
                </a:lnTo>
                <a:lnTo>
                  <a:pt x="32843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85800" y="2104646"/>
            <a:ext cx="1199507" cy="1451784"/>
          </a:xfrm>
          <a:custGeom>
            <a:avLst/>
            <a:gdLst/>
            <a:ahLst/>
            <a:cxnLst/>
            <a:rect l="l" t="t" r="r" b="b"/>
            <a:pathLst>
              <a:path w="1799260" h="2177676">
                <a:moveTo>
                  <a:pt x="0" y="0"/>
                </a:moveTo>
                <a:lnTo>
                  <a:pt x="1799260" y="0"/>
                </a:lnTo>
                <a:lnTo>
                  <a:pt x="1799260" y="2177676"/>
                </a:lnTo>
                <a:lnTo>
                  <a:pt x="0" y="21776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flipH="1">
            <a:off x="345981" y="1296069"/>
            <a:ext cx="1253863" cy="1617153"/>
          </a:xfrm>
          <a:custGeom>
            <a:avLst/>
            <a:gdLst/>
            <a:ahLst/>
            <a:cxnLst/>
            <a:rect l="l" t="t" r="r" b="b"/>
            <a:pathLst>
              <a:path w="1880795" h="2425730">
                <a:moveTo>
                  <a:pt x="1880795" y="0"/>
                </a:moveTo>
                <a:lnTo>
                  <a:pt x="0" y="0"/>
                </a:lnTo>
                <a:lnTo>
                  <a:pt x="0" y="2425730"/>
                </a:lnTo>
                <a:lnTo>
                  <a:pt x="1880795" y="2425730"/>
                </a:lnTo>
                <a:lnTo>
                  <a:pt x="188079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973497">
            <a:off x="10232469" y="5401678"/>
            <a:ext cx="2547463" cy="1888307"/>
          </a:xfrm>
          <a:custGeom>
            <a:avLst/>
            <a:gdLst/>
            <a:ahLst/>
            <a:cxnLst/>
            <a:rect l="l" t="t" r="r" b="b"/>
            <a:pathLst>
              <a:path w="3821195" h="2832461">
                <a:moveTo>
                  <a:pt x="0" y="0"/>
                </a:moveTo>
                <a:lnTo>
                  <a:pt x="3821194" y="0"/>
                </a:lnTo>
                <a:lnTo>
                  <a:pt x="3821194" y="2832461"/>
                </a:lnTo>
                <a:lnTo>
                  <a:pt x="0" y="2832461"/>
                </a:lnTo>
                <a:lnTo>
                  <a:pt x="0" y="0"/>
                </a:lnTo>
                <a:close/>
              </a:path>
            </a:pathLst>
          </a:custGeom>
          <a:blipFill>
            <a:blip r:embed="rId11"/>
            <a:stretch>
              <a:fillRect/>
            </a:stretch>
          </a:blipFill>
        </p:spPr>
      </p:sp>
      <p:sp>
        <p:nvSpPr>
          <p:cNvPr id="10" name="TextBox 10"/>
          <p:cNvSpPr txBox="1"/>
          <p:nvPr/>
        </p:nvSpPr>
        <p:spPr>
          <a:xfrm>
            <a:off x="3555099" y="3945261"/>
            <a:ext cx="5081801" cy="933450"/>
          </a:xfrm>
          <a:prstGeom prst="rect">
            <a:avLst/>
          </a:prstGeom>
        </p:spPr>
        <p:txBody>
          <a:bodyPr lIns="0" tIns="0" rIns="0" bIns="0" rtlCol="0" anchor="t">
            <a:spAutoFit/>
          </a:bodyPr>
          <a:lstStyle/>
          <a:p>
            <a:pPr algn="ctr">
              <a:lnSpc>
                <a:spcPts val="7280"/>
              </a:lnSpc>
            </a:pPr>
            <a:r>
              <a:rPr lang="en-US" sz="3465">
                <a:solidFill>
                  <a:srgbClr val="8C4C00"/>
                </a:solidFill>
                <a:latin typeface="Questrial" panose="02000000000000000000"/>
                <a:ea typeface="Questrial" panose="02000000000000000000"/>
                <a:cs typeface="Questrial" panose="02000000000000000000"/>
                <a:sym typeface="Questrial" panose="02000000000000000000"/>
              </a:rPr>
              <a:t>NHÓM 6</a:t>
            </a:r>
          </a:p>
        </p:txBody>
      </p:sp>
      <p:sp>
        <p:nvSpPr>
          <p:cNvPr id="11" name="Freeform 11"/>
          <p:cNvSpPr/>
          <p:nvPr/>
        </p:nvSpPr>
        <p:spPr>
          <a:xfrm rot="-1258680">
            <a:off x="10395654" y="-860324"/>
            <a:ext cx="2468177" cy="3092248"/>
          </a:xfrm>
          <a:custGeom>
            <a:avLst/>
            <a:gdLst/>
            <a:ahLst/>
            <a:cxnLst/>
            <a:rect l="l" t="t" r="r" b="b"/>
            <a:pathLst>
              <a:path w="3702265" h="4638372">
                <a:moveTo>
                  <a:pt x="0" y="0"/>
                </a:moveTo>
                <a:lnTo>
                  <a:pt x="3702264" y="0"/>
                </a:lnTo>
                <a:lnTo>
                  <a:pt x="3702264" y="4638372"/>
                </a:lnTo>
                <a:lnTo>
                  <a:pt x="0" y="46383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TextBox 7"/>
          <p:cNvSpPr txBox="1"/>
          <p:nvPr/>
        </p:nvSpPr>
        <p:spPr>
          <a:xfrm>
            <a:off x="685800" y="1695518"/>
            <a:ext cx="10820400" cy="5026660"/>
          </a:xfrm>
          <a:prstGeom prst="rect">
            <a:avLst/>
          </a:prstGeom>
        </p:spPr>
        <p:txBody>
          <a:bodyPr lIns="0" tIns="0" rIns="0" bIns="0" rtlCol="0" anchor="t">
            <a:spAutoFit/>
          </a:bodyPr>
          <a:lstStyle/>
          <a:p>
            <a:pPr marL="0" lvl="0" indent="0" algn="ctr">
              <a:lnSpc>
                <a:spcPts val="9800"/>
              </a:lnSpc>
              <a:spcBef>
                <a:spcPct val="0"/>
              </a:spcBef>
            </a:pPr>
            <a:r>
              <a:rPr lang="en-US" sz="4665" u="none" strike="noStrike">
                <a:solidFill>
                  <a:schemeClr val="accent5">
                    <a:lumMod val="10000"/>
                  </a:schemeClr>
                </a:solidFill>
                <a:latin typeface="Tahoma" panose="020B0604030504040204" pitchFamily="34" charset="0"/>
                <a:ea typeface="Bevan" panose="00000500000000000000"/>
                <a:cs typeface="Tahoma" panose="020B0604030504040204" pitchFamily="34" charset="0"/>
                <a:sym typeface="Bevan" panose="00000500000000000000"/>
              </a:rPr>
              <a:t>CƠ SỞ HÌNH THÀNH VĂN MINH ĐẠI VIỆT THÔNG QUA VIỆC TIẾP THU NHỮNG TINH HOA VĂN HÓA NƯỚC NGOÀI</a:t>
            </a:r>
          </a:p>
        </p:txBody>
      </p:sp>
      <p:sp>
        <p:nvSpPr>
          <p:cNvPr id="8" name="Freeform 8"/>
          <p:cNvSpPr/>
          <p:nvPr/>
        </p:nvSpPr>
        <p:spPr>
          <a:xfrm>
            <a:off x="9865967" y="5089355"/>
            <a:ext cx="2326033" cy="2155942"/>
          </a:xfrm>
          <a:custGeom>
            <a:avLst/>
            <a:gdLst/>
            <a:ahLst/>
            <a:cxnLst/>
            <a:rect l="l" t="t" r="r" b="b"/>
            <a:pathLst>
              <a:path w="3489050" h="3233913">
                <a:moveTo>
                  <a:pt x="0" y="0"/>
                </a:moveTo>
                <a:lnTo>
                  <a:pt x="3489050" y="0"/>
                </a:lnTo>
                <a:lnTo>
                  <a:pt x="3489050" y="3233913"/>
                </a:lnTo>
                <a:lnTo>
                  <a:pt x="0" y="3233913"/>
                </a:lnTo>
                <a:lnTo>
                  <a:pt x="0" y="0"/>
                </a:lnTo>
                <a:close/>
              </a:path>
            </a:pathLst>
          </a:custGeom>
          <a:blipFill>
            <a:blip r:embed="rId4"/>
            <a:stretch>
              <a:fillRect/>
            </a:stretch>
          </a:blipFill>
        </p:spPr>
      </p:sp>
      <p:sp>
        <p:nvSpPr>
          <p:cNvPr id="9" name="Freeform 9"/>
          <p:cNvSpPr/>
          <p:nvPr/>
        </p:nvSpPr>
        <p:spPr>
          <a:xfrm flipH="1">
            <a:off x="1401499" y="317470"/>
            <a:ext cx="1253863" cy="1617153"/>
          </a:xfrm>
          <a:custGeom>
            <a:avLst/>
            <a:gdLst/>
            <a:ahLst/>
            <a:cxnLst/>
            <a:rect l="l" t="t" r="r" b="b"/>
            <a:pathLst>
              <a:path w="1880795" h="2425730">
                <a:moveTo>
                  <a:pt x="1880795" y="0"/>
                </a:moveTo>
                <a:lnTo>
                  <a:pt x="0" y="0"/>
                </a:lnTo>
                <a:lnTo>
                  <a:pt x="0" y="2425730"/>
                </a:lnTo>
                <a:lnTo>
                  <a:pt x="1880795" y="2425730"/>
                </a:lnTo>
                <a:lnTo>
                  <a:pt x="1880795"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152400"/>
              <a:ext cx="4274726" cy="2283642"/>
            </a:xfrm>
            <a:prstGeom prst="rect">
              <a:avLst/>
            </a:prstGeom>
          </p:spPr>
          <p:txBody>
            <a:bodyPr lIns="33866" tIns="33866" rIns="33866" bIns="33866" rtlCol="0" anchor="ctr"/>
            <a:lstStyle/>
            <a:p>
              <a:pPr marL="0" lvl="0" indent="0" algn="ctr">
                <a:lnSpc>
                  <a:spcPts val="11340"/>
                </a:lnSpc>
                <a:spcBef>
                  <a:spcPct val="0"/>
                </a:spcBef>
              </a:pPr>
              <a:endParaRPr sz="1200"/>
            </a:p>
          </p:txBody>
        </p:sp>
      </p:grpSp>
      <p:sp>
        <p:nvSpPr>
          <p:cNvPr id="7" name="Freeform 7"/>
          <p:cNvSpPr/>
          <p:nvPr/>
        </p:nvSpPr>
        <p:spPr>
          <a:xfrm flipH="1">
            <a:off x="58868" y="317470"/>
            <a:ext cx="1253863" cy="1617153"/>
          </a:xfrm>
          <a:custGeom>
            <a:avLst/>
            <a:gdLst/>
            <a:ahLst/>
            <a:cxnLst/>
            <a:rect l="l" t="t" r="r" b="b"/>
            <a:pathLst>
              <a:path w="1880795" h="2425730">
                <a:moveTo>
                  <a:pt x="1880796" y="0"/>
                </a:moveTo>
                <a:lnTo>
                  <a:pt x="0" y="0"/>
                </a:lnTo>
                <a:lnTo>
                  <a:pt x="0" y="2425730"/>
                </a:lnTo>
                <a:lnTo>
                  <a:pt x="1880796" y="2425730"/>
                </a:lnTo>
                <a:lnTo>
                  <a:pt x="188079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210982" y="1153493"/>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a:t>
            </a:r>
            <a:r>
              <a:rPr lang="en-US" sz="4800">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-NGUỒN GỐC-</a:t>
            </a:r>
          </a:p>
        </p:txBody>
      </p:sp>
      <p:sp>
        <p:nvSpPr>
          <p:cNvPr id="10" name="TextBox 10"/>
          <p:cNvSpPr txBox="1"/>
          <p:nvPr/>
        </p:nvSpPr>
        <p:spPr>
          <a:xfrm>
            <a:off x="2583180" y="2315210"/>
            <a:ext cx="7579995" cy="2441575"/>
          </a:xfrm>
          <a:prstGeom prst="rect">
            <a:avLst/>
          </a:prstGeom>
        </p:spPr>
        <p:txBody>
          <a:bodyPr wrap="square" lIns="0" tIns="0" rIns="0" bIns="0" rtlCol="0" anchor="t">
            <a:spAutoFit/>
          </a:bodyPr>
          <a:lstStyle/>
          <a:p>
            <a:pPr algn="ctr">
              <a:lnSpc>
                <a:spcPts val="4760"/>
              </a:lnSpc>
              <a:spcBef>
                <a:spcPct val="0"/>
              </a:spcBef>
            </a:pPr>
            <a:r>
              <a:rPr lang="en-US" sz="2935">
                <a:solidFill>
                  <a:schemeClr val="accent5">
                    <a:lumMod val="10000"/>
                  </a:schemeClr>
                </a:solidFill>
                <a:latin typeface="Tahoma" panose="020B0604030504040204" pitchFamily="34" charset="0"/>
                <a:ea typeface="Arimo" panose="020B0604020202020204"/>
                <a:cs typeface="Tahoma" panose="020B0604030504040204" pitchFamily="34" charset="0"/>
                <a:sym typeface="Arimo" panose="020B0604020202020204"/>
              </a:rPr>
              <a:t>-</a:t>
            </a:r>
            <a:r>
              <a:rPr lang="vi-VN" sz="2935">
                <a:solidFill>
                  <a:schemeClr val="accent5">
                    <a:lumMod val="10000"/>
                  </a:schemeClr>
                </a:solidFill>
                <a:latin typeface="Tahoma" panose="020B0604030504040204" pitchFamily="34" charset="0"/>
                <a:ea typeface="Arimo" panose="020B0604020202020204"/>
                <a:cs typeface="Tahoma" panose="020B0604030504040204" pitchFamily="34" charset="0"/>
                <a:sym typeface="Arimo" panose="020B0604020202020204"/>
              </a:rPr>
              <a:t>Người Việt đã tiếp thu tinh hoa văn minh từ bên ngoài, đặc biệt văn minh Trung Hoa</a:t>
            </a:r>
            <a:r>
              <a:rPr lang="en-US" sz="2935">
                <a:solidFill>
                  <a:schemeClr val="accent5">
                    <a:lumMod val="10000"/>
                  </a:schemeClr>
                </a:solidFill>
                <a:latin typeface="Tahoma" panose="020B0604030504040204" pitchFamily="34" charset="0"/>
                <a:ea typeface="Arimo" panose="020B0604020202020204"/>
                <a:cs typeface="Tahoma" panose="020B0604030504040204" pitchFamily="34" charset="0"/>
                <a:sym typeface="Arimo" panose="020B0604020202020204"/>
              </a:rPr>
              <a:t>. Ngoài ra họ còn tiếp thu những thành tựu văn minh của Ấn Độ ,Phương Tây</a:t>
            </a:r>
          </a:p>
        </p:txBody>
      </p:sp>
      <p:pic>
        <p:nvPicPr>
          <p:cNvPr id="11" name="Picture 10"/>
          <p:cNvPicPr>
            <a:picLocks noChangeAspect="1"/>
          </p:cNvPicPr>
          <p:nvPr/>
        </p:nvPicPr>
        <p:blipFill>
          <a:blip r:embed="rId6"/>
          <a:stretch>
            <a:fillRect/>
          </a:stretch>
        </p:blipFill>
        <p:spPr>
          <a:xfrm>
            <a:off x="9694889" y="4597400"/>
            <a:ext cx="2324809" cy="215817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574801" y="3036233"/>
            <a:ext cx="2387600" cy="2084705"/>
          </a:xfrm>
          <a:prstGeom prst="rect">
            <a:avLst/>
          </a:prstGeom>
        </p:spPr>
        <p:txBody>
          <a:bodyPr wrap="square" lIns="0" tIns="0" rIns="0" bIns="0" rtlCol="0" anchor="t">
            <a:spAutoFit/>
          </a:bodyPr>
          <a:lstStyle/>
          <a:p>
            <a:pPr algn="l">
              <a:lnSpc>
                <a:spcPts val="5420"/>
              </a:lnSpc>
            </a:pPr>
            <a:r>
              <a:rPr lang="en-US" sz="2580">
                <a:solidFill>
                  <a:srgbClr val="8C4C00"/>
                </a:solidFill>
                <a:latin typeface="Tahoma" panose="020B0604030504040204" pitchFamily="34" charset="0"/>
                <a:ea typeface="Questrial" panose="02000000000000000000"/>
                <a:cs typeface="Tahoma" panose="020B0604030504040204" pitchFamily="34" charset="0"/>
                <a:sym typeface="Questrial" panose="02000000000000000000"/>
              </a:rPr>
              <a:t>- Tiếp thu chữ Hán, sáng tạo ra chữ Nôm…</a:t>
            </a:r>
            <a:r>
              <a:rPr lang="en-US" sz="2580">
                <a:solidFill>
                  <a:srgbClr val="8C4C00"/>
                </a:solidFill>
                <a:latin typeface="Questrial" panose="02000000000000000000"/>
                <a:ea typeface="Questrial" panose="02000000000000000000"/>
                <a:cs typeface="Questrial" panose="02000000000000000000"/>
                <a:sym typeface="Questrial" panose="02000000000000000000"/>
              </a:rPr>
              <a:t>.</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-Trung Hoa-</a:t>
            </a:r>
          </a:p>
        </p:txBody>
      </p:sp>
      <p:sp>
        <p:nvSpPr>
          <p:cNvPr id="11" name="TextBox 10"/>
          <p:cNvSpPr txBox="1"/>
          <p:nvPr/>
        </p:nvSpPr>
        <p:spPr>
          <a:xfrm>
            <a:off x="457200" y="2003536"/>
            <a:ext cx="3736630" cy="1292225"/>
          </a:xfrm>
          <a:prstGeom prst="rect">
            <a:avLst/>
          </a:prstGeom>
        </p:spPr>
        <p:txBody>
          <a:bodyPr wrap="square" lIns="0" tIns="0" rIns="0" bIns="0" rtlCol="0" anchor="t">
            <a:spAutoFit/>
          </a:bodyPr>
          <a:lstStyle/>
          <a:p>
            <a:pPr algn="ctr">
              <a:lnSpc>
                <a:spcPts val="10080"/>
              </a:lnSpc>
            </a:pPr>
            <a:r>
              <a:rPr lang="en-US" sz="2665">
                <a:solidFill>
                  <a:srgbClr val="8C4C00"/>
                </a:solidFill>
                <a:latin typeface="Lobster" panose="00000500000000000000"/>
                <a:ea typeface="Lobster" panose="00000500000000000000"/>
                <a:cs typeface="Lobster" panose="00000500000000000000"/>
                <a:sym typeface="Lobster" panose="00000500000000000000"/>
              </a:rPr>
              <a:t> - CHỮ VIẾT</a:t>
            </a:r>
          </a:p>
        </p:txBody>
      </p:sp>
      <p:sp>
        <p:nvSpPr>
          <p:cNvPr id="12" name="Rectangle 11"/>
          <p:cNvSpPr/>
          <p:nvPr/>
        </p:nvSpPr>
        <p:spPr>
          <a:xfrm>
            <a:off x="4715384" y="2316466"/>
            <a:ext cx="2082800" cy="3149600"/>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6939378" y="2316466"/>
            <a:ext cx="2082800" cy="3149600"/>
          </a:xfrm>
          <a:prstGeom prst="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750"/>
                                        <p:tgtEl>
                                          <p:spTgt spid="1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2" presetClass="entr" presetSubtype="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250"/>
                                        <p:tgtEl>
                                          <p:spTgt spid="12"/>
                                        </p:tgtEl>
                                      </p:cBhvr>
                                    </p:animEffect>
                                    <p:anim calcmode="lin" valueType="num">
                                      <p:cBhvr>
                                        <p:cTn id="17" dur="1250" fill="hold"/>
                                        <p:tgtEl>
                                          <p:spTgt spid="12"/>
                                        </p:tgtEl>
                                        <p:attrNameLst>
                                          <p:attrName>ppt_x</p:attrName>
                                        </p:attrNameLst>
                                      </p:cBhvr>
                                      <p:tavLst>
                                        <p:tav tm="0">
                                          <p:val>
                                            <p:strVal val="#ppt_x"/>
                                          </p:val>
                                        </p:tav>
                                        <p:tav tm="100000">
                                          <p:val>
                                            <p:strVal val="#ppt_x"/>
                                          </p:val>
                                        </p:tav>
                                      </p:tavLst>
                                    </p:anim>
                                    <p:anim calcmode="lin" valueType="num">
                                      <p:cBhvr>
                                        <p:cTn id="18" dur="1250" fill="hold"/>
                                        <p:tgtEl>
                                          <p:spTgt spid="12"/>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250"/>
                                        <p:tgtEl>
                                          <p:spTgt spid="14"/>
                                        </p:tgtEl>
                                      </p:cBhvr>
                                    </p:animEffect>
                                    <p:anim calcmode="lin" valueType="num">
                                      <p:cBhvr>
                                        <p:cTn id="22" dur="1250" fill="hold"/>
                                        <p:tgtEl>
                                          <p:spTgt spid="14"/>
                                        </p:tgtEl>
                                        <p:attrNameLst>
                                          <p:attrName>ppt_x</p:attrName>
                                        </p:attrNameLst>
                                      </p:cBhvr>
                                      <p:tavLst>
                                        <p:tav tm="0">
                                          <p:val>
                                            <p:strVal val="#ppt_x"/>
                                          </p:val>
                                        </p:tav>
                                        <p:tav tm="100000">
                                          <p:val>
                                            <p:strVal val="#ppt_x"/>
                                          </p:val>
                                        </p:tav>
                                      </p:tavLst>
                                    </p:anim>
                                    <p:anim calcmode="lin" valueType="num">
                                      <p:cBhvr>
                                        <p:cTn id="23" dur="1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bldLvl="0" animBg="1"/>
      <p:bldP spid="14"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560195" y="2767965"/>
            <a:ext cx="4072218" cy="1390015"/>
          </a:xfrm>
          <a:prstGeom prst="rect">
            <a:avLst/>
          </a:prstGeom>
        </p:spPr>
        <p:txBody>
          <a:bodyPr wrap="square" lIns="0" tIns="0" rIns="0" bIns="0" rtlCol="0" anchor="t">
            <a:spAutoFit/>
          </a:bodyPr>
          <a:lstStyle/>
          <a:p>
            <a:pPr>
              <a:lnSpc>
                <a:spcPts val="5420"/>
              </a:lnSpc>
            </a:pPr>
            <a:r>
              <a:rPr lang="en-US" sz="1600">
                <a:solidFill>
                  <a:srgbClr val="8C4C00"/>
                </a:solidFill>
                <a:latin typeface="Questrial" panose="02000000000000000000"/>
                <a:ea typeface="Questrial" panose="02000000000000000000"/>
                <a:cs typeface="Questrial" panose="02000000000000000000"/>
                <a:sym typeface="Questrial" panose="02000000000000000000"/>
              </a:rPr>
              <a:t>-</a:t>
            </a:r>
            <a:r>
              <a:rPr lang="vi-VN" sz="16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là hình thức nhà nước trong đó nhà vua nắm giữ toàn bộ quyền lực. </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-Trung Hoa-</a:t>
            </a:r>
          </a:p>
        </p:txBody>
      </p:sp>
      <p:sp>
        <p:nvSpPr>
          <p:cNvPr id="11" name="TextBox 10"/>
          <p:cNvSpPr txBox="1"/>
          <p:nvPr/>
        </p:nvSpPr>
        <p:spPr>
          <a:xfrm>
            <a:off x="1168400" y="1606490"/>
            <a:ext cx="3736630" cy="1292225"/>
          </a:xfrm>
          <a:prstGeom prst="rect">
            <a:avLst/>
          </a:prstGeom>
        </p:spPr>
        <p:txBody>
          <a:bodyPr wrap="square" lIns="0" tIns="0" rIns="0" bIns="0" rtlCol="0" anchor="t">
            <a:spAutoFit/>
          </a:bodyPr>
          <a:lstStyle/>
          <a:p>
            <a:pPr algn="ctr">
              <a:lnSpc>
                <a:spcPts val="10080"/>
              </a:lnSpc>
            </a:pPr>
            <a:r>
              <a:rPr lang="en-US" sz="2665">
                <a:solidFill>
                  <a:srgbClr val="8C4C00"/>
                </a:solidFill>
                <a:latin typeface="Lobster" panose="00000500000000000000"/>
                <a:ea typeface="Lobster" panose="00000500000000000000"/>
                <a:cs typeface="Lobster" panose="00000500000000000000"/>
                <a:sym typeface="Lobster" panose="00000500000000000000"/>
              </a:rPr>
              <a:t> -</a:t>
            </a:r>
            <a:r>
              <a:rPr lang="en-US" sz="2665">
                <a:solidFill>
                  <a:schemeClr val="accent5">
                    <a:lumMod val="10000"/>
                  </a:schemeClr>
                </a:solidFill>
                <a:latin typeface="Tahoma" panose="020B0604030504040204" pitchFamily="34" charset="0"/>
                <a:ea typeface="Lobster" panose="00000500000000000000"/>
                <a:cs typeface="Tahoma" panose="020B0604030504040204" pitchFamily="34" charset="0"/>
                <a:sym typeface="Lobster" panose="00000500000000000000"/>
              </a:rPr>
              <a:t> THỂ CHẾ QUÂN CHỦ</a:t>
            </a:r>
          </a:p>
        </p:txBody>
      </p:sp>
      <p:sp>
        <p:nvSpPr>
          <p:cNvPr id="14" name="Rectangle 13"/>
          <p:cNvSpPr/>
          <p:nvPr/>
        </p:nvSpPr>
        <p:spPr>
          <a:xfrm>
            <a:off x="5892800" y="2362200"/>
            <a:ext cx="5181600" cy="3110431"/>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par>
                                <p:cTn id="8" presetID="47" presetClass="entr" presetSubtype="0" fill="hold" grpId="0"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792480" y="2768600"/>
            <a:ext cx="4854575" cy="3475355"/>
          </a:xfrm>
          <a:prstGeom prst="rect">
            <a:avLst/>
          </a:prstGeom>
        </p:spPr>
        <p:txBody>
          <a:bodyPr wrap="square" lIns="0" tIns="0" rIns="0" bIns="0" rtlCol="0" anchor="t">
            <a:spAutoFit/>
          </a:bodyPr>
          <a:lstStyle/>
          <a:p>
            <a:pPr>
              <a:lnSpc>
                <a:spcPts val="5420"/>
              </a:lnSpc>
            </a:pPr>
            <a:r>
              <a:rPr lang="en-US" sz="1600">
                <a:solidFill>
                  <a:srgbClr val="8C4C00"/>
                </a:solidFill>
                <a:latin typeface="Questrial" panose="02000000000000000000"/>
                <a:ea typeface="Questrial" panose="02000000000000000000"/>
                <a:cs typeface="Questrial" panose="02000000000000000000"/>
                <a:sym typeface="Questrial" panose="02000000000000000000"/>
              </a:rPr>
              <a:t>-</a:t>
            </a:r>
            <a:r>
              <a:rPr lang="en-US" sz="16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nêu cao tính dân tộc, chủ quyền quốc gia; bảo vệ quyền lợi của vua, quan lại, quý tộc; thúc đẩy sự phát triển của kinh tế. Ngoài ra, cũng có một số điều luật bảo vệ quyền lợi của nhân dân, trong đó có quyền lợi của phụ nữ….</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-Trung Hoa-</a:t>
            </a:r>
          </a:p>
        </p:txBody>
      </p:sp>
      <p:sp>
        <p:nvSpPr>
          <p:cNvPr id="11" name="TextBox 10"/>
          <p:cNvSpPr txBox="1"/>
          <p:nvPr/>
        </p:nvSpPr>
        <p:spPr>
          <a:xfrm>
            <a:off x="685800" y="1476303"/>
            <a:ext cx="3736630" cy="1292225"/>
          </a:xfrm>
          <a:prstGeom prst="rect">
            <a:avLst/>
          </a:prstGeom>
        </p:spPr>
        <p:txBody>
          <a:bodyPr wrap="square" lIns="0" tIns="0" rIns="0" bIns="0" rtlCol="0" anchor="t">
            <a:spAutoFit/>
          </a:bodyPr>
          <a:lstStyle/>
          <a:p>
            <a:pPr algn="ctr">
              <a:lnSpc>
                <a:spcPts val="10080"/>
              </a:lnSpc>
            </a:pPr>
            <a:r>
              <a:rPr lang="en-US" sz="2665">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 - LUẬT  PHÁP</a:t>
            </a:r>
          </a:p>
        </p:txBody>
      </p:sp>
      <p:pic>
        <p:nvPicPr>
          <p:cNvPr id="8" name="Picture 7"/>
          <p:cNvPicPr>
            <a:picLocks noChangeAspect="1"/>
          </p:cNvPicPr>
          <p:nvPr/>
        </p:nvPicPr>
        <p:blipFill>
          <a:blip r:embed="rId6"/>
          <a:stretch>
            <a:fillRect/>
          </a:stretch>
        </p:blipFill>
        <p:spPr>
          <a:xfrm>
            <a:off x="5181600" y="838200"/>
            <a:ext cx="6555800" cy="575918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4" presetClass="entr" presetSubtype="10" fill="hold"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25730" y="2768600"/>
            <a:ext cx="6391275" cy="2780030"/>
          </a:xfrm>
          <a:prstGeom prst="rect">
            <a:avLst/>
          </a:prstGeom>
        </p:spPr>
        <p:txBody>
          <a:bodyPr wrap="square" lIns="0" tIns="0" rIns="0" bIns="0" rtlCol="0" anchor="t">
            <a:spAutoFit/>
          </a:bodyPr>
          <a:lstStyle/>
          <a:p>
            <a:pPr marL="342900" indent="-342900">
              <a:lnSpc>
                <a:spcPts val="5420"/>
              </a:lnSpc>
              <a:buFontTx/>
              <a:buChar char="-"/>
            </a:pPr>
            <a:r>
              <a:rPr lang="vi-VN" sz="16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Được du nhập vào Việt Nam từ thời Bắc thuộc. Nhà Lý là triều đại đầu tiên chính thức sử dụng chế độ thi cử Nho học để tuyển chọn quan lại. Nhà Lê sơ thực hiện chính sách độc tôn Nho học, Nho giáo trở thành hệ tư tưởng chính thống của nhà nước quân chủ. </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-Trung Hoa-</a:t>
            </a:r>
          </a:p>
        </p:txBody>
      </p:sp>
      <p:sp>
        <p:nvSpPr>
          <p:cNvPr id="11" name="TextBox 10"/>
          <p:cNvSpPr txBox="1"/>
          <p:nvPr/>
        </p:nvSpPr>
        <p:spPr>
          <a:xfrm>
            <a:off x="1069984" y="1285883"/>
            <a:ext cx="4216400" cy="1292225"/>
          </a:xfrm>
          <a:prstGeom prst="rect">
            <a:avLst/>
          </a:prstGeom>
        </p:spPr>
        <p:txBody>
          <a:bodyPr wrap="square" lIns="0" tIns="0" rIns="0" bIns="0" rtlCol="0" anchor="t">
            <a:spAutoFit/>
          </a:bodyPr>
          <a:lstStyle/>
          <a:p>
            <a:pPr algn="ctr">
              <a:lnSpc>
                <a:spcPts val="10080"/>
              </a:lnSpc>
            </a:pPr>
            <a:r>
              <a:rPr lang="en-US" sz="2665">
                <a:solidFill>
                  <a:srgbClr val="8C4C00"/>
                </a:solidFill>
                <a:latin typeface="Lobster" panose="00000500000000000000"/>
                <a:ea typeface="Lobster" panose="00000500000000000000"/>
                <a:cs typeface="Lobster" panose="00000500000000000000"/>
                <a:sym typeface="Lobster" panose="00000500000000000000"/>
              </a:rPr>
              <a:t> </a:t>
            </a:r>
            <a:r>
              <a:rPr lang="en-US" sz="2665">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a:t>
            </a:r>
            <a:r>
              <a:rPr lang="en-US" sz="2665">
                <a:solidFill>
                  <a:schemeClr val="accent5">
                    <a:lumMod val="10000"/>
                  </a:schemeClr>
                </a:solidFill>
                <a:latin typeface="Tahoma" panose="020B0604030504040204" pitchFamily="34" charset="0"/>
                <a:ea typeface="Lobster" panose="00000500000000000000"/>
                <a:cs typeface="Tahoma" panose="020B0604030504040204" pitchFamily="34" charset="0"/>
                <a:sym typeface="Lobster" panose="00000500000000000000"/>
              </a:rPr>
              <a:t> TÔN GIÁO ( NHO GIÁO)</a:t>
            </a:r>
            <a:r>
              <a:rPr lang="en-US" sz="2665">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 </a:t>
            </a:r>
          </a:p>
        </p:txBody>
      </p:sp>
      <p:sp>
        <p:nvSpPr>
          <p:cNvPr id="14" name="Rounded Rectangle 13"/>
          <p:cNvSpPr/>
          <p:nvPr/>
        </p:nvSpPr>
        <p:spPr>
          <a:xfrm>
            <a:off x="6604000" y="2413000"/>
            <a:ext cx="4230885" cy="2794000"/>
          </a:xfrm>
          <a:prstGeom prst="roundRect">
            <a:avLst/>
          </a:prstGeom>
          <a:blipFill>
            <a:blip r:embed="rId6"/>
            <a:stretch>
              <a:fillRect/>
            </a:stretch>
          </a:blipFill>
          <a:effectLst>
            <a:glow rad="76200">
              <a:schemeClr val="tx1"/>
            </a:glow>
            <a:outerShdw blurRad="4445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364490" y="1991360"/>
            <a:ext cx="11142345" cy="4154805"/>
          </a:xfrm>
          <a:prstGeom prst="rect">
            <a:avLst/>
          </a:prstGeom>
        </p:spPr>
        <p:txBody>
          <a:bodyPr wrap="square" lIns="0" tIns="0" rIns="0" bIns="0" rtlCol="0" anchor="t">
            <a:spAutoFit/>
          </a:bodyPr>
          <a:lstStyle/>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Nền giáo dục, khoa cử bắt đầu được triển khai từ thời nhà Lý.</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Đến thời Trần, khoa cử được tổ chức đều đặn và quy củ hơn</a:t>
            </a:r>
            <a:r>
              <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a:t>
            </a: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Từ thời Lê sơ, khoa cử Nho học phát triển thịnh đạt</a:t>
            </a:r>
            <a:r>
              <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a:t>
            </a: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Nhiều người đỗ đạt, làm quan và trở thành các nhà văn hoá lớn của dân tộc như: Lê Văn Hưu, Mạc Đĩnh Chi, Chu Văn An, Nguyễn Trãi, Lê Quý Đôn,...</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Các triều đại đều có chính sách nhằm khuyến khích giáo dục và khoa cử. Ví dụ</a:t>
            </a:r>
            <a:r>
              <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a:t>
            </a: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Từ năm 1442, nhà Lê sơ tổ chức lễ xướng danh và vinh quy bái tổ.+ Năm 1484, vua Lê Thánh Tông bắt đầu cho dựng bia đá ở Văn Miếu, khắc tên những người đỗ tiến sĩ,..</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Nhà Nguyễn đặt ở mỗi tỉnh một quan Đốc học để chuyên trách việc giáo dục, khoa cử,...</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-Trung Hoa-</a:t>
            </a:r>
          </a:p>
        </p:txBody>
      </p:sp>
      <p:sp>
        <p:nvSpPr>
          <p:cNvPr id="11" name="TextBox 10"/>
          <p:cNvSpPr txBox="1"/>
          <p:nvPr/>
        </p:nvSpPr>
        <p:spPr>
          <a:xfrm>
            <a:off x="809680" y="998040"/>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a:t>
            </a:r>
            <a:r>
              <a:rPr lang="en-US" sz="2400">
                <a:solidFill>
                  <a:schemeClr val="accent5">
                    <a:lumMod val="10000"/>
                  </a:schemeClr>
                </a:solidFill>
                <a:latin typeface="Tahoma" panose="020B0604030504040204" pitchFamily="34" charset="0"/>
                <a:ea typeface="Lobster" panose="00000500000000000000"/>
                <a:cs typeface="Tahoma" panose="020B0604030504040204" pitchFamily="34" charset="0"/>
                <a:sym typeface="Lobster" panose="00000500000000000000"/>
              </a:rPr>
              <a:t> GIÁO DỤC – KHOA CỬ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321945" y="1991360"/>
            <a:ext cx="6687185" cy="4154805"/>
          </a:xfrm>
          <a:prstGeom prst="rect">
            <a:avLst/>
          </a:prstGeom>
        </p:spPr>
        <p:txBody>
          <a:bodyPr wrap="square" lIns="0" tIns="0" rIns="0" bIns="0" rtlCol="0" anchor="t">
            <a:spAutoFit/>
          </a:bodyPr>
          <a:lstStyle/>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Được du nhập vào Việt Nam khoảng đầu Công nguyên.</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Phật giáo hoà quyện với tín ngưỡng bản địa, phát triển mạnh mẽ trong cung đình và đời sống dân gian.</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Thời Lý - Trần, Phật giáo rất được tôn sùng. Vua Trần Thái Tông sáng lập ra Thiền phái Trúc Lâm Yên Tử.</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Thời Lê sơ, Phật giáo không còn vị trí như thời Lý - Trần, nhưng vẫn có ảnh hưởng sâu rộng trong đời sống dân gian.</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Từ thời Mạc, Phật giáo hưng thịnh trở lại.</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-Ấn Độ-</a:t>
            </a:r>
          </a:p>
        </p:txBody>
      </p:sp>
      <p:sp>
        <p:nvSpPr>
          <p:cNvPr id="11" name="TextBox 10"/>
          <p:cNvSpPr txBox="1"/>
          <p:nvPr/>
        </p:nvSpPr>
        <p:spPr>
          <a:xfrm>
            <a:off x="152400" y="998040"/>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 </a:t>
            </a:r>
            <a:r>
              <a:rPr lang="en-US" sz="2400">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PHẬT GIÁO</a:t>
            </a:r>
          </a:p>
        </p:txBody>
      </p:sp>
      <p:sp>
        <p:nvSpPr>
          <p:cNvPr id="8" name="Rounded Rectangle 7"/>
          <p:cNvSpPr/>
          <p:nvPr/>
        </p:nvSpPr>
        <p:spPr>
          <a:xfrm>
            <a:off x="6908800" y="2041465"/>
            <a:ext cx="4318000" cy="2962335"/>
          </a:xfrm>
          <a:prstGeom prst="roundRect">
            <a:avLst/>
          </a:prstGeom>
          <a:blipFill>
            <a:blip r:embed="rId6"/>
            <a:stretch>
              <a:fillRect/>
            </a:stretch>
          </a:blipFill>
          <a:effectLst>
            <a:glow rad="127000">
              <a:schemeClr val="tx1"/>
            </a:glow>
            <a:outerShdw blurRad="50800" dist="50800" dir="5400000" algn="ctr" rotWithShape="0">
              <a:schemeClr val="tx1">
                <a:alpha val="8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25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750"/>
                                        <p:tgtEl>
                                          <p:spTgt spid="9"/>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75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8"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273685" y="2327275"/>
            <a:ext cx="5495290" cy="3693160"/>
          </a:xfrm>
          <a:prstGeom prst="rect">
            <a:avLst/>
          </a:prstGeom>
        </p:spPr>
        <p:txBody>
          <a:bodyPr wrap="square" lIns="0" tIns="0" rIns="0" bIns="0" rtlCol="0" anchor="t">
            <a:spAutoFit/>
          </a:bodyPr>
          <a:lstStyle/>
          <a:p>
            <a:pPr marL="342900" indent="-342900">
              <a:lnSpc>
                <a:spcPct val="200000"/>
              </a:lnSpc>
              <a:buFontTx/>
              <a:buChar char="-"/>
            </a:pPr>
            <a:r>
              <a:rPr lang="vi-VN" sz="1600">
                <a:solidFill>
                  <a:schemeClr val="accent5">
                    <a:lumMod val="10000"/>
                  </a:schemeClr>
                </a:solidFill>
                <a:latin typeface="Questrial" panose="02000000000000000000"/>
                <a:ea typeface="Questrial" panose="02000000000000000000"/>
                <a:cs typeface="Questrial" panose="02000000000000000000"/>
                <a:sym typeface="Questrial" panose="02000000000000000000"/>
              </a:rPr>
              <a:t> </a:t>
            </a: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Kiến trúc cung đình tiêu biểu là các kinh đô như: Hoa Lư (thời Định - Tiền Lê), Thăng Long (thời Lý – Trần - Lê), Tây Đô (thời Hồ) và Phú Xuân - Huế (thời Nguyễn). …</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20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Kiến trúc tôn giáo, tiêu biểu là: chùa, tháp, đền, đình, miếu, nhà thờ,... </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-Ấn Độ-</a:t>
            </a:r>
          </a:p>
        </p:txBody>
      </p:sp>
      <p:sp>
        <p:nvSpPr>
          <p:cNvPr id="11" name="TextBox 10"/>
          <p:cNvSpPr txBox="1"/>
          <p:nvPr/>
        </p:nvSpPr>
        <p:spPr>
          <a:xfrm>
            <a:off x="273680" y="998076"/>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 KIẾN TRÚC</a:t>
            </a:r>
          </a:p>
        </p:txBody>
      </p:sp>
      <p:sp>
        <p:nvSpPr>
          <p:cNvPr id="8" name="Rounded Rectangle 7"/>
          <p:cNvSpPr/>
          <p:nvPr/>
        </p:nvSpPr>
        <p:spPr>
          <a:xfrm>
            <a:off x="6197600" y="2413375"/>
            <a:ext cx="4673600" cy="2618041"/>
          </a:xfrm>
          <a:prstGeom prst="roundRect">
            <a:avLst/>
          </a:prstGeom>
          <a:blipFill>
            <a:blip r:embed="rId6"/>
            <a:stretch>
              <a:fillRect/>
            </a:stretch>
          </a:blipFill>
          <a:ln>
            <a:solidFill>
              <a:schemeClr val="tx1">
                <a:lumMod val="50000"/>
                <a:lumOff val="50000"/>
              </a:schemeClr>
            </a:solidFill>
          </a:ln>
          <a:effectLst>
            <a:glow rad="127000">
              <a:schemeClr val="tx1">
                <a:lumMod val="50000"/>
                <a:lumOff val="50000"/>
              </a:schemeClr>
            </a:glow>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1010522" y="3182138"/>
            <a:ext cx="2962349"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rPr>
              <a:t>Ô CHỮ BÍ MẬT</a:t>
            </a:r>
          </a:p>
        </p:txBody>
      </p:sp>
      <p:sp>
        <p:nvSpPr>
          <p:cNvPr id="8" name="Oval 7"/>
          <p:cNvSpPr/>
          <p:nvPr/>
        </p:nvSpPr>
        <p:spPr>
          <a:xfrm>
            <a:off x="1075511" y="5633187"/>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14</a:t>
            </a:r>
          </a:p>
        </p:txBody>
      </p:sp>
      <p:sp>
        <p:nvSpPr>
          <p:cNvPr id="18" name="Oval 17"/>
          <p:cNvSpPr/>
          <p:nvPr/>
        </p:nvSpPr>
        <p:spPr>
          <a:xfrm>
            <a:off x="1062064" y="521074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a:t>
            </a:r>
          </a:p>
        </p:txBody>
      </p:sp>
      <p:sp>
        <p:nvSpPr>
          <p:cNvPr id="19" name="Oval 18"/>
          <p:cNvSpPr/>
          <p:nvPr/>
        </p:nvSpPr>
        <p:spPr>
          <a:xfrm>
            <a:off x="1062064" y="4788297"/>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1" name="Oval 20"/>
          <p:cNvSpPr/>
          <p:nvPr/>
        </p:nvSpPr>
        <p:spPr>
          <a:xfrm>
            <a:off x="1080528" y="438389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11</a:t>
            </a:r>
          </a:p>
        </p:txBody>
      </p:sp>
      <p:sp>
        <p:nvSpPr>
          <p:cNvPr id="22" name="Oval 21"/>
          <p:cNvSpPr/>
          <p:nvPr/>
        </p:nvSpPr>
        <p:spPr>
          <a:xfrm>
            <a:off x="1100721" y="396403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23" name="Oval 22"/>
          <p:cNvSpPr/>
          <p:nvPr/>
        </p:nvSpPr>
        <p:spPr>
          <a:xfrm>
            <a:off x="1100721" y="3520360"/>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24" name="Oval 23"/>
          <p:cNvSpPr/>
          <p:nvPr/>
        </p:nvSpPr>
        <p:spPr>
          <a:xfrm>
            <a:off x="1078953" y="309791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25" name="Oval 24"/>
          <p:cNvSpPr/>
          <p:nvPr/>
        </p:nvSpPr>
        <p:spPr>
          <a:xfrm>
            <a:off x="1073562" y="2672709"/>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26" name="Oval 25"/>
          <p:cNvSpPr/>
          <p:nvPr/>
        </p:nvSpPr>
        <p:spPr>
          <a:xfrm>
            <a:off x="1073562" y="2234481"/>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27" name="Oval 26"/>
          <p:cNvSpPr/>
          <p:nvPr/>
        </p:nvSpPr>
        <p:spPr>
          <a:xfrm>
            <a:off x="1100721" y="1839912"/>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8" name="Oval 27"/>
          <p:cNvSpPr/>
          <p:nvPr/>
        </p:nvSpPr>
        <p:spPr>
          <a:xfrm>
            <a:off x="1112439" y="100711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9" name="Oval 28"/>
          <p:cNvSpPr/>
          <p:nvPr/>
        </p:nvSpPr>
        <p:spPr>
          <a:xfrm>
            <a:off x="1112439" y="577279"/>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0" name="Oval 29"/>
          <p:cNvSpPr/>
          <p:nvPr/>
        </p:nvSpPr>
        <p:spPr>
          <a:xfrm>
            <a:off x="1112439" y="137866"/>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1" name="Oval 30"/>
          <p:cNvSpPr/>
          <p:nvPr/>
        </p:nvSpPr>
        <p:spPr>
          <a:xfrm>
            <a:off x="1089002" y="1426975"/>
            <a:ext cx="713376" cy="391886"/>
          </a:xfrm>
          <a:prstGeom prst="ellipse">
            <a:avLst/>
          </a:prstGeom>
          <a:solidFill>
            <a:srgbClr val="71BE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nvGrpSpPr>
          <p:cNvPr id="32" name="Group 31"/>
          <p:cNvGrpSpPr/>
          <p:nvPr/>
        </p:nvGrpSpPr>
        <p:grpSpPr>
          <a:xfrm>
            <a:off x="107576" y="6053394"/>
            <a:ext cx="11897647" cy="830997"/>
            <a:chOff x="42457" y="2356487"/>
            <a:chExt cx="11897647" cy="830997"/>
          </a:xfrm>
        </p:grpSpPr>
        <p:sp>
          <p:nvSpPr>
            <p:cNvPr id="33" name="Rounded Rectangle 32"/>
            <p:cNvSpPr/>
            <p:nvPr/>
          </p:nvSpPr>
          <p:spPr>
            <a:xfrm>
              <a:off x="42457" y="2377268"/>
              <a:ext cx="11897647" cy="78018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a:spLocks noChangeArrowheads="1"/>
            </p:cNvSpPr>
            <p:nvPr/>
          </p:nvSpPr>
          <p:spPr bwMode="auto">
            <a:xfrm>
              <a:off x="159311" y="2356487"/>
              <a:ext cx="11649153" cy="830997"/>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vua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Thánh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năm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1070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để</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Khổng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sp>
        <p:nvSpPr>
          <p:cNvPr id="35" name="Hexagon 34"/>
          <p:cNvSpPr/>
          <p:nvPr/>
        </p:nvSpPr>
        <p:spPr>
          <a:xfrm>
            <a:off x="10541858" y="5621242"/>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14</a:t>
            </a:r>
          </a:p>
        </p:txBody>
      </p:sp>
      <p:sp>
        <p:nvSpPr>
          <p:cNvPr id="36" name="Hexagon 35"/>
          <p:cNvSpPr/>
          <p:nvPr/>
        </p:nvSpPr>
        <p:spPr>
          <a:xfrm>
            <a:off x="10572299" y="5208399"/>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13</a:t>
            </a:r>
          </a:p>
        </p:txBody>
      </p:sp>
      <p:sp>
        <p:nvSpPr>
          <p:cNvPr id="37" name="Hexagon 36"/>
          <p:cNvSpPr/>
          <p:nvPr/>
        </p:nvSpPr>
        <p:spPr>
          <a:xfrm>
            <a:off x="10548650" y="4780598"/>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12</a:t>
            </a:r>
          </a:p>
        </p:txBody>
      </p:sp>
      <p:sp>
        <p:nvSpPr>
          <p:cNvPr id="38" name="Hexagon 37"/>
          <p:cNvSpPr/>
          <p:nvPr/>
        </p:nvSpPr>
        <p:spPr>
          <a:xfrm>
            <a:off x="10533777" y="4364161"/>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11</a:t>
            </a:r>
          </a:p>
        </p:txBody>
      </p:sp>
      <p:sp>
        <p:nvSpPr>
          <p:cNvPr id="39" name="Hexagon 38"/>
          <p:cNvSpPr/>
          <p:nvPr/>
        </p:nvSpPr>
        <p:spPr>
          <a:xfrm>
            <a:off x="10533777" y="3932445"/>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10</a:t>
            </a:r>
          </a:p>
        </p:txBody>
      </p:sp>
      <p:sp>
        <p:nvSpPr>
          <p:cNvPr id="40" name="Hexagon 39"/>
          <p:cNvSpPr/>
          <p:nvPr/>
        </p:nvSpPr>
        <p:spPr>
          <a:xfrm>
            <a:off x="10533777" y="3511393"/>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9</a:t>
            </a:r>
          </a:p>
        </p:txBody>
      </p:sp>
      <p:sp>
        <p:nvSpPr>
          <p:cNvPr id="41" name="Hexagon 40"/>
          <p:cNvSpPr/>
          <p:nvPr/>
        </p:nvSpPr>
        <p:spPr>
          <a:xfrm>
            <a:off x="10533777" y="3090510"/>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8</a:t>
            </a:r>
          </a:p>
        </p:txBody>
      </p:sp>
      <p:sp>
        <p:nvSpPr>
          <p:cNvPr id="42" name="Hexagon 41"/>
          <p:cNvSpPr/>
          <p:nvPr/>
        </p:nvSpPr>
        <p:spPr>
          <a:xfrm>
            <a:off x="10518421" y="2669458"/>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7</a:t>
            </a:r>
          </a:p>
        </p:txBody>
      </p:sp>
      <p:sp>
        <p:nvSpPr>
          <p:cNvPr id="43" name="Hexagon 42"/>
          <p:cNvSpPr/>
          <p:nvPr/>
        </p:nvSpPr>
        <p:spPr>
          <a:xfrm>
            <a:off x="10518421" y="2244585"/>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6</a:t>
            </a:r>
          </a:p>
        </p:txBody>
      </p:sp>
      <p:sp>
        <p:nvSpPr>
          <p:cNvPr id="44" name="Hexagon 43"/>
          <p:cNvSpPr/>
          <p:nvPr/>
        </p:nvSpPr>
        <p:spPr>
          <a:xfrm>
            <a:off x="10523743" y="1833159"/>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45" name="Hexagon 44"/>
          <p:cNvSpPr/>
          <p:nvPr/>
        </p:nvSpPr>
        <p:spPr>
          <a:xfrm>
            <a:off x="10518421" y="1444242"/>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46" name="Hexagon 45"/>
          <p:cNvSpPr/>
          <p:nvPr/>
        </p:nvSpPr>
        <p:spPr>
          <a:xfrm>
            <a:off x="10518421" y="1017277"/>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47" name="Hexagon 46"/>
          <p:cNvSpPr/>
          <p:nvPr/>
        </p:nvSpPr>
        <p:spPr>
          <a:xfrm>
            <a:off x="10518421" y="548494"/>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sp>
        <p:nvSpPr>
          <p:cNvPr id="48" name="Hexagon 47"/>
          <p:cNvSpPr/>
          <p:nvPr/>
        </p:nvSpPr>
        <p:spPr>
          <a:xfrm>
            <a:off x="10511906" y="117931"/>
            <a:ext cx="701658" cy="391886"/>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graphicFrame>
        <p:nvGraphicFramePr>
          <p:cNvPr id="49" name="Table 48"/>
          <p:cNvGraphicFramePr>
            <a:graphicFrameLocks noGrp="1"/>
          </p:cNvGraphicFramePr>
          <p:nvPr/>
        </p:nvGraphicFramePr>
        <p:xfrm>
          <a:off x="1882624" y="137868"/>
          <a:ext cx="8483578" cy="5875254"/>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gridCol w="499034">
                  <a:extLst>
                    <a:ext uri="{9D8B030D-6E8A-4147-A177-3AD203B41FA5}">
                      <a16:colId xmlns:a16="http://schemas.microsoft.com/office/drawing/2014/main" val="20007"/>
                    </a:ext>
                  </a:extLst>
                </a:gridCol>
                <a:gridCol w="499034">
                  <a:extLst>
                    <a:ext uri="{9D8B030D-6E8A-4147-A177-3AD203B41FA5}">
                      <a16:colId xmlns:a16="http://schemas.microsoft.com/office/drawing/2014/main" val="20008"/>
                    </a:ext>
                  </a:extLst>
                </a:gridCol>
                <a:gridCol w="499034">
                  <a:extLst>
                    <a:ext uri="{9D8B030D-6E8A-4147-A177-3AD203B41FA5}">
                      <a16:colId xmlns:a16="http://schemas.microsoft.com/office/drawing/2014/main" val="20009"/>
                    </a:ext>
                  </a:extLst>
                </a:gridCol>
                <a:gridCol w="499034">
                  <a:extLst>
                    <a:ext uri="{9D8B030D-6E8A-4147-A177-3AD203B41FA5}">
                      <a16:colId xmlns:a16="http://schemas.microsoft.com/office/drawing/2014/main" val="20010"/>
                    </a:ext>
                  </a:extLst>
                </a:gridCol>
                <a:gridCol w="499034">
                  <a:extLst>
                    <a:ext uri="{9D8B030D-6E8A-4147-A177-3AD203B41FA5}">
                      <a16:colId xmlns:a16="http://schemas.microsoft.com/office/drawing/2014/main" val="20011"/>
                    </a:ext>
                  </a:extLst>
                </a:gridCol>
                <a:gridCol w="499034">
                  <a:extLst>
                    <a:ext uri="{9D8B030D-6E8A-4147-A177-3AD203B41FA5}">
                      <a16:colId xmlns:a16="http://schemas.microsoft.com/office/drawing/2014/main" val="20012"/>
                    </a:ext>
                  </a:extLst>
                </a:gridCol>
                <a:gridCol w="499034">
                  <a:extLst>
                    <a:ext uri="{9D8B030D-6E8A-4147-A177-3AD203B41FA5}">
                      <a16:colId xmlns:a16="http://schemas.microsoft.com/office/drawing/2014/main" val="20013"/>
                    </a:ext>
                  </a:extLst>
                </a:gridCol>
                <a:gridCol w="499034">
                  <a:extLst>
                    <a:ext uri="{9D8B030D-6E8A-4147-A177-3AD203B41FA5}">
                      <a16:colId xmlns:a16="http://schemas.microsoft.com/office/drawing/2014/main" val="20014"/>
                    </a:ext>
                  </a:extLst>
                </a:gridCol>
                <a:gridCol w="499034">
                  <a:extLst>
                    <a:ext uri="{9D8B030D-6E8A-4147-A177-3AD203B41FA5}">
                      <a16:colId xmlns:a16="http://schemas.microsoft.com/office/drawing/2014/main" val="20015"/>
                    </a:ext>
                  </a:extLst>
                </a:gridCol>
                <a:gridCol w="499034">
                  <a:extLst>
                    <a:ext uri="{9D8B030D-6E8A-4147-A177-3AD203B41FA5}">
                      <a16:colId xmlns:a16="http://schemas.microsoft.com/office/drawing/2014/main" val="2001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0"/>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K</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1"/>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S</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2"/>
                  </a:ext>
                </a:extLst>
              </a:tr>
              <a:tr h="419661">
                <a:tc>
                  <a:txBody>
                    <a:bodyPr/>
                    <a:lstStyle/>
                    <a:p>
                      <a:pPr algn="ctr"/>
                      <a:r>
                        <a:rPr lang="en-US" sz="2000" b="1" dirty="0">
                          <a:solidFill>
                            <a:schemeClr val="tx1"/>
                          </a:solidFill>
                          <a:latin typeface="Times New Roman" panose="02020603050405020304" charset="0"/>
                          <a:cs typeface="Times New Roman" panose="02020603050405020304" charset="0"/>
                        </a:rPr>
                        <a:t>Q</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3"/>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B</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S</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4"/>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M</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R</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5"/>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extLst>
                  <a:ext uri="{0D108BD9-81ED-4DB2-BD59-A6C34878D82A}">
                    <a16:rowId xmlns:a16="http://schemas.microsoft.com/office/drawing/2014/main" val="10006"/>
                  </a:ext>
                </a:extLst>
              </a:tr>
              <a:tr h="419661">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Q</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D</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7"/>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8"/>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G</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O</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09"/>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C</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0"/>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I</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1"/>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E</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V</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N</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2"/>
                  </a:ext>
                </a:extLst>
              </a:tr>
              <a:tr h="419661">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L</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U</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r>
                        <a:rPr lang="en-US" sz="2000" b="1" dirty="0">
                          <a:solidFill>
                            <a:srgbClr val="C00000"/>
                          </a:solidFill>
                          <a:latin typeface="Times New Roman" panose="02020603050405020304" charset="0"/>
                          <a:cs typeface="Times New Roman" panose="02020603050405020304" charset="0"/>
                        </a:rPr>
                        <a:t>T</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H</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A</a:t>
                      </a:r>
                    </a:p>
                  </a:txBody>
                  <a:tcPr>
                    <a:solidFill>
                      <a:schemeClr val="accent1">
                        <a:lumMod val="20000"/>
                        <a:lumOff val="80000"/>
                      </a:schemeClr>
                    </a:solidFill>
                  </a:tcPr>
                </a:tc>
                <a:tc>
                  <a:txBody>
                    <a:bodyPr/>
                    <a:lstStyle/>
                    <a:p>
                      <a:pPr algn="ctr"/>
                      <a:r>
                        <a:rPr lang="en-US" sz="2000" b="1" dirty="0">
                          <a:solidFill>
                            <a:schemeClr val="tx1"/>
                          </a:solidFill>
                          <a:latin typeface="Times New Roman" panose="02020603050405020304" charset="0"/>
                          <a:cs typeface="Times New Roman" panose="02020603050405020304" charset="0"/>
                        </a:rPr>
                        <a:t>Y</a:t>
                      </a: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1">
                        <a:lumMod val="20000"/>
                        <a:lumOff val="80000"/>
                      </a:schemeClr>
                    </a:solidFill>
                  </a:tcPr>
                </a:tc>
                <a:extLst>
                  <a:ext uri="{0D108BD9-81ED-4DB2-BD59-A6C34878D82A}">
                    <a16:rowId xmlns:a16="http://schemas.microsoft.com/office/drawing/2014/main" val="10013"/>
                  </a:ext>
                </a:extLst>
              </a:tr>
            </a:tbl>
          </a:graphicData>
        </a:graphic>
      </p:graphicFrame>
      <p:grpSp>
        <p:nvGrpSpPr>
          <p:cNvPr id="52" name="Group 51"/>
          <p:cNvGrpSpPr/>
          <p:nvPr/>
        </p:nvGrpSpPr>
        <p:grpSpPr>
          <a:xfrm>
            <a:off x="73582" y="6048033"/>
            <a:ext cx="11965633" cy="784617"/>
            <a:chOff x="123273" y="5078301"/>
            <a:chExt cx="11965633" cy="784617"/>
          </a:xfrm>
        </p:grpSpPr>
        <p:sp>
          <p:nvSpPr>
            <p:cNvPr id="53" name="Rounded Rectangle 52"/>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p:cNvSpPr>
              <a:spLocks noChangeArrowheads="1"/>
            </p:cNvSpPr>
            <p:nvPr/>
          </p:nvSpPr>
          <p:spPr bwMode="auto">
            <a:xfrm>
              <a:off x="307976" y="5093477"/>
              <a:ext cx="11619566" cy="76944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2 (10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trúc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dưới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Nguyễn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trở</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thành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biểu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tượng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thủ</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đô</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Hà</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Nội</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pSp>
        <p:nvGrpSpPr>
          <p:cNvPr id="57" name="Group 56"/>
          <p:cNvGrpSpPr/>
          <p:nvPr/>
        </p:nvGrpSpPr>
        <p:grpSpPr>
          <a:xfrm>
            <a:off x="85251" y="6059464"/>
            <a:ext cx="11965633" cy="784617"/>
            <a:chOff x="123273" y="5078301"/>
            <a:chExt cx="11965633" cy="784617"/>
          </a:xfrm>
        </p:grpSpPr>
        <p:sp>
          <p:nvSpPr>
            <p:cNvPr id="58" name="Rounded Rectangle 5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p:cNvSpPr>
              <a:spLocks noChangeArrowheads="1"/>
            </p:cNvSpPr>
            <p:nvPr/>
          </p:nvSpPr>
          <p:spPr bwMode="auto">
            <a:xfrm>
              <a:off x="307976" y="5093477"/>
              <a:ext cx="11619566" cy="769441"/>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3 (11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Tác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phẩm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Trần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Hưng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Đạo</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sáng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tác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nhằm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cổ</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vũ</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thần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đấu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quân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sĩ</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trong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cuộc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kháng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chiến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chống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quân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Nguyên</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pSp>
        <p:nvGrpSpPr>
          <p:cNvPr id="61" name="Group 60"/>
          <p:cNvGrpSpPr/>
          <p:nvPr/>
        </p:nvGrpSpPr>
        <p:grpSpPr>
          <a:xfrm>
            <a:off x="61913" y="6059464"/>
            <a:ext cx="11965633" cy="784617"/>
            <a:chOff x="123273" y="5078301"/>
            <a:chExt cx="11965633" cy="784617"/>
          </a:xfrm>
        </p:grpSpPr>
        <p:sp>
          <p:nvSpPr>
            <p:cNvPr id="62" name="Rounded Rectangle 61"/>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4 (10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Trường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Nam</a:t>
              </a:r>
            </a:p>
          </p:txBody>
        </p:sp>
      </p:grpSp>
      <p:grpSp>
        <p:nvGrpSpPr>
          <p:cNvPr id="65" name="Group 64"/>
          <p:cNvGrpSpPr/>
          <p:nvPr/>
        </p:nvGrpSpPr>
        <p:grpSpPr>
          <a:xfrm>
            <a:off x="85250" y="6058122"/>
            <a:ext cx="11965633" cy="784617"/>
            <a:chOff x="123273" y="5078301"/>
            <a:chExt cx="11965633" cy="784617"/>
          </a:xfrm>
        </p:grpSpPr>
        <p:sp>
          <p:nvSpPr>
            <p:cNvPr id="66" name="Rounded Rectangle 65"/>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66"/>
            <p:cNvSpPr>
              <a:spLocks noChangeArrowheads="1"/>
            </p:cNvSpPr>
            <p:nvPr/>
          </p:nvSpPr>
          <p:spPr bwMode="auto">
            <a:xfrm>
              <a:off x="296306" y="5213503"/>
              <a:ext cx="11619566" cy="430887"/>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5 (9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Công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trình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được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xây</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dựng</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Lê</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sơ</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nhằm</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mục</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đích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vinh</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người</a:t>
              </a:r>
              <a:r>
                <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2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tài</a:t>
              </a:r>
              <a:endParaRPr kumimoji="0" lang="en-US" sz="22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pSp>
        <p:nvGrpSpPr>
          <p:cNvPr id="69" name="Group 68"/>
          <p:cNvGrpSpPr/>
          <p:nvPr/>
        </p:nvGrpSpPr>
        <p:grpSpPr>
          <a:xfrm>
            <a:off x="61414" y="6060261"/>
            <a:ext cx="11965633" cy="784617"/>
            <a:chOff x="123273" y="5078301"/>
            <a:chExt cx="11965633" cy="784617"/>
          </a:xfrm>
        </p:grpSpPr>
        <p:sp>
          <p:nvSpPr>
            <p:cNvPr id="70" name="Rounded Rectangle 69"/>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6 (10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Loại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hình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nghệ</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thuật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biểu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diễn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đặc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sắc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phát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triển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endPar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pSp>
        <p:nvGrpSpPr>
          <p:cNvPr id="73" name="Group 72"/>
          <p:cNvGrpSpPr/>
          <p:nvPr/>
        </p:nvGrpSpPr>
        <p:grpSpPr>
          <a:xfrm>
            <a:off x="84752" y="6058122"/>
            <a:ext cx="11965633" cy="784617"/>
            <a:chOff x="123273" y="5078301"/>
            <a:chExt cx="11965633" cy="784617"/>
          </a:xfrm>
        </p:grpSpPr>
        <p:sp>
          <p:nvSpPr>
            <p:cNvPr id="74" name="Rounded Rectangle 73"/>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7 (9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gọi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thành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La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Lý</a:t>
              </a:r>
              <a:endPar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grpSp>
        <p:nvGrpSpPr>
          <p:cNvPr id="77" name="Group 76"/>
          <p:cNvGrpSpPr/>
          <p:nvPr/>
        </p:nvGrpSpPr>
        <p:grpSpPr>
          <a:xfrm>
            <a:off x="95907" y="6047570"/>
            <a:ext cx="11965633" cy="784617"/>
            <a:chOff x="123273" y="5078301"/>
            <a:chExt cx="11965633" cy="784617"/>
          </a:xfrm>
        </p:grpSpPr>
        <p:sp>
          <p:nvSpPr>
            <p:cNvPr id="78" name="Rounded Rectangle 7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8 (13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Một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trong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“An Nam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tứ</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gắn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liền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với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tứ</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linh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pSp>
        <p:nvGrpSpPr>
          <p:cNvPr id="82" name="Group 81"/>
          <p:cNvGrpSpPr/>
          <p:nvPr/>
        </p:nvGrpSpPr>
        <p:grpSpPr>
          <a:xfrm>
            <a:off x="39590" y="6073383"/>
            <a:ext cx="11965633" cy="784617"/>
            <a:chOff x="123273" y="5078301"/>
            <a:chExt cx="11965633" cy="784617"/>
          </a:xfrm>
        </p:grpSpPr>
        <p:sp>
          <p:nvSpPr>
            <p:cNvPr id="83" name="Rounded Rectangle 82"/>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9 (6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Dòng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phát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triển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mạnh</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ở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thế</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kỉ</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X – XV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pSp>
        <p:nvGrpSpPr>
          <p:cNvPr id="86" name="Group 85"/>
          <p:cNvGrpSpPr/>
          <p:nvPr/>
        </p:nvGrpSpPr>
        <p:grpSpPr>
          <a:xfrm>
            <a:off x="60915" y="6059934"/>
            <a:ext cx="11965633" cy="784617"/>
            <a:chOff x="123273" y="5078301"/>
            <a:chExt cx="11965633" cy="784617"/>
          </a:xfrm>
        </p:grpSpPr>
        <p:sp>
          <p:nvSpPr>
            <p:cNvPr id="87" name="Rounded Rectangle 86"/>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10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Hệ</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tưởng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giữ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vị</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độc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tôn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vào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Lê</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sơ</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pSp>
        <p:nvGrpSpPr>
          <p:cNvPr id="93" name="Group 92"/>
          <p:cNvGrpSpPr/>
          <p:nvPr/>
        </p:nvGrpSpPr>
        <p:grpSpPr>
          <a:xfrm>
            <a:off x="27921" y="6073383"/>
            <a:ext cx="11965633" cy="784617"/>
            <a:chOff x="123273" y="5078301"/>
            <a:chExt cx="11965633" cy="784617"/>
          </a:xfrm>
        </p:grpSpPr>
        <p:sp>
          <p:nvSpPr>
            <p:cNvPr id="94" name="Rounded Rectangle 93"/>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11 (8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Thầy</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giáo</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nổi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tiếng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thời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Trần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đã</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dâng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Thất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trảm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sớ</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pSp>
        <p:nvGrpSpPr>
          <p:cNvPr id="97" name="Group 96"/>
          <p:cNvGrpSpPr/>
          <p:nvPr/>
        </p:nvGrpSpPr>
        <p:grpSpPr>
          <a:xfrm>
            <a:off x="49246" y="6047108"/>
            <a:ext cx="11965633" cy="784617"/>
            <a:chOff x="123273" y="5078301"/>
            <a:chExt cx="11965633" cy="784617"/>
          </a:xfrm>
        </p:grpSpPr>
        <p:sp>
          <p:nvSpPr>
            <p:cNvPr id="98" name="Rounded Rectangle 97"/>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98"/>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12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tổ</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nghề</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thuốc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nam</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Nam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pSp>
        <p:nvGrpSpPr>
          <p:cNvPr id="101" name="Group 100"/>
          <p:cNvGrpSpPr/>
          <p:nvPr/>
        </p:nvGrpSpPr>
        <p:grpSpPr>
          <a:xfrm>
            <a:off x="70571" y="6073383"/>
            <a:ext cx="11965633" cy="784617"/>
            <a:chOff x="123273" y="5078301"/>
            <a:chExt cx="11965633" cy="784617"/>
          </a:xfrm>
        </p:grpSpPr>
        <p:sp>
          <p:nvSpPr>
            <p:cNvPr id="102" name="Rounded Rectangle 101"/>
            <p:cNvSpPr/>
            <p:nvPr/>
          </p:nvSpPr>
          <p:spPr>
            <a:xfrm>
              <a:off x="123273" y="5078301"/>
              <a:ext cx="11965633" cy="78461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Rectangle 102"/>
            <p:cNvSpPr>
              <a:spLocks noChangeArrowheads="1"/>
            </p:cNvSpPr>
            <p:nvPr/>
          </p:nvSpPr>
          <p:spPr bwMode="auto">
            <a:xfrm>
              <a:off x="296306" y="5213503"/>
              <a:ext cx="11619566"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13 (8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Ông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chủ</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biên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bộ</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Đại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việt</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sử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kí</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a:t>
              </a:r>
            </a:p>
          </p:txBody>
        </p:sp>
      </p:grpSp>
      <p:graphicFrame>
        <p:nvGraphicFramePr>
          <p:cNvPr id="108" name="Table 107"/>
          <p:cNvGraphicFramePr>
            <a:graphicFrameLocks noGrp="1"/>
          </p:cNvGraphicFramePr>
          <p:nvPr/>
        </p:nvGraphicFramePr>
        <p:xfrm>
          <a:off x="4885263" y="5631921"/>
          <a:ext cx="3493238" cy="419661"/>
        </p:xfrm>
        <a:graphic>
          <a:graphicData uri="http://schemas.openxmlformats.org/drawingml/2006/table">
            <a:tbl>
              <a:tblPr firstRow="1" bandRow="1">
                <a:tableStyleId>{5C22544A-7EE6-4342-B048-85BDC9FD1C3A}</a:tableStyleId>
              </a:tblPr>
              <a:tblGrid>
                <a:gridCol w="499034">
                  <a:extLst>
                    <a:ext uri="{9D8B030D-6E8A-4147-A177-3AD203B41FA5}">
                      <a16:colId xmlns:a16="http://schemas.microsoft.com/office/drawing/2014/main" val="20000"/>
                    </a:ext>
                  </a:extLst>
                </a:gridCol>
                <a:gridCol w="499034">
                  <a:extLst>
                    <a:ext uri="{9D8B030D-6E8A-4147-A177-3AD203B41FA5}">
                      <a16:colId xmlns:a16="http://schemas.microsoft.com/office/drawing/2014/main" val="20001"/>
                    </a:ext>
                  </a:extLst>
                </a:gridCol>
                <a:gridCol w="499034">
                  <a:extLst>
                    <a:ext uri="{9D8B030D-6E8A-4147-A177-3AD203B41FA5}">
                      <a16:colId xmlns:a16="http://schemas.microsoft.com/office/drawing/2014/main" val="20002"/>
                    </a:ext>
                  </a:extLst>
                </a:gridCol>
                <a:gridCol w="499034">
                  <a:extLst>
                    <a:ext uri="{9D8B030D-6E8A-4147-A177-3AD203B41FA5}">
                      <a16:colId xmlns:a16="http://schemas.microsoft.com/office/drawing/2014/main" val="20003"/>
                    </a:ext>
                  </a:extLst>
                </a:gridCol>
                <a:gridCol w="499034">
                  <a:extLst>
                    <a:ext uri="{9D8B030D-6E8A-4147-A177-3AD203B41FA5}">
                      <a16:colId xmlns:a16="http://schemas.microsoft.com/office/drawing/2014/main" val="20004"/>
                    </a:ext>
                  </a:extLst>
                </a:gridCol>
                <a:gridCol w="499034">
                  <a:extLst>
                    <a:ext uri="{9D8B030D-6E8A-4147-A177-3AD203B41FA5}">
                      <a16:colId xmlns:a16="http://schemas.microsoft.com/office/drawing/2014/main" val="20005"/>
                    </a:ext>
                  </a:extLst>
                </a:gridCol>
                <a:gridCol w="499034">
                  <a:extLst>
                    <a:ext uri="{9D8B030D-6E8A-4147-A177-3AD203B41FA5}">
                      <a16:colId xmlns:a16="http://schemas.microsoft.com/office/drawing/2014/main" val="20006"/>
                    </a:ext>
                  </a:extLst>
                </a:gridCol>
              </a:tblGrid>
              <a:tr h="419661">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rgbClr val="C00000"/>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tc>
                  <a:txBody>
                    <a:bodyPr/>
                    <a:lstStyle/>
                    <a:p>
                      <a:pPr algn="ctr"/>
                      <a:endParaRPr lang="en-US" sz="2000" b="1" dirty="0">
                        <a:solidFill>
                          <a:schemeClr val="tx1"/>
                        </a:solidFill>
                        <a:latin typeface="Times New Roman" panose="02020603050405020304" charset="0"/>
                        <a:cs typeface="Times New Roman" panose="02020603050405020304" charset="0"/>
                      </a:endParaRPr>
                    </a:p>
                  </a:txBody>
                  <a:tcPr>
                    <a:solidFill>
                      <a:schemeClr val="accent6">
                        <a:lumMod val="50000"/>
                      </a:schemeClr>
                    </a:solidFill>
                  </a:tcPr>
                </a:tc>
                <a:extLst>
                  <a:ext uri="{0D108BD9-81ED-4DB2-BD59-A6C34878D82A}">
                    <a16:rowId xmlns:a16="http://schemas.microsoft.com/office/drawing/2014/main" val="10000"/>
                  </a:ext>
                </a:extLst>
              </a:tr>
            </a:tbl>
          </a:graphicData>
        </a:graphic>
      </p:graphicFrame>
      <p:grpSp>
        <p:nvGrpSpPr>
          <p:cNvPr id="105" name="Group 104"/>
          <p:cNvGrpSpPr/>
          <p:nvPr/>
        </p:nvGrpSpPr>
        <p:grpSpPr>
          <a:xfrm>
            <a:off x="74080" y="6101070"/>
            <a:ext cx="11897647" cy="708841"/>
            <a:chOff x="260696" y="4955808"/>
            <a:chExt cx="11897647" cy="708841"/>
          </a:xfrm>
        </p:grpSpPr>
        <p:sp>
          <p:nvSpPr>
            <p:cNvPr id="106" name="Rounded Rectangle 105"/>
            <p:cNvSpPr/>
            <p:nvPr/>
          </p:nvSpPr>
          <p:spPr>
            <a:xfrm>
              <a:off x="260696" y="4955808"/>
              <a:ext cx="11897647" cy="708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p:cNvSpPr>
              <a:spLocks noChangeArrowheads="1"/>
            </p:cNvSpPr>
            <p:nvPr/>
          </p:nvSpPr>
          <p:spPr bwMode="auto">
            <a:xfrm>
              <a:off x="430609" y="5074395"/>
              <a:ext cx="9363884" cy="46166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14 (7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chữ</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cái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Tên</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gọi</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khác</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của</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Lũy</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Trường</a:t>
              </a:r>
              <a:r>
                <a:rPr kumimoji="0" lang="en-US" sz="24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charset="0"/>
                  <a:ea typeface="+mn-ea"/>
                  <a:cs typeface="Times New Roman" panose="02020603050405020304" charset="0"/>
                </a:rPr>
                <a:t>Dục</a:t>
              </a:r>
              <a:endParaRPr kumimoji="0" lang="en-US" sz="36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p:txBody>
        </p:sp>
      </p:gr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nextCondLst>
                <p:cond evt="onClick" delay="0">
                  <p:tgtEl>
                    <p:spTgt spid="30"/>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47"/>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52"/>
                                        </p:tgtEl>
                                      </p:cBhvr>
                                    </p:animEffect>
                                    <p:set>
                                      <p:cBhvr>
                                        <p:cTn id="2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down)">
                                      <p:cBhvr>
                                        <p:cTn id="31" dur="500"/>
                                        <p:tgtEl>
                                          <p:spTgt spid="57"/>
                                        </p:tgtEl>
                                      </p:cBhvr>
                                    </p:animEffec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61"/>
                                        </p:tgtEl>
                                      </p:cBhvr>
                                    </p:animEffect>
                                    <p:set>
                                      <p:cBhvr>
                                        <p:cTn id="4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down)">
                                      <p:cBhvr>
                                        <p:cTn id="55" dur="500"/>
                                        <p:tgtEl>
                                          <p:spTgt spid="65"/>
                                        </p:tgtEl>
                                      </p:cBhvr>
                                    </p:animEffec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65"/>
                                        </p:tgtEl>
                                      </p:cBhvr>
                                    </p:animEffect>
                                    <p:set>
                                      <p:cBhvr>
                                        <p:cTn id="6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down)">
                                      <p:cBhvr>
                                        <p:cTn id="67" dur="500"/>
                                        <p:tgtEl>
                                          <p:spTgt spid="69"/>
                                        </p:tgtEl>
                                      </p:cBhvr>
                                    </p:animEffec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3" presetClass="exit" presetSubtype="10" fill="hold" nodeType="clickEffect">
                                  <p:stCondLst>
                                    <p:cond delay="0"/>
                                  </p:stCondLst>
                                  <p:childTnLst>
                                    <p:animEffect transition="out" filter="blinds(horizontal)">
                                      <p:cBhvr>
                                        <p:cTn id="72" dur="500"/>
                                        <p:tgtEl>
                                          <p:spTgt spid="69"/>
                                        </p:tgtEl>
                                      </p:cBhvr>
                                    </p:animEffect>
                                    <p:set>
                                      <p:cBhvr>
                                        <p:cTn id="7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wipe(down)">
                                      <p:cBhvr>
                                        <p:cTn id="79" dur="500"/>
                                        <p:tgtEl>
                                          <p:spTgt spid="73"/>
                                        </p:tgtEl>
                                      </p:cBhvr>
                                    </p:animEffec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42"/>
                    </p:tgtEl>
                  </p:cond>
                </p:stCondLst>
                <p:endSync evt="end" delay="0">
                  <p:rtn val="all"/>
                </p:endSync>
                <p:childTnLst>
                  <p:par>
                    <p:cTn id="81" fill="hold">
                      <p:stCondLst>
                        <p:cond delay="0"/>
                      </p:stCondLst>
                      <p:childTnLst>
                        <p:par>
                          <p:cTn id="82" fill="hold">
                            <p:stCondLst>
                              <p:cond delay="0"/>
                            </p:stCondLst>
                            <p:childTnLst>
                              <p:par>
                                <p:cTn id="83" presetID="3" presetClass="exit" presetSubtype="10" fill="hold" nodeType="clickEffect">
                                  <p:stCondLst>
                                    <p:cond delay="0"/>
                                  </p:stCondLst>
                                  <p:childTnLst>
                                    <p:animEffect transition="out" filter="blinds(horizontal)">
                                      <p:cBhvr>
                                        <p:cTn id="84" dur="500"/>
                                        <p:tgtEl>
                                          <p:spTgt spid="73"/>
                                        </p:tgtEl>
                                      </p:cBhvr>
                                    </p:animEffect>
                                    <p:set>
                                      <p:cBhvr>
                                        <p:cTn id="85"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wipe(down)">
                                      <p:cBhvr>
                                        <p:cTn id="91" dur="500"/>
                                        <p:tgtEl>
                                          <p:spTgt spid="77"/>
                                        </p:tgtEl>
                                      </p:cBhvr>
                                    </p:animEffec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41"/>
                    </p:tgtEl>
                  </p:cond>
                </p:stCondLst>
                <p:endSync evt="end" delay="0">
                  <p:rtn val="all"/>
                </p:endSync>
                <p:childTnLst>
                  <p:par>
                    <p:cTn id="93" fill="hold">
                      <p:stCondLst>
                        <p:cond delay="0"/>
                      </p:stCondLst>
                      <p:childTnLst>
                        <p:par>
                          <p:cTn id="94" fill="hold">
                            <p:stCondLst>
                              <p:cond delay="0"/>
                            </p:stCondLst>
                            <p:childTnLst>
                              <p:par>
                                <p:cTn id="95" presetID="3" presetClass="exit" presetSubtype="10" fill="hold" nodeType="clickEffect">
                                  <p:stCondLst>
                                    <p:cond delay="0"/>
                                  </p:stCondLst>
                                  <p:childTnLst>
                                    <p:animEffect transition="out" filter="blinds(horizontal)">
                                      <p:cBhvr>
                                        <p:cTn id="96" dur="500"/>
                                        <p:tgtEl>
                                          <p:spTgt spid="77"/>
                                        </p:tgtEl>
                                      </p:cBhvr>
                                    </p:animEffect>
                                    <p:set>
                                      <p:cBhvr>
                                        <p:cTn id="97"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82"/>
                                        </p:tgtEl>
                                        <p:attrNameLst>
                                          <p:attrName>style.visibility</p:attrName>
                                        </p:attrNameLst>
                                      </p:cBhvr>
                                      <p:to>
                                        <p:strVal val="visible"/>
                                      </p:to>
                                    </p:set>
                                    <p:animEffect transition="in" filter="wipe(down)">
                                      <p:cBhvr>
                                        <p:cTn id="103" dur="500"/>
                                        <p:tgtEl>
                                          <p:spTgt spid="82"/>
                                        </p:tgtEl>
                                      </p:cBhvr>
                                    </p:animEffec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3" presetClass="exit" presetSubtype="10" fill="hold" nodeType="clickEffect">
                                  <p:stCondLst>
                                    <p:cond delay="0"/>
                                  </p:stCondLst>
                                  <p:childTnLst>
                                    <p:animEffect transition="out" filter="blinds(horizontal)">
                                      <p:cBhvr>
                                        <p:cTn id="108" dur="500"/>
                                        <p:tgtEl>
                                          <p:spTgt spid="82"/>
                                        </p:tgtEl>
                                      </p:cBhvr>
                                    </p:animEffect>
                                    <p:set>
                                      <p:cBhvr>
                                        <p:cTn id="109"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6"/>
                                        </p:tgtEl>
                                        <p:attrNameLst>
                                          <p:attrName>style.visibility</p:attrName>
                                        </p:attrNameLst>
                                      </p:cBhvr>
                                      <p:to>
                                        <p:strVal val="visible"/>
                                      </p:to>
                                    </p:set>
                                    <p:animEffect transition="in" filter="wipe(down)">
                                      <p:cBhvr>
                                        <p:cTn id="115" dur="500"/>
                                        <p:tgtEl>
                                          <p:spTgt spid="86"/>
                                        </p:tgtEl>
                                      </p:cBhvr>
                                    </p:animEffec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39"/>
                    </p:tgtEl>
                  </p:cond>
                </p:stCondLst>
                <p:endSync evt="end" delay="0">
                  <p:rtn val="all"/>
                </p:endSync>
                <p:childTnLst>
                  <p:par>
                    <p:cTn id="117" fill="hold">
                      <p:stCondLst>
                        <p:cond delay="0"/>
                      </p:stCondLst>
                      <p:childTnLst>
                        <p:par>
                          <p:cTn id="118" fill="hold">
                            <p:stCondLst>
                              <p:cond delay="0"/>
                            </p:stCondLst>
                            <p:childTnLst>
                              <p:par>
                                <p:cTn id="119" presetID="3" presetClass="exit" presetSubtype="10" fill="hold" nodeType="clickEffect">
                                  <p:stCondLst>
                                    <p:cond delay="0"/>
                                  </p:stCondLst>
                                  <p:childTnLst>
                                    <p:animEffect transition="out" filter="blinds(horizontal)">
                                      <p:cBhvr>
                                        <p:cTn id="120" dur="500"/>
                                        <p:tgtEl>
                                          <p:spTgt spid="86"/>
                                        </p:tgtEl>
                                      </p:cBhvr>
                                    </p:animEffect>
                                    <p:set>
                                      <p:cBhvr>
                                        <p:cTn id="121"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2" restart="whenNotActive" fill="hold" evtFilter="cancelBubble" nodeType="interactiveSeq">
                <p:stCondLst>
                  <p:cond evt="onClick" delay="0">
                    <p:tgtEl>
                      <p:spTgt spid="21"/>
                    </p:tgtEl>
                  </p:cond>
                </p:stCondLst>
                <p:endSync evt="end" delay="0">
                  <p:rtn val="all"/>
                </p:endSync>
                <p:childTnLst>
                  <p:par>
                    <p:cTn id="123" fill="hold">
                      <p:stCondLst>
                        <p:cond delay="0"/>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93"/>
                                        </p:tgtEl>
                                        <p:attrNameLst>
                                          <p:attrName>style.visibility</p:attrName>
                                        </p:attrNameLst>
                                      </p:cBhvr>
                                      <p:to>
                                        <p:strVal val="visible"/>
                                      </p:to>
                                    </p:set>
                                    <p:animEffect transition="in" filter="wipe(down)">
                                      <p:cBhvr>
                                        <p:cTn id="127" dur="500"/>
                                        <p:tgtEl>
                                          <p:spTgt spid="93"/>
                                        </p:tgtEl>
                                      </p:cBhvr>
                                    </p:animEffect>
                                  </p:childTnLst>
                                </p:cTn>
                              </p:par>
                            </p:childTnLst>
                          </p:cTn>
                        </p:par>
                      </p:childTnLst>
                    </p:cTn>
                  </p:par>
                </p:childTnLst>
              </p:cTn>
              <p:nextCondLst>
                <p:cond evt="onClick" delay="0">
                  <p:tgtEl>
                    <p:spTgt spid="21"/>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 presetClass="exit" presetSubtype="10" fill="hold" nodeType="clickEffect">
                                  <p:stCondLst>
                                    <p:cond delay="0"/>
                                  </p:stCondLst>
                                  <p:childTnLst>
                                    <p:animEffect transition="out" filter="blinds(horizontal)">
                                      <p:cBhvr>
                                        <p:cTn id="132" dur="500"/>
                                        <p:tgtEl>
                                          <p:spTgt spid="93"/>
                                        </p:tgtEl>
                                      </p:cBhvr>
                                    </p:animEffect>
                                    <p:set>
                                      <p:cBhvr>
                                        <p:cTn id="133"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19"/>
                    </p:tgtEl>
                  </p:cond>
                </p:stCondLst>
                <p:endSync evt="end" delay="0">
                  <p:rtn val="all"/>
                </p:endSync>
                <p:childTnLst>
                  <p:par>
                    <p:cTn id="135" fill="hold">
                      <p:stCondLst>
                        <p:cond delay="0"/>
                      </p:stCondLst>
                      <p:childTnLst>
                        <p:par>
                          <p:cTn id="136" fill="hold">
                            <p:stCondLst>
                              <p:cond delay="0"/>
                            </p:stCondLst>
                            <p:childTnLst>
                              <p:par>
                                <p:cTn id="137" presetID="22" presetClass="entr" presetSubtype="4" fill="hold" nodeType="clickEffect">
                                  <p:stCondLst>
                                    <p:cond delay="0"/>
                                  </p:stCondLst>
                                  <p:childTnLst>
                                    <p:set>
                                      <p:cBhvr>
                                        <p:cTn id="138" dur="1" fill="hold">
                                          <p:stCondLst>
                                            <p:cond delay="0"/>
                                          </p:stCondLst>
                                        </p:cTn>
                                        <p:tgtEl>
                                          <p:spTgt spid="97"/>
                                        </p:tgtEl>
                                        <p:attrNameLst>
                                          <p:attrName>style.visibility</p:attrName>
                                        </p:attrNameLst>
                                      </p:cBhvr>
                                      <p:to>
                                        <p:strVal val="visible"/>
                                      </p:to>
                                    </p:set>
                                    <p:animEffect transition="in" filter="wipe(down)">
                                      <p:cBhvr>
                                        <p:cTn id="139" dur="500"/>
                                        <p:tgtEl>
                                          <p:spTgt spid="97"/>
                                        </p:tgtEl>
                                      </p:cBhvr>
                                    </p:animEffect>
                                  </p:childTnLst>
                                </p:cTn>
                              </p:par>
                            </p:childTnLst>
                          </p:cTn>
                        </p:par>
                      </p:childTnLst>
                    </p:cTn>
                  </p:par>
                </p:childTnLst>
              </p:cTn>
              <p:nextCondLst>
                <p:cond evt="onClick" delay="0">
                  <p:tgtEl>
                    <p:spTgt spid="19"/>
                  </p:tgtEl>
                </p:cond>
              </p:nextCondLst>
            </p:seq>
            <p:seq concurrent="1" nextAc="seek">
              <p:cTn id="140" restart="whenNotActive" fill="hold" evtFilter="cancelBubble" nodeType="interactiveSeq">
                <p:stCondLst>
                  <p:cond evt="onClick" delay="0">
                    <p:tgtEl>
                      <p:spTgt spid="37"/>
                    </p:tgtEl>
                  </p:cond>
                </p:stCondLst>
                <p:endSync evt="end" delay="0">
                  <p:rtn val="all"/>
                </p:endSync>
                <p:childTnLst>
                  <p:par>
                    <p:cTn id="141" fill="hold">
                      <p:stCondLst>
                        <p:cond delay="0"/>
                      </p:stCondLst>
                      <p:childTnLst>
                        <p:par>
                          <p:cTn id="142" fill="hold">
                            <p:stCondLst>
                              <p:cond delay="0"/>
                            </p:stCondLst>
                            <p:childTnLst>
                              <p:par>
                                <p:cTn id="143" presetID="3" presetClass="exit" presetSubtype="10" fill="hold" nodeType="clickEffect">
                                  <p:stCondLst>
                                    <p:cond delay="0"/>
                                  </p:stCondLst>
                                  <p:childTnLst>
                                    <p:animEffect transition="out" filter="blinds(horizontal)">
                                      <p:cBhvr>
                                        <p:cTn id="144" dur="500"/>
                                        <p:tgtEl>
                                          <p:spTgt spid="97"/>
                                        </p:tgtEl>
                                      </p:cBhvr>
                                    </p:animEffect>
                                    <p:set>
                                      <p:cBhvr>
                                        <p:cTn id="145"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6" restart="whenNotActive" fill="hold" evtFilter="cancelBubble" nodeType="interactiveSeq">
                <p:stCondLst>
                  <p:cond evt="onClick" delay="0">
                    <p:tgtEl>
                      <p:spTgt spid="18"/>
                    </p:tgtEl>
                  </p:cond>
                </p:stCondLst>
                <p:endSync evt="end" delay="0">
                  <p:rtn val="all"/>
                </p:endSync>
                <p:childTnLst>
                  <p:par>
                    <p:cTn id="147" fill="hold">
                      <p:stCondLst>
                        <p:cond delay="0"/>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101"/>
                                        </p:tgtEl>
                                        <p:attrNameLst>
                                          <p:attrName>style.visibility</p:attrName>
                                        </p:attrNameLst>
                                      </p:cBhvr>
                                      <p:to>
                                        <p:strVal val="visible"/>
                                      </p:to>
                                    </p:set>
                                    <p:animEffect transition="in" filter="wipe(down)">
                                      <p:cBhvr>
                                        <p:cTn id="151" dur="500"/>
                                        <p:tgtEl>
                                          <p:spTgt spid="101"/>
                                        </p:tgtEl>
                                      </p:cBhvr>
                                    </p:animEffect>
                                  </p:childTnLst>
                                </p:cTn>
                              </p:par>
                            </p:childTnLst>
                          </p:cTn>
                        </p:par>
                      </p:childTnLst>
                    </p:cTn>
                  </p:par>
                </p:childTnLst>
              </p:cTn>
              <p:nextCondLst>
                <p:cond evt="onClick" delay="0">
                  <p:tgtEl>
                    <p:spTgt spid="18"/>
                  </p:tgtEl>
                </p:cond>
              </p:nextCondLst>
            </p:seq>
            <p:seq concurrent="1" nextAc="seek">
              <p:cTn id="152" restart="whenNotActive" fill="hold" evtFilter="cancelBubble" nodeType="interactiveSeq">
                <p:stCondLst>
                  <p:cond evt="onClick" delay="0">
                    <p:tgtEl>
                      <p:spTgt spid="36"/>
                    </p:tgtEl>
                  </p:cond>
                </p:stCondLst>
                <p:endSync evt="end" delay="0">
                  <p:rtn val="all"/>
                </p:endSync>
                <p:childTnLst>
                  <p:par>
                    <p:cTn id="153" fill="hold">
                      <p:stCondLst>
                        <p:cond delay="0"/>
                      </p:stCondLst>
                      <p:childTnLst>
                        <p:par>
                          <p:cTn id="154" fill="hold">
                            <p:stCondLst>
                              <p:cond delay="0"/>
                            </p:stCondLst>
                            <p:childTnLst>
                              <p:par>
                                <p:cTn id="155" presetID="3" presetClass="exit" presetSubtype="10" fill="hold" nodeType="clickEffect">
                                  <p:stCondLst>
                                    <p:cond delay="0"/>
                                  </p:stCondLst>
                                  <p:childTnLst>
                                    <p:animEffect transition="out" filter="blinds(horizontal)">
                                      <p:cBhvr>
                                        <p:cTn id="156" dur="500"/>
                                        <p:tgtEl>
                                          <p:spTgt spid="101"/>
                                        </p:tgtEl>
                                      </p:cBhvr>
                                    </p:animEffect>
                                    <p:set>
                                      <p:cBhvr>
                                        <p:cTn id="157"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58" restart="whenNotActive" fill="hold" evtFilter="cancelBubble" nodeType="interactiveSeq">
                <p:stCondLst>
                  <p:cond evt="onClick" delay="0">
                    <p:tgtEl>
                      <p:spTgt spid="35"/>
                    </p:tgtEl>
                  </p:cond>
                </p:stCondLst>
                <p:endSync evt="end" delay="0">
                  <p:rtn val="all"/>
                </p:endSync>
                <p:childTnLst>
                  <p:par>
                    <p:cTn id="159" fill="hold">
                      <p:stCondLst>
                        <p:cond delay="0"/>
                      </p:stCondLst>
                      <p:childTnLst>
                        <p:par>
                          <p:cTn id="160" fill="hold">
                            <p:stCondLst>
                              <p:cond delay="0"/>
                            </p:stCondLst>
                            <p:childTnLst>
                              <p:par>
                                <p:cTn id="161" presetID="3" presetClass="exit" presetSubtype="10" fill="hold" nodeType="clickEffect">
                                  <p:stCondLst>
                                    <p:cond delay="0"/>
                                  </p:stCondLst>
                                  <p:childTnLst>
                                    <p:animEffect transition="out" filter="blinds(horizontal)">
                                      <p:cBhvr>
                                        <p:cTn id="162" dur="500"/>
                                        <p:tgtEl>
                                          <p:spTgt spid="108"/>
                                        </p:tgtEl>
                                      </p:cBhvr>
                                    </p:animEffect>
                                    <p:set>
                                      <p:cBhvr>
                                        <p:cTn id="163" dur="1" fill="hold">
                                          <p:stCondLst>
                                            <p:cond delay="499"/>
                                          </p:stCondLst>
                                        </p:cTn>
                                        <p:tgtEl>
                                          <p:spTgt spid="10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3" presetClass="exit" presetSubtype="10" fill="hold" nodeType="clickEffect">
                                  <p:stCondLst>
                                    <p:cond delay="0"/>
                                  </p:stCondLst>
                                  <p:childTnLst>
                                    <p:animEffect transition="out" filter="blinds(horizontal)">
                                      <p:cBhvr>
                                        <p:cTn id="167" dur="500"/>
                                        <p:tgtEl>
                                          <p:spTgt spid="105"/>
                                        </p:tgtEl>
                                      </p:cBhvr>
                                    </p:animEffect>
                                    <p:set>
                                      <p:cBhvr>
                                        <p:cTn id="168"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69" restart="whenNotActive" fill="hold" evtFilter="cancelBubble" nodeType="interactiveSeq">
                <p:stCondLst>
                  <p:cond evt="onClick" delay="0">
                    <p:tgtEl>
                      <p:spTgt spid="8"/>
                    </p:tgtEl>
                  </p:cond>
                </p:stCondLst>
                <p:endSync evt="end" delay="0">
                  <p:rtn val="all"/>
                </p:endSync>
                <p:childTnLst>
                  <p:par>
                    <p:cTn id="170" fill="hold">
                      <p:stCondLst>
                        <p:cond delay="0"/>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105"/>
                                        </p:tgtEl>
                                        <p:attrNameLst>
                                          <p:attrName>style.visibility</p:attrName>
                                        </p:attrNameLst>
                                      </p:cBhvr>
                                      <p:to>
                                        <p:strVal val="visible"/>
                                      </p:to>
                                    </p:set>
                                    <p:animEffect transition="in" filter="wipe(down)">
                                      <p:cBhvr>
                                        <p:cTn id="174" dur="500"/>
                                        <p:tgtEl>
                                          <p:spTgt spid="105"/>
                                        </p:tgtEl>
                                      </p:cBhvr>
                                    </p:animEffec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00050" y="2327275"/>
            <a:ext cx="6356350" cy="4616450"/>
          </a:xfrm>
          <a:prstGeom prst="rect">
            <a:avLst/>
          </a:prstGeom>
        </p:spPr>
        <p:txBody>
          <a:bodyPr wrap="square" lIns="0" tIns="0" rIns="0" bIns="0" rtlCol="0" anchor="t">
            <a:spAutoFit/>
          </a:bodyPr>
          <a:lstStyle/>
          <a:p>
            <a:pPr marL="342900" indent="-342900">
              <a:lnSpc>
                <a:spcPct val="150000"/>
              </a:lnSpc>
              <a:buFontTx/>
              <a:buChar char="-"/>
            </a:pPr>
            <a:r>
              <a:rPr lang="vi-VN" sz="2000">
                <a:solidFill>
                  <a:srgbClr val="8C4C00"/>
                </a:solidFill>
                <a:latin typeface="Tahoma" panose="020B0604030504040204" pitchFamily="34" charset="0"/>
                <a:ea typeface="Questrial" panose="02000000000000000000"/>
                <a:cs typeface="Tahoma" panose="020B0604030504040204" pitchFamily="34" charset="0"/>
                <a:sym typeface="Questrial" panose="02000000000000000000"/>
              </a:rPr>
              <a:t> </a:t>
            </a: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Đa dạng về thể loại, bao gồm biểu diễn cung đình và biểu diễn dân gian. </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Nhạc cụ truyền thống gồm nhiều loại thuộc bộ gõ, bộ hơi và bộ dây.</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Hát ca trù (còn gọi là hát ả đào, hát cô đầu, hát cửa đình) xuất hiện từ khoảng thế kỉ XV trong cung đình, rồi dần lan toả và phổ biến trong đời sống dân gian.</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15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 Hát văn (còn gọi là chầu văn) là loại hình ca múa nhạc dân gian, gắn liền với thực hành nghi lễ trong tín ngưỡng thờ Mẫu của người Việt.</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-Ấn Độ-</a:t>
            </a:r>
          </a:p>
        </p:txBody>
      </p:sp>
      <p:sp>
        <p:nvSpPr>
          <p:cNvPr id="11" name="TextBox 10"/>
          <p:cNvSpPr txBox="1"/>
          <p:nvPr/>
        </p:nvSpPr>
        <p:spPr>
          <a:xfrm>
            <a:off x="304800" y="998076"/>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 NGHỆ RHUẬT</a:t>
            </a:r>
          </a:p>
        </p:txBody>
      </p:sp>
      <p:sp>
        <p:nvSpPr>
          <p:cNvPr id="8" name="Rounded Rectangle 7"/>
          <p:cNvSpPr/>
          <p:nvPr/>
        </p:nvSpPr>
        <p:spPr>
          <a:xfrm>
            <a:off x="6961385" y="2643188"/>
            <a:ext cx="4165600" cy="2895600"/>
          </a:xfrm>
          <a:prstGeom prst="roundRect">
            <a:avLst/>
          </a:prstGeom>
          <a:blipFill>
            <a:blip r:embed="rId6"/>
            <a:stretch>
              <a:fillRect/>
            </a:stretch>
          </a:blipFill>
          <a:ln>
            <a:solidFill>
              <a:schemeClr val="tx1">
                <a:lumMod val="50000"/>
                <a:lumOff val="50000"/>
              </a:schemeClr>
            </a:solidFill>
          </a:ln>
          <a:effectLst>
            <a:glow rad="127000">
              <a:schemeClr val="tx1">
                <a:lumMod val="50000"/>
                <a:lumOff val="50000"/>
              </a:schemeClr>
            </a:glow>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par>
                                <p:cTn id="8" presetID="14" presetClass="entr" presetSubtype="1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516890" y="2327275"/>
            <a:ext cx="5991225" cy="3693160"/>
          </a:xfrm>
          <a:prstGeom prst="rect">
            <a:avLst/>
          </a:prstGeom>
        </p:spPr>
        <p:txBody>
          <a:bodyPr wrap="square" lIns="0" tIns="0" rIns="0" bIns="0" rtlCol="0" anchor="t">
            <a:spAutoFit/>
          </a:bodyPr>
          <a:lstStyle/>
          <a:p>
            <a:pPr marL="342900" indent="-342900">
              <a:lnSpc>
                <a:spcPct val="20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Kitô giáo: Các giáo sĩ phương Tây truyền bá đạo Thiên Chúa vào Đại Việt, tạo ảnh hưởng lớn đến đời sống văn hóa và xã hội.</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20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Tri thức mới: Các tài liệu phương Tây về thiên văn, y học, toán học... dần du nhập vào Việt Nam, giúp mở rộng tầm nhìn khoa học.</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-PHƯƠNG TÂY-</a:t>
            </a:r>
          </a:p>
        </p:txBody>
      </p:sp>
      <p:sp>
        <p:nvSpPr>
          <p:cNvPr id="11" name="TextBox 10"/>
          <p:cNvSpPr txBox="1"/>
          <p:nvPr/>
        </p:nvSpPr>
        <p:spPr>
          <a:xfrm>
            <a:off x="965200" y="1034785"/>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a:t>
            </a:r>
            <a:r>
              <a:rPr lang="en-US" sz="2400">
                <a:solidFill>
                  <a:srgbClr val="8C4C00"/>
                </a:solidFill>
                <a:latin typeface="Tahoma" panose="020B0604030504040204" pitchFamily="34" charset="0"/>
                <a:ea typeface="Lobster" panose="00000500000000000000"/>
                <a:cs typeface="Tahoma" panose="020B0604030504040204" pitchFamily="34" charset="0"/>
                <a:sym typeface="Lobster" panose="00000500000000000000"/>
              </a:rPr>
              <a:t> TƯ TƯỞNG và VĂN HÓA </a:t>
            </a:r>
          </a:p>
        </p:txBody>
      </p:sp>
      <p:sp>
        <p:nvSpPr>
          <p:cNvPr id="8" name="Rounded Rectangle 7"/>
          <p:cNvSpPr/>
          <p:nvPr/>
        </p:nvSpPr>
        <p:spPr>
          <a:xfrm>
            <a:off x="6756400" y="1793685"/>
            <a:ext cx="4078485" cy="3842639"/>
          </a:xfrm>
          <a:prstGeom prst="roundRect">
            <a:avLst>
              <a:gd name="adj" fmla="val 32821"/>
            </a:avLst>
          </a:prstGeom>
          <a:blipFill>
            <a:blip r:embed="rId6"/>
            <a:stretch>
              <a:fillRect/>
            </a:stretch>
          </a:blipFill>
          <a:ln>
            <a:solidFill>
              <a:schemeClr val="tx1">
                <a:lumMod val="50000"/>
                <a:lumOff val="50000"/>
              </a:schemeClr>
            </a:solidFill>
          </a:ln>
          <a:effectLst>
            <a:glow rad="127000">
              <a:schemeClr val="tx1">
                <a:lumMod val="50000"/>
                <a:lumOff val="50000"/>
              </a:schemeClr>
            </a:glow>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750"/>
                                        <p:tgtEl>
                                          <p:spTgt spid="10"/>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750"/>
                                        <p:tgtEl>
                                          <p:spTgt spid="11"/>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3750"/>
                                        <p:tgtEl>
                                          <p:spTgt spid="9"/>
                                        </p:tgtEl>
                                      </p:cBhvr>
                                    </p:animEffect>
                                  </p:childTnLst>
                                </p:cTn>
                              </p:par>
                              <p:par>
                                <p:cTn id="14" presetID="42" presetClass="entr" presetSubtype="0" fill="hold" grpId="0" nodeType="withEffect">
                                  <p:stCondLst>
                                    <p:cond delay="1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250"/>
                                        <p:tgtEl>
                                          <p:spTgt spid="8"/>
                                        </p:tgtEl>
                                      </p:cBhvr>
                                    </p:animEffect>
                                    <p:anim calcmode="lin" valueType="num">
                                      <p:cBhvr>
                                        <p:cTn id="17" dur="1250" fill="hold"/>
                                        <p:tgtEl>
                                          <p:spTgt spid="8"/>
                                        </p:tgtEl>
                                        <p:attrNameLst>
                                          <p:attrName>ppt_x</p:attrName>
                                        </p:attrNameLst>
                                      </p:cBhvr>
                                      <p:tavLst>
                                        <p:tav tm="0">
                                          <p:val>
                                            <p:strVal val="#ppt_x"/>
                                          </p:val>
                                        </p:tav>
                                        <p:tav tm="100000">
                                          <p:val>
                                            <p:strVal val="#ppt_x"/>
                                          </p:val>
                                        </p:tav>
                                      </p:tavLst>
                                    </p:anim>
                                    <p:anim calcmode="lin" valueType="num">
                                      <p:cBhvr>
                                        <p:cTn id="18" dur="1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8"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grpSp>
        <p:nvGrpSpPr>
          <p:cNvPr id="4" name="Group 4"/>
          <p:cNvGrpSpPr/>
          <p:nvPr/>
        </p:nvGrpSpPr>
        <p:grpSpPr>
          <a:xfrm>
            <a:off x="685800" y="685800"/>
            <a:ext cx="10820400" cy="5394706"/>
            <a:chOff x="0" y="0"/>
            <a:chExt cx="4274726" cy="2131242"/>
          </a:xfrm>
        </p:grpSpPr>
        <p:sp>
          <p:nvSpPr>
            <p:cNvPr id="5" name="Freeform 5"/>
            <p:cNvSpPr/>
            <p:nvPr/>
          </p:nvSpPr>
          <p:spPr>
            <a:xfrm>
              <a:off x="0" y="0"/>
              <a:ext cx="4274726" cy="2131242"/>
            </a:xfrm>
            <a:custGeom>
              <a:avLst/>
              <a:gdLst/>
              <a:ahLst/>
              <a:cxnLst/>
              <a:rect l="l" t="t" r="r" b="b"/>
              <a:pathLst>
                <a:path w="4274726" h="2131242">
                  <a:moveTo>
                    <a:pt x="24327" y="0"/>
                  </a:moveTo>
                  <a:lnTo>
                    <a:pt x="4250399" y="0"/>
                  </a:lnTo>
                  <a:cubicBezTo>
                    <a:pt x="4263834" y="0"/>
                    <a:pt x="4274726" y="10891"/>
                    <a:pt x="4274726" y="24327"/>
                  </a:cubicBezTo>
                  <a:lnTo>
                    <a:pt x="4274726" y="2106915"/>
                  </a:lnTo>
                  <a:cubicBezTo>
                    <a:pt x="4274726" y="2113367"/>
                    <a:pt x="4272163" y="2119555"/>
                    <a:pt x="4267601" y="2124117"/>
                  </a:cubicBezTo>
                  <a:cubicBezTo>
                    <a:pt x="4263039" y="2128679"/>
                    <a:pt x="4256851" y="2131242"/>
                    <a:pt x="4250399" y="2131242"/>
                  </a:cubicBezTo>
                  <a:lnTo>
                    <a:pt x="24327" y="2131242"/>
                  </a:lnTo>
                  <a:cubicBezTo>
                    <a:pt x="10891" y="2131242"/>
                    <a:pt x="0" y="2120350"/>
                    <a:pt x="0" y="2106915"/>
                  </a:cubicBezTo>
                  <a:lnTo>
                    <a:pt x="0" y="24327"/>
                  </a:lnTo>
                  <a:cubicBezTo>
                    <a:pt x="0" y="10891"/>
                    <a:pt x="10891" y="0"/>
                    <a:pt x="24327" y="0"/>
                  </a:cubicBezTo>
                  <a:close/>
                </a:path>
              </a:pathLst>
            </a:custGeom>
            <a:solidFill>
              <a:srgbClr val="D4C0A6"/>
            </a:solidFill>
          </p:spPr>
        </p:sp>
        <p:sp>
          <p:nvSpPr>
            <p:cNvPr id="6" name="TextBox 6"/>
            <p:cNvSpPr txBox="1"/>
            <p:nvPr/>
          </p:nvSpPr>
          <p:spPr>
            <a:xfrm>
              <a:off x="0" y="-47625"/>
              <a:ext cx="4274726" cy="2178867"/>
            </a:xfrm>
            <a:prstGeom prst="rect">
              <a:avLst/>
            </a:prstGeom>
          </p:spPr>
          <p:txBody>
            <a:bodyPr lIns="33866" tIns="33866" rIns="33866" bIns="33866" rtlCol="0" anchor="ctr"/>
            <a:lstStyle/>
            <a:p>
              <a:pPr algn="ctr">
                <a:lnSpc>
                  <a:spcPts val="2660"/>
                </a:lnSpc>
              </a:pPr>
              <a:endParaRPr sz="1200"/>
            </a:p>
          </p:txBody>
        </p:sp>
      </p:grpSp>
      <p:sp>
        <p:nvSpPr>
          <p:cNvPr id="7" name="Freeform 7"/>
          <p:cNvSpPr/>
          <p:nvPr/>
        </p:nvSpPr>
        <p:spPr>
          <a:xfrm>
            <a:off x="10834885" y="317470"/>
            <a:ext cx="1253863" cy="1617153"/>
          </a:xfrm>
          <a:custGeom>
            <a:avLst/>
            <a:gdLst/>
            <a:ahLst/>
            <a:cxnLst/>
            <a:rect l="l" t="t" r="r" b="b"/>
            <a:pathLst>
              <a:path w="1880795" h="2425730">
                <a:moveTo>
                  <a:pt x="0" y="0"/>
                </a:moveTo>
                <a:lnTo>
                  <a:pt x="1880795" y="0"/>
                </a:lnTo>
                <a:lnTo>
                  <a:pt x="1880795" y="2425730"/>
                </a:lnTo>
                <a:lnTo>
                  <a:pt x="0" y="2425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49225" y="2327275"/>
            <a:ext cx="7737475" cy="3693160"/>
          </a:xfrm>
          <a:prstGeom prst="rect">
            <a:avLst/>
          </a:prstGeom>
        </p:spPr>
        <p:txBody>
          <a:bodyPr wrap="square" lIns="0" tIns="0" rIns="0" bIns="0" rtlCol="0" anchor="t">
            <a:spAutoFit/>
          </a:bodyPr>
          <a:lstStyle/>
          <a:p>
            <a:pPr marL="342900" indent="-342900">
              <a:lnSpc>
                <a:spcPct val="20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Súng hỏa mai, đại bác: Từ thế kỷ XV, súng hỏa mai của phương Tây du nhập vào Đại Việt, giúp cải tiến vũ khí chiến tranh. Quân đội nhà Nguyễn sau này cũng học hỏi kỹ thuật đúc súng của phương Tây để tăng cường sức mạnh quân sự.</a:t>
            </a:r>
            <a:endParaRPr lang="en-US"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endParaRPr>
          </a:p>
          <a:p>
            <a:pPr marL="342900" indent="-342900">
              <a:lnSpc>
                <a:spcPct val="200000"/>
              </a:lnSpc>
              <a:buFontTx/>
              <a:buChar char="-"/>
            </a:pPr>
            <a:r>
              <a:rPr lang="vi-VN" sz="2000">
                <a:solidFill>
                  <a:schemeClr val="accent5">
                    <a:lumMod val="10000"/>
                  </a:schemeClr>
                </a:solidFill>
                <a:latin typeface="Tahoma" panose="020B0604030504040204" pitchFamily="34" charset="0"/>
                <a:ea typeface="Questrial" panose="02000000000000000000"/>
                <a:cs typeface="Tahoma" panose="020B0604030504040204" pitchFamily="34" charset="0"/>
                <a:sym typeface="Questrial" panose="02000000000000000000"/>
              </a:rPr>
              <a:t>Chiến thuyền châu Âu: Người Việt tiếp cận với kỹ thuật đóng tàu của phương Tây, giúp cải thiện khả năng phòng thủ ven biển.</a:t>
            </a:r>
          </a:p>
        </p:txBody>
      </p:sp>
      <p:sp>
        <p:nvSpPr>
          <p:cNvPr id="10" name="TextBox 10"/>
          <p:cNvSpPr txBox="1"/>
          <p:nvPr/>
        </p:nvSpPr>
        <p:spPr>
          <a:xfrm>
            <a:off x="1210982" y="998339"/>
            <a:ext cx="9770036" cy="1292225"/>
          </a:xfrm>
          <a:prstGeom prst="rect">
            <a:avLst/>
          </a:prstGeom>
        </p:spPr>
        <p:txBody>
          <a:bodyPr lIns="0" tIns="0" rIns="0" bIns="0" rtlCol="0" anchor="t">
            <a:spAutoFit/>
          </a:bodyPr>
          <a:lstStyle/>
          <a:p>
            <a:pPr algn="ctr">
              <a:lnSpc>
                <a:spcPts val="10080"/>
              </a:lnSpc>
            </a:pPr>
            <a:r>
              <a:rPr lang="en-US" sz="4800">
                <a:solidFill>
                  <a:srgbClr val="8C4C00"/>
                </a:solidFill>
                <a:latin typeface="Lobster" panose="00000500000000000000"/>
                <a:ea typeface="Lobster" panose="00000500000000000000"/>
                <a:cs typeface="Lobster" panose="00000500000000000000"/>
                <a:sym typeface="Lobster" panose="00000500000000000000"/>
              </a:rPr>
              <a:t> -PHƯƠNG TÂY-</a:t>
            </a:r>
          </a:p>
        </p:txBody>
      </p:sp>
      <p:sp>
        <p:nvSpPr>
          <p:cNvPr id="11" name="TextBox 10"/>
          <p:cNvSpPr txBox="1"/>
          <p:nvPr/>
        </p:nvSpPr>
        <p:spPr>
          <a:xfrm>
            <a:off x="17669" y="1502310"/>
            <a:ext cx="4216400" cy="1292225"/>
          </a:xfrm>
          <a:prstGeom prst="rect">
            <a:avLst/>
          </a:prstGeom>
        </p:spPr>
        <p:txBody>
          <a:bodyPr wrap="square" lIns="0" tIns="0" rIns="0" bIns="0" rtlCol="0" anchor="t">
            <a:spAutoFit/>
          </a:bodyPr>
          <a:lstStyle/>
          <a:p>
            <a:pPr algn="ctr">
              <a:lnSpc>
                <a:spcPts val="10080"/>
              </a:lnSpc>
            </a:pPr>
            <a:r>
              <a:rPr lang="en-US" sz="2400">
                <a:solidFill>
                  <a:srgbClr val="8C4C00"/>
                </a:solidFill>
                <a:latin typeface="Lobster" panose="00000500000000000000"/>
                <a:ea typeface="Lobster" panose="00000500000000000000"/>
                <a:cs typeface="Lobster" panose="00000500000000000000"/>
                <a:sym typeface="Lobster" panose="00000500000000000000"/>
              </a:rPr>
              <a:t> -</a:t>
            </a:r>
            <a:r>
              <a:rPr lang="en-US" sz="2400">
                <a:solidFill>
                  <a:schemeClr val="accent5">
                    <a:lumMod val="10000"/>
                  </a:schemeClr>
                </a:solidFill>
                <a:latin typeface="Lobster" panose="00000500000000000000"/>
                <a:ea typeface="Lobster" panose="00000500000000000000"/>
                <a:cs typeface="Lobster" panose="00000500000000000000"/>
                <a:sym typeface="Lobster" panose="00000500000000000000"/>
              </a:rPr>
              <a:t>QUÂN SỰ </a:t>
            </a:r>
          </a:p>
        </p:txBody>
      </p:sp>
      <p:sp>
        <p:nvSpPr>
          <p:cNvPr id="8" name="Oval 7"/>
          <p:cNvSpPr/>
          <p:nvPr/>
        </p:nvSpPr>
        <p:spPr>
          <a:xfrm>
            <a:off x="6759970" y="1600200"/>
            <a:ext cx="3403600" cy="1849035"/>
          </a:xfrm>
          <a:prstGeom prst="ellipse">
            <a:avLst/>
          </a:prstGeom>
          <a:blipFill>
            <a:blip r:embed="rId6"/>
            <a:stretch>
              <a:fillRect/>
            </a:stretch>
          </a:blipFill>
          <a:ln>
            <a:solidFill>
              <a:schemeClr val="tx1">
                <a:lumMod val="50000"/>
                <a:lumOff val="50000"/>
              </a:schemeClr>
            </a:solidFill>
          </a:ln>
          <a:effectLst>
            <a:glow rad="127000">
              <a:schemeClr val="tx1">
                <a:lumMod val="50000"/>
                <a:lumOff val="50000"/>
              </a:schemeClr>
            </a:glow>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Oval 11"/>
          <p:cNvSpPr/>
          <p:nvPr/>
        </p:nvSpPr>
        <p:spPr>
          <a:xfrm>
            <a:off x="7569200" y="3847875"/>
            <a:ext cx="3559570" cy="1976349"/>
          </a:xfrm>
          <a:prstGeom prst="ellipse">
            <a:avLst/>
          </a:prstGeom>
          <a:blipFill>
            <a:blip r:embed="rId7"/>
            <a:stretch>
              <a:fillRect/>
            </a:stretch>
          </a:blipFill>
          <a:ln>
            <a:solidFill>
              <a:schemeClr val="tx1">
                <a:lumMod val="50000"/>
                <a:lumOff val="50000"/>
              </a:schemeClr>
            </a:solidFill>
          </a:ln>
          <a:effectLst>
            <a:glow rad="127000">
              <a:schemeClr val="tx1">
                <a:lumMod val="50000"/>
                <a:lumOff val="50000"/>
              </a:schemeClr>
            </a:glow>
            <a:outerShdw blurRad="50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500"/>
                                        <p:tgtEl>
                                          <p:spTgt spid="9"/>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2" fill="hold" grpId="0" nodeType="withEffect">
                                  <p:stCondLst>
                                    <p:cond delay="75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bldLvl="0" animBg="1"/>
      <p:bldP spid="12"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163570" y="4199637"/>
            <a:ext cx="1342630" cy="1549189"/>
          </a:xfrm>
          <a:custGeom>
            <a:avLst/>
            <a:gdLst/>
            <a:ahLst/>
            <a:cxnLst/>
            <a:rect l="l" t="t" r="r" b="b"/>
            <a:pathLst>
              <a:path w="2013945" h="2323783">
                <a:moveTo>
                  <a:pt x="0" y="0"/>
                </a:moveTo>
                <a:lnTo>
                  <a:pt x="2013945" y="0"/>
                </a:lnTo>
                <a:lnTo>
                  <a:pt x="2013945" y="2323783"/>
                </a:lnTo>
                <a:lnTo>
                  <a:pt x="0" y="2323783"/>
                </a:lnTo>
                <a:lnTo>
                  <a:pt x="0" y="0"/>
                </a:lnTo>
                <a:close/>
              </a:path>
            </a:pathLst>
          </a:custGeom>
          <a:blipFill>
            <a:blip r:embed="rId3"/>
            <a:stretch>
              <a:fillRect/>
            </a:stretch>
          </a:blipFill>
        </p:spPr>
      </p:sp>
      <p:sp>
        <p:nvSpPr>
          <p:cNvPr id="4" name="Freeform 4"/>
          <p:cNvSpPr/>
          <p:nvPr/>
        </p:nvSpPr>
        <p:spPr>
          <a:xfrm>
            <a:off x="1190327" y="2338547"/>
            <a:ext cx="9644557" cy="2776951"/>
          </a:xfrm>
          <a:custGeom>
            <a:avLst/>
            <a:gdLst/>
            <a:ahLst/>
            <a:cxnLst/>
            <a:rect l="l" t="t" r="r" b="b"/>
            <a:pathLst>
              <a:path w="14466836" h="4165427">
                <a:moveTo>
                  <a:pt x="0" y="0"/>
                </a:moveTo>
                <a:lnTo>
                  <a:pt x="14466836" y="0"/>
                </a:lnTo>
                <a:lnTo>
                  <a:pt x="14466836" y="4165427"/>
                </a:lnTo>
                <a:lnTo>
                  <a:pt x="0" y="4165427"/>
                </a:lnTo>
                <a:lnTo>
                  <a:pt x="0" y="0"/>
                </a:lnTo>
                <a:close/>
              </a:path>
            </a:pathLst>
          </a:custGeom>
          <a:blipFill>
            <a:blip r:embed="rId4"/>
            <a:stretch>
              <a:fillRect l="-6596" t="-52266" r="-6960" b="-23237"/>
            </a:stretch>
          </a:blipFill>
        </p:spPr>
      </p:sp>
      <p:sp>
        <p:nvSpPr>
          <p:cNvPr id="5" name="TextBox 5"/>
          <p:cNvSpPr txBox="1"/>
          <p:nvPr/>
        </p:nvSpPr>
        <p:spPr>
          <a:xfrm>
            <a:off x="1940315" y="2877734"/>
            <a:ext cx="8311370" cy="1956435"/>
          </a:xfrm>
          <a:prstGeom prst="rect">
            <a:avLst/>
          </a:prstGeom>
        </p:spPr>
        <p:txBody>
          <a:bodyPr lIns="0" tIns="0" rIns="0" bIns="0" rtlCol="0" anchor="t">
            <a:spAutoFit/>
          </a:bodyPr>
          <a:lstStyle/>
          <a:p>
            <a:pPr algn="ctr">
              <a:lnSpc>
                <a:spcPts val="15260"/>
              </a:lnSpc>
            </a:pPr>
            <a:r>
              <a:rPr lang="en-US" sz="7265">
                <a:solidFill>
                  <a:srgbClr val="8C4C00"/>
                </a:solidFill>
                <a:latin typeface="Sergio Trendy"/>
                <a:ea typeface="Sergio Trendy"/>
                <a:cs typeface="Sergio Trendy"/>
                <a:sym typeface="Sergio Trendy"/>
              </a:rPr>
              <a:t>THANK YOU</a:t>
            </a:r>
          </a:p>
        </p:txBody>
      </p:sp>
      <p:sp>
        <p:nvSpPr>
          <p:cNvPr id="6" name="Freeform 6"/>
          <p:cNvSpPr/>
          <p:nvPr/>
        </p:nvSpPr>
        <p:spPr>
          <a:xfrm>
            <a:off x="685800" y="2104646"/>
            <a:ext cx="1340455" cy="1622376"/>
          </a:xfrm>
          <a:custGeom>
            <a:avLst/>
            <a:gdLst/>
            <a:ahLst/>
            <a:cxnLst/>
            <a:rect l="l" t="t" r="r" b="b"/>
            <a:pathLst>
              <a:path w="2010683" h="2433564">
                <a:moveTo>
                  <a:pt x="0" y="0"/>
                </a:moveTo>
                <a:lnTo>
                  <a:pt x="2010683" y="0"/>
                </a:lnTo>
                <a:lnTo>
                  <a:pt x="2010683" y="2433565"/>
                </a:lnTo>
                <a:lnTo>
                  <a:pt x="0" y="2433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0538798" y="-39837"/>
            <a:ext cx="1653202" cy="2144484"/>
          </a:xfrm>
          <a:custGeom>
            <a:avLst/>
            <a:gdLst/>
            <a:ahLst/>
            <a:cxnLst/>
            <a:rect l="l" t="t" r="r" b="b"/>
            <a:pathLst>
              <a:path w="2479803" h="3216726">
                <a:moveTo>
                  <a:pt x="0" y="0"/>
                </a:moveTo>
                <a:lnTo>
                  <a:pt x="2479803" y="0"/>
                </a:lnTo>
                <a:lnTo>
                  <a:pt x="2479803" y="3216725"/>
                </a:lnTo>
                <a:lnTo>
                  <a:pt x="0" y="32167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408986" y="4974232"/>
            <a:ext cx="2189573" cy="2743200"/>
          </a:xfrm>
          <a:custGeom>
            <a:avLst/>
            <a:gdLst/>
            <a:ahLst/>
            <a:cxnLst/>
            <a:rect l="l" t="t" r="r" b="b"/>
            <a:pathLst>
              <a:path w="3284359" h="4114800">
                <a:moveTo>
                  <a:pt x="0" y="0"/>
                </a:moveTo>
                <a:lnTo>
                  <a:pt x="3284358" y="0"/>
                </a:lnTo>
                <a:lnTo>
                  <a:pt x="328435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71543">
            <a:off x="9867199" y="4973640"/>
            <a:ext cx="2996399" cy="2397119"/>
          </a:xfrm>
          <a:custGeom>
            <a:avLst/>
            <a:gdLst/>
            <a:ahLst/>
            <a:cxnLst/>
            <a:rect l="l" t="t" r="r" b="b"/>
            <a:pathLst>
              <a:path w="4494599" h="3595679">
                <a:moveTo>
                  <a:pt x="0" y="0"/>
                </a:moveTo>
                <a:lnTo>
                  <a:pt x="4494599" y="0"/>
                </a:lnTo>
                <a:lnTo>
                  <a:pt x="4494599" y="3595680"/>
                </a:lnTo>
                <a:lnTo>
                  <a:pt x="0" y="3595680"/>
                </a:lnTo>
                <a:lnTo>
                  <a:pt x="0" y="0"/>
                </a:lnTo>
                <a:close/>
              </a:path>
            </a:pathLst>
          </a:custGeom>
          <a:blipFill>
            <a:blip r:embed="rId11"/>
            <a:stretch>
              <a:fillRect/>
            </a:stretch>
          </a:blipFill>
        </p:spPr>
      </p:sp>
      <p:sp>
        <p:nvSpPr>
          <p:cNvPr id="10" name="Freeform 10"/>
          <p:cNvSpPr/>
          <p:nvPr/>
        </p:nvSpPr>
        <p:spPr>
          <a:xfrm>
            <a:off x="972913" y="1252338"/>
            <a:ext cx="627933" cy="1972563"/>
          </a:xfrm>
          <a:custGeom>
            <a:avLst/>
            <a:gdLst/>
            <a:ahLst/>
            <a:cxnLst/>
            <a:rect l="l" t="t" r="r" b="b"/>
            <a:pathLst>
              <a:path w="941899" h="2958844">
                <a:moveTo>
                  <a:pt x="0" y="0"/>
                </a:moveTo>
                <a:lnTo>
                  <a:pt x="941898" y="0"/>
                </a:lnTo>
                <a:lnTo>
                  <a:pt x="941898" y="2958844"/>
                </a:lnTo>
                <a:lnTo>
                  <a:pt x="0" y="2958844"/>
                </a:lnTo>
                <a:lnTo>
                  <a:pt x="0" y="0"/>
                </a:lnTo>
                <a:close/>
              </a:path>
            </a:pathLst>
          </a:custGeom>
          <a:blipFill>
            <a:blip r:embed="rId12"/>
            <a:stretch>
              <a:fillRect/>
            </a:stretch>
          </a:blipFill>
        </p:spPr>
      </p:sp>
      <p:cxnSp>
        <p:nvCxnSpPr>
          <p:cNvPr id="12" name="Straight Connector 11"/>
          <p:cNvCxnSpPr/>
          <p:nvPr/>
        </p:nvCxnSpPr>
        <p:spPr>
          <a:xfrm>
            <a:off x="3657600" y="4020311"/>
            <a:ext cx="4826000" cy="0"/>
          </a:xfrm>
          <a:prstGeom prst="line">
            <a:avLst/>
          </a:prstGeom>
          <a:ln>
            <a:solidFill>
              <a:schemeClr val="accent6">
                <a:lumMod val="50000"/>
              </a:schemeClr>
            </a:solidFill>
            <a:headEnd w="lg" len="lg"/>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5943" y="1153243"/>
            <a:ext cx="1267098" cy="4898572"/>
          </a:xfrm>
          <a:prstGeom prst="roundRect">
            <a:avLst/>
          </a:prstGeom>
          <a:solidFill>
            <a:srgbClr val="189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0"/>
          <p:cNvSpPr txBox="1"/>
          <p:nvPr/>
        </p:nvSpPr>
        <p:spPr>
          <a:xfrm rot="16200000">
            <a:off x="-1299005" y="3108239"/>
            <a:ext cx="4351644" cy="861774"/>
          </a:xfrm>
          <a:prstGeom prst="rect">
            <a:avLst/>
          </a:prstGeom>
        </p:spPr>
        <p:txBody>
          <a:bodyPr wrap="square" lIns="0" tIns="0" rIns="0" bIns="0" rtlCol="0" anchor="t">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lang="en-US" sz="2800" b="1" spc="50" dirty="0">
                <a:solidFill>
                  <a:schemeClr val="bg1"/>
                </a:solidFill>
                <a:latin typeface="Times New Roman" panose="02020603050405020304" charset="0"/>
                <a:ea typeface="Tahoma" panose="020B0604030504040204" pitchFamily="34" charset="0"/>
                <a:cs typeface="Times New Roman" panose="02020603050405020304" charset="0"/>
              </a:rPr>
              <a:t>CƠ SỞ HÌNH THÀNH VĂN MINH ĐẠI VIỆT</a:t>
            </a:r>
            <a:endParaRPr kumimoji="0" lang="en-US" sz="2800" b="1" i="0" u="none" strike="noStrike" kern="1200" cap="none" spc="50" normalizeH="0" baseline="0" noProof="0" dirty="0">
              <a:ln>
                <a:noFill/>
              </a:ln>
              <a:solidFill>
                <a:schemeClr val="bg1"/>
              </a:solidFill>
              <a:effectLst/>
              <a:uLnTx/>
              <a:uFillTx/>
              <a:latin typeface="Times New Roman" panose="02020603050405020304" charset="0"/>
              <a:ea typeface="Tahoma" panose="020B0604030504040204" pitchFamily="34" charset="0"/>
              <a:cs typeface="Times New Roman" panose="02020603050405020304" charset="0"/>
            </a:endParaRPr>
          </a:p>
        </p:txBody>
      </p:sp>
      <p:pic>
        <p:nvPicPr>
          <p:cNvPr id="5" name="Picture 4"/>
          <p:cNvPicPr>
            <a:picLocks noChangeAspect="1"/>
          </p:cNvPicPr>
          <p:nvPr/>
        </p:nvPicPr>
        <p:blipFill>
          <a:blip r:embed="rId2"/>
          <a:stretch>
            <a:fillRect/>
          </a:stretch>
        </p:blipFill>
        <p:spPr>
          <a:xfrm rot="18313352" flipH="1">
            <a:off x="1498006" y="1164147"/>
            <a:ext cx="1137780" cy="731054"/>
          </a:xfrm>
          <a:prstGeom prst="rect">
            <a:avLst/>
          </a:prstGeom>
        </p:spPr>
      </p:pic>
      <p:sp>
        <p:nvSpPr>
          <p:cNvPr id="7" name="Rounded Rectangle 6"/>
          <p:cNvSpPr/>
          <p:nvPr/>
        </p:nvSpPr>
        <p:spPr>
          <a:xfrm>
            <a:off x="2543511" y="496365"/>
            <a:ext cx="3722818"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543511" y="2743815"/>
            <a:ext cx="3722818"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543511" y="4927146"/>
            <a:ext cx="3722818" cy="157560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3"/>
          <p:cNvSpPr txBox="1"/>
          <p:nvPr/>
        </p:nvSpPr>
        <p:spPr>
          <a:xfrm>
            <a:off x="2584650" y="579814"/>
            <a:ext cx="227958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158A0C"/>
                </a:solidFill>
                <a:latin typeface="Times New Roman" panose="02020603050405020304" charset="0"/>
                <a:cs typeface="Times New Roman" panose="02020603050405020304" charset="0"/>
              </a:rPr>
              <a:t>SỰ KẾ THỪA VĂN MINH VĂN LANG – ÂU LẠC</a:t>
            </a:r>
            <a:endParaRPr kumimoji="0" lang="en-US" sz="2400" b="1" i="0" u="none" strike="noStrike" kern="1200" cap="none" spc="0" normalizeH="0" baseline="0" noProof="0" dirty="0">
              <a:ln>
                <a:noFill/>
              </a:ln>
              <a:solidFill>
                <a:srgbClr val="158A0C"/>
              </a:solidFill>
              <a:effectLst/>
              <a:uLnTx/>
              <a:uFillTx/>
              <a:latin typeface="Times New Roman" panose="02020603050405020304" charset="0"/>
              <a:cs typeface="Times New Roman" panose="02020603050405020304" charset="0"/>
            </a:endParaRPr>
          </a:p>
        </p:txBody>
      </p:sp>
      <p:pic>
        <p:nvPicPr>
          <p:cNvPr id="11" name="Picture 10"/>
          <p:cNvPicPr>
            <a:picLocks noChangeAspect="1"/>
          </p:cNvPicPr>
          <p:nvPr/>
        </p:nvPicPr>
        <p:blipFill>
          <a:blip r:embed="rId3"/>
          <a:stretch>
            <a:fillRect/>
          </a:stretch>
        </p:blipFill>
        <p:spPr>
          <a:xfrm>
            <a:off x="4876554" y="648944"/>
            <a:ext cx="1224250" cy="1270445"/>
          </a:xfrm>
          <a:prstGeom prst="rect">
            <a:avLst/>
          </a:prstGeom>
        </p:spPr>
      </p:pic>
      <p:sp>
        <p:nvSpPr>
          <p:cNvPr id="12" name="TextBox 33"/>
          <p:cNvSpPr txBox="1"/>
          <p:nvPr/>
        </p:nvSpPr>
        <p:spPr>
          <a:xfrm>
            <a:off x="2574801" y="2794864"/>
            <a:ext cx="227958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158A0C"/>
                </a:solidFill>
                <a:latin typeface="Times New Roman" panose="02020603050405020304" charset="0"/>
                <a:cs typeface="Times New Roman" panose="02020603050405020304" charset="0"/>
              </a:rPr>
              <a:t>DỰA TRÊN NỀN ĐỘC LẬP, TỰ CHỦ CỦA QG ĐẠI VIỆT</a:t>
            </a:r>
            <a:endParaRPr kumimoji="0" lang="en-US" sz="2400" b="1" i="0" u="none" strike="noStrike" kern="1200" cap="none" spc="0" normalizeH="0" baseline="0" noProof="0" dirty="0">
              <a:ln>
                <a:noFill/>
              </a:ln>
              <a:solidFill>
                <a:srgbClr val="158A0C"/>
              </a:solidFill>
              <a:effectLst/>
              <a:uLnTx/>
              <a:uFillTx/>
              <a:latin typeface="Times New Roman" panose="02020603050405020304" charset="0"/>
              <a:cs typeface="Times New Roman" panose="02020603050405020304" charset="0"/>
            </a:endParaRPr>
          </a:p>
        </p:txBody>
      </p:sp>
      <p:pic>
        <p:nvPicPr>
          <p:cNvPr id="13" name="Picture 12"/>
          <p:cNvPicPr>
            <a:picLocks noChangeAspect="1"/>
          </p:cNvPicPr>
          <p:nvPr/>
        </p:nvPicPr>
        <p:blipFill>
          <a:blip r:embed="rId4"/>
          <a:stretch>
            <a:fillRect/>
          </a:stretch>
        </p:blipFill>
        <p:spPr>
          <a:xfrm>
            <a:off x="4885678" y="2823882"/>
            <a:ext cx="1243947" cy="1264024"/>
          </a:xfrm>
          <a:prstGeom prst="rect">
            <a:avLst/>
          </a:prstGeom>
        </p:spPr>
      </p:pic>
      <p:sp>
        <p:nvSpPr>
          <p:cNvPr id="14" name="TextBox 33"/>
          <p:cNvSpPr txBox="1"/>
          <p:nvPr/>
        </p:nvSpPr>
        <p:spPr>
          <a:xfrm>
            <a:off x="2543511" y="5025422"/>
            <a:ext cx="2279587"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158A0C"/>
                </a:solidFill>
                <a:latin typeface="Times New Roman" panose="02020603050405020304" charset="0"/>
                <a:cs typeface="Times New Roman" panose="02020603050405020304" charset="0"/>
              </a:rPr>
              <a:t>TIẾP THU CÓ CHỌN LỌC VĂN MINH BÊN NGOÀI</a:t>
            </a:r>
            <a:endParaRPr kumimoji="0" lang="en-US" sz="2400" b="1" i="0" u="none" strike="noStrike" kern="1200" cap="none" spc="0" normalizeH="0" baseline="0" noProof="0" dirty="0">
              <a:ln>
                <a:noFill/>
              </a:ln>
              <a:solidFill>
                <a:srgbClr val="158A0C"/>
              </a:solidFill>
              <a:effectLst/>
              <a:uLnTx/>
              <a:uFillTx/>
              <a:latin typeface="Times New Roman" panose="02020603050405020304" charset="0"/>
              <a:cs typeface="Times New Roman" panose="02020603050405020304" charset="0"/>
            </a:endParaRPr>
          </a:p>
        </p:txBody>
      </p:sp>
      <p:pic>
        <p:nvPicPr>
          <p:cNvPr id="15" name="Picture 14"/>
          <p:cNvPicPr>
            <a:picLocks noChangeAspect="1"/>
          </p:cNvPicPr>
          <p:nvPr/>
        </p:nvPicPr>
        <p:blipFill>
          <a:blip r:embed="rId5"/>
          <a:stretch>
            <a:fillRect/>
          </a:stretch>
        </p:blipFill>
        <p:spPr>
          <a:xfrm>
            <a:off x="4657486" y="5151926"/>
            <a:ext cx="1443318" cy="1224320"/>
          </a:xfrm>
          <a:prstGeom prst="rect">
            <a:avLst/>
          </a:prstGeom>
        </p:spPr>
      </p:pic>
      <p:pic>
        <p:nvPicPr>
          <p:cNvPr id="16" name="Picture 15"/>
          <p:cNvPicPr>
            <a:picLocks noChangeAspect="1"/>
          </p:cNvPicPr>
          <p:nvPr/>
        </p:nvPicPr>
        <p:blipFill>
          <a:blip r:embed="rId2"/>
          <a:stretch>
            <a:fillRect/>
          </a:stretch>
        </p:blipFill>
        <p:spPr>
          <a:xfrm rot="3686247" flipH="1" flipV="1">
            <a:off x="1604619" y="5203932"/>
            <a:ext cx="892778" cy="706745"/>
          </a:xfrm>
          <a:prstGeom prst="rect">
            <a:avLst/>
          </a:prstGeom>
        </p:spPr>
      </p:pic>
      <p:pic>
        <p:nvPicPr>
          <p:cNvPr id="17" name="Picture 16"/>
          <p:cNvPicPr>
            <a:picLocks noChangeAspect="1"/>
          </p:cNvPicPr>
          <p:nvPr/>
        </p:nvPicPr>
        <p:blipFill>
          <a:blip r:embed="rId6"/>
          <a:stretch>
            <a:fillRect/>
          </a:stretch>
        </p:blipFill>
        <p:spPr>
          <a:xfrm rot="10800000">
            <a:off x="1712145" y="3324799"/>
            <a:ext cx="456866" cy="428654"/>
          </a:xfrm>
          <a:prstGeom prst="rect">
            <a:avLst/>
          </a:prstGeom>
        </p:spPr>
      </p:pic>
      <p:sp>
        <p:nvSpPr>
          <p:cNvPr id="18" name="Rounded Rectangle 17"/>
          <p:cNvSpPr/>
          <p:nvPr/>
        </p:nvSpPr>
        <p:spPr>
          <a:xfrm>
            <a:off x="6594723" y="496364"/>
            <a:ext cx="5373159" cy="1560777"/>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3"/>
          <p:cNvSpPr txBox="1"/>
          <p:nvPr/>
        </p:nvSpPr>
        <p:spPr>
          <a:xfrm>
            <a:off x="6734471" y="625124"/>
            <a:ext cx="3559599"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dirty="0" err="1">
                <a:solidFill>
                  <a:schemeClr val="accent6">
                    <a:lumMod val="50000"/>
                  </a:schemeClr>
                </a:solidFill>
                <a:latin typeface="Times New Roman" panose="02020603050405020304" charset="0"/>
                <a:cs typeface="Times New Roman" panose="02020603050405020304" charset="0"/>
              </a:rPr>
              <a:t>Văn</a:t>
            </a:r>
            <a:r>
              <a:rPr lang="en-US" sz="2200" dirty="0">
                <a:solidFill>
                  <a:schemeClr val="accent6">
                    <a:lumMod val="50000"/>
                  </a:schemeClr>
                </a:solidFill>
                <a:latin typeface="Times New Roman" panose="02020603050405020304" charset="0"/>
                <a:cs typeface="Times New Roman" panose="02020603050405020304" charset="0"/>
              </a:rPr>
              <a:t> minh </a:t>
            </a:r>
            <a:r>
              <a:rPr lang="en-US" sz="2200" dirty="0" err="1">
                <a:solidFill>
                  <a:schemeClr val="accent6">
                    <a:lumMod val="50000"/>
                  </a:schemeClr>
                </a:solidFill>
                <a:latin typeface="Times New Roman" panose="02020603050405020304" charset="0"/>
                <a:cs typeface="Times New Roman" panose="02020603050405020304" charset="0"/>
              </a:rPr>
              <a:t>Văn</a:t>
            </a:r>
            <a:r>
              <a:rPr lang="en-US" sz="2200" dirty="0">
                <a:solidFill>
                  <a:schemeClr val="accent6">
                    <a:lumMod val="50000"/>
                  </a:schemeClr>
                </a:solidFill>
                <a:latin typeface="Times New Roman" panose="02020603050405020304" charset="0"/>
                <a:cs typeface="Times New Roman" panose="02020603050405020304" charset="0"/>
              </a:rPr>
              <a:t> Lang  - </a:t>
            </a:r>
            <a:r>
              <a:rPr lang="en-US" sz="2200" dirty="0" err="1">
                <a:solidFill>
                  <a:schemeClr val="accent6">
                    <a:lumMod val="50000"/>
                  </a:schemeClr>
                </a:solidFill>
                <a:latin typeface="Times New Roman" panose="02020603050405020304" charset="0"/>
                <a:cs typeface="Times New Roman" panose="02020603050405020304" charset="0"/>
              </a:rPr>
              <a:t>Âu</a:t>
            </a:r>
            <a:r>
              <a:rPr lang="en-US" sz="2200" dirty="0">
                <a:solidFill>
                  <a:schemeClr val="accent6">
                    <a:lumMod val="50000"/>
                  </a:schemeClr>
                </a:solidFill>
                <a:latin typeface="Times New Roman" panose="02020603050405020304" charset="0"/>
                <a:cs typeface="Times New Roman" panose="02020603050405020304" charset="0"/>
              </a:rPr>
              <a:t> </a:t>
            </a:r>
            <a:r>
              <a:rPr lang="en-US" sz="2200" dirty="0" err="1">
                <a:solidFill>
                  <a:schemeClr val="accent6">
                    <a:lumMod val="50000"/>
                  </a:schemeClr>
                </a:solidFill>
                <a:latin typeface="Times New Roman" panose="02020603050405020304" charset="0"/>
                <a:cs typeface="Times New Roman" panose="02020603050405020304" charset="0"/>
              </a:rPr>
              <a:t>Lạc</a:t>
            </a:r>
            <a:endParaRPr kumimoji="0" lang="en-US" sz="2200" i="0" u="none" strike="noStrike" kern="1200" cap="none" spc="0" normalizeH="0" baseline="0" noProof="0" dirty="0">
              <a:ln>
                <a:noFill/>
              </a:ln>
              <a:solidFill>
                <a:schemeClr val="accent6">
                  <a:lumMod val="50000"/>
                </a:schemeClr>
              </a:solidFill>
              <a:effectLst/>
              <a:uLnTx/>
              <a:uFillTx/>
              <a:latin typeface="Times New Roman" panose="02020603050405020304" charset="0"/>
              <a:cs typeface="Times New Roman" panose="02020603050405020304" charset="0"/>
            </a:endParaRPr>
          </a:p>
        </p:txBody>
      </p:sp>
      <p:sp>
        <p:nvSpPr>
          <p:cNvPr id="20" name="TextBox 33"/>
          <p:cNvSpPr txBox="1"/>
          <p:nvPr/>
        </p:nvSpPr>
        <p:spPr>
          <a:xfrm>
            <a:off x="6429198" y="1626297"/>
            <a:ext cx="3559599" cy="33855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err="1">
                <a:solidFill>
                  <a:schemeClr val="accent6">
                    <a:lumMod val="50000"/>
                  </a:schemeClr>
                </a:solidFill>
                <a:latin typeface="Times New Roman" panose="02020603050405020304" charset="0"/>
                <a:cs typeface="Times New Roman" panose="02020603050405020304" charset="0"/>
              </a:rPr>
              <a:t>Văn</a:t>
            </a:r>
            <a:r>
              <a:rPr lang="en-US" sz="2200" dirty="0">
                <a:solidFill>
                  <a:schemeClr val="accent6">
                    <a:lumMod val="50000"/>
                  </a:schemeClr>
                </a:solidFill>
                <a:latin typeface="Times New Roman" panose="02020603050405020304" charset="0"/>
                <a:cs typeface="Times New Roman" panose="02020603050405020304" charset="0"/>
              </a:rPr>
              <a:t> minh </a:t>
            </a:r>
            <a:r>
              <a:rPr lang="en-US" sz="2200" dirty="0" err="1">
                <a:solidFill>
                  <a:schemeClr val="accent6">
                    <a:lumMod val="50000"/>
                  </a:schemeClr>
                </a:solidFill>
                <a:latin typeface="Times New Roman" panose="02020603050405020304" charset="0"/>
                <a:cs typeface="Times New Roman" panose="02020603050405020304" charset="0"/>
              </a:rPr>
              <a:t>Đại</a:t>
            </a:r>
            <a:r>
              <a:rPr lang="en-US" sz="2200" dirty="0">
                <a:solidFill>
                  <a:schemeClr val="accent6">
                    <a:lumMod val="50000"/>
                  </a:schemeClr>
                </a:solidFill>
                <a:latin typeface="Times New Roman" panose="02020603050405020304" charset="0"/>
                <a:cs typeface="Times New Roman" panose="02020603050405020304" charset="0"/>
              </a:rPr>
              <a:t> </a:t>
            </a:r>
            <a:r>
              <a:rPr lang="en-US" sz="2200" dirty="0" err="1">
                <a:solidFill>
                  <a:schemeClr val="accent6">
                    <a:lumMod val="50000"/>
                  </a:schemeClr>
                </a:solidFill>
                <a:latin typeface="Times New Roman" panose="02020603050405020304" charset="0"/>
                <a:cs typeface="Times New Roman" panose="02020603050405020304" charset="0"/>
              </a:rPr>
              <a:t>Việt</a:t>
            </a:r>
            <a:endParaRPr kumimoji="0" lang="en-US" sz="2200" i="0" u="none" strike="noStrike" kern="1200" cap="none" spc="0" normalizeH="0" baseline="0" noProof="0" dirty="0">
              <a:ln>
                <a:noFill/>
              </a:ln>
              <a:solidFill>
                <a:schemeClr val="accent6">
                  <a:lumMod val="50000"/>
                </a:schemeClr>
              </a:solidFill>
              <a:effectLst/>
              <a:uLnTx/>
              <a:uFillTx/>
              <a:latin typeface="Times New Roman" panose="02020603050405020304" charset="0"/>
              <a:cs typeface="Times New Roman" panose="02020603050405020304" charset="0"/>
            </a:endParaRPr>
          </a:p>
        </p:txBody>
      </p:sp>
      <p:sp>
        <p:nvSpPr>
          <p:cNvPr id="21" name="Down Arrow 20"/>
          <p:cNvSpPr/>
          <p:nvPr/>
        </p:nvSpPr>
        <p:spPr>
          <a:xfrm>
            <a:off x="8060103" y="1122305"/>
            <a:ext cx="221877" cy="465566"/>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33"/>
          <p:cNvSpPr txBox="1"/>
          <p:nvPr/>
        </p:nvSpPr>
        <p:spPr>
          <a:xfrm>
            <a:off x="6787499" y="1092844"/>
            <a:ext cx="1560956"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dirty="0" err="1">
                <a:solidFill>
                  <a:srgbClr val="C00000"/>
                </a:solidFill>
                <a:latin typeface="Times New Roman" panose="02020603050405020304" charset="0"/>
                <a:cs typeface="Times New Roman" panose="02020603050405020304" charset="0"/>
              </a:rPr>
              <a:t>Nguồn</a:t>
            </a:r>
            <a:r>
              <a:rPr lang="en-US" sz="2200" dirty="0">
                <a:solidFill>
                  <a:srgbClr val="C00000"/>
                </a:solidFill>
                <a:latin typeface="Times New Roman" panose="02020603050405020304" charset="0"/>
                <a:cs typeface="Times New Roman" panose="02020603050405020304" charset="0"/>
              </a:rPr>
              <a:t> </a:t>
            </a:r>
            <a:r>
              <a:rPr lang="en-US" sz="2200" dirty="0" err="1">
                <a:solidFill>
                  <a:srgbClr val="C00000"/>
                </a:solidFill>
                <a:latin typeface="Times New Roman" panose="02020603050405020304" charset="0"/>
                <a:cs typeface="Times New Roman" panose="02020603050405020304" charset="0"/>
              </a:rPr>
              <a:t>gốc</a:t>
            </a:r>
            <a:endParaRPr kumimoji="0" lang="en-US" sz="2200"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23" name="TextBox 33"/>
          <p:cNvSpPr txBox="1"/>
          <p:nvPr/>
        </p:nvSpPr>
        <p:spPr>
          <a:xfrm>
            <a:off x="8336566" y="1101140"/>
            <a:ext cx="2178112"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dirty="0" err="1">
                <a:solidFill>
                  <a:srgbClr val="C00000"/>
                </a:solidFill>
                <a:latin typeface="Times New Roman" panose="02020603050405020304" charset="0"/>
                <a:cs typeface="Times New Roman" panose="02020603050405020304" charset="0"/>
              </a:rPr>
              <a:t>Bảo</a:t>
            </a:r>
            <a:r>
              <a:rPr lang="en-US" sz="2200" dirty="0">
                <a:solidFill>
                  <a:srgbClr val="C00000"/>
                </a:solidFill>
                <a:latin typeface="Times New Roman" panose="02020603050405020304" charset="0"/>
                <a:cs typeface="Times New Roman" panose="02020603050405020304" charset="0"/>
              </a:rPr>
              <a:t> </a:t>
            </a:r>
            <a:r>
              <a:rPr lang="en-US" sz="2200" dirty="0" err="1">
                <a:solidFill>
                  <a:srgbClr val="C00000"/>
                </a:solidFill>
                <a:latin typeface="Times New Roman" panose="02020603050405020304" charset="0"/>
                <a:cs typeface="Times New Roman" panose="02020603050405020304" charset="0"/>
              </a:rPr>
              <a:t>tồn</a:t>
            </a:r>
            <a:r>
              <a:rPr lang="en-US" sz="2200" dirty="0">
                <a:solidFill>
                  <a:srgbClr val="C00000"/>
                </a:solidFill>
                <a:latin typeface="Times New Roman" panose="02020603050405020304" charset="0"/>
                <a:cs typeface="Times New Roman" panose="02020603050405020304" charset="0"/>
              </a:rPr>
              <a:t>, </a:t>
            </a:r>
            <a:r>
              <a:rPr lang="en-US" sz="2200" dirty="0" err="1">
                <a:solidFill>
                  <a:srgbClr val="C00000"/>
                </a:solidFill>
                <a:latin typeface="Times New Roman" panose="02020603050405020304" charset="0"/>
                <a:cs typeface="Times New Roman" panose="02020603050405020304" charset="0"/>
              </a:rPr>
              <a:t>phát</a:t>
            </a:r>
            <a:r>
              <a:rPr lang="en-US" sz="2200" dirty="0">
                <a:solidFill>
                  <a:srgbClr val="C00000"/>
                </a:solidFill>
                <a:latin typeface="Times New Roman" panose="02020603050405020304" charset="0"/>
                <a:cs typeface="Times New Roman" panose="02020603050405020304" charset="0"/>
              </a:rPr>
              <a:t> </a:t>
            </a:r>
            <a:r>
              <a:rPr lang="en-US" sz="2200" dirty="0" err="1">
                <a:solidFill>
                  <a:srgbClr val="C00000"/>
                </a:solidFill>
                <a:latin typeface="Times New Roman" panose="02020603050405020304" charset="0"/>
                <a:cs typeface="Times New Roman" panose="02020603050405020304" charset="0"/>
              </a:rPr>
              <a:t>triển</a:t>
            </a:r>
            <a:endParaRPr kumimoji="0" lang="en-US" sz="2200"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24" name="Rounded Rectangle 23"/>
          <p:cNvSpPr/>
          <p:nvPr/>
        </p:nvSpPr>
        <p:spPr>
          <a:xfrm>
            <a:off x="6594723" y="2250490"/>
            <a:ext cx="5373159" cy="206892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6787499" y="3094784"/>
            <a:ext cx="4830760" cy="0"/>
          </a:xfrm>
          <a:prstGeom prst="straightConnector1">
            <a:avLst/>
          </a:prstGeom>
          <a:ln w="38100">
            <a:solidFill>
              <a:srgbClr val="158A0C"/>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059704" y="3003176"/>
            <a:ext cx="107577" cy="20182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785893" y="2970438"/>
            <a:ext cx="107577" cy="20182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556751" y="2959403"/>
            <a:ext cx="107577" cy="20182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3"/>
          <p:cNvSpPr txBox="1"/>
          <p:nvPr/>
        </p:nvSpPr>
        <p:spPr>
          <a:xfrm>
            <a:off x="6850985" y="2556642"/>
            <a:ext cx="632591"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charset="0"/>
                <a:cs typeface="Times New Roman" panose="02020603050405020304" charset="0"/>
              </a:rPr>
              <a:t>905</a:t>
            </a:r>
            <a:endParaRPr kumimoji="0" lang="en-US" sz="2200"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sp>
        <p:nvSpPr>
          <p:cNvPr id="34" name="TextBox 33"/>
          <p:cNvSpPr txBox="1"/>
          <p:nvPr/>
        </p:nvSpPr>
        <p:spPr>
          <a:xfrm>
            <a:off x="7583762" y="2554404"/>
            <a:ext cx="632591"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dirty="0">
                <a:latin typeface="Times New Roman" panose="02020603050405020304" charset="0"/>
                <a:cs typeface="Times New Roman" panose="02020603050405020304" charset="0"/>
              </a:rPr>
              <a:t>938</a:t>
            </a:r>
            <a:endParaRPr kumimoji="0" lang="en-US" sz="2200"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sp>
        <p:nvSpPr>
          <p:cNvPr id="35" name="TextBox 34"/>
          <p:cNvSpPr txBox="1"/>
          <p:nvPr/>
        </p:nvSpPr>
        <p:spPr>
          <a:xfrm>
            <a:off x="8281980" y="2556642"/>
            <a:ext cx="632591"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noProof="0" dirty="0">
                <a:latin typeface="Times New Roman" panose="02020603050405020304" charset="0"/>
                <a:cs typeface="Times New Roman" panose="02020603050405020304" charset="0"/>
              </a:rPr>
              <a:t>1010</a:t>
            </a:r>
            <a:endParaRPr kumimoji="0" lang="en-US" sz="2200" i="0" u="none" strike="noStrike" kern="1200" cap="none" spc="0" normalizeH="0" baseline="0" noProof="0" dirty="0">
              <a:ln>
                <a:noFill/>
              </a:ln>
              <a:effectLst/>
              <a:uLnTx/>
              <a:uFillTx/>
              <a:latin typeface="Times New Roman" panose="02020603050405020304" charset="0"/>
              <a:cs typeface="Times New Roman" panose="02020603050405020304" charset="0"/>
            </a:endParaRPr>
          </a:p>
        </p:txBody>
      </p:sp>
      <p:sp>
        <p:nvSpPr>
          <p:cNvPr id="36" name="Rectangle 35"/>
          <p:cNvSpPr/>
          <p:nvPr/>
        </p:nvSpPr>
        <p:spPr>
          <a:xfrm>
            <a:off x="8281980" y="3199456"/>
            <a:ext cx="3474468" cy="1107996"/>
          </a:xfrm>
          <a:prstGeom prst="rect">
            <a:avLst/>
          </a:prstGeom>
        </p:spPr>
        <p:txBody>
          <a:bodyPr wrap="square">
            <a:spAutoFit/>
          </a:bodyPr>
          <a:lstStyle/>
          <a:p>
            <a:r>
              <a:rPr lang="en-US" sz="2200" dirty="0">
                <a:solidFill>
                  <a:schemeClr val="accent6">
                    <a:lumMod val="50000"/>
                  </a:schemeClr>
                </a:solidFill>
                <a:latin typeface="Times New Roman" panose="02020603050405020304" charset="0"/>
                <a:ea typeface="Calibri" panose="020F0502020204030204" pitchFamily="34" charset="0"/>
              </a:rPr>
              <a:t>=&gt; </a:t>
            </a:r>
            <a:r>
              <a:rPr lang="en-US" sz="2200" dirty="0" err="1">
                <a:solidFill>
                  <a:schemeClr val="accent6">
                    <a:lumMod val="50000"/>
                  </a:schemeClr>
                </a:solidFill>
                <a:latin typeface="Times New Roman" panose="02020603050405020304" charset="0"/>
                <a:ea typeface="Calibri" panose="020F0502020204030204" pitchFamily="34" charset="0"/>
              </a:rPr>
              <a:t>Độc</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lập</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tự</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chủ</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tạo</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điều</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kiện</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thuận</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lợi</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để</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xây</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dựng</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và</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phát</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triển</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văn</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hóa</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đặc</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sắc</a:t>
            </a:r>
            <a:endParaRPr lang="en-US" sz="2200" dirty="0">
              <a:solidFill>
                <a:schemeClr val="accent6">
                  <a:lumMod val="50000"/>
                </a:schemeClr>
              </a:solidFill>
            </a:endParaRPr>
          </a:p>
        </p:txBody>
      </p:sp>
      <p:sp>
        <p:nvSpPr>
          <p:cNvPr id="37" name="TextBox 36"/>
          <p:cNvSpPr txBox="1"/>
          <p:nvPr/>
        </p:nvSpPr>
        <p:spPr>
          <a:xfrm>
            <a:off x="6787499" y="3305916"/>
            <a:ext cx="641015"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200" noProof="0" dirty="0" err="1">
                <a:solidFill>
                  <a:srgbClr val="C00000"/>
                </a:solidFill>
                <a:latin typeface="Times New Roman" panose="02020603050405020304" charset="0"/>
                <a:cs typeface="Times New Roman" panose="02020603050405020304" charset="0"/>
              </a:rPr>
              <a:t>Khúc</a:t>
            </a:r>
            <a:endParaRPr kumimoji="0" lang="en-US" sz="2200"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38" name="TextBox 37"/>
          <p:cNvSpPr txBox="1"/>
          <p:nvPr/>
        </p:nvSpPr>
        <p:spPr>
          <a:xfrm>
            <a:off x="7599559" y="3310073"/>
            <a:ext cx="641015"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200"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Ngô</a:t>
            </a:r>
            <a:endParaRPr kumimoji="0" lang="en-US" sz="2200"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39" name="TextBox 38"/>
          <p:cNvSpPr txBox="1"/>
          <p:nvPr/>
        </p:nvSpPr>
        <p:spPr>
          <a:xfrm>
            <a:off x="9006333" y="2345259"/>
            <a:ext cx="2907973" cy="677108"/>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200" i="0" u="none" strike="noStrike" kern="1200" cap="none" spc="0" normalizeH="0" baseline="0" noProof="0" dirty="0" err="1">
                <a:ln>
                  <a:noFill/>
                </a:ln>
                <a:solidFill>
                  <a:srgbClr val="C00000"/>
                </a:solidFill>
                <a:effectLst/>
                <a:uLnTx/>
                <a:uFillTx/>
                <a:latin typeface="Times New Roman" panose="02020603050405020304" charset="0"/>
                <a:cs typeface="Times New Roman" panose="02020603050405020304" charset="0"/>
              </a:rPr>
              <a:t>Lý</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Công</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Uẩn</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lang="en-US" sz="2200" dirty="0">
                <a:solidFill>
                  <a:srgbClr val="C00000"/>
                </a:solidFill>
                <a:latin typeface="Times New Roman" panose="02020603050405020304" charset="0"/>
                <a:cs typeface="Times New Roman" panose="02020603050405020304" charset="0"/>
              </a:rPr>
              <a:t>d</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ời</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đô</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về</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rgbClr val="C00000"/>
                </a:solidFill>
                <a:effectLst/>
                <a:uLnTx/>
                <a:uFillTx/>
                <a:latin typeface="Times New Roman" panose="02020603050405020304" charset="0"/>
                <a:cs typeface="Times New Roman" panose="02020603050405020304" charset="0"/>
              </a:rPr>
              <a:t>Thăng</a:t>
            </a:r>
            <a:r>
              <a:rPr kumimoji="0" lang="en-US" sz="2200" i="0" u="none" strike="noStrike" kern="1200" cap="none" spc="0" normalizeH="0" noProof="0" dirty="0">
                <a:ln>
                  <a:noFill/>
                </a:ln>
                <a:solidFill>
                  <a:srgbClr val="C00000"/>
                </a:solidFill>
                <a:effectLst/>
                <a:uLnTx/>
                <a:uFillTx/>
                <a:latin typeface="Times New Roman" panose="02020603050405020304" charset="0"/>
                <a:cs typeface="Times New Roman" panose="02020603050405020304" charset="0"/>
              </a:rPr>
              <a:t> Long</a:t>
            </a:r>
            <a:endParaRPr kumimoji="0" lang="en-US" sz="2200" i="0" u="none" strike="noStrike" kern="120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40" name="Rounded Rectangle 39"/>
          <p:cNvSpPr/>
          <p:nvPr/>
        </p:nvSpPr>
        <p:spPr>
          <a:xfrm>
            <a:off x="6594722" y="4680483"/>
            <a:ext cx="5373159" cy="206892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góp phần làm phong phú văn minh Đại Việt</a:t>
            </a:r>
          </a:p>
        </p:txBody>
      </p:sp>
      <p:sp>
        <p:nvSpPr>
          <p:cNvPr id="41" name="TextBox 40"/>
          <p:cNvSpPr txBox="1"/>
          <p:nvPr/>
        </p:nvSpPr>
        <p:spPr>
          <a:xfrm>
            <a:off x="7082635" y="4848166"/>
            <a:ext cx="4831671" cy="338554"/>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200" i="0" u="none" strike="noStrike" kern="1200" cap="none" spc="0" normalizeH="0" baseline="0" noProof="0" dirty="0" err="1">
                <a:ln>
                  <a:noFill/>
                </a:ln>
                <a:solidFill>
                  <a:schemeClr val="accent6">
                    <a:lumMod val="50000"/>
                  </a:schemeClr>
                </a:solidFill>
                <a:effectLst/>
                <a:uLnTx/>
                <a:uFillTx/>
                <a:latin typeface="Times New Roman" panose="02020603050405020304" charset="0"/>
                <a:cs typeface="Times New Roman" panose="02020603050405020304" charset="0"/>
              </a:rPr>
              <a:t>Tiếp</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thu</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văn</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minh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Trung</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Hoa</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Ấn</a:t>
            </a:r>
            <a:r>
              <a:rPr kumimoji="0" lang="en-US" sz="2200" i="0" u="none" strike="noStrike" kern="1200" cap="none" spc="0" normalizeH="0" noProof="0" dirty="0">
                <a:ln>
                  <a:noFill/>
                </a:ln>
                <a:solidFill>
                  <a:schemeClr val="accent6">
                    <a:lumMod val="50000"/>
                  </a:schemeClr>
                </a:solidFill>
                <a:effectLst/>
                <a:uLnTx/>
                <a:uFillTx/>
                <a:latin typeface="Times New Roman" panose="02020603050405020304" charset="0"/>
                <a:cs typeface="Times New Roman" panose="02020603050405020304" charset="0"/>
              </a:rPr>
              <a:t> </a:t>
            </a:r>
            <a:r>
              <a:rPr kumimoji="0" lang="en-US" sz="2200" i="0" u="none" strike="noStrike" kern="1200" cap="none" spc="0" normalizeH="0" noProof="0" dirty="0" err="1">
                <a:ln>
                  <a:noFill/>
                </a:ln>
                <a:solidFill>
                  <a:schemeClr val="accent6">
                    <a:lumMod val="50000"/>
                  </a:schemeClr>
                </a:solidFill>
                <a:effectLst/>
                <a:uLnTx/>
                <a:uFillTx/>
                <a:latin typeface="Times New Roman" panose="02020603050405020304" charset="0"/>
                <a:cs typeface="Times New Roman" panose="02020603050405020304" charset="0"/>
              </a:rPr>
              <a:t>Độ</a:t>
            </a:r>
            <a:endParaRPr kumimoji="0" lang="en-US" sz="2200" i="0" u="none" strike="noStrike" kern="1200" cap="none" spc="0" normalizeH="0" baseline="0" noProof="0" dirty="0">
              <a:ln>
                <a:noFill/>
              </a:ln>
              <a:solidFill>
                <a:schemeClr val="accent6">
                  <a:lumMod val="50000"/>
                </a:schemeClr>
              </a:solidFill>
              <a:effectLst/>
              <a:uLnTx/>
              <a:uFillTx/>
              <a:latin typeface="Times New Roman" panose="02020603050405020304" charset="0"/>
              <a:cs typeface="Times New Roman" panose="02020603050405020304" charset="0"/>
            </a:endParaRPr>
          </a:p>
        </p:txBody>
      </p:sp>
      <p:sp>
        <p:nvSpPr>
          <p:cNvPr id="42" name="Rectangle 41"/>
          <p:cNvSpPr/>
          <p:nvPr/>
        </p:nvSpPr>
        <p:spPr>
          <a:xfrm>
            <a:off x="6721410" y="6160802"/>
            <a:ext cx="5192896" cy="430887"/>
          </a:xfrm>
          <a:prstGeom prst="rect">
            <a:avLst/>
          </a:prstGeom>
        </p:spPr>
        <p:txBody>
          <a:bodyPr wrap="none">
            <a:spAutoFit/>
          </a:bodyPr>
          <a:lstStyle/>
          <a:p>
            <a:r>
              <a:rPr lang="en-US" sz="2200" dirty="0" err="1">
                <a:solidFill>
                  <a:schemeClr val="accent6">
                    <a:lumMod val="50000"/>
                  </a:schemeClr>
                </a:solidFill>
                <a:latin typeface="Times New Roman" panose="02020603050405020304" charset="0"/>
                <a:ea typeface="Calibri" panose="020F0502020204030204" pitchFamily="34" charset="0"/>
              </a:rPr>
              <a:t>Góp</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phần</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làm</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phong</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phú</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văn</a:t>
            </a:r>
            <a:r>
              <a:rPr lang="en-US" sz="2200" dirty="0">
                <a:solidFill>
                  <a:schemeClr val="accent6">
                    <a:lumMod val="50000"/>
                  </a:schemeClr>
                </a:solidFill>
                <a:latin typeface="Times New Roman" panose="02020603050405020304" charset="0"/>
                <a:ea typeface="Calibri" panose="020F0502020204030204" pitchFamily="34" charset="0"/>
              </a:rPr>
              <a:t> minh </a:t>
            </a:r>
            <a:r>
              <a:rPr lang="en-US" sz="2200" dirty="0" err="1">
                <a:solidFill>
                  <a:schemeClr val="accent6">
                    <a:lumMod val="50000"/>
                  </a:schemeClr>
                </a:solidFill>
                <a:latin typeface="Times New Roman" panose="02020603050405020304" charset="0"/>
                <a:ea typeface="Calibri" panose="020F0502020204030204" pitchFamily="34" charset="0"/>
              </a:rPr>
              <a:t>Đại</a:t>
            </a:r>
            <a:r>
              <a:rPr lang="en-US" sz="2200" dirty="0">
                <a:solidFill>
                  <a:schemeClr val="accent6">
                    <a:lumMod val="50000"/>
                  </a:schemeClr>
                </a:solidFill>
                <a:latin typeface="Times New Roman" panose="02020603050405020304" charset="0"/>
                <a:ea typeface="Calibri" panose="020F0502020204030204" pitchFamily="34" charset="0"/>
              </a:rPr>
              <a:t> </a:t>
            </a:r>
            <a:r>
              <a:rPr lang="en-US" sz="2200" dirty="0" err="1">
                <a:solidFill>
                  <a:schemeClr val="accent6">
                    <a:lumMod val="50000"/>
                  </a:schemeClr>
                </a:solidFill>
                <a:latin typeface="Times New Roman" panose="02020603050405020304" charset="0"/>
                <a:ea typeface="Calibri" panose="020F0502020204030204" pitchFamily="34" charset="0"/>
              </a:rPr>
              <a:t>Việt</a:t>
            </a:r>
            <a:endParaRPr lang="en-US" sz="2200" dirty="0">
              <a:solidFill>
                <a:schemeClr val="accent6">
                  <a:lumMod val="50000"/>
                </a:schemeClr>
              </a:solidFill>
            </a:endParaRPr>
          </a:p>
        </p:txBody>
      </p:sp>
      <p:pic>
        <p:nvPicPr>
          <p:cNvPr id="1026" name="Picture 2" descr="8 nguyên tắc 'cấm kỵ trong ăn uống' của Khổng Tử - VnExpress Sức khỏ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7875" y="5266606"/>
            <a:ext cx="972011" cy="894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ật giáo là gì? Hiểu đúng về đạo Phật để tu tập đúng chánh phá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8552" y="5281928"/>
            <a:ext cx="924978" cy="87882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9"/>
          <a:stretch>
            <a:fillRect/>
          </a:stretch>
        </p:blipFill>
        <p:spPr>
          <a:xfrm>
            <a:off x="8719550" y="5266606"/>
            <a:ext cx="1172952" cy="884243"/>
          </a:xfrm>
          <a:prstGeom prst="rect">
            <a:avLst/>
          </a:prstGeom>
        </p:spPr>
      </p:pic>
      <p:pic>
        <p:nvPicPr>
          <p:cNvPr id="44" name="Picture 43"/>
          <p:cNvPicPr>
            <a:picLocks noChangeAspect="1"/>
          </p:cNvPicPr>
          <p:nvPr/>
        </p:nvPicPr>
        <p:blipFill>
          <a:blip r:embed="rId10"/>
          <a:stretch>
            <a:fillRect/>
          </a:stretch>
        </p:blipFill>
        <p:spPr>
          <a:xfrm>
            <a:off x="9954779" y="5333301"/>
            <a:ext cx="816315" cy="795650"/>
          </a:xfrm>
          <a:prstGeom prst="rect">
            <a:avLst/>
          </a:prstGeom>
        </p:spPr>
      </p:pic>
      <p:pic>
        <p:nvPicPr>
          <p:cNvPr id="45" name="Picture 44"/>
          <p:cNvPicPr>
            <a:picLocks noChangeAspect="1"/>
          </p:cNvPicPr>
          <p:nvPr/>
        </p:nvPicPr>
        <p:blipFill>
          <a:blip r:embed="rId11"/>
          <a:stretch>
            <a:fillRect/>
          </a:stretch>
        </p:blipFill>
        <p:spPr>
          <a:xfrm>
            <a:off x="10883589" y="5319556"/>
            <a:ext cx="971797" cy="809395"/>
          </a:xfrm>
          <a:prstGeom prst="rect">
            <a:avLst/>
          </a:prstGeom>
        </p:spPr>
      </p:pic>
      <p:pic>
        <p:nvPicPr>
          <p:cNvPr id="49" name="Picture 48"/>
          <p:cNvPicPr>
            <a:picLocks noChangeAspect="1"/>
          </p:cNvPicPr>
          <p:nvPr/>
        </p:nvPicPr>
        <p:blipFill>
          <a:blip r:embed="rId6"/>
          <a:stretch>
            <a:fillRect/>
          </a:stretch>
        </p:blipFill>
        <p:spPr>
          <a:xfrm rot="10800000">
            <a:off x="6259302" y="1165963"/>
            <a:ext cx="334623" cy="122515"/>
          </a:xfrm>
          <a:prstGeom prst="rect">
            <a:avLst/>
          </a:prstGeom>
        </p:spPr>
      </p:pic>
      <p:pic>
        <p:nvPicPr>
          <p:cNvPr id="50" name="Picture 49"/>
          <p:cNvPicPr>
            <a:picLocks noChangeAspect="1"/>
          </p:cNvPicPr>
          <p:nvPr/>
        </p:nvPicPr>
        <p:blipFill>
          <a:blip r:embed="rId6"/>
          <a:stretch>
            <a:fillRect/>
          </a:stretch>
        </p:blipFill>
        <p:spPr>
          <a:xfrm rot="10800000">
            <a:off x="6247742" y="3348630"/>
            <a:ext cx="334623" cy="122515"/>
          </a:xfrm>
          <a:prstGeom prst="rect">
            <a:avLst/>
          </a:prstGeom>
        </p:spPr>
      </p:pic>
      <p:pic>
        <p:nvPicPr>
          <p:cNvPr id="51" name="Picture 50"/>
          <p:cNvPicPr>
            <a:picLocks noChangeAspect="1"/>
          </p:cNvPicPr>
          <p:nvPr/>
        </p:nvPicPr>
        <p:blipFill>
          <a:blip r:embed="rId6"/>
          <a:stretch>
            <a:fillRect/>
          </a:stretch>
        </p:blipFill>
        <p:spPr>
          <a:xfrm rot="10800000">
            <a:off x="6280242" y="5580683"/>
            <a:ext cx="334623" cy="122515"/>
          </a:xfrm>
          <a:prstGeom prst="rect">
            <a:avLst/>
          </a:prstGeom>
        </p:spPr>
      </p:pic>
      <p:pic>
        <p:nvPicPr>
          <p:cNvPr id="2" name="Picture 1"/>
          <p:cNvPicPr>
            <a:picLocks noChangeAspect="1"/>
          </p:cNvPicPr>
          <p:nvPr/>
        </p:nvPicPr>
        <p:blipFill>
          <a:blip r:embed="rId12"/>
          <a:stretch>
            <a:fillRect/>
          </a:stretch>
        </p:blipFill>
        <p:spPr>
          <a:xfrm>
            <a:off x="10514678" y="622021"/>
            <a:ext cx="1356768" cy="1297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down)">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down)">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animEffect transition="in" filter="wipe(down)">
                                      <p:cBhvr>
                                        <p:cTn id="97" dur="500"/>
                                        <p:tgtEl>
                                          <p:spTgt spid="10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1028"/>
                                        </p:tgtEl>
                                        <p:attrNameLst>
                                          <p:attrName>style.visibility</p:attrName>
                                        </p:attrNameLst>
                                      </p:cBhvr>
                                      <p:to>
                                        <p:strVal val="visible"/>
                                      </p:to>
                                    </p:set>
                                    <p:animEffect transition="in" filter="wipe(down)">
                                      <p:cBhvr>
                                        <p:cTn id="102" dur="500"/>
                                        <p:tgtEl>
                                          <p:spTgt spid="102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wipe(down)">
                                      <p:cBhvr>
                                        <p:cTn id="107" dur="500"/>
                                        <p:tgtEl>
                                          <p:spTgt spid="43"/>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wipe(down)">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wipe(down)">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wipe(down)">
                                      <p:cBhvr>
                                        <p:cTn id="1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bldLvl="0" animBg="1"/>
      <p:bldP spid="22" grpId="0"/>
      <p:bldP spid="23" grpId="0"/>
      <p:bldP spid="29" grpId="0" bldLvl="0" animBg="1"/>
      <p:bldP spid="30" grpId="0" bldLvl="0" animBg="1"/>
      <p:bldP spid="31" grpId="0" bldLvl="0" animBg="1"/>
      <p:bldP spid="33" grpId="0"/>
      <p:bldP spid="34" grpId="0"/>
      <p:bldP spid="35" grpId="0"/>
      <p:bldP spid="36" grpId="0"/>
      <p:bldP spid="37" grpId="0"/>
      <p:bldP spid="38" grpId="0"/>
      <p:bldP spid="39"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5999" y="336883"/>
            <a:ext cx="5670885" cy="5534527"/>
          </a:xfrm>
          <a:prstGeom prst="ellipse">
            <a:avLst/>
          </a:prstGeom>
        </p:spPr>
      </p:pic>
      <p:sp>
        <p:nvSpPr>
          <p:cNvPr id="3" name="TextBox 2"/>
          <p:cNvSpPr txBox="1"/>
          <p:nvPr/>
        </p:nvSpPr>
        <p:spPr>
          <a:xfrm>
            <a:off x="1467851" y="1488319"/>
            <a:ext cx="4628147"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Trên</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cơ</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sở</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hình</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thành</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nền</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văn</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minh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Đại</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Việt</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Theo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em</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cơ</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sở</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nào</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là</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quan</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trọng</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nhất</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Vì</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4400" b="1" i="0" u="none" strike="noStrike" kern="120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sao</a:t>
            </a:r>
            <a:r>
              <a:rPr kumimoji="0" lang="en-US" sz="44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p>
        </p:txBody>
      </p:sp>
      <p:sp>
        <p:nvSpPr>
          <p:cNvPr id="4" name="Rectangle 3"/>
          <p:cNvSpPr/>
          <p:nvPr/>
        </p:nvSpPr>
        <p:spPr>
          <a:xfrm>
            <a:off x="1737112" y="336883"/>
            <a:ext cx="435888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charset="0"/>
                <a:ea typeface="+mn-ea"/>
                <a:cs typeface="Times New Roman" panose="02020603050405020304" charset="0"/>
              </a:rPr>
              <a:t>THẢO LUẬN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732" y="0"/>
            <a:ext cx="8877568" cy="1077218"/>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rPr>
              <a:t>Trên cơ sở hình thành nền văn minh Đại Việt. Theo em, cơ sở nào là quan trọng nhất? Vì sao? </a:t>
            </a:r>
          </a:p>
        </p:txBody>
      </p:sp>
      <p:grpSp>
        <p:nvGrpSpPr>
          <p:cNvPr id="13" name="Group 12"/>
          <p:cNvGrpSpPr/>
          <p:nvPr/>
        </p:nvGrpSpPr>
        <p:grpSpPr>
          <a:xfrm>
            <a:off x="973221" y="1500120"/>
            <a:ext cx="10799679" cy="1638360"/>
            <a:chOff x="973221" y="1500120"/>
            <a:chExt cx="10799679" cy="1638360"/>
          </a:xfrm>
        </p:grpSpPr>
        <p:sp>
          <p:nvSpPr>
            <p:cNvPr id="7" name="Rectangle 6"/>
            <p:cNvSpPr/>
            <p:nvPr/>
          </p:nvSpPr>
          <p:spPr>
            <a:xfrm>
              <a:off x="973221" y="2105280"/>
              <a:ext cx="10799679" cy="1033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Shape 7"/>
            <p:cNvSpPr/>
            <p:nvPr/>
          </p:nvSpPr>
          <p:spPr>
            <a:xfrm>
              <a:off x="1523732" y="1500120"/>
              <a:ext cx="9083308" cy="1210320"/>
            </a:xfrm>
            <a:custGeom>
              <a:avLst/>
              <a:gdLst>
                <a:gd name="connsiteX0" fmla="*/ 0 w 7707162"/>
                <a:gd name="connsiteY0" fmla="*/ 201724 h 1210320"/>
                <a:gd name="connsiteX1" fmla="*/ 201724 w 7707162"/>
                <a:gd name="connsiteY1" fmla="*/ 0 h 1210320"/>
                <a:gd name="connsiteX2" fmla="*/ 7505438 w 7707162"/>
                <a:gd name="connsiteY2" fmla="*/ 0 h 1210320"/>
                <a:gd name="connsiteX3" fmla="*/ 7707162 w 7707162"/>
                <a:gd name="connsiteY3" fmla="*/ 201724 h 1210320"/>
                <a:gd name="connsiteX4" fmla="*/ 7707162 w 7707162"/>
                <a:gd name="connsiteY4" fmla="*/ 1008596 h 1210320"/>
                <a:gd name="connsiteX5" fmla="*/ 7505438 w 7707162"/>
                <a:gd name="connsiteY5" fmla="*/ 1210320 h 1210320"/>
                <a:gd name="connsiteX6" fmla="*/ 201724 w 7707162"/>
                <a:gd name="connsiteY6" fmla="*/ 1210320 h 1210320"/>
                <a:gd name="connsiteX7" fmla="*/ 0 w 7707162"/>
                <a:gd name="connsiteY7" fmla="*/ 1008596 h 1210320"/>
                <a:gd name="connsiteX8" fmla="*/ 0 w 7707162"/>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7162" h="1210320">
                  <a:moveTo>
                    <a:pt x="0" y="201724"/>
                  </a:moveTo>
                  <a:cubicBezTo>
                    <a:pt x="0" y="90315"/>
                    <a:pt x="90315" y="0"/>
                    <a:pt x="201724" y="0"/>
                  </a:cubicBezTo>
                  <a:lnTo>
                    <a:pt x="7505438" y="0"/>
                  </a:lnTo>
                  <a:cubicBezTo>
                    <a:pt x="7616847" y="0"/>
                    <a:pt x="7707162" y="90315"/>
                    <a:pt x="7707162" y="201724"/>
                  </a:cubicBezTo>
                  <a:lnTo>
                    <a:pt x="7707162" y="1008596"/>
                  </a:lnTo>
                  <a:cubicBezTo>
                    <a:pt x="7707162" y="1120005"/>
                    <a:pt x="7616847" y="1210320"/>
                    <a:pt x="7505438"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50395" tIns="59083" rIns="350395" bIns="59083" numCol="1" spcCol="1270" anchor="ctr" anchorCtr="0">
              <a:noAutofit/>
            </a:bodyPr>
            <a:lstStyle/>
            <a:p>
              <a:pPr marL="0" marR="0" lvl="0" indent="0" algn="just" defTabSz="1822450" rtl="0" eaLnBrk="1" fontAlgn="auto" latinLnBrk="0" hangingPunct="1">
                <a:lnSpc>
                  <a:spcPct val="90000"/>
                </a:lnSpc>
                <a:spcBef>
                  <a:spcPct val="0"/>
                </a:spcBef>
                <a:spcAft>
                  <a:spcPct val="35000"/>
                </a:spcAft>
                <a:buClrTx/>
                <a:buSzTx/>
                <a:buFontTx/>
                <a:buNone/>
                <a:tabLst>
                  <a:tab pos="2803525" algn="l"/>
                </a:tabLst>
                <a:defRPr/>
              </a:pPr>
              <a:r>
                <a:rPr kumimoji="0" lang="en-US" sz="2800" b="0" i="0" u="none" strike="noStrike" kern="1200" cap="none" spc="0" normalizeH="0" baseline="0" noProof="0">
                  <a:ln>
                    <a:noFill/>
                  </a:ln>
                  <a:solidFill>
                    <a:srgbClr val="383838">
                      <a:lumMod val="50000"/>
                    </a:srgbClr>
                  </a:solidFill>
                  <a:effectLst/>
                  <a:uLnTx/>
                  <a:uFillTx/>
                  <a:latin typeface="Times New Roman" panose="02020603050405020304" charset="0"/>
                  <a:ea typeface="+mn-ea"/>
                  <a:cs typeface="Times New Roman" panose="02020603050405020304" charset="0"/>
                </a:rPr>
                <a:t>Có độc lập tự chủ thì mới có nhà nước. </a:t>
              </a:r>
            </a:p>
          </p:txBody>
        </p:sp>
      </p:grpSp>
      <p:grpSp>
        <p:nvGrpSpPr>
          <p:cNvPr id="14" name="Group 13"/>
          <p:cNvGrpSpPr/>
          <p:nvPr/>
        </p:nvGrpSpPr>
        <p:grpSpPr>
          <a:xfrm>
            <a:off x="973221" y="3359880"/>
            <a:ext cx="10799679" cy="1638360"/>
            <a:chOff x="973221" y="3359880"/>
            <a:chExt cx="10799679" cy="1638360"/>
          </a:xfrm>
        </p:grpSpPr>
        <p:sp>
          <p:nvSpPr>
            <p:cNvPr id="9" name="Rectangle 8"/>
            <p:cNvSpPr/>
            <p:nvPr/>
          </p:nvSpPr>
          <p:spPr>
            <a:xfrm>
              <a:off x="973221" y="3965040"/>
              <a:ext cx="10799679" cy="1033200"/>
            </a:xfrm>
            <a:prstGeom prst="rect">
              <a:avLst/>
            </a:prstGeom>
          </p:spPr>
          <p:style>
            <a:lnRef idx="2">
              <a:schemeClr val="accent5">
                <a:hueOff val="-2183716"/>
                <a:satOff val="-645"/>
                <a:lumOff val="-469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Shape 9"/>
            <p:cNvSpPr/>
            <p:nvPr/>
          </p:nvSpPr>
          <p:spPr>
            <a:xfrm>
              <a:off x="1523732" y="3359880"/>
              <a:ext cx="9083308" cy="1210320"/>
            </a:xfrm>
            <a:custGeom>
              <a:avLst/>
              <a:gdLst>
                <a:gd name="connsiteX0" fmla="*/ 0 w 7707162"/>
                <a:gd name="connsiteY0" fmla="*/ 201724 h 1210320"/>
                <a:gd name="connsiteX1" fmla="*/ 201724 w 7707162"/>
                <a:gd name="connsiteY1" fmla="*/ 0 h 1210320"/>
                <a:gd name="connsiteX2" fmla="*/ 7505438 w 7707162"/>
                <a:gd name="connsiteY2" fmla="*/ 0 h 1210320"/>
                <a:gd name="connsiteX3" fmla="*/ 7707162 w 7707162"/>
                <a:gd name="connsiteY3" fmla="*/ 201724 h 1210320"/>
                <a:gd name="connsiteX4" fmla="*/ 7707162 w 7707162"/>
                <a:gd name="connsiteY4" fmla="*/ 1008596 h 1210320"/>
                <a:gd name="connsiteX5" fmla="*/ 7505438 w 7707162"/>
                <a:gd name="connsiteY5" fmla="*/ 1210320 h 1210320"/>
                <a:gd name="connsiteX6" fmla="*/ 201724 w 7707162"/>
                <a:gd name="connsiteY6" fmla="*/ 1210320 h 1210320"/>
                <a:gd name="connsiteX7" fmla="*/ 0 w 7707162"/>
                <a:gd name="connsiteY7" fmla="*/ 1008596 h 1210320"/>
                <a:gd name="connsiteX8" fmla="*/ 0 w 7707162"/>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7162" h="1210320">
                  <a:moveTo>
                    <a:pt x="0" y="201724"/>
                  </a:moveTo>
                  <a:cubicBezTo>
                    <a:pt x="0" y="90315"/>
                    <a:pt x="90315" y="0"/>
                    <a:pt x="201724" y="0"/>
                  </a:cubicBezTo>
                  <a:lnTo>
                    <a:pt x="7505438" y="0"/>
                  </a:lnTo>
                  <a:cubicBezTo>
                    <a:pt x="7616847" y="0"/>
                    <a:pt x="7707162" y="90315"/>
                    <a:pt x="7707162" y="201724"/>
                  </a:cubicBezTo>
                  <a:lnTo>
                    <a:pt x="7707162" y="1008596"/>
                  </a:lnTo>
                  <a:cubicBezTo>
                    <a:pt x="7707162" y="1120005"/>
                    <a:pt x="7616847" y="1210320"/>
                    <a:pt x="7505438"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5">
                <a:hueOff val="-2183716"/>
                <a:satOff val="-645"/>
                <a:lumOff val="-4698"/>
                <a:alphaOff val="0"/>
              </a:schemeClr>
            </a:fillRef>
            <a:effectRef idx="0">
              <a:schemeClr val="accent5">
                <a:hueOff val="-2183716"/>
                <a:satOff val="-645"/>
                <a:lumOff val="-4698"/>
                <a:alphaOff val="0"/>
              </a:schemeClr>
            </a:effectRef>
            <a:fontRef idx="minor">
              <a:schemeClr val="lt1"/>
            </a:fontRef>
          </p:style>
          <p:txBody>
            <a:bodyPr spcFirstLastPara="0" vert="horz" wrap="square" lIns="350395" tIns="59083" rIns="350395" bIns="59083" numCol="1" spcCol="1270" anchor="ctr" anchorCtr="0">
              <a:noAutofit/>
            </a:bodyPr>
            <a:lstStyle/>
            <a:p>
              <a:pPr marL="0" marR="0" lvl="0" indent="0" algn="just" defTabSz="182245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a:ln>
                    <a:noFill/>
                  </a:ln>
                  <a:solidFill>
                    <a:srgbClr val="383838">
                      <a:lumMod val="50000"/>
                    </a:srgbClr>
                  </a:solidFill>
                  <a:effectLst/>
                  <a:uLnTx/>
                  <a:uFillTx/>
                  <a:latin typeface="Times New Roman" panose="02020603050405020304" charset="0"/>
                  <a:ea typeface="+mn-ea"/>
                  <a:cs typeface="Times New Roman" panose="02020603050405020304" charset="0"/>
                </a:rPr>
                <a:t>Nhà nước có những chính sách phát triển những thành tựu văn minh.</a:t>
              </a:r>
            </a:p>
          </p:txBody>
        </p:sp>
      </p:grpSp>
      <p:grpSp>
        <p:nvGrpSpPr>
          <p:cNvPr id="15" name="Group 14"/>
          <p:cNvGrpSpPr/>
          <p:nvPr/>
        </p:nvGrpSpPr>
        <p:grpSpPr>
          <a:xfrm>
            <a:off x="973221" y="5219640"/>
            <a:ext cx="10799679" cy="1638360"/>
            <a:chOff x="973221" y="5219640"/>
            <a:chExt cx="10799679" cy="1638360"/>
          </a:xfrm>
        </p:grpSpPr>
        <p:sp>
          <p:nvSpPr>
            <p:cNvPr id="11" name="Rectangle 10"/>
            <p:cNvSpPr/>
            <p:nvPr/>
          </p:nvSpPr>
          <p:spPr>
            <a:xfrm>
              <a:off x="973221" y="5824800"/>
              <a:ext cx="10799679" cy="1033200"/>
            </a:xfrm>
            <a:prstGeom prst="rect">
              <a:avLst/>
            </a:prstGeom>
          </p:spPr>
          <p:style>
            <a:lnRef idx="2">
              <a:schemeClr val="accent5">
                <a:hueOff val="-4367432"/>
                <a:satOff val="-1299"/>
                <a:lumOff val="-94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83838">
                    <a:hueOff val="0"/>
                    <a:satOff val="0"/>
                    <a:lumOff val="0"/>
                    <a:alphaOff val="0"/>
                  </a:srgbClr>
                </a:solidFill>
                <a:effectLst/>
                <a:uLnTx/>
                <a:uFillTx/>
                <a:latin typeface="Arial" panose="020B0604020202020204"/>
                <a:ea typeface="+mn-ea"/>
                <a:cs typeface="+mn-cs"/>
              </a:endParaRPr>
            </a:p>
          </p:txBody>
        </p:sp>
        <p:sp>
          <p:nvSpPr>
            <p:cNvPr id="12" name="Freeform: Shape 11"/>
            <p:cNvSpPr/>
            <p:nvPr/>
          </p:nvSpPr>
          <p:spPr>
            <a:xfrm>
              <a:off x="1523732" y="5219640"/>
              <a:ext cx="9083308" cy="1210320"/>
            </a:xfrm>
            <a:custGeom>
              <a:avLst/>
              <a:gdLst>
                <a:gd name="connsiteX0" fmla="*/ 0 w 7707162"/>
                <a:gd name="connsiteY0" fmla="*/ 201724 h 1210320"/>
                <a:gd name="connsiteX1" fmla="*/ 201724 w 7707162"/>
                <a:gd name="connsiteY1" fmla="*/ 0 h 1210320"/>
                <a:gd name="connsiteX2" fmla="*/ 7505438 w 7707162"/>
                <a:gd name="connsiteY2" fmla="*/ 0 h 1210320"/>
                <a:gd name="connsiteX3" fmla="*/ 7707162 w 7707162"/>
                <a:gd name="connsiteY3" fmla="*/ 201724 h 1210320"/>
                <a:gd name="connsiteX4" fmla="*/ 7707162 w 7707162"/>
                <a:gd name="connsiteY4" fmla="*/ 1008596 h 1210320"/>
                <a:gd name="connsiteX5" fmla="*/ 7505438 w 7707162"/>
                <a:gd name="connsiteY5" fmla="*/ 1210320 h 1210320"/>
                <a:gd name="connsiteX6" fmla="*/ 201724 w 7707162"/>
                <a:gd name="connsiteY6" fmla="*/ 1210320 h 1210320"/>
                <a:gd name="connsiteX7" fmla="*/ 0 w 7707162"/>
                <a:gd name="connsiteY7" fmla="*/ 1008596 h 1210320"/>
                <a:gd name="connsiteX8" fmla="*/ 0 w 7707162"/>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7162" h="1210320">
                  <a:moveTo>
                    <a:pt x="0" y="201724"/>
                  </a:moveTo>
                  <a:cubicBezTo>
                    <a:pt x="0" y="90315"/>
                    <a:pt x="90315" y="0"/>
                    <a:pt x="201724" y="0"/>
                  </a:cubicBezTo>
                  <a:lnTo>
                    <a:pt x="7505438" y="0"/>
                  </a:lnTo>
                  <a:cubicBezTo>
                    <a:pt x="7616847" y="0"/>
                    <a:pt x="7707162" y="90315"/>
                    <a:pt x="7707162" y="201724"/>
                  </a:cubicBezTo>
                  <a:lnTo>
                    <a:pt x="7707162" y="1008596"/>
                  </a:lnTo>
                  <a:cubicBezTo>
                    <a:pt x="7707162" y="1120005"/>
                    <a:pt x="7616847" y="1210320"/>
                    <a:pt x="7505438"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5">
                <a:hueOff val="-4367432"/>
                <a:satOff val="-1299"/>
                <a:lumOff val="-9404"/>
                <a:alphaOff val="0"/>
              </a:schemeClr>
            </a:fillRef>
            <a:effectRef idx="0">
              <a:schemeClr val="accent5">
                <a:hueOff val="-4367432"/>
                <a:satOff val="-1299"/>
                <a:lumOff val="-9404"/>
                <a:alphaOff val="0"/>
              </a:schemeClr>
            </a:effectRef>
            <a:fontRef idx="minor">
              <a:schemeClr val="lt1"/>
            </a:fontRef>
          </p:style>
          <p:txBody>
            <a:bodyPr spcFirstLastPara="0" vert="horz" wrap="square" lIns="350395" tIns="59083" rIns="350395" bIns="59083" numCol="1" spcCol="1270" anchor="ctr" anchorCtr="0">
              <a:noAutofit/>
            </a:bodyPr>
            <a:lstStyle/>
            <a:p>
              <a:pPr marL="0" marR="0" lvl="0" indent="0" algn="just" defTabSz="182245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Độc</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lập</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tự</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chủ</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tạo</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cơ</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sở</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tiếp</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thu</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văn</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hóa</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bên</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ngoài</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Kế</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thừa</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phát</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huy</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những</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thành</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tựu</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văn</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minh</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Văn Lang-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Âu</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 </a:t>
              </a:r>
              <a:r>
                <a:rPr kumimoji="0" lang="en-US" sz="2800" b="0" i="0" u="none" strike="noStrike" kern="1200" cap="none" spc="0" normalizeH="0" baseline="0" noProof="0" dirty="0" err="1">
                  <a:ln>
                    <a:noFill/>
                  </a:ln>
                  <a:solidFill>
                    <a:srgbClr val="383838">
                      <a:lumMod val="50000"/>
                    </a:srgbClr>
                  </a:solidFill>
                  <a:effectLst/>
                  <a:uLnTx/>
                  <a:uFillTx/>
                  <a:latin typeface="Times New Roman" panose="02020603050405020304" charset="0"/>
                  <a:ea typeface="+mn-ea"/>
                  <a:cs typeface="Times New Roman" panose="02020603050405020304" charset="0"/>
                </a:rPr>
                <a:t>Lạc</a:t>
              </a:r>
              <a:r>
                <a:rPr kumimoji="0" lang="en-US" sz="2800" b="0" i="0" u="none" strike="noStrike" kern="1200" cap="none" spc="0" normalizeH="0" baseline="0" noProof="0" dirty="0">
                  <a:ln>
                    <a:noFill/>
                  </a:ln>
                  <a:solidFill>
                    <a:srgbClr val="383838">
                      <a:lumMod val="50000"/>
                    </a:srgbClr>
                  </a:solidFill>
                  <a:effectLst/>
                  <a:uLnTx/>
                  <a:uFillTx/>
                  <a:latin typeface="Times New Roman" panose="02020603050405020304" charset="0"/>
                  <a:ea typeface="+mn-ea"/>
                  <a:cs typeface="Times New Roman" panose="02020603050405020304" charset="0"/>
                </a:rPr>
                <a:t>.</a:t>
              </a:r>
            </a:p>
          </p:txBody>
        </p:sp>
      </p:grpSp>
      <p:sp>
        <p:nvSpPr>
          <p:cNvPr id="16" name="TextBox 15"/>
          <p:cNvSpPr txBox="1"/>
          <p:nvPr/>
        </p:nvSpPr>
        <p:spPr>
          <a:xfrm>
            <a:off x="1626602" y="-5138"/>
            <a:ext cx="8877568" cy="1077218"/>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C</a:t>
            </a:r>
            <a:r>
              <a:rPr kumimoji="0" lang="vi-VN" sz="3200" b="1" i="0"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ơ sở hình thành văn minh Đại Việt dựa trên cơ sở nền độc lập, tự chủ</a:t>
            </a:r>
            <a:r>
              <a:rPr kumimoji="0" lang="en-US" sz="3200" b="1" i="0" u="none" strike="noStrike" kern="1200" cap="none" spc="0" normalizeH="0" baseline="0" noProof="0">
                <a:ln>
                  <a:noFill/>
                </a:ln>
                <a:solidFill>
                  <a:srgbClr val="C00000"/>
                </a:solidFill>
                <a:effectLst/>
                <a:uLnTx/>
                <a:uFillTx/>
                <a:latin typeface="Times New Roman" panose="02020603050405020304" charset="0"/>
                <a:ea typeface="+mn-ea"/>
                <a:cs typeface="Times New Roman" panose="02020603050405020304" charset="0"/>
              </a:rPr>
              <a:t> là quan trọng nhất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
            <a:ext cx="12192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BÀI </a:t>
            </a:r>
            <a:r>
              <a:rPr kumimoji="0" lang="en-US"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12</a:t>
            </a:r>
            <a:r>
              <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VĂN MINH ĐẠI VIỆT (T1)</a:t>
            </a:r>
            <a:endParaRPr kumimoji="0" lang="vi-VN" sz="40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 name="Rectangle 5"/>
          <p:cNvSpPr/>
          <p:nvPr/>
        </p:nvSpPr>
        <p:spPr>
          <a:xfrm>
            <a:off x="0" y="753606"/>
            <a:ext cx="7543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dirty="0">
                <a:solidFill>
                  <a:srgbClr val="0070C0"/>
                </a:solidFill>
                <a:latin typeface="Times New Roman" panose="02020603050405020304" charset="0"/>
                <a:cs typeface="Times New Roman" panose="02020603050405020304" charset="0"/>
              </a:rPr>
              <a:t>1.</a:t>
            </a:r>
            <a:r>
              <a:rPr kumimoji="0" lang="en-US"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vi-VN"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Khái niệm văn minh Đại Việt</a:t>
            </a:r>
          </a:p>
        </p:txBody>
      </p:sp>
      <p:sp>
        <p:nvSpPr>
          <p:cNvPr id="8" name="Rectangle 7"/>
          <p:cNvSpPr/>
          <p:nvPr/>
        </p:nvSpPr>
        <p:spPr>
          <a:xfrm>
            <a:off x="0" y="1313786"/>
            <a:ext cx="75438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1" dirty="0">
                <a:solidFill>
                  <a:srgbClr val="0070C0"/>
                </a:solidFill>
                <a:latin typeface="Times New Roman" panose="02020603050405020304" charset="0"/>
                <a:cs typeface="Times New Roman" panose="02020603050405020304" charset="0"/>
              </a:rPr>
              <a:t>2.</a:t>
            </a:r>
            <a:r>
              <a:rPr kumimoji="0" lang="vi-VN" sz="4000" b="1" i="0" u="none" strike="noStrike" kern="120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Cơ sở hình thành</a:t>
            </a:r>
          </a:p>
        </p:txBody>
      </p:sp>
      <p:sp>
        <p:nvSpPr>
          <p:cNvPr id="11" name="TextBox 10"/>
          <p:cNvSpPr txBox="1"/>
          <p:nvPr/>
        </p:nvSpPr>
        <p:spPr>
          <a:xfrm>
            <a:off x="0" y="1962962"/>
            <a:ext cx="1085248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D</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ựa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trên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sự</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kế</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thừa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văn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minh</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cổ</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trên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đất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nước</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Việt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Nam.</a:t>
            </a:r>
            <a:endParaRPr kumimoji="0" lang="en-US" sz="2000" b="0" i="0" u="none" strike="noStrike" kern="1200" cap="none" spc="0" normalizeH="0" baseline="0" noProof="0" dirty="0">
              <a:ln>
                <a:noFill/>
              </a:ln>
              <a:solidFill>
                <a:srgbClr val="FDFDFD">
                  <a:lumMod val="10000"/>
                </a:srgbClr>
              </a:solidFill>
              <a:effectLst/>
              <a:uLnTx/>
              <a:uFillTx/>
              <a:latin typeface="Arial" panose="020B0604020202020204"/>
              <a:ea typeface="+mn-ea"/>
              <a:cs typeface="+mn-cs"/>
            </a:endParaRPr>
          </a:p>
        </p:txBody>
      </p:sp>
      <p:sp>
        <p:nvSpPr>
          <p:cNvPr id="12" name="TextBox 11"/>
          <p:cNvSpPr txBox="1"/>
          <p:nvPr/>
        </p:nvSpPr>
        <p:spPr>
          <a:xfrm>
            <a:off x="-52034" y="2515783"/>
            <a:ext cx="101305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D</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ựa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vi-VN"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trên cơ sở nền độc lập, tự chủ</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của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quốc</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gia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Đại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Việt</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a:t>
            </a:r>
            <a:endParaRPr kumimoji="0" lang="en-US" sz="2000" b="0" i="0" u="none" strike="noStrike" kern="1200" cap="none" spc="0" normalizeH="0" baseline="0" noProof="0" dirty="0">
              <a:ln>
                <a:noFill/>
              </a:ln>
              <a:solidFill>
                <a:srgbClr val="FDFDFD">
                  <a:lumMod val="10000"/>
                </a:srgbClr>
              </a:solidFill>
              <a:effectLst/>
              <a:uLnTx/>
              <a:uFillTx/>
              <a:latin typeface="Arial" panose="020B0604020202020204"/>
              <a:ea typeface="+mn-ea"/>
              <a:cs typeface="+mn-cs"/>
            </a:endParaRPr>
          </a:p>
        </p:txBody>
      </p:sp>
      <p:sp>
        <p:nvSpPr>
          <p:cNvPr id="13" name="TextBox 12"/>
          <p:cNvSpPr txBox="1"/>
          <p:nvPr/>
        </p:nvSpPr>
        <p:spPr>
          <a:xfrm>
            <a:off x="-64879" y="3089552"/>
            <a:ext cx="1142882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D</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ựa</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en-US" sz="3200" b="0" i="0" u="none" strike="noStrike" kern="1200" cap="none" spc="0" normalizeH="0" baseline="0" noProof="0" dirty="0" err="1">
                <a:ln>
                  <a:noFill/>
                </a:ln>
                <a:solidFill>
                  <a:srgbClr val="FDFDFD">
                    <a:lumMod val="10000"/>
                  </a:srgbClr>
                </a:solidFill>
                <a:effectLst/>
                <a:uLnTx/>
                <a:uFillTx/>
                <a:latin typeface="Times New Roman" panose="02020603050405020304" charset="0"/>
                <a:ea typeface="+mn-ea"/>
                <a:cs typeface="Times New Roman" panose="02020603050405020304" charset="0"/>
              </a:rPr>
              <a:t>trên</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 </a:t>
            </a:r>
            <a:r>
              <a:rPr kumimoji="0" lang="vi-VN"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cơ sở tiếp thu tinh hoa có chọn lọc văn minh bên ngoài</a:t>
            </a:r>
            <a:r>
              <a:rPr kumimoji="0" lang="en-US" sz="3200" b="0" i="0" u="none" strike="noStrike" kern="1200" cap="none" spc="0" normalizeH="0" baseline="0" noProof="0" dirty="0">
                <a:ln>
                  <a:noFill/>
                </a:ln>
                <a:solidFill>
                  <a:srgbClr val="FDFDFD">
                    <a:lumMod val="10000"/>
                  </a:srgbClr>
                </a:solidFill>
                <a:effectLst/>
                <a:uLnTx/>
                <a:uFillTx/>
                <a:latin typeface="Times New Roman" panose="02020603050405020304" charset="0"/>
                <a:ea typeface="+mn-ea"/>
                <a:cs typeface="Times New Roman" panose="02020603050405020304" charset="0"/>
              </a:rPr>
              <a:t>.</a:t>
            </a:r>
            <a:endParaRPr kumimoji="0" lang="en-US" sz="2000" b="0" i="0" u="none" strike="noStrike" kern="1200" cap="none" spc="0" normalizeH="0" baseline="0" noProof="0" dirty="0">
              <a:ln>
                <a:noFill/>
              </a:ln>
              <a:solidFill>
                <a:srgbClr val="FDFDFD">
                  <a:lumMod val="10000"/>
                </a:srgbClr>
              </a:solidFill>
              <a:effectLst/>
              <a:uLnTx/>
              <a:uFillTx/>
              <a:latin typeface="Arial" panose="020B06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pic>
        <p:nvPicPr>
          <p:cNvPr id="2067" name="Google Shape;2067;p61"/>
          <p:cNvPicPr preferRelativeResize="0"/>
          <p:nvPr/>
        </p:nvPicPr>
        <p:blipFill rotWithShape="1">
          <a:blip r:embed="rId3"/>
          <a:srcRect l="14710" r="14703"/>
          <a:stretch>
            <a:fillRect/>
          </a:stretch>
        </p:blipFill>
        <p:spPr>
          <a:xfrm>
            <a:off x="1188433" y="1741600"/>
            <a:ext cx="4399600" cy="4354800"/>
          </a:xfrm>
          <a:prstGeom prst="ellipse">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82250"/>
            <a:ext cx="5850819" cy="3979417"/>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66;p61"/>
          <p:cNvSpPr txBox="1">
            <a:spLocks noGrp="1"/>
          </p:cNvSpPr>
          <p:nvPr>
            <p:ph type="title"/>
          </p:nvPr>
        </p:nvSpPr>
        <p:spPr>
          <a:xfrm>
            <a:off x="5084011" y="394993"/>
            <a:ext cx="7336588" cy="1820649"/>
          </a:xfrm>
          <a:prstGeom prst="rect">
            <a:avLst/>
          </a:prstGeom>
        </p:spPr>
        <p:txBody>
          <a:bodyPr spcFirstLastPara="1" wrap="square" lIns="121900" tIns="121900" rIns="121900" bIns="121900" anchor="t" anchorCtr="0">
            <a:noAutofit/>
          </a:bodyPr>
          <a:lstStyle/>
          <a:p>
            <a:r>
              <a:rPr lang="en-US" sz="10665">
                <a:solidFill>
                  <a:srgbClr val="0070C0"/>
                </a:solidFill>
                <a:latin typeface="Times New Roman" panose="02020603050405020304" charset="0"/>
                <a:cs typeface="Times New Roman" panose="02020603050405020304" charset="0"/>
              </a:rPr>
              <a:t>Luyện tập</a:t>
            </a:r>
            <a:endParaRPr sz="10665"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50000">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14:bounceEnd="50000">
                                          <p:cBhvr additive="base">
                                            <p:cTn id="7" dur="500" fill="hold"/>
                                            <p:tgtEl>
                                              <p:spTgt spid="206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06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500" fill="hold"/>
                                            <p:tgtEl>
                                              <p:spTgt spid="2067"/>
                                            </p:tgtEl>
                                            <p:attrNameLst>
                                              <p:attrName>ppt_x</p:attrName>
                                            </p:attrNameLst>
                                          </p:cBhvr>
                                          <p:tavLst>
                                            <p:tav tm="0">
                                              <p:val>
                                                <p:strVal val="1+#ppt_w/2"/>
                                              </p:val>
                                            </p:tav>
                                            <p:tav tm="100000">
                                              <p:val>
                                                <p:strVal val="#ppt_x"/>
                                              </p:val>
                                            </p:tav>
                                          </p:tavLst>
                                        </p:anim>
                                        <p:anim calcmode="lin" valueType="num">
                                          <p:cBhvr additive="base">
                                            <p:cTn id="8" dur="500" fill="hold"/>
                                            <p:tgtEl>
                                              <p:spTgt spid="206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p:cNvPicPr>
            <a:picLocks noChangeAspect="1"/>
          </p:cNvPicPr>
          <p:nvPr/>
        </p:nvPicPr>
        <p:blipFill>
          <a:blip r:embed="rId8"/>
          <a:stretch>
            <a:fillRect/>
          </a:stretch>
        </p:blipFill>
        <p:spPr>
          <a:xfrm>
            <a:off x="10800914" y="5007595"/>
            <a:ext cx="1189007" cy="1661113"/>
          </a:xfrm>
          <a:prstGeom prst="rect">
            <a:avLst/>
          </a:prstGeom>
        </p:spPr>
      </p:pic>
      <p:pic>
        <p:nvPicPr>
          <p:cNvPr id="9" name="Picture 8" descr="A insect on the ground&#10;&#10;Description automatically generated"/>
          <p:cNvPicPr>
            <a:picLocks noChangeAspect="1"/>
          </p:cNvPicPr>
          <p:nvPr/>
        </p:nvPicPr>
        <p:blipFill>
          <a:blip r:embed="rId9"/>
          <a:stretch>
            <a:fillRect/>
          </a:stretch>
        </p:blipFill>
        <p:spPr>
          <a:xfrm>
            <a:off x="9805480" y="907923"/>
            <a:ext cx="1078144" cy="1032861"/>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1"/>
          <a:stretch>
            <a:fillRect/>
          </a:stretch>
        </p:blipFill>
        <p:spPr>
          <a:xfrm>
            <a:off x="10635493" y="229753"/>
            <a:ext cx="1519851" cy="1519851"/>
          </a:xfrm>
          <a:prstGeom prst="rect">
            <a:avLst/>
          </a:prstGeom>
        </p:spPr>
      </p:pic>
      <p:sp>
        <p:nvSpPr>
          <p:cNvPr id="26" name="Rectangle 25"/>
          <p:cNvSpPr/>
          <p:nvPr/>
        </p:nvSpPr>
        <p:spPr>
          <a:xfrm>
            <a:off x="4348153" y="5189334"/>
            <a:ext cx="3865581" cy="523220"/>
          </a:xfrm>
          <a:prstGeom prst="rect">
            <a:avLst/>
          </a:prstGeom>
          <a:noFill/>
        </p:spPr>
        <p:txBody>
          <a:bodyPr wrap="square" lIns="91440" tIns="45720" rIns="91440" bIns="45720">
            <a:spAutoFit/>
          </a:bodyPr>
          <a:lstStyle/>
          <a:p>
            <a:r>
              <a:rPr lang="en-US" sz="2800" dirty="0" err="1">
                <a:solidFill>
                  <a:srgbClr val="C00000"/>
                </a:solidFill>
                <a:latin typeface="Times New Roman" panose="02020603050405020304" charset="0"/>
                <a:cs typeface="Times New Roman" panose="02020603050405020304" charset="0"/>
              </a:rPr>
              <a:t>Hoàng</a:t>
            </a:r>
            <a:r>
              <a:rPr lang="en-US" sz="2800" dirty="0">
                <a:solidFill>
                  <a:srgbClr val="C00000"/>
                </a:solidFill>
                <a:latin typeface="Times New Roman" panose="02020603050405020304" charset="0"/>
                <a:cs typeface="Times New Roman" panose="02020603050405020304" charset="0"/>
              </a:rPr>
              <a:t> </a:t>
            </a:r>
            <a:r>
              <a:rPr lang="en-US" sz="2800" dirty="0" err="1">
                <a:solidFill>
                  <a:srgbClr val="C00000"/>
                </a:solidFill>
                <a:latin typeface="Times New Roman" panose="02020603050405020304" charset="0"/>
                <a:cs typeface="Times New Roman" panose="02020603050405020304" charset="0"/>
              </a:rPr>
              <a:t>thành</a:t>
            </a:r>
            <a:r>
              <a:rPr lang="en-US" sz="2800" dirty="0">
                <a:solidFill>
                  <a:srgbClr val="C00000"/>
                </a:solidFill>
                <a:latin typeface="Times New Roman" panose="02020603050405020304" charset="0"/>
                <a:cs typeface="Times New Roman" panose="02020603050405020304" charset="0"/>
              </a:rPr>
              <a:t> </a:t>
            </a:r>
            <a:r>
              <a:rPr lang="en-US" sz="2800" dirty="0" err="1">
                <a:solidFill>
                  <a:srgbClr val="C00000"/>
                </a:solidFill>
                <a:latin typeface="Times New Roman" panose="02020603050405020304" charset="0"/>
                <a:cs typeface="Times New Roman" panose="02020603050405020304" charset="0"/>
              </a:rPr>
              <a:t>Thăng</a:t>
            </a:r>
            <a:r>
              <a:rPr lang="en-US" sz="2800" dirty="0">
                <a:solidFill>
                  <a:srgbClr val="C00000"/>
                </a:solidFill>
                <a:latin typeface="Times New Roman" panose="02020603050405020304" charset="0"/>
                <a:cs typeface="Times New Roman" panose="02020603050405020304" charset="0"/>
              </a:rPr>
              <a:t> Long</a:t>
            </a: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583121" y="359569"/>
            <a:ext cx="7426411" cy="553357"/>
          </a:xfrm>
          <a:prstGeom prst="rect">
            <a:avLst/>
          </a:prstGeom>
        </p:spPr>
        <p:txBody>
          <a:bodyPr wrap="square">
            <a:spAutoFit/>
          </a:bodyPr>
          <a:lstStyle/>
          <a:p>
            <a:pPr algn="just">
              <a:lnSpc>
                <a:spcPct val="107000"/>
              </a:lnSpc>
              <a:spcBef>
                <a:spcPts val="100"/>
              </a:spcBef>
              <a:spcAft>
                <a:spcPts val="100"/>
              </a:spcAft>
            </a:pPr>
            <a:r>
              <a:rPr lang="en-US" sz="2800" b="1" dirty="0" err="1">
                <a:solidFill>
                  <a:srgbClr val="002060"/>
                </a:solidFill>
                <a:latin typeface="Times New Roman" panose="02020603050405020304" charset="0"/>
                <a:ea typeface="Calibri" panose="020F0502020204030204" pitchFamily="34" charset="0"/>
                <a:cs typeface="Times New Roman" panose="02020603050405020304" charset="0"/>
              </a:rPr>
              <a:t>Hình</a:t>
            </a:r>
            <a:r>
              <a:rPr lang="en-US" sz="2800" b="1" dirty="0">
                <a:solidFill>
                  <a:srgbClr val="002060"/>
                </a:solidFill>
                <a:latin typeface="Times New Roman" panose="02020603050405020304" charset="0"/>
                <a:ea typeface="Calibri" panose="020F0502020204030204" pitchFamily="34" charset="0"/>
                <a:cs typeface="Times New Roman" panose="02020603050405020304" charset="0"/>
              </a:rPr>
              <a:t> 1. </a:t>
            </a:r>
            <a:r>
              <a:rPr lang="en-US" sz="2800" dirty="0" err="1">
                <a:solidFill>
                  <a:srgbClr val="002060"/>
                </a:solidFill>
                <a:latin typeface="Times New Roman" panose="02020603050405020304" charset="0"/>
                <a:ea typeface="Calibri" panose="020F0502020204030204" pitchFamily="34" charset="0"/>
                <a:cs typeface="Times New Roman" panose="02020603050405020304" charset="0"/>
              </a:rPr>
              <a:t>Đây</a:t>
            </a:r>
            <a:r>
              <a:rPr lang="en-US" sz="2800" dirty="0">
                <a:solidFill>
                  <a:srgbClr val="002060"/>
                </a:solidFill>
                <a:latin typeface="Times New Roman" panose="02020603050405020304" charset="0"/>
                <a:ea typeface="Calibri" panose="020F0502020204030204" pitchFamily="34" charset="0"/>
                <a:cs typeface="Times New Roman" panose="02020603050405020304" charset="0"/>
              </a:rPr>
              <a:t> </a:t>
            </a:r>
            <a:r>
              <a:rPr lang="en-US" sz="2800" dirty="0" err="1">
                <a:solidFill>
                  <a:srgbClr val="002060"/>
                </a:solidFill>
                <a:latin typeface="Times New Roman" panose="02020603050405020304" charset="0"/>
                <a:ea typeface="Calibri" panose="020F0502020204030204" pitchFamily="34" charset="0"/>
                <a:cs typeface="Times New Roman" panose="02020603050405020304" charset="0"/>
              </a:rPr>
              <a:t>là</a:t>
            </a:r>
            <a:r>
              <a:rPr lang="en-US" sz="2800" dirty="0">
                <a:solidFill>
                  <a:srgbClr val="002060"/>
                </a:solidFill>
                <a:latin typeface="Times New Roman" panose="02020603050405020304" charset="0"/>
                <a:ea typeface="Calibri" panose="020F0502020204030204" pitchFamily="34" charset="0"/>
                <a:cs typeface="Times New Roman" panose="02020603050405020304" charset="0"/>
              </a:rPr>
              <a:t> </a:t>
            </a:r>
            <a:r>
              <a:rPr lang="en-US" sz="2800" dirty="0" err="1">
                <a:solidFill>
                  <a:srgbClr val="002060"/>
                </a:solidFill>
                <a:latin typeface="Times New Roman" panose="02020603050405020304" charset="0"/>
                <a:ea typeface="Calibri" panose="020F0502020204030204" pitchFamily="34" charset="0"/>
                <a:cs typeface="Times New Roman" panose="02020603050405020304" charset="0"/>
              </a:rPr>
              <a:t>khu</a:t>
            </a:r>
            <a:r>
              <a:rPr lang="en-US" sz="2800" dirty="0">
                <a:solidFill>
                  <a:srgbClr val="002060"/>
                </a:solidFill>
                <a:latin typeface="Times New Roman" panose="02020603050405020304" charset="0"/>
                <a:ea typeface="Calibri" panose="020F0502020204030204" pitchFamily="34" charset="0"/>
                <a:cs typeface="Times New Roman" panose="02020603050405020304" charset="0"/>
              </a:rPr>
              <a:t> di </a:t>
            </a:r>
            <a:r>
              <a:rPr lang="en-US" sz="2800" dirty="0" err="1">
                <a:solidFill>
                  <a:srgbClr val="002060"/>
                </a:solidFill>
                <a:latin typeface="Times New Roman" panose="02020603050405020304" charset="0"/>
                <a:ea typeface="Calibri" panose="020F0502020204030204" pitchFamily="34" charset="0"/>
                <a:cs typeface="Times New Roman" panose="02020603050405020304" charset="0"/>
              </a:rPr>
              <a:t>tích</a:t>
            </a:r>
            <a:r>
              <a:rPr lang="en-US" sz="2800" dirty="0">
                <a:solidFill>
                  <a:srgbClr val="002060"/>
                </a:solidFill>
                <a:latin typeface="Times New Roman" panose="02020603050405020304" charset="0"/>
                <a:ea typeface="Calibri" panose="020F0502020204030204" pitchFamily="34" charset="0"/>
                <a:cs typeface="Times New Roman" panose="02020603050405020304" charset="0"/>
              </a:rPr>
              <a:t> </a:t>
            </a:r>
            <a:r>
              <a:rPr lang="en-US" sz="2800" dirty="0" err="1">
                <a:solidFill>
                  <a:srgbClr val="002060"/>
                </a:solidFill>
                <a:latin typeface="Times New Roman" panose="02020603050405020304" charset="0"/>
                <a:ea typeface="Calibri" panose="020F0502020204030204" pitchFamily="34" charset="0"/>
                <a:cs typeface="Times New Roman" panose="02020603050405020304" charset="0"/>
              </a:rPr>
              <a:t>nào</a:t>
            </a:r>
            <a:r>
              <a:rPr lang="en-US" sz="2800" dirty="0">
                <a:solidFill>
                  <a:srgbClr val="002060"/>
                </a:solidFill>
                <a:latin typeface="Times New Roman" panose="02020603050405020304" charset="0"/>
                <a:ea typeface="Calibri" panose="020F0502020204030204" pitchFamily="34" charset="0"/>
                <a:cs typeface="Times New Roman" panose="02020603050405020304" charset="0"/>
              </a:rPr>
              <a:t>?</a:t>
            </a:r>
            <a:endParaRPr lang="en-US" sz="2400" dirty="0">
              <a:solidFill>
                <a:srgbClr val="002060"/>
              </a:solidFill>
              <a:effectLst/>
              <a:latin typeface="Times New Roman" panose="02020603050405020304" charset="0"/>
              <a:ea typeface="Calibri" panose="020F0502020204030204" pitchFamily="34" charset="0"/>
              <a:cs typeface="Times New Roman" panose="02020603050405020304" charset="0"/>
            </a:endParaRP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11" name="Picture 10"/>
          <p:cNvPicPr>
            <a:picLocks noChangeAspect="1"/>
          </p:cNvPicPr>
          <p:nvPr/>
        </p:nvPicPr>
        <p:blipFill>
          <a:blip r:embed="rId14"/>
          <a:stretch>
            <a:fillRect/>
          </a:stretch>
        </p:blipFill>
        <p:spPr>
          <a:xfrm>
            <a:off x="2417693" y="1104514"/>
            <a:ext cx="7074441" cy="3903081"/>
          </a:xfrm>
          <a:prstGeom prst="rect">
            <a:avLst/>
          </a:prstGeom>
        </p:spPr>
      </p:pic>
      <p:sp>
        <p:nvSpPr>
          <p:cNvPr id="4" name="Rectangle 3"/>
          <p:cNvSpPr/>
          <p:nvPr/>
        </p:nvSpPr>
        <p:spPr>
          <a:xfrm>
            <a:off x="2215244" y="5826831"/>
            <a:ext cx="8005920" cy="907749"/>
          </a:xfrm>
          <a:prstGeom prst="rect">
            <a:avLst/>
          </a:prstGeom>
        </p:spPr>
        <p:txBody>
          <a:bodyPr wrap="square">
            <a:spAutoFit/>
          </a:bodyPr>
          <a:lstStyle/>
          <a:p>
            <a:pPr algn="ctr">
              <a:lnSpc>
                <a:spcPct val="115000"/>
              </a:lnSpc>
              <a:spcBef>
                <a:spcPts val="100"/>
              </a:spcBef>
              <a:spcAft>
                <a:spcPts val="0"/>
              </a:spcAft>
            </a:pPr>
            <a:r>
              <a:rPr lang="en-US" sz="2400" dirty="0">
                <a:latin typeface="Times New Roman" panose="02020603050405020304" charset="0"/>
                <a:ea typeface="Calibri" panose="020F0502020204030204" pitchFamily="34" charset="0"/>
                <a:cs typeface="Times New Roman" panose="02020603050405020304" charset="0"/>
              </a:rPr>
              <a:t>(Di </a:t>
            </a:r>
            <a:r>
              <a:rPr lang="en-US" sz="2400" dirty="0" err="1">
                <a:latin typeface="Times New Roman" panose="02020603050405020304" charset="0"/>
                <a:ea typeface="Calibri" panose="020F0502020204030204" pitchFamily="34" charset="0"/>
                <a:cs typeface="Times New Roman" panose="02020603050405020304" charset="0"/>
              </a:rPr>
              <a:t>tích</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Đoan</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Môn</a:t>
            </a:r>
            <a:r>
              <a:rPr lang="en-US" sz="2400" dirty="0">
                <a:latin typeface="Times New Roman" panose="02020603050405020304" charset="0"/>
                <a:ea typeface="Calibri" panose="020F0502020204030204" pitchFamily="34" charset="0"/>
                <a:cs typeface="Times New Roman" panose="02020603050405020304" charset="0"/>
              </a:rPr>
              <a:t> – </a:t>
            </a:r>
            <a:r>
              <a:rPr lang="en-US" sz="2400" dirty="0" err="1">
                <a:latin typeface="Times New Roman" panose="02020603050405020304" charset="0"/>
                <a:ea typeface="Calibri" panose="020F0502020204030204" pitchFamily="34" charset="0"/>
                <a:cs typeface="Times New Roman" panose="02020603050405020304" charset="0"/>
              </a:rPr>
              <a:t>cổng</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phía</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nam</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hoàng</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thành</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Thăng</a:t>
            </a:r>
            <a:r>
              <a:rPr lang="en-US" sz="2400" dirty="0">
                <a:latin typeface="Times New Roman" panose="02020603050405020304" charset="0"/>
                <a:ea typeface="Calibri" panose="020F0502020204030204" pitchFamily="34" charset="0"/>
                <a:cs typeface="Times New Roman" panose="02020603050405020304" charset="0"/>
              </a:rPr>
              <a:t> Long. </a:t>
            </a:r>
            <a:r>
              <a:rPr lang="en-US" sz="2400" dirty="0" err="1">
                <a:latin typeface="Times New Roman" panose="02020603050405020304" charset="0"/>
                <a:ea typeface="Calibri" panose="020F0502020204030204" pitchFamily="34" charset="0"/>
                <a:cs typeface="Times New Roman" panose="02020603050405020304" charset="0"/>
              </a:rPr>
              <a:t>Đây</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là</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thành</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tựu</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văn</a:t>
            </a:r>
            <a:r>
              <a:rPr lang="en-US" sz="2400" dirty="0">
                <a:latin typeface="Times New Roman" panose="02020603050405020304" charset="0"/>
                <a:ea typeface="Calibri" panose="020F0502020204030204" pitchFamily="34" charset="0"/>
                <a:cs typeface="Times New Roman" panose="02020603050405020304" charset="0"/>
              </a:rPr>
              <a:t> minh </a:t>
            </a:r>
            <a:r>
              <a:rPr lang="en-US" sz="2400" dirty="0" err="1">
                <a:latin typeface="Times New Roman" panose="02020603050405020304" charset="0"/>
                <a:ea typeface="Calibri" panose="020F0502020204030204" pitchFamily="34" charset="0"/>
                <a:cs typeface="Times New Roman" panose="02020603050405020304" charset="0"/>
              </a:rPr>
              <a:t>Đại</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Việt</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thế</a:t>
            </a:r>
            <a:r>
              <a:rPr lang="en-US" sz="2400" dirty="0">
                <a:latin typeface="Times New Roman" panose="02020603050405020304" charset="0"/>
                <a:ea typeface="Calibri" panose="020F0502020204030204" pitchFamily="34" charset="0"/>
                <a:cs typeface="Times New Roman" panose="02020603050405020304" charset="0"/>
              </a:rPr>
              <a:t> </a:t>
            </a:r>
            <a:r>
              <a:rPr lang="en-US" sz="2400" dirty="0" err="1">
                <a:latin typeface="Times New Roman" panose="02020603050405020304" charset="0"/>
                <a:ea typeface="Calibri" panose="020F0502020204030204" pitchFamily="34" charset="0"/>
                <a:cs typeface="Times New Roman" panose="02020603050405020304" charset="0"/>
              </a:rPr>
              <a:t>kỉ</a:t>
            </a:r>
            <a:r>
              <a:rPr lang="en-US" sz="2400" dirty="0">
                <a:latin typeface="Times New Roman" panose="02020603050405020304" charset="0"/>
                <a:ea typeface="Calibri" panose="020F0502020204030204" pitchFamily="34" charset="0"/>
                <a:cs typeface="Times New Roman" panose="02020603050405020304" charset="0"/>
              </a:rPr>
              <a:t> XI - XV)</a:t>
            </a:r>
            <a:endParaRPr lang="en-US" sz="2000" dirty="0">
              <a:effectLst/>
              <a:latin typeface="Times New Roman" panose="02020603050405020304" charset="0"/>
              <a:ea typeface="Calibri" panose="020F0502020204030204" pitchFamily="3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
          <p:cNvGrpSpPr/>
          <p:nvPr/>
        </p:nvGrpSpPr>
        <p:grpSpPr>
          <a:xfrm>
            <a:off x="0" y="6096000"/>
            <a:ext cx="12192000" cy="765125"/>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txBody>
            <a:bodyPr/>
            <a:lstStyle/>
            <a:p>
              <a:endParaRPr lang="en-US"/>
            </a:p>
          </p:txBody>
        </p:sp>
      </p:grpSp>
      <p:pic>
        <p:nvPicPr>
          <p:cNvPr id="3" name="Picture 2"/>
          <p:cNvPicPr>
            <a:picLocks noChangeAspect="1"/>
          </p:cNvPicPr>
          <p:nvPr/>
        </p:nvPicPr>
        <p:blipFill>
          <a:blip r:embed="rId2"/>
          <a:stretch>
            <a:fillRect/>
          </a:stretch>
        </p:blipFill>
        <p:spPr>
          <a:xfrm>
            <a:off x="9627327" y="185620"/>
            <a:ext cx="2233748" cy="2190102"/>
          </a:xfrm>
          <a:prstGeom prst="rect">
            <a:avLst/>
          </a:prstGeom>
        </p:spPr>
      </p:pic>
      <p:sp>
        <p:nvSpPr>
          <p:cNvPr id="11" name="TextBox 10"/>
          <p:cNvSpPr txBox="1"/>
          <p:nvPr/>
        </p:nvSpPr>
        <p:spPr>
          <a:xfrm>
            <a:off x="557724" y="542007"/>
            <a:ext cx="8934994"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chemeClr val="accent5">
                    <a:lumMod val="50000"/>
                  </a:schemeClr>
                </a:solidFill>
                <a:latin typeface="Times New Roman" panose="02020603050405020304" charset="0"/>
                <a:ea typeface="#9Slide02 Tieu de rat dai 01" panose="02000000000000000000" pitchFamily="2" charset="0"/>
                <a:cs typeface="Times New Roman" panose="02020603050405020304" charset="0"/>
              </a:rPr>
              <a:t>BÀI 12</a:t>
            </a: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chemeClr val="accent5">
                    <a:lumMod val="50000"/>
                  </a:schemeClr>
                </a:solidFill>
                <a:latin typeface="Times New Roman" panose="02020603050405020304" charset="0"/>
                <a:ea typeface="#9Slide02 Tieu de rat dai 01" panose="02000000000000000000" pitchFamily="2" charset="0"/>
                <a:cs typeface="Times New Roman" panose="02020603050405020304" charset="0"/>
              </a:rPr>
              <a:t> CƠ SỞ HÌNH THÀNH VÀ QUÁ TRÌNH PHÁT TRIỂN CỦA VĂN MINH ĐẠI VIỆT</a:t>
            </a:r>
            <a:endParaRPr kumimoji="0" lang="en-US" sz="3200" b="1" i="0" u="none" strike="noStrike" kern="1200" cap="none" spc="0" normalizeH="0" baseline="0" noProof="0" dirty="0">
              <a:ln>
                <a:noFill/>
              </a:ln>
              <a:solidFill>
                <a:schemeClr val="accent5">
                  <a:lumMod val="50000"/>
                </a:schemeClr>
              </a:solidFill>
              <a:effectLst/>
              <a:uLnTx/>
              <a:uFillTx/>
              <a:latin typeface="Times New Roman" panose="02020603050405020304" charset="0"/>
              <a:ea typeface="#9Slide02 Tieu de rat dai 01" panose="02000000000000000000" pitchFamily="2" charset="0"/>
              <a:cs typeface="Times New Roman" panose="02020603050405020304" charset="0"/>
            </a:endParaRPr>
          </a:p>
        </p:txBody>
      </p:sp>
      <p:pic>
        <p:nvPicPr>
          <p:cNvPr id="4" name="Picture 3"/>
          <p:cNvPicPr>
            <a:picLocks noChangeAspect="1"/>
          </p:cNvPicPr>
          <p:nvPr/>
        </p:nvPicPr>
        <p:blipFill>
          <a:blip r:embed="rId3"/>
          <a:stretch>
            <a:fillRect/>
          </a:stretch>
        </p:blipFill>
        <p:spPr>
          <a:xfrm>
            <a:off x="247650" y="2743216"/>
            <a:ext cx="5951444" cy="3993759"/>
          </a:xfrm>
          <a:prstGeom prst="rect">
            <a:avLst/>
          </a:prstGeom>
        </p:spPr>
      </p:pic>
      <p:pic>
        <p:nvPicPr>
          <p:cNvPr id="5" name="Picture 4"/>
          <p:cNvPicPr>
            <a:picLocks noChangeAspect="1"/>
          </p:cNvPicPr>
          <p:nvPr/>
        </p:nvPicPr>
        <p:blipFill>
          <a:blip r:embed="rId4"/>
          <a:stretch>
            <a:fillRect/>
          </a:stretch>
        </p:blipFill>
        <p:spPr>
          <a:xfrm>
            <a:off x="6446744" y="2743216"/>
            <a:ext cx="5651658" cy="3835197"/>
          </a:xfrm>
          <a:prstGeom prst="rect">
            <a:avLst/>
          </a:prstGeom>
        </p:spPr>
      </p:pic>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p:cNvPicPr>
            <a:picLocks noChangeAspect="1"/>
          </p:cNvPicPr>
          <p:nvPr/>
        </p:nvPicPr>
        <p:blipFill>
          <a:blip r:embed="rId8"/>
          <a:stretch>
            <a:fillRect/>
          </a:stretch>
        </p:blipFill>
        <p:spPr>
          <a:xfrm>
            <a:off x="10800914" y="5007595"/>
            <a:ext cx="1189007" cy="1661113"/>
          </a:xfrm>
          <a:prstGeom prst="rect">
            <a:avLst/>
          </a:prstGeom>
        </p:spPr>
      </p:pic>
      <p:pic>
        <p:nvPicPr>
          <p:cNvPr id="9" name="Picture 8" descr="A insect on the ground&#10;&#10;Description automatically generated"/>
          <p:cNvPicPr>
            <a:picLocks noChangeAspect="1"/>
          </p:cNvPicPr>
          <p:nvPr/>
        </p:nvPicPr>
        <p:blipFill>
          <a:blip r:embed="rId9"/>
          <a:stretch>
            <a:fillRect/>
          </a:stretch>
        </p:blipFill>
        <p:spPr>
          <a:xfrm>
            <a:off x="10635493" y="1735139"/>
            <a:ext cx="1078144" cy="1032861"/>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1"/>
          <a:stretch>
            <a:fillRect/>
          </a:stretch>
        </p:blipFill>
        <p:spPr>
          <a:xfrm>
            <a:off x="10635493" y="229753"/>
            <a:ext cx="1519851" cy="1519851"/>
          </a:xfrm>
          <a:prstGeom prst="rect">
            <a:avLst/>
          </a:prstGeom>
        </p:spPr>
      </p:pic>
      <p:sp>
        <p:nvSpPr>
          <p:cNvPr id="26" name="Rectangle 25"/>
          <p:cNvSpPr/>
          <p:nvPr/>
        </p:nvSpPr>
        <p:spPr>
          <a:xfrm>
            <a:off x="5193685" y="5755744"/>
            <a:ext cx="3076258" cy="523220"/>
          </a:xfrm>
          <a:prstGeom prst="rect">
            <a:avLst/>
          </a:prstGeom>
          <a:noFill/>
        </p:spPr>
        <p:txBody>
          <a:bodyPr wrap="square" lIns="91440" tIns="45720" rIns="91440" bIns="45720">
            <a:spAutoFit/>
          </a:bodyPr>
          <a:lstStyle/>
          <a:p>
            <a:r>
              <a:rPr lang="en-US" sz="2800" dirty="0" err="1">
                <a:latin typeface="Times New Roman" panose="02020603050405020304" charset="0"/>
                <a:cs typeface="Times New Roman" panose="02020603050405020304" charset="0"/>
              </a:rPr>
              <a:t>Cố</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đô</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Hoa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Lư</a:t>
            </a:r>
            <a:endParaRPr lang="en-US" sz="2800" dirty="0">
              <a:latin typeface="Times New Roman" panose="02020603050405020304" charset="0"/>
              <a:cs typeface="Times New Roman" panose="02020603050405020304"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191871" y="682381"/>
            <a:ext cx="8349493" cy="1384995"/>
          </a:xfrm>
          <a:prstGeom prst="rect">
            <a:avLst/>
          </a:prstGeom>
        </p:spPr>
        <p:txBody>
          <a:bodyPr wrap="square">
            <a:spAutoFit/>
          </a:bodyPr>
          <a:lstStyle/>
          <a:p>
            <a:r>
              <a:rPr lang="en-US" sz="2800" b="1" dirty="0" err="1">
                <a:solidFill>
                  <a:srgbClr val="002060"/>
                </a:solidFill>
                <a:latin typeface="Times New Roman" panose="02020603050405020304" charset="0"/>
                <a:cs typeface="Times New Roman" panose="02020603050405020304" charset="0"/>
              </a:rPr>
              <a:t>Hình</a:t>
            </a:r>
            <a:r>
              <a:rPr lang="en-US" sz="2800" b="1" dirty="0">
                <a:solidFill>
                  <a:srgbClr val="002060"/>
                </a:solidFill>
                <a:latin typeface="Times New Roman" panose="02020603050405020304" charset="0"/>
                <a:cs typeface="Times New Roman" panose="02020603050405020304" charset="0"/>
              </a:rPr>
              <a:t> 2:</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Đây</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là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một</a:t>
            </a:r>
            <a:r>
              <a:rPr lang="en-US" sz="2800" dirty="0">
                <a:solidFill>
                  <a:srgbClr val="002060"/>
                </a:solidFill>
                <a:latin typeface="Times New Roman" panose="02020603050405020304" charset="0"/>
                <a:cs typeface="Times New Roman" panose="02020603050405020304" charset="0"/>
              </a:rPr>
              <a:t> di </a:t>
            </a:r>
            <a:r>
              <a:rPr lang="en-US" sz="2800" dirty="0" err="1">
                <a:solidFill>
                  <a:srgbClr val="002060"/>
                </a:solidFill>
                <a:latin typeface="Times New Roman" panose="02020603050405020304" charset="0"/>
                <a:cs typeface="Times New Roman" panose="02020603050405020304" charset="0"/>
              </a:rPr>
              <a:t>tích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lịch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sử</a:t>
            </a:r>
            <a:r>
              <a:rPr lang="en-US" sz="2800" dirty="0">
                <a:solidFill>
                  <a:srgbClr val="002060"/>
                </a:solidFill>
                <a:latin typeface="Times New Roman" panose="02020603050405020304" charset="0"/>
                <a:cs typeface="Times New Roman" panose="02020603050405020304" charset="0"/>
              </a:rPr>
              <a:t> - </a:t>
            </a:r>
            <a:r>
              <a:rPr lang="en-US" sz="2800" dirty="0" err="1">
                <a:solidFill>
                  <a:srgbClr val="002060"/>
                </a:solidFill>
                <a:latin typeface="Times New Roman" panose="02020603050405020304" charset="0"/>
                <a:cs typeface="Times New Roman" panose="02020603050405020304" charset="0"/>
              </a:rPr>
              <a:t>văn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hóa</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của</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tỉnh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Ninh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Bình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xưa</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là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kinh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đô</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của</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các</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triều</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đại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Đinh</a:t>
            </a:r>
            <a:r>
              <a:rPr lang="en-US" sz="2800" dirty="0">
                <a:solidFill>
                  <a:srgbClr val="002060"/>
                </a:solidFill>
                <a:latin typeface="Times New Roman" panose="02020603050405020304" charset="0"/>
                <a:cs typeface="Times New Roman" panose="02020603050405020304" charset="0"/>
              </a:rPr>
              <a:t> – </a:t>
            </a:r>
            <a:r>
              <a:rPr lang="en-US" sz="2800" dirty="0" err="1">
                <a:solidFill>
                  <a:srgbClr val="002060"/>
                </a:solidFill>
                <a:latin typeface="Times New Roman" panose="02020603050405020304" charset="0"/>
                <a:cs typeface="Times New Roman" panose="02020603050405020304" charset="0"/>
              </a:rPr>
              <a:t>Tiền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Lê</a:t>
            </a:r>
            <a:r>
              <a:rPr lang="en-US" sz="2800" dirty="0">
                <a:solidFill>
                  <a:srgbClr val="002060"/>
                </a:solidFill>
                <a:latin typeface="Times New Roman" panose="02020603050405020304" charset="0"/>
                <a:cs typeface="Times New Roman" panose="02020603050405020304"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2433920" y="2079837"/>
            <a:ext cx="7368986" cy="32325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audio>
              <p:cMediaNode vol="80000">
                <p:cTn id="14" fill="hold" display="0">
                  <p:stCondLst>
                    <p:cond delay="indefinite"/>
                  </p:stCondLst>
                  <p:endCondLst>
                    <p:cond evt="onStopAudio" delay="0">
                      <p:tgtEl>
                        <p:sldTgt/>
                      </p:tgtEl>
                    </p:cond>
                  </p:endCondLst>
                </p:cTn>
                <p:tgtEl>
                  <p:spTgt spid="3"/>
                </p:tgtEl>
              </p:cMediaNode>
            </p:audio>
            <p:audio>
              <p:cMediaNode vol="80000">
                <p:cTn id="15"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p:cNvPicPr>
            <a:picLocks noChangeAspect="1"/>
          </p:cNvPicPr>
          <p:nvPr/>
        </p:nvPicPr>
        <p:blipFill>
          <a:blip r:embed="rId8"/>
          <a:stretch>
            <a:fillRect/>
          </a:stretch>
        </p:blipFill>
        <p:spPr>
          <a:xfrm>
            <a:off x="10800914" y="5007595"/>
            <a:ext cx="1189007" cy="1661113"/>
          </a:xfrm>
          <a:prstGeom prst="rect">
            <a:avLst/>
          </a:prstGeom>
        </p:spPr>
      </p:pic>
      <p:pic>
        <p:nvPicPr>
          <p:cNvPr id="9" name="Picture 8" descr="A insect on the ground&#10;&#10;Description automatically generated"/>
          <p:cNvPicPr>
            <a:picLocks noChangeAspect="1"/>
          </p:cNvPicPr>
          <p:nvPr/>
        </p:nvPicPr>
        <p:blipFill>
          <a:blip r:embed="rId9"/>
          <a:stretch>
            <a:fillRect/>
          </a:stretch>
        </p:blipFill>
        <p:spPr>
          <a:xfrm>
            <a:off x="10362526" y="1735139"/>
            <a:ext cx="1078144" cy="1032861"/>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1"/>
          <a:stretch>
            <a:fillRect/>
          </a:stretch>
        </p:blipFill>
        <p:spPr>
          <a:xfrm>
            <a:off x="10635493" y="229753"/>
            <a:ext cx="1519851" cy="1519851"/>
          </a:xfrm>
          <a:prstGeom prst="rect">
            <a:avLst/>
          </a:prstGeom>
        </p:spPr>
      </p:pic>
      <p:sp>
        <p:nvSpPr>
          <p:cNvPr id="26" name="Rectangle 25"/>
          <p:cNvSpPr/>
          <p:nvPr/>
        </p:nvSpPr>
        <p:spPr>
          <a:xfrm>
            <a:off x="5030159" y="5838151"/>
            <a:ext cx="3913096" cy="523220"/>
          </a:xfrm>
          <a:prstGeom prst="rect">
            <a:avLst/>
          </a:prstGeom>
          <a:noFill/>
        </p:spPr>
        <p:txBody>
          <a:bodyPr wrap="square" lIns="91440" tIns="45720" rIns="91440" bIns="45720">
            <a:spAutoFit/>
          </a:bodyPr>
          <a:lstStyle/>
          <a:p>
            <a:r>
              <a:rPr lang="en-US" sz="2800" dirty="0" err="1">
                <a:latin typeface="Times New Roman" panose="02020603050405020304" charset="0"/>
                <a:cs typeface="Times New Roman" panose="02020603050405020304" charset="0"/>
              </a:rPr>
              <a:t>Lê</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Thánh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Tông</a:t>
            </a:r>
            <a:endParaRPr lang="en-US" sz="2800" dirty="0">
              <a:latin typeface="Times New Roman" panose="02020603050405020304" charset="0"/>
              <a:cs typeface="Times New Roman" panose="02020603050405020304"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286000" y="560677"/>
            <a:ext cx="8349493" cy="1815882"/>
          </a:xfrm>
          <a:prstGeom prst="rect">
            <a:avLst/>
          </a:prstGeom>
        </p:spPr>
        <p:txBody>
          <a:bodyPr wrap="square">
            <a:spAutoFit/>
          </a:bodyPr>
          <a:lstStyle/>
          <a:p>
            <a:r>
              <a:rPr lang="en-US" sz="2800" b="1" dirty="0" err="1">
                <a:solidFill>
                  <a:srgbClr val="002060"/>
                </a:solidFill>
                <a:latin typeface="Times New Roman" panose="02020603050405020304" charset="0"/>
                <a:cs typeface="Times New Roman" panose="02020603050405020304" charset="0"/>
              </a:rPr>
              <a:t>Hình</a:t>
            </a:r>
            <a:r>
              <a:rPr lang="en-US" sz="2800" b="1" dirty="0">
                <a:solidFill>
                  <a:srgbClr val="002060"/>
                </a:solidFill>
                <a:latin typeface="Times New Roman" panose="02020603050405020304" charset="0"/>
                <a:cs typeface="Times New Roman" panose="02020603050405020304" charset="0"/>
              </a:rPr>
              <a:t> 3:</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Một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trong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những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bậc</a:t>
            </a:r>
            <a:r>
              <a:rPr lang="en-US" sz="2800" dirty="0">
                <a:solidFill>
                  <a:srgbClr val="002060"/>
                </a:solidFill>
                <a:latin typeface="Times New Roman" panose="02020603050405020304" charset="0"/>
                <a:cs typeface="Times New Roman" panose="02020603050405020304" charset="0"/>
              </a:rPr>
              <a:t> minh </a:t>
            </a:r>
            <a:r>
              <a:rPr lang="en-US" sz="2800" dirty="0" err="1">
                <a:solidFill>
                  <a:srgbClr val="002060"/>
                </a:solidFill>
                <a:latin typeface="Times New Roman" panose="02020603050405020304" charset="0"/>
                <a:cs typeface="Times New Roman" panose="02020603050405020304" charset="0"/>
              </a:rPr>
              <a:t>quân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vĩ</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đại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nhất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trong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lịch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sử</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phong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kiến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Việt</a:t>
            </a:r>
            <a:r>
              <a:rPr lang="en-US" sz="2800" dirty="0">
                <a:solidFill>
                  <a:srgbClr val="002060"/>
                </a:solidFill>
                <a:latin typeface="Times New Roman" panose="02020603050405020304" charset="0"/>
                <a:cs typeface="Times New Roman" panose="02020603050405020304" charset="0"/>
              </a:rPr>
              <a:t> Nam, </a:t>
            </a:r>
            <a:r>
              <a:rPr lang="en-US" sz="2800" dirty="0" err="1">
                <a:solidFill>
                  <a:srgbClr val="002060"/>
                </a:solidFill>
                <a:latin typeface="Times New Roman" panose="02020603050405020304" charset="0"/>
                <a:cs typeface="Times New Roman" panose="02020603050405020304" charset="0"/>
              </a:rPr>
              <a:t>người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có</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công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cải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cách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bộ</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máy</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hành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chính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Đại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Việt</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theo</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hướng</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hoàn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chỉnh</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và</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giải</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oan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cho</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Nguyễn</a:t>
            </a:r>
            <a:r>
              <a:rPr lang="en-US" sz="2800" dirty="0">
                <a:solidFill>
                  <a:srgbClr val="002060"/>
                </a:solidFill>
                <a:latin typeface="Times New Roman" panose="02020603050405020304" charset="0"/>
                <a:cs typeface="Times New Roman" panose="02020603050405020304" charset="0"/>
              </a:rPr>
              <a:t> </a:t>
            </a:r>
            <a:r>
              <a:rPr lang="en-US" sz="2800" dirty="0" err="1">
                <a:solidFill>
                  <a:srgbClr val="002060"/>
                </a:solidFill>
                <a:latin typeface="Times New Roman" panose="02020603050405020304" charset="0"/>
                <a:cs typeface="Times New Roman" panose="02020603050405020304" charset="0"/>
              </a:rPr>
              <a:t>Trãi</a:t>
            </a:r>
            <a:r>
              <a:rPr lang="en-US" sz="2800" dirty="0">
                <a:solidFill>
                  <a:srgbClr val="002060"/>
                </a:solidFill>
                <a:latin typeface="Times New Roman" panose="02020603050405020304" charset="0"/>
                <a:cs typeface="Times New Roman" panose="02020603050405020304"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4" name="Picture 3"/>
          <p:cNvPicPr>
            <a:picLocks noChangeAspect="1"/>
          </p:cNvPicPr>
          <p:nvPr/>
        </p:nvPicPr>
        <p:blipFill>
          <a:blip r:embed="rId14"/>
          <a:stretch>
            <a:fillRect/>
          </a:stretch>
        </p:blipFill>
        <p:spPr>
          <a:xfrm>
            <a:off x="3282208" y="2489141"/>
            <a:ext cx="6368884" cy="3236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p:cNvPicPr>
            <a:picLocks noChangeAspect="1"/>
          </p:cNvPicPr>
          <p:nvPr/>
        </p:nvPicPr>
        <p:blipFill>
          <a:blip r:embed="rId8"/>
          <a:stretch>
            <a:fillRect/>
          </a:stretch>
        </p:blipFill>
        <p:spPr>
          <a:xfrm>
            <a:off x="10800914" y="5007595"/>
            <a:ext cx="1189007" cy="1661113"/>
          </a:xfrm>
          <a:prstGeom prst="rect">
            <a:avLst/>
          </a:prstGeom>
        </p:spPr>
      </p:pic>
      <p:pic>
        <p:nvPicPr>
          <p:cNvPr id="9" name="Picture 8" descr="A insect on the ground&#10;&#10;Description automatically generated"/>
          <p:cNvPicPr>
            <a:picLocks noChangeAspect="1"/>
          </p:cNvPicPr>
          <p:nvPr/>
        </p:nvPicPr>
        <p:blipFill>
          <a:blip r:embed="rId9"/>
          <a:stretch>
            <a:fillRect/>
          </a:stretch>
        </p:blipFill>
        <p:spPr>
          <a:xfrm>
            <a:off x="10362526" y="1735139"/>
            <a:ext cx="1078144" cy="1032861"/>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0"/>
          <a:stretch>
            <a:fillRect/>
          </a:stretch>
        </p:blipFill>
        <p:spPr>
          <a:xfrm>
            <a:off x="12413927" y="3866187"/>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13927"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1"/>
          <a:stretch>
            <a:fillRect/>
          </a:stretch>
        </p:blipFill>
        <p:spPr>
          <a:xfrm>
            <a:off x="10635493" y="229753"/>
            <a:ext cx="1519851" cy="1519851"/>
          </a:xfrm>
          <a:prstGeom prst="rect">
            <a:avLst/>
          </a:prstGeom>
        </p:spPr>
      </p:pic>
      <p:sp>
        <p:nvSpPr>
          <p:cNvPr id="26" name="Rectangle 25"/>
          <p:cNvSpPr/>
          <p:nvPr/>
        </p:nvSpPr>
        <p:spPr>
          <a:xfrm>
            <a:off x="5030159" y="5838151"/>
            <a:ext cx="3913096" cy="523220"/>
          </a:xfrm>
          <a:prstGeom prst="rect">
            <a:avLst/>
          </a:prstGeom>
          <a:noFill/>
        </p:spPr>
        <p:txBody>
          <a:bodyPr wrap="square" lIns="91440" tIns="45720" rIns="91440" bIns="45720">
            <a:spAutoFit/>
          </a:bodyPr>
          <a:lstStyle/>
          <a:p>
            <a:r>
              <a:rPr lang="en-US" sz="2800" dirty="0" err="1">
                <a:latin typeface="Times New Roman" panose="02020603050405020304" charset="0"/>
                <a:cs typeface="Times New Roman" panose="02020603050405020304" charset="0"/>
              </a:rPr>
              <a:t>Cố</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đô</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Huế</a:t>
            </a:r>
            <a:endParaRPr lang="en-US" sz="2800" dirty="0">
              <a:latin typeface="Times New Roman" panose="02020603050405020304" charset="0"/>
              <a:cs typeface="Times New Roman" panose="02020603050405020304" charset="0"/>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13927" y="5407754"/>
            <a:ext cx="609600" cy="609600"/>
          </a:xfrm>
          <a:prstGeom prst="rect">
            <a:avLst/>
          </a:prstGeom>
        </p:spPr>
      </p:pic>
      <p:sp>
        <p:nvSpPr>
          <p:cNvPr id="21" name="Rectangle 20"/>
          <p:cNvSpPr/>
          <p:nvPr/>
        </p:nvSpPr>
        <p:spPr>
          <a:xfrm>
            <a:off x="2359959" y="250146"/>
            <a:ext cx="8201574" cy="954107"/>
          </a:xfrm>
          <a:prstGeom prst="rect">
            <a:avLst/>
          </a:prstGeom>
        </p:spPr>
        <p:txBody>
          <a:bodyPr wrap="square">
            <a:spAutoFit/>
          </a:bodyPr>
          <a:lstStyle/>
          <a:p>
            <a:r>
              <a:rPr lang="en-US" sz="2800" b="1" dirty="0" err="1">
                <a:latin typeface="Times New Roman" panose="02020603050405020304" charset="0"/>
                <a:cs typeface="Times New Roman" panose="02020603050405020304" charset="0"/>
              </a:rPr>
              <a:t>Hình</a:t>
            </a:r>
            <a:r>
              <a:rPr lang="en-US" sz="2800" b="1" dirty="0">
                <a:latin typeface="Times New Roman" panose="02020603050405020304" charset="0"/>
                <a:cs typeface="Times New Roman" panose="02020603050405020304" charset="0"/>
              </a:rPr>
              <a:t> 4:</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Một</a:t>
            </a:r>
            <a:r>
              <a:rPr lang="en-US" sz="2800" dirty="0">
                <a:latin typeface="Times New Roman" panose="02020603050405020304" charset="0"/>
                <a:cs typeface="Times New Roman" panose="02020603050405020304" charset="0"/>
              </a:rPr>
              <a:t> di </a:t>
            </a:r>
            <a:r>
              <a:rPr lang="en-US" sz="2800" dirty="0" err="1">
                <a:latin typeface="Times New Roman" panose="02020603050405020304" charset="0"/>
                <a:cs typeface="Times New Roman" panose="02020603050405020304" charset="0"/>
              </a:rPr>
              <a:t>tích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lịch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sử</a:t>
            </a:r>
            <a:r>
              <a:rPr lang="en-US" sz="2800" dirty="0">
                <a:latin typeface="Times New Roman" panose="02020603050405020304" charset="0"/>
                <a:cs typeface="Times New Roman" panose="02020603050405020304" charset="0"/>
              </a:rPr>
              <a:t> - </a:t>
            </a:r>
            <a:r>
              <a:rPr lang="en-US" sz="2800" dirty="0" err="1">
                <a:latin typeface="Times New Roman" panose="02020603050405020304" charset="0"/>
                <a:cs typeface="Times New Roman" panose="02020603050405020304" charset="0"/>
              </a:rPr>
              <a:t>văn</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hóa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của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Việt</a:t>
            </a:r>
            <a:r>
              <a:rPr lang="en-US" sz="2800" dirty="0">
                <a:latin typeface="Times New Roman" panose="02020603050405020304" charset="0"/>
                <a:cs typeface="Times New Roman" panose="02020603050405020304" charset="0"/>
              </a:rPr>
              <a:t> Nam, </a:t>
            </a:r>
            <a:r>
              <a:rPr lang="en-US" sz="2800" dirty="0" err="1">
                <a:latin typeface="Times New Roman" panose="02020603050405020304" charset="0"/>
                <a:cs typeface="Times New Roman" panose="02020603050405020304" charset="0"/>
              </a:rPr>
              <a:t>xưa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từng</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là</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kinh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đô</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của</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triều</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đình</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Nguyễn</a:t>
            </a:r>
            <a:r>
              <a:rPr lang="en-US" sz="2800" dirty="0">
                <a:latin typeface="Times New Roman" panose="02020603050405020304" charset="0"/>
                <a:cs typeface="Times New Roman" panose="02020603050405020304" charset="0"/>
              </a:rPr>
              <a:t>?</a:t>
            </a:r>
          </a:p>
        </p:txBody>
      </p:sp>
      <p:pic>
        <p:nvPicPr>
          <p:cNvPr id="10" name="Picture 9"/>
          <p:cNvPicPr>
            <a:picLocks noChangeAspect="1"/>
          </p:cNvPicPr>
          <p:nvPr/>
        </p:nvPicPr>
        <p:blipFill>
          <a:blip r:embed="rId12"/>
          <a:stretch>
            <a:fillRect/>
          </a:stretch>
        </p:blipFill>
        <p:spPr>
          <a:xfrm>
            <a:off x="326362" y="5407754"/>
            <a:ext cx="1373854" cy="1185508"/>
          </a:xfrm>
          <a:prstGeom prst="rect">
            <a:avLst/>
          </a:prstGeom>
        </p:spPr>
      </p:pic>
      <p:pic>
        <p:nvPicPr>
          <p:cNvPr id="16" name="Picture 15"/>
          <p:cNvPicPr>
            <a:picLocks noChangeAspect="1"/>
          </p:cNvPicPr>
          <p:nvPr/>
        </p:nvPicPr>
        <p:blipFill>
          <a:blip r:embed="rId13"/>
          <a:stretch>
            <a:fillRect/>
          </a:stretch>
        </p:blipFill>
        <p:spPr>
          <a:xfrm>
            <a:off x="148469" y="229752"/>
            <a:ext cx="2137531" cy="1505387"/>
          </a:xfrm>
          <a:prstGeom prst="rect">
            <a:avLst/>
          </a:prstGeom>
        </p:spPr>
      </p:pic>
      <p:pic>
        <p:nvPicPr>
          <p:cNvPr id="5" name="Picture 4"/>
          <p:cNvPicPr>
            <a:picLocks noChangeAspect="1"/>
          </p:cNvPicPr>
          <p:nvPr/>
        </p:nvPicPr>
        <p:blipFill>
          <a:blip r:embed="rId14"/>
          <a:stretch>
            <a:fillRect/>
          </a:stretch>
        </p:blipFill>
        <p:spPr>
          <a:xfrm>
            <a:off x="2286000" y="1506071"/>
            <a:ext cx="7652520" cy="4195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133"/>
                </p:tgtEl>
              </p:cMediaNode>
            </p:audio>
          </p:childTnLst>
        </p:cTn>
      </p:par>
    </p:tnLst>
    <p:bldLst>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67031"/>
            <a:ext cx="12192000" cy="780134"/>
          </a:xfrm>
          <a:prstGeom prst="rect">
            <a:avLst/>
          </a:prstGeom>
        </p:spPr>
      </p:pic>
      <p:sp>
        <p:nvSpPr>
          <p:cNvPr id="5" name="TextBox 4"/>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LUYỆN TẬP</a:t>
            </a:r>
          </a:p>
        </p:txBody>
      </p:sp>
      <p:pic>
        <p:nvPicPr>
          <p:cNvPr id="7" name="Picture 6"/>
          <p:cNvPicPr>
            <a:picLocks noChangeAspect="1"/>
          </p:cNvPicPr>
          <p:nvPr/>
        </p:nvPicPr>
        <p:blipFill>
          <a:blip r:embed="rId3"/>
          <a:stretch>
            <a:fillRect/>
          </a:stretch>
        </p:blipFill>
        <p:spPr>
          <a:xfrm>
            <a:off x="171449" y="843332"/>
            <a:ext cx="2663190" cy="1647841"/>
          </a:xfrm>
          <a:prstGeom prst="rect">
            <a:avLst/>
          </a:prstGeom>
        </p:spPr>
      </p:pic>
      <p:sp>
        <p:nvSpPr>
          <p:cNvPr id="8" name="TextBox 7"/>
          <p:cNvSpPr txBox="1"/>
          <p:nvPr/>
        </p:nvSpPr>
        <p:spPr>
          <a:xfrm>
            <a:off x="256358" y="2287636"/>
            <a:ext cx="2493373" cy="987504"/>
          </a:xfrm>
          <a:prstGeom prst="wedgeRoundRectCallout">
            <a:avLst>
              <a:gd name="adj1" fmla="val 1327"/>
              <a:gd name="adj2" fmla="val 8701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a:latin typeface="Times New Roman" panose="02020603050405020304" charset="0"/>
                <a:ea typeface="Calibri" panose="020F0502020204030204" pitchFamily="34" charset="0"/>
              </a:rPr>
              <a:t>HS </a:t>
            </a:r>
            <a:r>
              <a:rPr lang="en-US" sz="2600" dirty="0" err="1">
                <a:latin typeface="Times New Roman" panose="02020603050405020304" charset="0"/>
                <a:ea typeface="Calibri" panose="020F0502020204030204" pitchFamily="34" charset="0"/>
              </a:rPr>
              <a:t>làm</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bài</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tập</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trắc</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nghiệm</a:t>
            </a:r>
            <a:r>
              <a:rPr lang="en-US" sz="2600" dirty="0">
                <a:latin typeface="Times New Roman" panose="02020603050405020304" charset="0"/>
                <a:ea typeface="Calibri" panose="020F0502020204030204" pitchFamily="34" charset="0"/>
              </a:rPr>
              <a:t>.</a:t>
            </a:r>
            <a:endParaRPr lang="en-US" sz="2600" dirty="0"/>
          </a:p>
        </p:txBody>
      </p:sp>
      <p:sp>
        <p:nvSpPr>
          <p:cNvPr id="9" name="Rectangle 8"/>
          <p:cNvSpPr/>
          <p:nvPr/>
        </p:nvSpPr>
        <p:spPr>
          <a:xfrm>
            <a:off x="3124200" y="4212014"/>
            <a:ext cx="8462554" cy="480901"/>
          </a:xfrm>
          <a:prstGeom prst="rect">
            <a:avLst/>
          </a:prstGeom>
        </p:spPr>
        <p:txBody>
          <a:bodyPr wrap="square">
            <a:spAutoFit/>
          </a:bodyPr>
          <a:lstStyle/>
          <a:p>
            <a:pPr>
              <a:lnSpc>
                <a:spcPct val="115000"/>
              </a:lnSpc>
              <a:spcAft>
                <a:spcPts val="0"/>
              </a:spcAft>
            </a:pPr>
            <a:endParaRPr lang="en-US" sz="2400" dirty="0">
              <a:effectLst/>
              <a:latin typeface="Arial" panose="020B0604020202020204" pitchFamily="34" charset="0"/>
              <a:ea typeface="Arial" panose="020B0604020202020204" pitchFamily="34" charset="0"/>
            </a:endParaRPr>
          </a:p>
        </p:txBody>
      </p:sp>
      <p:sp>
        <p:nvSpPr>
          <p:cNvPr id="10" name="Oval 9"/>
          <p:cNvSpPr/>
          <p:nvPr/>
        </p:nvSpPr>
        <p:spPr>
          <a:xfrm>
            <a:off x="3124200" y="2730137"/>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73037" y="5567368"/>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256358" y="4135183"/>
            <a:ext cx="2296759" cy="2292822"/>
          </a:xfrm>
          <a:prstGeom prst="rect">
            <a:avLst/>
          </a:prstGeom>
        </p:spPr>
      </p:pic>
      <p:sp>
        <p:nvSpPr>
          <p:cNvPr id="2" name="Rectangle 1"/>
          <p:cNvSpPr/>
          <p:nvPr/>
        </p:nvSpPr>
        <p:spPr>
          <a:xfrm>
            <a:off x="3048000" y="942441"/>
            <a:ext cx="9067800" cy="5144485"/>
          </a:xfrm>
          <a:prstGeom prst="rect">
            <a:avLst/>
          </a:prstGeom>
        </p:spPr>
        <p:txBody>
          <a:bodyPr wrap="square">
            <a:spAutoFit/>
          </a:bodyPr>
          <a:lstStyle/>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r>
              <a:rPr lang="vi-VN" sz="2400" b="1" dirty="0">
                <a:latin typeface="Times New Roman" panose="02020603050405020304" charset="0"/>
              </a:rPr>
              <a:t>Câu 1. </a:t>
            </a:r>
            <a:r>
              <a:rPr lang="vi-VN" sz="2400" kern="0" dirty="0">
                <a:latin typeface="Times New Roman" panose="02020603050405020304" charset="0"/>
              </a:rPr>
              <a:t>Văn minh Đại Việt được phát triển trong điều kiện độc lập, tự chủ của quốc gia Đại Việt, với kinh đô chủ yếu là</a:t>
            </a:r>
            <a:endParaRPr lang="vi-VN" sz="2400" dirty="0">
              <a:latin typeface="Times New Roman" panose="02020603050405020304" charset="0"/>
            </a:endParaRPr>
          </a:p>
          <a:p>
            <a:pPr marL="30480" marR="30480" algn="just">
              <a:lnSpc>
                <a:spcPct val="114000"/>
              </a:lnSpc>
              <a:spcBef>
                <a:spcPts val="0"/>
              </a:spcBef>
              <a:spcAft>
                <a:spcPts val="0"/>
              </a:spcAft>
            </a:pPr>
            <a:r>
              <a:rPr lang="vi-VN" sz="2400" kern="0" dirty="0">
                <a:latin typeface="Times New Roman" panose="02020603050405020304" charset="0"/>
              </a:rPr>
              <a:t>A. Thăng Long (Hà Nội).                B. Phú Xuân (Huế).       </a:t>
            </a:r>
            <a:endParaRPr lang="vi-VN" sz="2400" dirty="0">
              <a:latin typeface="Times New Roman" panose="02020603050405020304" charset="0"/>
            </a:endParaRPr>
          </a:p>
          <a:p>
            <a:pPr marL="30480" marR="30480" algn="just">
              <a:lnSpc>
                <a:spcPct val="114000"/>
              </a:lnSpc>
              <a:spcBef>
                <a:spcPts val="0"/>
              </a:spcBef>
              <a:spcAft>
                <a:spcPts val="0"/>
              </a:spcAft>
            </a:pPr>
            <a:r>
              <a:rPr lang="vi-VN" sz="2400" kern="0" dirty="0">
                <a:latin typeface="Times New Roman" panose="02020603050405020304" charset="0"/>
              </a:rPr>
              <a:t>C. Hoa Lư (Ninh Bình).                  D. Thiên Trường (Nam Định).</a:t>
            </a:r>
            <a:endParaRPr lang="vi-VN" sz="2400" dirty="0">
              <a:latin typeface="Times New Roman" panose="02020603050405020304" charset="0"/>
            </a:endParaRPr>
          </a:p>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r>
              <a:rPr lang="vi-VN" sz="2400" b="1" dirty="0">
                <a:latin typeface="Times New Roman" panose="02020603050405020304" charset="0"/>
              </a:rPr>
              <a:t>Câu 2. </a:t>
            </a:r>
            <a:r>
              <a:rPr lang="vi-VN" sz="2400" dirty="0">
                <a:latin typeface="Times New Roman" panose="02020603050405020304" charset="0"/>
              </a:rPr>
              <a:t>Văn minh Đại Việt là những sáng tạo vật chất và tinh thần tiêu biểu của quốc gia Đại Việt, kéo dài từ</a:t>
            </a:r>
          </a:p>
          <a:p>
            <a:pPr marL="30480" marR="30480" algn="just">
              <a:lnSpc>
                <a:spcPct val="114000"/>
              </a:lnSpc>
              <a:spcBef>
                <a:spcPts val="0"/>
              </a:spcBef>
              <a:spcAft>
                <a:spcPts val="0"/>
              </a:spcAft>
            </a:pPr>
            <a:r>
              <a:rPr lang="vi-VN" sz="2400" dirty="0">
                <a:latin typeface="Times New Roman" panose="02020603050405020304" charset="0"/>
              </a:rPr>
              <a:t>A. Thế kỉ XV đến thế kỉ XX         B. Thế kỉ X đến thế kỉ XV</a:t>
            </a:r>
          </a:p>
          <a:p>
            <a:pPr marL="30480" marR="30480" algn="just">
              <a:lnSpc>
                <a:spcPct val="114000"/>
              </a:lnSpc>
              <a:spcBef>
                <a:spcPts val="0"/>
              </a:spcBef>
              <a:spcAft>
                <a:spcPts val="0"/>
              </a:spcAft>
            </a:pPr>
            <a:r>
              <a:rPr lang="vi-VN" sz="2400" dirty="0">
                <a:latin typeface="Times New Roman" panose="02020603050405020304" charset="0"/>
              </a:rPr>
              <a:t>C. Thế kỉ X đến thế kỉ XIX          D. Thế kỉ XVI đến thế kỉ XIX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67031"/>
            <a:ext cx="12192000" cy="780134"/>
          </a:xfrm>
          <a:prstGeom prst="rect">
            <a:avLst/>
          </a:prstGeom>
        </p:spPr>
      </p:pic>
      <p:sp>
        <p:nvSpPr>
          <p:cNvPr id="5" name="TextBox 4"/>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LUYỆN TẬP</a:t>
            </a:r>
          </a:p>
        </p:txBody>
      </p:sp>
      <p:pic>
        <p:nvPicPr>
          <p:cNvPr id="7" name="Picture 6"/>
          <p:cNvPicPr>
            <a:picLocks noChangeAspect="1"/>
          </p:cNvPicPr>
          <p:nvPr/>
        </p:nvPicPr>
        <p:blipFill>
          <a:blip r:embed="rId3"/>
          <a:stretch>
            <a:fillRect/>
          </a:stretch>
        </p:blipFill>
        <p:spPr>
          <a:xfrm>
            <a:off x="171450" y="847165"/>
            <a:ext cx="2663190" cy="1647841"/>
          </a:xfrm>
          <a:prstGeom prst="rect">
            <a:avLst/>
          </a:prstGeom>
        </p:spPr>
      </p:pic>
      <p:sp>
        <p:nvSpPr>
          <p:cNvPr id="8" name="TextBox 7"/>
          <p:cNvSpPr txBox="1"/>
          <p:nvPr/>
        </p:nvSpPr>
        <p:spPr>
          <a:xfrm>
            <a:off x="256358" y="2287636"/>
            <a:ext cx="2493373" cy="987504"/>
          </a:xfrm>
          <a:prstGeom prst="wedgeRoundRectCallout">
            <a:avLst>
              <a:gd name="adj1" fmla="val 1327"/>
              <a:gd name="adj2" fmla="val 8701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a:latin typeface="Times New Roman" panose="02020603050405020304" charset="0"/>
                <a:ea typeface="Calibri" panose="020F0502020204030204" pitchFamily="34" charset="0"/>
              </a:rPr>
              <a:t>HS </a:t>
            </a:r>
            <a:r>
              <a:rPr lang="en-US" sz="2600" dirty="0" err="1">
                <a:latin typeface="Times New Roman" panose="02020603050405020304" charset="0"/>
                <a:ea typeface="Calibri" panose="020F0502020204030204" pitchFamily="34" charset="0"/>
              </a:rPr>
              <a:t>làm</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bài</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tập</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trắc</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nghiệm</a:t>
            </a:r>
            <a:r>
              <a:rPr lang="en-US" sz="2600" dirty="0">
                <a:latin typeface="Times New Roman" panose="02020603050405020304" charset="0"/>
                <a:ea typeface="Calibri" panose="020F0502020204030204" pitchFamily="34" charset="0"/>
              </a:rPr>
              <a:t>.</a:t>
            </a:r>
            <a:endParaRPr lang="en-US" sz="2600" dirty="0"/>
          </a:p>
        </p:txBody>
      </p:sp>
      <p:sp>
        <p:nvSpPr>
          <p:cNvPr id="10" name="Oval 9"/>
          <p:cNvSpPr/>
          <p:nvPr/>
        </p:nvSpPr>
        <p:spPr>
          <a:xfrm>
            <a:off x="3529148" y="1860118"/>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42145" y="1990941"/>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3,871 Multiple Choice Stock Illustrations, Cliparts and Royalty Free Multiple  Choice Vec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28" y="3944617"/>
            <a:ext cx="2423832" cy="28374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34003" y="1109346"/>
            <a:ext cx="8760823" cy="4723473"/>
          </a:xfrm>
          <a:prstGeom prst="rect">
            <a:avLst/>
          </a:prstGeom>
        </p:spPr>
        <p:txBody>
          <a:bodyPr wrap="square">
            <a:spAutoFit/>
          </a:bodyPr>
          <a:lstStyle/>
          <a:p>
            <a:pPr marL="30480" marR="30480" algn="just">
              <a:lnSpc>
                <a:spcPct val="114000"/>
              </a:lnSpc>
              <a:spcBef>
                <a:spcPts val="0"/>
              </a:spcBef>
              <a:spcAft>
                <a:spcPts val="0"/>
              </a:spcAft>
            </a:pPr>
            <a:r>
              <a:rPr lang="vi-VN" sz="2400" b="1" dirty="0">
                <a:latin typeface="Times New Roman" panose="02020603050405020304" charset="0"/>
              </a:rPr>
              <a:t>Câu 3. </a:t>
            </a:r>
            <a:r>
              <a:rPr lang="vi-VN" sz="2400" dirty="0">
                <a:latin typeface="Times New Roman" panose="02020603050405020304" charset="0"/>
              </a:rPr>
              <a:t>Quá trình phát triển của văn minh Đại Việt </a:t>
            </a:r>
            <a:r>
              <a:rPr lang="vi-VN" sz="2400" b="1" dirty="0">
                <a:latin typeface="Times New Roman" panose="02020603050405020304" charset="0"/>
              </a:rPr>
              <a:t>không</a:t>
            </a:r>
            <a:r>
              <a:rPr lang="vi-VN" sz="2400" dirty="0">
                <a:latin typeface="Times New Roman" panose="02020603050405020304" charset="0"/>
              </a:rPr>
              <a:t> gắn liền với vương triều nào sau đây của Việt Nam?</a:t>
            </a:r>
          </a:p>
          <a:p>
            <a:pPr marL="30480" marR="30480" algn="just">
              <a:lnSpc>
                <a:spcPct val="114000"/>
              </a:lnSpc>
              <a:spcBef>
                <a:spcPts val="0"/>
              </a:spcBef>
              <a:spcAft>
                <a:spcPts val="0"/>
              </a:spcAft>
            </a:pPr>
            <a:r>
              <a:rPr lang="vi-VN" sz="2400" dirty="0">
                <a:latin typeface="Times New Roman" panose="02020603050405020304" charset="0"/>
              </a:rPr>
              <a:t>A. Tây Sơn        B. Lê sơ         C. Tiền Lý        D. Tiền Lê</a:t>
            </a:r>
          </a:p>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endParaRPr lang="en-US" sz="2400" b="1" dirty="0">
              <a:latin typeface="Times New Roman" panose="02020603050405020304" charset="0"/>
            </a:endParaRPr>
          </a:p>
          <a:p>
            <a:pPr marL="30480" marR="30480" algn="just">
              <a:lnSpc>
                <a:spcPct val="114000"/>
              </a:lnSpc>
              <a:spcBef>
                <a:spcPts val="0"/>
              </a:spcBef>
              <a:spcAft>
                <a:spcPts val="0"/>
              </a:spcAft>
            </a:pPr>
            <a:r>
              <a:rPr lang="vi-VN" sz="2400" b="1" dirty="0">
                <a:latin typeface="Times New Roman" panose="02020603050405020304" charset="0"/>
              </a:rPr>
              <a:t>Câu 4. </a:t>
            </a:r>
            <a:r>
              <a:rPr lang="vi-VN" sz="2400" kern="0" dirty="0">
                <a:latin typeface="Times New Roman" panose="02020603050405020304" charset="0"/>
              </a:rPr>
              <a:t>Nội dung nào dưới đây </a:t>
            </a:r>
            <a:r>
              <a:rPr lang="vi-VN" sz="2400" b="1" dirty="0">
                <a:latin typeface="Times New Roman" panose="02020603050405020304" charset="0"/>
              </a:rPr>
              <a:t>không </a:t>
            </a:r>
            <a:r>
              <a:rPr lang="vi-VN" sz="2400" kern="0" dirty="0">
                <a:latin typeface="Times New Roman" panose="02020603050405020304" charset="0"/>
              </a:rPr>
              <a:t>phản ánh đúng cơ sở hình thành và phát triển của nền văn minh Đại Việt?</a:t>
            </a:r>
            <a:endParaRPr lang="vi-VN" sz="2400" dirty="0">
              <a:latin typeface="Times New Roman" panose="02020603050405020304" charset="0"/>
            </a:endParaRPr>
          </a:p>
          <a:p>
            <a:pPr marL="30480" marR="30480" algn="just">
              <a:lnSpc>
                <a:spcPct val="114000"/>
              </a:lnSpc>
              <a:spcBef>
                <a:spcPts val="0"/>
              </a:spcBef>
              <a:spcAft>
                <a:spcPts val="0"/>
              </a:spcAft>
            </a:pPr>
            <a:r>
              <a:rPr lang="vi-VN" sz="2400" kern="0" dirty="0">
                <a:latin typeface="Times New Roman" panose="02020603050405020304" charset="0"/>
              </a:rPr>
              <a:t>A. Kế thừa nền văn minh Văn Lang - Âu Lạc.       B. Nền độc lập, tự chủ của quốc gia Đại Việt.</a:t>
            </a:r>
            <a:endParaRPr lang="vi-VN" sz="2400" dirty="0">
              <a:latin typeface="Times New Roman" panose="02020603050405020304" charset="0"/>
            </a:endParaRPr>
          </a:p>
          <a:p>
            <a:pPr marL="30480" marR="30480" algn="just">
              <a:lnSpc>
                <a:spcPct val="114000"/>
              </a:lnSpc>
              <a:spcBef>
                <a:spcPts val="0"/>
              </a:spcBef>
              <a:spcAft>
                <a:spcPts val="0"/>
              </a:spcAft>
            </a:pPr>
            <a:r>
              <a:rPr lang="vi-VN" sz="2400" kern="0" dirty="0">
                <a:latin typeface="Times New Roman" panose="02020603050405020304" charset="0"/>
              </a:rPr>
              <a:t>C. Quá trình xâm lược và mở rộng lãnh thổ.         D. Tiếp thu các thành tựu văn minh bên ngoài.</a:t>
            </a:r>
            <a:endParaRPr lang="vi-VN" sz="2400" dirty="0">
              <a:latin typeface="Times New Roman" panose="02020603050405020304" charset="0"/>
            </a:endParaRPr>
          </a:p>
        </p:txBody>
      </p:sp>
      <p:sp>
        <p:nvSpPr>
          <p:cNvPr id="12" name="Oval 11"/>
          <p:cNvSpPr/>
          <p:nvPr/>
        </p:nvSpPr>
        <p:spPr>
          <a:xfrm>
            <a:off x="3122178" y="4958399"/>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67031"/>
            <a:ext cx="12192000" cy="780134"/>
          </a:xfrm>
          <a:prstGeom prst="rect">
            <a:avLst/>
          </a:prstGeom>
        </p:spPr>
      </p:pic>
      <p:sp>
        <p:nvSpPr>
          <p:cNvPr id="5" name="TextBox 4"/>
          <p:cNvSpPr txBox="1"/>
          <p:nvPr/>
        </p:nvSpPr>
        <p:spPr>
          <a:xfrm>
            <a:off x="3124200" y="143470"/>
            <a:ext cx="5943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LUYỆN TẬP</a:t>
            </a:r>
          </a:p>
        </p:txBody>
      </p:sp>
      <p:pic>
        <p:nvPicPr>
          <p:cNvPr id="7" name="Picture 6"/>
          <p:cNvPicPr>
            <a:picLocks noChangeAspect="1"/>
          </p:cNvPicPr>
          <p:nvPr/>
        </p:nvPicPr>
        <p:blipFill>
          <a:blip r:embed="rId3"/>
          <a:stretch>
            <a:fillRect/>
          </a:stretch>
        </p:blipFill>
        <p:spPr>
          <a:xfrm>
            <a:off x="171450" y="847165"/>
            <a:ext cx="2663190" cy="1647841"/>
          </a:xfrm>
          <a:prstGeom prst="rect">
            <a:avLst/>
          </a:prstGeom>
        </p:spPr>
      </p:pic>
      <p:sp>
        <p:nvSpPr>
          <p:cNvPr id="8" name="TextBox 7"/>
          <p:cNvSpPr txBox="1"/>
          <p:nvPr/>
        </p:nvSpPr>
        <p:spPr>
          <a:xfrm>
            <a:off x="256358" y="2287636"/>
            <a:ext cx="2493373" cy="987504"/>
          </a:xfrm>
          <a:prstGeom prst="wedgeRoundRectCallout">
            <a:avLst>
              <a:gd name="adj1" fmla="val 1327"/>
              <a:gd name="adj2" fmla="val 87013"/>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dirty="0">
                <a:latin typeface="Times New Roman" panose="02020603050405020304" charset="0"/>
                <a:ea typeface="Calibri" panose="020F0502020204030204" pitchFamily="34" charset="0"/>
              </a:rPr>
              <a:t>HS </a:t>
            </a:r>
            <a:r>
              <a:rPr lang="en-US" sz="2600" dirty="0" err="1">
                <a:latin typeface="Times New Roman" panose="02020603050405020304" charset="0"/>
                <a:ea typeface="Calibri" panose="020F0502020204030204" pitchFamily="34" charset="0"/>
              </a:rPr>
              <a:t>làm</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bài</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tập</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trắc</a:t>
            </a:r>
            <a:r>
              <a:rPr lang="en-US" sz="2600" dirty="0">
                <a:latin typeface="Times New Roman" panose="02020603050405020304" charset="0"/>
                <a:ea typeface="Calibri" panose="020F0502020204030204" pitchFamily="34" charset="0"/>
              </a:rPr>
              <a:t> </a:t>
            </a:r>
            <a:r>
              <a:rPr lang="en-US" sz="2600" dirty="0" err="1">
                <a:latin typeface="Times New Roman" panose="02020603050405020304" charset="0"/>
                <a:ea typeface="Calibri" panose="020F0502020204030204" pitchFamily="34" charset="0"/>
              </a:rPr>
              <a:t>nghiệm</a:t>
            </a:r>
            <a:r>
              <a:rPr lang="en-US" sz="2600" dirty="0">
                <a:latin typeface="Times New Roman" panose="02020603050405020304" charset="0"/>
                <a:ea typeface="Calibri" panose="020F0502020204030204" pitchFamily="34" charset="0"/>
              </a:rPr>
              <a:t>.</a:t>
            </a:r>
            <a:endParaRPr lang="en-US" sz="2600" dirty="0"/>
          </a:p>
        </p:txBody>
      </p:sp>
      <p:sp>
        <p:nvSpPr>
          <p:cNvPr id="10" name="Oval 9"/>
          <p:cNvSpPr/>
          <p:nvPr/>
        </p:nvSpPr>
        <p:spPr>
          <a:xfrm>
            <a:off x="7070272" y="1986371"/>
            <a:ext cx="404948" cy="40494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41638" y="3935476"/>
            <a:ext cx="3082562" cy="2638409"/>
          </a:xfrm>
          <a:prstGeom prst="rect">
            <a:avLst/>
          </a:prstGeom>
        </p:spPr>
      </p:pic>
      <p:sp>
        <p:nvSpPr>
          <p:cNvPr id="6" name="Rectangle 5"/>
          <p:cNvSpPr/>
          <p:nvPr/>
        </p:nvSpPr>
        <p:spPr>
          <a:xfrm>
            <a:off x="3047999" y="1116091"/>
            <a:ext cx="8551817" cy="1303690"/>
          </a:xfrm>
          <a:prstGeom prst="rect">
            <a:avLst/>
          </a:prstGeom>
        </p:spPr>
        <p:txBody>
          <a:bodyPr wrap="square">
            <a:spAutoFit/>
          </a:bodyPr>
          <a:lstStyle/>
          <a:p>
            <a:pPr marL="30480" marR="30480" algn="just">
              <a:lnSpc>
                <a:spcPct val="114000"/>
              </a:lnSpc>
              <a:spcBef>
                <a:spcPts val="0"/>
              </a:spcBef>
              <a:spcAft>
                <a:spcPts val="0"/>
              </a:spcAft>
            </a:pPr>
            <a:r>
              <a:rPr lang="vi-VN" sz="2400" b="1" dirty="0">
                <a:latin typeface="Times New Roman" panose="02020603050405020304" charset="0"/>
              </a:rPr>
              <a:t>Câu 5. </a:t>
            </a:r>
            <a:r>
              <a:rPr lang="vi-VN" sz="2400" kern="0" dirty="0">
                <a:latin typeface="Times New Roman" panose="02020603050405020304" charset="0"/>
              </a:rPr>
              <a:t>Văn minh Đại Việt có nguồn gốc sâu xa từ</a:t>
            </a:r>
            <a:endParaRPr lang="vi-VN" sz="2400" dirty="0">
              <a:latin typeface="Times New Roman" panose="02020603050405020304" charset="0"/>
            </a:endParaRPr>
          </a:p>
          <a:p>
            <a:pPr marL="30480" marR="30480" algn="just">
              <a:lnSpc>
                <a:spcPct val="114000"/>
              </a:lnSpc>
              <a:spcBef>
                <a:spcPts val="0"/>
              </a:spcBef>
              <a:spcAft>
                <a:spcPts val="0"/>
              </a:spcAft>
            </a:pPr>
            <a:r>
              <a:rPr lang="vi-VN" sz="2400" kern="0" dirty="0">
                <a:latin typeface="Times New Roman" panose="02020603050405020304" charset="0"/>
              </a:rPr>
              <a:t>A. văn minh Chăm-pa.                 B. văn minh Phù Nam.    </a:t>
            </a:r>
            <a:endParaRPr lang="vi-VN" sz="2400" dirty="0">
              <a:latin typeface="Times New Roman" panose="02020603050405020304" charset="0"/>
            </a:endParaRPr>
          </a:p>
          <a:p>
            <a:pPr algn="just">
              <a:spcAft>
                <a:spcPts val="0"/>
              </a:spcAft>
            </a:pPr>
            <a:r>
              <a:rPr lang="vi-VN" sz="2400" dirty="0">
                <a:latin typeface="Times New Roman" panose="02020603050405020304" charset="0"/>
              </a:rPr>
              <a:t>C. văn minh Trung Hoa.              D. văn minh Văn Lang – Âu Lạc</a:t>
            </a:r>
            <a:endParaRPr lang="vi-VN" sz="2400" dirty="0">
              <a:effectLst/>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36" y="-152400"/>
            <a:ext cx="12838906" cy="2034988"/>
          </a:xfrm>
          <a:prstGeom prst="rect">
            <a:avLst/>
          </a:prstGeom>
        </p:spPr>
      </p:pic>
      <p:grpSp>
        <p:nvGrpSpPr>
          <p:cNvPr id="9" name="Group 4"/>
          <p:cNvGrpSpPr/>
          <p:nvPr/>
        </p:nvGrpSpPr>
        <p:grpSpPr>
          <a:xfrm>
            <a:off x="-115411" y="5700086"/>
            <a:ext cx="12422822" cy="3139114"/>
            <a:chOff x="0" y="0"/>
            <a:chExt cx="4166870" cy="1052924"/>
          </a:xfrm>
          <a:gradFill>
            <a:gsLst>
              <a:gs pos="0">
                <a:srgbClr val="FFFFFF"/>
              </a:gs>
              <a:gs pos="41000">
                <a:schemeClr val="accent1">
                  <a:lumMod val="45000"/>
                  <a:lumOff val="55000"/>
                </a:schemeClr>
              </a:gs>
              <a:gs pos="67000">
                <a:schemeClr val="accent1">
                  <a:lumMod val="45000"/>
                  <a:lumOff val="55000"/>
                </a:schemeClr>
              </a:gs>
              <a:gs pos="97000">
                <a:srgbClr val="FED63B"/>
              </a:gs>
            </a:gsLst>
            <a:lin ang="5400000" scaled="1"/>
          </a:gradFill>
        </p:grpSpPr>
        <p:sp>
          <p:nvSpPr>
            <p:cNvPr id="10" name="Freeform 5"/>
            <p:cNvSpPr/>
            <p:nvPr/>
          </p:nvSpPr>
          <p:spPr>
            <a:xfrm>
              <a:off x="0" y="0"/>
              <a:ext cx="4168140" cy="1052924"/>
            </a:xfrm>
            <a:custGeom>
              <a:avLst/>
              <a:gdLst/>
              <a:ahLst/>
              <a:cxnLst/>
              <a:rect l="l" t="t" r="r" b="b"/>
              <a:pathLst>
                <a:path w="4168140" h="1052924">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052924"/>
                  </a:lnTo>
                  <a:lnTo>
                    <a:pt x="4166870" y="1052924"/>
                  </a:lnTo>
                  <a:lnTo>
                    <a:pt x="4166870" y="441960"/>
                  </a:lnTo>
                  <a:lnTo>
                    <a:pt x="4168140" y="441960"/>
                  </a:lnTo>
                  <a:lnTo>
                    <a:pt x="4166870" y="193040"/>
                  </a:lnTo>
                  <a:lnTo>
                    <a:pt x="4166870" y="193040"/>
                  </a:lnTo>
                  <a:close/>
                </a:path>
              </a:pathLst>
            </a:custGeom>
            <a:grpFill/>
          </p:spPr>
          <p:txBody>
            <a:bodyPr/>
            <a:lstStyle/>
            <a:p>
              <a:endParaRPr lang="en-US"/>
            </a:p>
          </p:txBody>
        </p:sp>
      </p:grpSp>
      <p:sp>
        <p:nvSpPr>
          <p:cNvPr id="6" name="TextBox 3"/>
          <p:cNvSpPr txBox="1"/>
          <p:nvPr/>
        </p:nvSpPr>
        <p:spPr>
          <a:xfrm>
            <a:off x="378906" y="1091221"/>
            <a:ext cx="10659207" cy="1846659"/>
          </a:xfrm>
          <a:prstGeom prst="rect">
            <a:avLst/>
          </a:prstGeom>
        </p:spPr>
        <p:txBody>
          <a:bodyPr wrap="square" lIns="0" tIns="0" rIns="0" bIns="0" rtlCol="0" anchor="t">
            <a:spAutoFit/>
          </a:bodyPr>
          <a:lstStyle/>
          <a:p>
            <a:pPr marL="0" marR="0" lvl="0" indent="0" algn="l" defTabSz="609600" rtl="0" eaLnBrk="1" fontAlgn="auto" latinLnBrk="0" hangingPunct="1">
              <a:lnSpc>
                <a:spcPts val="4800"/>
              </a:lnSpc>
              <a:spcBef>
                <a:spcPct val="0"/>
              </a:spcBef>
              <a:spcAft>
                <a:spcPts val="0"/>
              </a:spcAft>
              <a:buClrTx/>
              <a:buSzTx/>
              <a:buFontTx/>
              <a:buNone/>
              <a:defRPr/>
            </a:pPr>
            <a:r>
              <a:rPr kumimoji="0" lang="en-US" sz="4800" b="1" i="0" u="none" strike="noStrike" kern="1200" cap="none" spc="239" normalizeH="0" baseline="0" noProof="0" dirty="0">
                <a:ln>
                  <a:noFill/>
                </a:ln>
                <a:solidFill>
                  <a:srgbClr val="FF0000"/>
                </a:solidFill>
                <a:effectLst/>
                <a:uLnTx/>
                <a:uFillTx/>
                <a:latin typeface="Times New Roman" panose="02020603050405020304" charset="0"/>
                <a:ea typeface="+mn-ea"/>
                <a:cs typeface="Times New Roman" panose="02020603050405020304" charset="0"/>
              </a:rPr>
              <a:t>VẬN DỤNG:</a:t>
            </a:r>
          </a:p>
          <a:p>
            <a:pPr marL="0" marR="0" lvl="0" indent="0" algn="l" defTabSz="609600" rtl="0" eaLnBrk="1" fontAlgn="auto" latinLnBrk="0" hangingPunct="1">
              <a:lnSpc>
                <a:spcPts val="4800"/>
              </a:lnSpc>
              <a:spcBef>
                <a:spcPct val="0"/>
              </a:spcBef>
              <a:spcAft>
                <a:spcPts val="0"/>
              </a:spcAft>
              <a:buClrTx/>
              <a:buSzTx/>
              <a:buFontTx/>
              <a:buNone/>
              <a:defRPr/>
            </a:pPr>
            <a:r>
              <a:rPr kumimoji="0" lang="en-US" sz="2400" b="1" i="0" u="none" strike="noStrike" kern="1200" cap="none" spc="239" normalizeH="0" baseline="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baseline="0" noProof="0" dirty="0" err="1">
                <a:ln>
                  <a:noFill/>
                </a:ln>
                <a:solidFill>
                  <a:srgbClr val="FF0000"/>
                </a:solidFill>
                <a:effectLst/>
                <a:uLnTx/>
                <a:uFillTx/>
                <a:latin typeface="Times New Roman" panose="02020603050405020304" charset="0"/>
                <a:cs typeface="Times New Roman" panose="02020603050405020304" charset="0"/>
              </a:rPr>
              <a:t>Hệ</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thống</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kiến</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thức</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cơ</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sở</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hình</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thành</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văn</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minh </a:t>
            </a:r>
            <a:r>
              <a:rPr lang="en-US" sz="2400" b="1" spc="239" noProof="0" dirty="0" err="1">
                <a:solidFill>
                  <a:srgbClr val="FF0000"/>
                </a:solidFill>
                <a:latin typeface="Times New Roman" panose="02020603050405020304" charset="0"/>
                <a:cs typeface="Times New Roman" panose="02020603050405020304" charset="0"/>
              </a:rPr>
              <a:t>Đ</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ại</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Việt</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đã</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học</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qua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sơ</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đồ</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tư</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duy</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Tiết</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sau</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gv</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kiểm</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 </a:t>
            </a:r>
            <a:r>
              <a:rPr kumimoji="0" lang="en-US" sz="2400" b="1" i="0" u="none" strike="noStrike" kern="1200" cap="none" spc="239" normalizeH="0" noProof="0" dirty="0" err="1">
                <a:ln>
                  <a:noFill/>
                </a:ln>
                <a:solidFill>
                  <a:srgbClr val="FF0000"/>
                </a:solidFill>
                <a:effectLst/>
                <a:uLnTx/>
                <a:uFillTx/>
                <a:latin typeface="Times New Roman" panose="02020603050405020304" charset="0"/>
                <a:cs typeface="Times New Roman" panose="02020603050405020304" charset="0"/>
              </a:rPr>
              <a:t>tra</a:t>
            </a:r>
            <a:r>
              <a:rPr kumimoji="0" lang="en-US" sz="2400" b="1" i="0" u="none" strike="noStrike" kern="1200" cap="none" spc="239" normalizeH="0" noProof="0" dirty="0">
                <a:ln>
                  <a:noFill/>
                </a:ln>
                <a:solidFill>
                  <a:srgbClr val="FF0000"/>
                </a:solidFill>
                <a:effectLst/>
                <a:uLnTx/>
                <a:uFillTx/>
                <a:latin typeface="Times New Roman" panose="02020603050405020304" charset="0"/>
                <a:cs typeface="Times New Roman" panose="02020603050405020304" charset="0"/>
              </a:rPr>
              <a:t>.</a:t>
            </a:r>
            <a:endParaRPr kumimoji="0" lang="en-US" sz="2400" b="1" i="0" u="none" strike="noStrike" kern="1200" cap="none" spc="239" normalizeH="0" baseline="0" noProof="0" dirty="0">
              <a:ln>
                <a:noFill/>
              </a:ln>
              <a:solidFill>
                <a:srgbClr val="FF0000"/>
              </a:solidFill>
              <a:effectLst/>
              <a:uLnTx/>
              <a:uFillTx/>
              <a:latin typeface="Times New Roman" panose="02020603050405020304" charset="0"/>
              <a:cs typeface="Times New Roman" panose="0202060305040502030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1995" y="620193"/>
            <a:ext cx="4914679"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200" b="0" i="0" u="none" strike="noStrike" kern="1200" cap="none" spc="0" normalizeH="0" baseline="0" noProof="0" dirty="0">
                <a:ln>
                  <a:noFill/>
                </a:ln>
                <a:solidFill>
                  <a:srgbClr val="ED5565">
                    <a:lumMod val="50000"/>
                  </a:srgbClr>
                </a:solidFill>
                <a:effectLst/>
                <a:uLnTx/>
                <a:uFillTx/>
                <a:latin typeface="Times New Roman" panose="02020603050405020304" charset="0"/>
                <a:ea typeface="+mn-ea"/>
                <a:cs typeface="Times New Roman" panose="02020603050405020304" charset="0"/>
              </a:rPr>
              <a:t>MỤC TIÊU BÀI HỌC</a:t>
            </a:r>
          </a:p>
        </p:txBody>
      </p:sp>
      <p:sp>
        <p:nvSpPr>
          <p:cNvPr id="22" name="Freeform: Shape 21"/>
          <p:cNvSpPr/>
          <p:nvPr/>
        </p:nvSpPr>
        <p:spPr>
          <a:xfrm>
            <a:off x="2218826" y="1748358"/>
            <a:ext cx="9445450" cy="1135609"/>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1887" tIns="91441" rIns="170688" bIns="91441" numCol="1" spcCol="1270" anchor="ctr" anchorCtr="0">
            <a:noAutofit/>
          </a:bodyPr>
          <a:lstStyle/>
          <a:p>
            <a:r>
              <a:rPr lang="en-US" sz="2800" dirty="0" err="1">
                <a:latin typeface="Times New Roman" panose="02020603050405020304" charset="0"/>
                <a:cs typeface="Times New Roman" panose="02020603050405020304" charset="0"/>
              </a:rPr>
              <a:t>Giải</a:t>
            </a:r>
            <a:r>
              <a:rPr lang="en-US" sz="2800" dirty="0">
                <a:latin typeface="Times New Roman" panose="02020603050405020304" charset="0"/>
                <a:cs typeface="Times New Roman" panose="02020603050405020304" charset="0"/>
              </a:rPr>
              <a:t> </a:t>
            </a:r>
            <a:r>
              <a:rPr lang="en-US" sz="2800" dirty="0" err="1">
                <a:latin typeface="Times New Roman" panose="02020603050405020304" charset="0"/>
                <a:cs typeface="Times New Roman" panose="02020603050405020304" charset="0"/>
              </a:rPr>
              <a:t>thích</a:t>
            </a:r>
            <a:r>
              <a:rPr lang="en-US" sz="2800" dirty="0">
                <a:latin typeface="Times New Roman" panose="02020603050405020304" charset="0"/>
                <a:cs typeface="Times New Roman" panose="02020603050405020304" charset="0"/>
              </a:rPr>
              <a:t> </a:t>
            </a:r>
            <a:r>
              <a:rPr lang="vi-VN" sz="2800" dirty="0">
                <a:latin typeface="Times New Roman" panose="02020603050405020304" charset="0"/>
                <a:cs typeface="Times New Roman" panose="02020603050405020304" charset="0"/>
              </a:rPr>
              <a:t>được khái niệm văn minh Đại Việt</a:t>
            </a:r>
            <a:r>
              <a:rPr lang="vi-VN" dirty="0">
                <a:latin typeface="Times New Roman" panose="02020603050405020304" charset="0"/>
                <a:cs typeface="Times New Roman" panose="02020603050405020304" charset="0"/>
              </a:rPr>
              <a:t>.</a:t>
            </a:r>
            <a:endParaRPr lang="en-US" sz="2800" dirty="0">
              <a:latin typeface="Times New Roman" panose="02020603050405020304" charset="0"/>
              <a:cs typeface="Times New Roman" panose="02020603050405020304" charset="0"/>
            </a:endParaRPr>
          </a:p>
        </p:txBody>
      </p:sp>
      <p:sp>
        <p:nvSpPr>
          <p:cNvPr id="23" name="Oval 22"/>
          <p:cNvSpPr/>
          <p:nvPr/>
        </p:nvSpPr>
        <p:spPr>
          <a:xfrm>
            <a:off x="1062329" y="1761597"/>
            <a:ext cx="1188294" cy="1031549"/>
          </a:xfrm>
          <a:prstGeom prst="ellipse">
            <a:avLst/>
          </a:prstGeom>
          <a:solidFill>
            <a:schemeClr val="tx2">
              <a:lumMod val="50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9Slide02 Noi dung dai"/>
              <a:ea typeface="+mn-ea"/>
              <a:cs typeface="+mn-cs"/>
            </a:endParaRPr>
          </a:p>
        </p:txBody>
      </p:sp>
      <p:pic>
        <p:nvPicPr>
          <p:cNvPr id="31" name="Graphic 30" descr="Double Tap Gesture outline"/>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6949" y="1768491"/>
            <a:ext cx="1001877" cy="996337"/>
          </a:xfrm>
          <a:prstGeom prst="rect">
            <a:avLst/>
          </a:prstGeom>
        </p:spPr>
      </p:pic>
      <p:pic>
        <p:nvPicPr>
          <p:cNvPr id="2" name="Picture 1"/>
          <p:cNvPicPr>
            <a:picLocks noChangeAspect="1"/>
          </p:cNvPicPr>
          <p:nvPr/>
        </p:nvPicPr>
        <p:blipFill>
          <a:blip r:embed="rId4"/>
          <a:stretch>
            <a:fillRect/>
          </a:stretch>
        </p:blipFill>
        <p:spPr>
          <a:xfrm>
            <a:off x="341530" y="14155"/>
            <a:ext cx="2008186" cy="1640984"/>
          </a:xfrm>
          <a:prstGeom prst="rect">
            <a:avLst/>
          </a:prstGeom>
        </p:spPr>
      </p:pic>
      <p:sp>
        <p:nvSpPr>
          <p:cNvPr id="13" name="Freeform: Shape 27"/>
          <p:cNvSpPr/>
          <p:nvPr/>
        </p:nvSpPr>
        <p:spPr>
          <a:xfrm>
            <a:off x="2250623" y="3286560"/>
            <a:ext cx="9327378" cy="1234069"/>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rgbClr val="C00000"/>
          </a:solidFill>
        </p:spPr>
        <p:style>
          <a:lnRef idx="2">
            <a:schemeClr val="lt1">
              <a:hueOff val="0"/>
              <a:satOff val="0"/>
              <a:lumOff val="0"/>
              <a:alphaOff val="0"/>
            </a:schemeClr>
          </a:lnRef>
          <a:fillRef idx="1">
            <a:schemeClr val="accent5">
              <a:hueOff val="20610432"/>
              <a:satOff val="-15753"/>
              <a:lumOff val="-2150"/>
              <a:alphaOff val="0"/>
            </a:schemeClr>
          </a:fillRef>
          <a:effectRef idx="0">
            <a:schemeClr val="accent5">
              <a:hueOff val="20610432"/>
              <a:satOff val="-15753"/>
              <a:lumOff val="-2150"/>
              <a:alphaOff val="0"/>
            </a:schemeClr>
          </a:effectRef>
          <a:fontRef idx="minor">
            <a:schemeClr val="lt1"/>
          </a:fontRef>
        </p:style>
        <p:txBody>
          <a:bodyPr spcFirstLastPara="0" vert="horz" wrap="square" lIns="591887" tIns="91441" rIns="170688" bIns="91440" numCol="1" spcCol="1270" anchor="ctr" anchorCtr="0">
            <a:noAutofit/>
          </a:bodyPr>
          <a:lstStyle/>
          <a:p>
            <a:r>
              <a:rPr lang="vi-VN" sz="2800" dirty="0">
                <a:latin typeface="+mj-lt"/>
              </a:rPr>
              <a:t>Trình bày được cơ sở hình thành văn minh Đại Việt</a:t>
            </a:r>
            <a:endParaRPr lang="en-US" sz="4000" dirty="0">
              <a:latin typeface="+mj-lt"/>
            </a:endParaRPr>
          </a:p>
        </p:txBody>
      </p:sp>
      <p:sp>
        <p:nvSpPr>
          <p:cNvPr id="14" name="Oval 13"/>
          <p:cNvSpPr/>
          <p:nvPr/>
        </p:nvSpPr>
        <p:spPr>
          <a:xfrm>
            <a:off x="1158777" y="3693767"/>
            <a:ext cx="1118217" cy="955698"/>
          </a:xfrm>
          <a:prstGeom prst="ellipse">
            <a:avLst/>
          </a:prstGeom>
          <a:solidFill>
            <a:srgbClr val="C00000"/>
          </a:solidFill>
        </p:spPr>
        <p:style>
          <a:lnRef idx="2">
            <a:schemeClr val="lt1">
              <a:hueOff val="0"/>
              <a:satOff val="0"/>
              <a:lumOff val="0"/>
              <a:alphaOff val="0"/>
            </a:schemeClr>
          </a:lnRef>
          <a:fillRef idx="1">
            <a:schemeClr val="accent5">
              <a:tint val="50000"/>
              <a:hueOff val="21029903"/>
              <a:satOff val="-20710"/>
              <a:lumOff val="-1287"/>
              <a:alphaOff val="0"/>
            </a:schemeClr>
          </a:fillRef>
          <a:effectRef idx="0">
            <a:schemeClr val="accent5">
              <a:tint val="50000"/>
              <a:hueOff val="21029903"/>
              <a:satOff val="-20710"/>
              <a:lumOff val="-1287"/>
              <a:alphaOff val="0"/>
            </a:schemeClr>
          </a:effectRef>
          <a:fontRef idx="minor">
            <a:schemeClr val="lt1">
              <a:hueOff val="0"/>
              <a:satOff val="0"/>
              <a:lumOff val="0"/>
              <a:alphaOff val="0"/>
            </a:schemeClr>
          </a:fontRef>
        </p:style>
        <p:txBody>
          <a:bodyPr/>
          <a:lstStyle/>
          <a:p>
            <a:endParaRPr lang="en-US"/>
          </a:p>
        </p:txBody>
      </p:sp>
      <p:pic>
        <p:nvPicPr>
          <p:cNvPr id="15" name="Graphic 33" descr="Double Tap Gesture outline"/>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5623" y="3736393"/>
            <a:ext cx="856602" cy="856602"/>
          </a:xfrm>
          <a:prstGeom prst="rect">
            <a:avLst/>
          </a:prstGeom>
        </p:spPr>
      </p:pic>
      <p:sp>
        <p:nvSpPr>
          <p:cNvPr id="10" name="Freeform: Shape 21"/>
          <p:cNvSpPr/>
          <p:nvPr/>
        </p:nvSpPr>
        <p:spPr>
          <a:xfrm>
            <a:off x="2218826" y="5192671"/>
            <a:ext cx="9413653" cy="1045136"/>
          </a:xfrm>
          <a:custGeom>
            <a:avLst/>
            <a:gdLst>
              <a:gd name="connsiteX0" fmla="*/ 0 w 6992874"/>
              <a:gd name="connsiteY0" fmla="*/ 0 h 856600"/>
              <a:gd name="connsiteX1" fmla="*/ 6564574 w 6992874"/>
              <a:gd name="connsiteY1" fmla="*/ 0 h 856600"/>
              <a:gd name="connsiteX2" fmla="*/ 6992874 w 6992874"/>
              <a:gd name="connsiteY2" fmla="*/ 428300 h 856600"/>
              <a:gd name="connsiteX3" fmla="*/ 6564574 w 6992874"/>
              <a:gd name="connsiteY3" fmla="*/ 856600 h 856600"/>
              <a:gd name="connsiteX4" fmla="*/ 0 w 6992874"/>
              <a:gd name="connsiteY4" fmla="*/ 856600 h 856600"/>
              <a:gd name="connsiteX5" fmla="*/ 0 w 6992874"/>
              <a:gd name="connsiteY5" fmla="*/ 0 h 85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2874" h="856600">
                <a:moveTo>
                  <a:pt x="6992874" y="856599"/>
                </a:moveTo>
                <a:lnTo>
                  <a:pt x="428300" y="856599"/>
                </a:lnTo>
                <a:lnTo>
                  <a:pt x="0" y="428300"/>
                </a:lnTo>
                <a:lnTo>
                  <a:pt x="428300" y="1"/>
                </a:lnTo>
                <a:lnTo>
                  <a:pt x="6992874" y="1"/>
                </a:lnTo>
                <a:lnTo>
                  <a:pt x="6992874" y="856599"/>
                </a:lnTo>
                <a:close/>
              </a:path>
            </a:pathLst>
          </a:custGeom>
          <a:solidFill>
            <a:schemeClr val="accent6">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1887" tIns="91441" rIns="170688" bIns="91441" numCol="1" spcCol="1270" anchor="ctr" anchorCtr="0">
            <a:noAutofit/>
          </a:bodyPr>
          <a:lstStyle/>
          <a:p>
            <a:r>
              <a:rPr lang="vi-VN" dirty="0"/>
              <a:t> </a:t>
            </a:r>
            <a:r>
              <a:rPr lang="vi-VN" sz="2800" dirty="0">
                <a:latin typeface="+mj-lt"/>
              </a:rPr>
              <a:t>Nêu được quá trình phát triển của văn minh Đại Việt</a:t>
            </a:r>
            <a:endParaRPr lang="en-US" sz="4000" dirty="0">
              <a:latin typeface="+mj-lt"/>
            </a:endParaRPr>
          </a:p>
        </p:txBody>
      </p:sp>
      <p:sp>
        <p:nvSpPr>
          <p:cNvPr id="16" name="Oval 15"/>
          <p:cNvSpPr/>
          <p:nvPr/>
        </p:nvSpPr>
        <p:spPr>
          <a:xfrm>
            <a:off x="1103901" y="5265037"/>
            <a:ext cx="1118217" cy="955698"/>
          </a:xfrm>
          <a:prstGeom prst="ellipse">
            <a:avLst/>
          </a:prstGeom>
          <a:solidFill>
            <a:schemeClr val="accent6">
              <a:lumMod val="75000"/>
            </a:schemeClr>
          </a:solidFill>
        </p:spPr>
        <p:style>
          <a:lnRef idx="2">
            <a:schemeClr val="lt1">
              <a:hueOff val="0"/>
              <a:satOff val="0"/>
              <a:lumOff val="0"/>
              <a:alphaOff val="0"/>
            </a:schemeClr>
          </a:lnRef>
          <a:fillRef idx="1">
            <a:schemeClr val="accent5">
              <a:tint val="50000"/>
              <a:hueOff val="21029903"/>
              <a:satOff val="-20710"/>
              <a:lumOff val="-1287"/>
              <a:alphaOff val="0"/>
            </a:schemeClr>
          </a:fillRef>
          <a:effectRef idx="0">
            <a:schemeClr val="accent5">
              <a:tint val="50000"/>
              <a:hueOff val="21029903"/>
              <a:satOff val="-20710"/>
              <a:lumOff val="-1287"/>
              <a:alphaOff val="0"/>
            </a:schemeClr>
          </a:effectRef>
          <a:fontRef idx="minor">
            <a:schemeClr val="lt1">
              <a:hueOff val="0"/>
              <a:satOff val="0"/>
              <a:lumOff val="0"/>
              <a:alphaOff val="0"/>
            </a:schemeClr>
          </a:fontRef>
        </p:style>
        <p:txBody>
          <a:bodyPr/>
          <a:lstStyle/>
          <a:p>
            <a:endParaRPr lang="en-US"/>
          </a:p>
        </p:txBody>
      </p:sp>
      <p:pic>
        <p:nvPicPr>
          <p:cNvPr id="17" name="Graphic 33" descr="Double Tap Gesture outline"/>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6949" y="5328662"/>
            <a:ext cx="856602" cy="8566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p:cNvSpPr/>
          <p:nvPr/>
        </p:nvSpPr>
        <p:spPr>
          <a:xfrm rot="5400000">
            <a:off x="7110292" y="1962865"/>
            <a:ext cx="2003607" cy="3787588"/>
          </a:xfrm>
          <a:prstGeom prst="corner">
            <a:avLst>
              <a:gd name="adj1" fmla="val 16120"/>
              <a:gd name="adj2" fmla="val 16110"/>
            </a:avLst>
          </a:prstGeom>
          <a:solidFill>
            <a:schemeClr val="accent6">
              <a:lumMod val="75000"/>
            </a:schemeClr>
          </a:solid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Freeform: Shape 7"/>
          <p:cNvSpPr/>
          <p:nvPr/>
        </p:nvSpPr>
        <p:spPr>
          <a:xfrm>
            <a:off x="3371198" y="4105665"/>
            <a:ext cx="2767981"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1.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Khái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niệm</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Việt</a:t>
            </a:r>
            <a:endPar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a:p>
            <a:pPr marL="0" marR="0" lvl="0" indent="0" algn="just" defTabSz="1022350" rtl="0" eaLnBrk="1" fontAlgn="auto" latinLnBrk="0" hangingPunct="1">
              <a:lnSpc>
                <a:spcPct val="90000"/>
              </a:lnSpc>
              <a:spcBef>
                <a:spcPct val="0"/>
              </a:spcBef>
              <a:spcAft>
                <a:spcPct val="35000"/>
              </a:spcAft>
              <a:buClrTx/>
              <a:buSzTx/>
              <a:buFontTx/>
              <a:buNone/>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9" name="Isosceles Triangle 8"/>
          <p:cNvSpPr/>
          <p:nvPr/>
        </p:nvSpPr>
        <p:spPr>
          <a:xfrm>
            <a:off x="5057285" y="3001387"/>
            <a:ext cx="1038714" cy="574003"/>
          </a:xfrm>
          <a:prstGeom prst="triangle">
            <a:avLst>
              <a:gd name="adj" fmla="val 100000"/>
            </a:avLst>
          </a:prstGeom>
          <a:solidFill>
            <a:schemeClr val="accent2">
              <a:lumMod val="75000"/>
            </a:schemeClr>
          </a:solidFill>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p:cNvSpPr/>
          <p:nvPr/>
        </p:nvSpPr>
        <p:spPr>
          <a:xfrm>
            <a:off x="7467401" y="3169815"/>
            <a:ext cx="3492335" cy="1158100"/>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just" defTabSz="1022350" rtl="0" eaLnBrk="1" fontAlgn="auto" latinLnBrk="0" hangingPunct="1">
              <a:lnSpc>
                <a:spcPct val="90000"/>
              </a:lnSpc>
              <a:spcBef>
                <a:spcPct val="0"/>
              </a:spcBef>
              <a:spcAft>
                <a:spcPct val="35000"/>
              </a:spcAft>
              <a:buClrTx/>
              <a:buSzTx/>
              <a:buFontTx/>
              <a:buNone/>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endParaRPr>
          </a:p>
        </p:txBody>
      </p:sp>
      <p:sp>
        <p:nvSpPr>
          <p:cNvPr id="12" name="Isosceles Triangle 11"/>
          <p:cNvSpPr/>
          <p:nvPr/>
        </p:nvSpPr>
        <p:spPr>
          <a:xfrm>
            <a:off x="6218815" y="2544442"/>
            <a:ext cx="860612" cy="547610"/>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18" name="TextBox 17"/>
          <p:cNvSpPr txBox="1"/>
          <p:nvPr/>
        </p:nvSpPr>
        <p:spPr>
          <a:xfrm>
            <a:off x="3781264" y="685800"/>
            <a:ext cx="5333063"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200" b="0" i="0" u="none" strike="noStrike" kern="1200" cap="none" spc="0" normalizeH="0" baseline="0" noProof="0" dirty="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rPr>
              <a:t>TIẾN TRÌNH BÀI HỌC</a:t>
            </a:r>
          </a:p>
        </p:txBody>
      </p:sp>
      <p:sp>
        <p:nvSpPr>
          <p:cNvPr id="13" name="L-Shape 12"/>
          <p:cNvSpPr/>
          <p:nvPr/>
        </p:nvSpPr>
        <p:spPr>
          <a:xfrm rot="5400000">
            <a:off x="3431722" y="3044947"/>
            <a:ext cx="2003607" cy="3064597"/>
          </a:xfrm>
          <a:prstGeom prst="corner">
            <a:avLst>
              <a:gd name="adj1" fmla="val 16120"/>
              <a:gd name="adj2" fmla="val 161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Freeform: Shape 7"/>
          <p:cNvSpPr/>
          <p:nvPr/>
        </p:nvSpPr>
        <p:spPr>
          <a:xfrm>
            <a:off x="6390629" y="3386063"/>
            <a:ext cx="3204312" cy="942085"/>
          </a:xfrm>
          <a:custGeom>
            <a:avLst/>
            <a:gdLst>
              <a:gd name="connsiteX0" fmla="*/ 0 w 2194742"/>
              <a:gd name="connsiteY0" fmla="*/ 0 h 1923820"/>
              <a:gd name="connsiteX1" fmla="*/ 2194742 w 2194742"/>
              <a:gd name="connsiteY1" fmla="*/ 0 h 1923820"/>
              <a:gd name="connsiteX2" fmla="*/ 2194742 w 2194742"/>
              <a:gd name="connsiteY2" fmla="*/ 1923820 h 1923820"/>
              <a:gd name="connsiteX3" fmla="*/ 0 w 2194742"/>
              <a:gd name="connsiteY3" fmla="*/ 1923820 h 1923820"/>
              <a:gd name="connsiteX4" fmla="*/ 0 w 2194742"/>
              <a:gd name="connsiteY4" fmla="*/ 0 h 192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742" h="1923820">
                <a:moveTo>
                  <a:pt x="0" y="0"/>
                </a:moveTo>
                <a:lnTo>
                  <a:pt x="2194742" y="0"/>
                </a:lnTo>
                <a:lnTo>
                  <a:pt x="2194742" y="1923820"/>
                </a:lnTo>
                <a:lnTo>
                  <a:pt x="0" y="1923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7630" tIns="87630" rIns="87630" bIns="87630" numCol="1" spcCol="1270" anchor="t"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2.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Cơ</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sở</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hình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thành</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văn</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minh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Đại</a:t>
            </a:r>
            <a:r>
              <a:rPr kumimoji="0" lang="en-US" sz="28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 </a:t>
            </a:r>
            <a:r>
              <a:rPr kumimoji="0" lang="en-US" sz="28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charset="0"/>
                <a:ea typeface="#9Slide02 Noi dung dai" panose="02000000000000000000" pitchFamily="2" charset="0"/>
                <a:cs typeface="Times New Roman" panose="02020603050405020304" charset="0"/>
              </a:rPr>
              <a:t>Việt</a:t>
            </a:r>
            <a:endParaRPr kumimoji="0" lang="en-US" sz="2800" b="0"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endParaRPr>
          </a:p>
          <a:p>
            <a:pPr marL="0" marR="0" lvl="0" indent="0" algn="just" defTabSz="1022350" rtl="0" eaLnBrk="1" fontAlgn="auto" latinLnBrk="0" hangingPunct="1">
              <a:lnSpc>
                <a:spcPct val="90000"/>
              </a:lnSpc>
              <a:spcBef>
                <a:spcPct val="0"/>
              </a:spcBef>
              <a:spcAft>
                <a:spcPct val="35000"/>
              </a:spcAft>
              <a:buClrTx/>
              <a:buSzTx/>
              <a:buFontTx/>
              <a:buNone/>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9Slide02 Noi dung dai" panose="02000000000000000000" pitchFamily="2" charset="0"/>
              <a:ea typeface="#9Slide02 Noi dung dai" panose="02000000000000000000" pitchFamily="2" charset="0"/>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712"/>
            <a:ext cx="12192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BÀI </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12</a:t>
            </a:r>
            <a:r>
              <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rPr>
              <a:t>CƠ SỞ HÌNH THÀNH VÀ QUÁ TRÌNH PHÁT TRIỂN CỦA VĂN MINH ĐẠI VIỆT (T1)</a:t>
            </a:r>
            <a:endParaRPr kumimoji="0" lang="vi-VN" sz="3200" b="1" i="0" u="none" strike="noStrike" kern="1200" cap="none" spc="0" normalizeH="0" baseline="0" noProof="0" dirty="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 name="Rectangle 3"/>
          <p:cNvSpPr/>
          <p:nvPr/>
        </p:nvSpPr>
        <p:spPr>
          <a:xfrm>
            <a:off x="0" y="1228513"/>
            <a:ext cx="6949440"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rPr>
              <a:t>1. Khái niệm văn minh Đại Việt</a:t>
            </a:r>
            <a:endParaRPr kumimoji="0" lang="vi-VN" sz="36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0" y="0"/>
            <a:ext cx="12192000" cy="1078523"/>
          </a:xfrm>
          <a:prstGeom prst="roundRect">
            <a:avLst/>
          </a:prstGeom>
          <a:solidFill>
            <a:schemeClr val="tx1">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DFDFD">
                    <a:lumMod val="10000"/>
                  </a:srgbClr>
                </a:solidFill>
                <a:effectLst/>
                <a:uLnTx/>
                <a:uFillTx/>
                <a:latin typeface="Times New Roman" panose="02020603050405020304" charset="0"/>
                <a:ea typeface="+mn-ea"/>
                <a:cs typeface="Times New Roman" panose="02020603050405020304" charset="0"/>
              </a:rPr>
              <a:t>So sánh điểm giống và khác nhau giữa nền văn minh Văn Lang – Âu Lạc với văn minh Đại Việt?</a:t>
            </a:r>
          </a:p>
        </p:txBody>
      </p:sp>
      <p:sp>
        <p:nvSpPr>
          <p:cNvPr id="5" name="Arrow: Pentagon 4"/>
          <p:cNvSpPr/>
          <p:nvPr/>
        </p:nvSpPr>
        <p:spPr>
          <a:xfrm>
            <a:off x="0" y="1195753"/>
            <a:ext cx="4056186" cy="1078522"/>
          </a:xfrm>
          <a:prstGeom prst="homePlat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E6F7FF">
                    <a:lumMod val="10000"/>
                  </a:srgbClr>
                </a:solidFill>
                <a:effectLst/>
                <a:uLnTx/>
                <a:uFillTx/>
                <a:latin typeface="Times New Roman" panose="02020603050405020304" charset="0"/>
                <a:ea typeface="+mn-ea"/>
                <a:cs typeface="Times New Roman" panose="02020603050405020304" charset="0"/>
              </a:rPr>
              <a:t>Giống nhau</a:t>
            </a:r>
          </a:p>
        </p:txBody>
      </p:sp>
      <p:sp>
        <p:nvSpPr>
          <p:cNvPr id="6" name="Arrow: Pentagon 5"/>
          <p:cNvSpPr/>
          <p:nvPr/>
        </p:nvSpPr>
        <p:spPr>
          <a:xfrm flipH="1">
            <a:off x="8135816" y="1195753"/>
            <a:ext cx="4056186" cy="1078522"/>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E6F7FF">
                    <a:lumMod val="10000"/>
                  </a:srgbClr>
                </a:solidFill>
                <a:effectLst/>
                <a:uLnTx/>
                <a:uFillTx/>
                <a:latin typeface="Times New Roman" panose="02020603050405020304" charset="0"/>
                <a:ea typeface="+mn-ea"/>
                <a:cs typeface="Times New Roman" panose="02020603050405020304" charset="0"/>
              </a:rPr>
              <a:t>Khác nhau</a:t>
            </a:r>
          </a:p>
        </p:txBody>
      </p:sp>
      <p:sp>
        <p:nvSpPr>
          <p:cNvPr id="7" name="TextBox 6"/>
          <p:cNvSpPr txBox="1"/>
          <p:nvPr/>
        </p:nvSpPr>
        <p:spPr>
          <a:xfrm>
            <a:off x="211016" y="2474893"/>
            <a:ext cx="534572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E6F7FF">
                    <a:lumMod val="10000"/>
                  </a:srgbClr>
                </a:solidFill>
                <a:effectLst/>
                <a:uLnTx/>
                <a:uFillTx/>
                <a:latin typeface="Times New Roman" panose="02020603050405020304" charset="0"/>
                <a:ea typeface="+mn-ea"/>
                <a:cs typeface="Times New Roman" panose="02020603050405020304" charset="0"/>
              </a:rPr>
              <a:t>Đều là những giá trị vật chất, tinh thần do người Việt sáng tạo nên.</a:t>
            </a:r>
          </a:p>
        </p:txBody>
      </p:sp>
      <p:sp>
        <p:nvSpPr>
          <p:cNvPr id="8" name="TextBox 7"/>
          <p:cNvSpPr txBox="1"/>
          <p:nvPr/>
        </p:nvSpPr>
        <p:spPr>
          <a:xfrm>
            <a:off x="6236678" y="2508734"/>
            <a:ext cx="5345723" cy="954107"/>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rPr>
              <a:t>Văn Lang- Âu Lạc</a:t>
            </a:r>
            <a:r>
              <a:rPr kumimoji="0" lang="en-US" sz="2800" b="0" i="0" u="none" strike="noStrike" kern="1200" cap="none" spc="0" normalizeH="0" baseline="0" noProof="0">
                <a:ln>
                  <a:noFill/>
                </a:ln>
                <a:solidFill>
                  <a:srgbClr val="E6F7FF">
                    <a:lumMod val="10000"/>
                  </a:srgbClr>
                </a:solidFill>
                <a:effectLst/>
                <a:uLnTx/>
                <a:uFillTx/>
                <a:latin typeface="Times New Roman" panose="02020603050405020304" charset="0"/>
                <a:ea typeface="+mn-ea"/>
                <a:cs typeface="Times New Roman" panose="02020603050405020304" charset="0"/>
              </a:rPr>
              <a:t>: là nền văn minh đầu tiên của người Việt.</a:t>
            </a:r>
          </a:p>
        </p:txBody>
      </p:sp>
      <p:sp>
        <p:nvSpPr>
          <p:cNvPr id="9" name="TextBox 8"/>
          <p:cNvSpPr txBox="1"/>
          <p:nvPr/>
        </p:nvSpPr>
        <p:spPr>
          <a:xfrm>
            <a:off x="6260125" y="4181540"/>
            <a:ext cx="5697414" cy="954107"/>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en-US" sz="2800" b="1" i="0" u="none" strike="noStrike" kern="1200" cap="none" spc="0" normalizeH="0" baseline="0" noProof="0">
                <a:ln>
                  <a:noFill/>
                </a:ln>
                <a:solidFill>
                  <a:srgbClr val="0070C0"/>
                </a:solidFill>
                <a:effectLst/>
                <a:uLnTx/>
                <a:uFillTx/>
                <a:latin typeface="Times New Roman" panose="02020603050405020304" charset="0"/>
                <a:ea typeface="+mn-ea"/>
                <a:cs typeface="Times New Roman" panose="02020603050405020304" charset="0"/>
              </a:rPr>
              <a:t>Đại Việt: </a:t>
            </a:r>
            <a:r>
              <a:rPr kumimoji="0" lang="en-US" sz="2800" b="0" i="0" u="none" strike="noStrike" kern="1200" cap="none" spc="0" normalizeH="0" baseline="0" noProof="0">
                <a:ln>
                  <a:noFill/>
                </a:ln>
                <a:solidFill>
                  <a:srgbClr val="E6F7FF">
                    <a:lumMod val="10000"/>
                  </a:srgbClr>
                </a:solidFill>
                <a:effectLst/>
                <a:uLnTx/>
                <a:uFillTx/>
                <a:latin typeface="Times New Roman" panose="02020603050405020304" charset="0"/>
                <a:ea typeface="+mn-ea"/>
                <a:cs typeface="Times New Roman" panose="02020603050405020304" charset="0"/>
              </a:rPr>
              <a:t>ra đời trên cơ sở kế thừa nền văn minh Văn Lang- Âu Lạc.</a:t>
            </a:r>
          </a:p>
        </p:txBody>
      </p:sp>
      <p:sp>
        <p:nvSpPr>
          <p:cNvPr id="10" name="Arrow: Down 9"/>
          <p:cNvSpPr/>
          <p:nvPr/>
        </p:nvSpPr>
        <p:spPr>
          <a:xfrm>
            <a:off x="5931878" y="1078523"/>
            <a:ext cx="328246" cy="45251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8CC63F"/>
              </a:solidFill>
              <a:effectLst/>
              <a:uLnTx/>
              <a:uFillTx/>
              <a:latin typeface="Arial" panose="020B0604020202020204"/>
              <a:ea typeface="+mn-ea"/>
              <a:cs typeface="+mn-c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508" b="10242"/>
          <a:stretch>
            <a:fillRect/>
          </a:stretch>
        </p:blipFill>
        <p:spPr bwMode="auto">
          <a:xfrm>
            <a:off x="-164124" y="3629618"/>
            <a:ext cx="6260124" cy="197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4244</Words>
  <Application>Microsoft Office PowerPoint</Application>
  <PresentationFormat>Widescreen</PresentationFormat>
  <Paragraphs>580</Paragraphs>
  <Slides>56</Slides>
  <Notes>2</Notes>
  <HiddenSlides>0</HiddenSlides>
  <MMClips>12</MMClips>
  <ScaleCrop>false</ScaleCrop>
  <HeadingPairs>
    <vt:vector size="6" baseType="variant">
      <vt:variant>
        <vt:lpstr>Fonts Used</vt:lpstr>
      </vt:variant>
      <vt:variant>
        <vt:i4>33</vt:i4>
      </vt:variant>
      <vt:variant>
        <vt:lpstr>Theme</vt:lpstr>
      </vt:variant>
      <vt:variant>
        <vt:i4>13</vt:i4>
      </vt:variant>
      <vt:variant>
        <vt:lpstr>Slide Titles</vt:lpstr>
      </vt:variant>
      <vt:variant>
        <vt:i4>56</vt:i4>
      </vt:variant>
    </vt:vector>
  </HeadingPairs>
  <TitlesOfParts>
    <vt:vector size="102" baseType="lpstr">
      <vt:lpstr>#9Slide02 Noi dung dai</vt:lpstr>
      <vt:lpstr>Anaheim</vt:lpstr>
      <vt:lpstr>Antic</vt:lpstr>
      <vt:lpstr>Arial</vt:lpstr>
      <vt:lpstr>Asap</vt:lpstr>
      <vt:lpstr>Bebas Neue</vt:lpstr>
      <vt:lpstr>Cabin</vt:lpstr>
      <vt:lpstr>Cabin Bold</vt:lpstr>
      <vt:lpstr>Calibri</vt:lpstr>
      <vt:lpstr>Calibri Light</vt:lpstr>
      <vt:lpstr>Carelia</vt:lpstr>
      <vt:lpstr>Dancing Script</vt:lpstr>
      <vt:lpstr>Dancing Script Bold</vt:lpstr>
      <vt:lpstr>DejaVu Serif Bold</vt:lpstr>
      <vt:lpstr>Domine</vt:lpstr>
      <vt:lpstr>Glacial Indifference</vt:lpstr>
      <vt:lpstr>Helvetica</vt:lpstr>
      <vt:lpstr>Lobster</vt:lpstr>
      <vt:lpstr>Londrina Solid</vt:lpstr>
      <vt:lpstr>Montserrat</vt:lpstr>
      <vt:lpstr>Montserrat Medium</vt:lpstr>
      <vt:lpstr>Muli Bold</vt:lpstr>
      <vt:lpstr>Neucha</vt:lpstr>
      <vt:lpstr>Noto Sans</vt:lpstr>
      <vt:lpstr>Noto Sans Bold</vt:lpstr>
      <vt:lpstr>Noto Serif Display</vt:lpstr>
      <vt:lpstr>Noto Serif Display Bold</vt:lpstr>
      <vt:lpstr>Questrial</vt:lpstr>
      <vt:lpstr>Roboto</vt:lpstr>
      <vt:lpstr>Sergio Trendy</vt:lpstr>
      <vt:lpstr>Tahoma</vt:lpstr>
      <vt:lpstr>Times New Roman</vt:lpstr>
      <vt:lpstr>Wingdings</vt:lpstr>
      <vt:lpstr>Office Theme</vt:lpstr>
      <vt:lpstr>2_Office Theme</vt:lpstr>
      <vt:lpstr>1_Office Theme</vt:lpstr>
      <vt:lpstr>3_Office Theme</vt:lpstr>
      <vt:lpstr>4_Office Theme</vt:lpstr>
      <vt:lpstr>2_Lawn and Garden Month by Slidesgo</vt:lpstr>
      <vt:lpstr>3_Lawn and Garden Month by Slidesgo</vt:lpstr>
      <vt:lpstr>4_Lawn and Garden Month by Slidesgo</vt:lpstr>
      <vt:lpstr>5_Lawn and Garden Month by Slidesgo</vt:lpstr>
      <vt:lpstr>4_Kawaii Scrapbook for College by Slidesgo</vt:lpstr>
      <vt:lpstr>5_Kawaii Scrapbook for College by Slidesgo</vt:lpstr>
      <vt:lpstr>1_Middle Earth Fantasy Day by Slidesgo</vt:lpstr>
      <vt:lpstr>6_Lawn and Garden Month by Slidesgo</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81</cp:revision>
  <dcterms:created xsi:type="dcterms:W3CDTF">2022-10-08T23:26:00Z</dcterms:created>
  <dcterms:modified xsi:type="dcterms:W3CDTF">2025-04-09T15:25:06Z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1501CA79525E4C148576FDA2B3E97534_12</vt:lpwstr>
  </property>
  <property fmtid="{D5CDD505-2E9C-101B-9397-08002B2CF9AE}" pid="3" name="KSOProductBuildVer">
    <vt:lpwstr>1033-12.2.0.20326</vt:lpwstr>
  </property>
</Properties>
</file>