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300" r:id="rId4"/>
    <p:sldId id="296" r:id="rId5"/>
    <p:sldId id="303" r:id="rId6"/>
    <p:sldId id="302" r:id="rId7"/>
    <p:sldId id="279" r:id="rId8"/>
    <p:sldId id="291" r:id="rId9"/>
    <p:sldId id="301" r:id="rId10"/>
    <p:sldId id="293" r:id="rId11"/>
    <p:sldId id="304" r:id="rId12"/>
    <p:sldId id="305" r:id="rId13"/>
    <p:sldId id="285" r:id="rId14"/>
    <p:sldId id="280" r:id="rId15"/>
    <p:sldId id="306" r:id="rId16"/>
    <p:sldId id="307" r:id="rId17"/>
    <p:sldId id="299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520A"/>
    <a:srgbClr val="07443C"/>
    <a:srgbClr val="02438C"/>
    <a:srgbClr val="308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68" autoAdjust="0"/>
    <p:restoredTop sz="94660"/>
  </p:normalViewPr>
  <p:slideViewPr>
    <p:cSldViewPr snapToGrid="0">
      <p:cViewPr varScale="1">
        <p:scale>
          <a:sx n="48" d="100"/>
          <a:sy n="48" d="100"/>
        </p:scale>
        <p:origin x="101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838AB-85A9-440F-BF0F-A3A1EC1DA239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E78E2-18C1-4EEB-BA27-78770F185C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52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E78E2-18C1-4EEB-BA27-78770F185C3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514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FA826-E658-4CB5-A9AD-3C9DEA137DE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053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FA826-E658-4CB5-A9AD-3C9DEA137DE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224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FA826-E658-4CB5-A9AD-3C9DEA137DE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383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FA826-E658-4CB5-A9AD-3C9DEA137DE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0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FA826-E658-4CB5-A9AD-3C9DEA137DE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646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E78E2-18C1-4EEB-BA27-78770F185C3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563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FA826-E658-4CB5-A9AD-3C9DEA137DE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230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E78E2-18C1-4EEB-BA27-78770F185C3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87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E78E2-18C1-4EEB-BA27-78770F185C3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447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FA826-E658-4CB5-A9AD-3C9DEA137DE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794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E78E2-18C1-4EEB-BA27-78770F185C3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908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FA826-E658-4CB5-A9AD-3C9DEA137DE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196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FA826-E658-4CB5-A9AD-3C9DEA137DE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304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FA826-E658-4CB5-A9AD-3C9DEA137DE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068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FA826-E658-4CB5-A9AD-3C9DEA137DE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436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E78E2-18C1-4EEB-BA27-78770F185C3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375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7458" y="265370"/>
            <a:ext cx="10515600" cy="632402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9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C721-00F0-49A5-8986-DFDB39C600B4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8E5C5-05D3-4171-9F3F-3701313637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36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78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_Candy_Wind - 青空">
            <a:hlinkClick r:id="" action="ppaction://media"/>
          </p:cNvPr>
          <p:cNvPicPr>
            <a:picLocks noChangeAsp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61895" y="-2009274"/>
            <a:ext cx="609600" cy="609600"/>
          </a:xfrm>
          <a:prstGeom prst="rect">
            <a:avLst/>
          </a:prstGeom>
        </p:spPr>
      </p:pic>
      <p:sp>
        <p:nvSpPr>
          <p:cNvPr id="8" name="文本框 92"/>
          <p:cNvSpPr txBox="1">
            <a:spLocks noChangeArrowheads="1"/>
          </p:cNvSpPr>
          <p:nvPr/>
        </p:nvSpPr>
        <p:spPr bwMode="auto">
          <a:xfrm>
            <a:off x="997225" y="707476"/>
            <a:ext cx="10197548" cy="232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6600" b="1" dirty="0">
                <a:solidFill>
                  <a:schemeClr val="bg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THỰC HÀNH </a:t>
            </a:r>
          </a:p>
          <a:p>
            <a:pPr algn="ctr">
              <a:buNone/>
            </a:pPr>
            <a:r>
              <a:rPr lang="en-VN" altLang="zh-CN" sz="6600" b="1" dirty="0">
                <a:solidFill>
                  <a:schemeClr val="tx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TIẾNG VIỆT</a:t>
            </a:r>
            <a:endParaRPr lang="zh-CN" altLang="en-US" sz="6600" b="1" dirty="0">
              <a:solidFill>
                <a:schemeClr val="tx2"/>
              </a:solidFill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36"/>
          <p:cNvSpPr txBox="1">
            <a:spLocks noChangeArrowheads="1"/>
          </p:cNvSpPr>
          <p:nvPr/>
        </p:nvSpPr>
        <p:spPr bwMode="auto">
          <a:xfrm>
            <a:off x="3595742" y="3234381"/>
            <a:ext cx="53419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 VIÊN: …</a:t>
            </a:r>
            <a:endParaRPr lang="zh-CN" altLang="en-US" sz="2800" dirty="0">
              <a:solidFill>
                <a:schemeClr val="tx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01"/>
          <p:cNvSpPr txBox="1"/>
          <p:nvPr>
            <p:custDataLst>
              <p:tags r:id="rId4"/>
            </p:custDataLst>
          </p:nvPr>
        </p:nvSpPr>
        <p:spPr>
          <a:xfrm>
            <a:off x="4879942" y="4444051"/>
            <a:ext cx="24321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500" b="1" dirty="0">
                <a:solidFill>
                  <a:schemeClr val="tx2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LỚP 6</a:t>
            </a:r>
            <a:endParaRPr lang="zh-CN" altLang="en-US" sz="4500" b="1" dirty="0">
              <a:solidFill>
                <a:schemeClr val="tx2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29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52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1326538" y="213051"/>
            <a:ext cx="10515600" cy="632402"/>
          </a:xfrm>
        </p:spPr>
        <p:txBody>
          <a:bodyPr>
            <a:normAutofit/>
          </a:bodyPr>
          <a:lstStyle/>
          <a:p>
            <a:r>
              <a:rPr lang="en-US" altLang="zh-CN" sz="3500" dirty="0" err="1">
                <a:latin typeface="#9Slide04 SFU Toledo Medium" pitchFamily="2" charset="77"/>
              </a:rPr>
              <a:t>Bài</a:t>
            </a:r>
            <a:r>
              <a:rPr lang="en-US" altLang="zh-CN" sz="3500" dirty="0">
                <a:latin typeface="#9Slide04 SFU Toledo Medium" pitchFamily="2" charset="77"/>
              </a:rPr>
              <a:t> </a:t>
            </a:r>
            <a:r>
              <a:rPr lang="en-US" altLang="zh-CN" sz="3500" dirty="0" err="1">
                <a:latin typeface="#9Slide04 SFU Toledo Medium" pitchFamily="2" charset="77"/>
              </a:rPr>
              <a:t>tập</a:t>
            </a:r>
            <a:r>
              <a:rPr lang="en-US" altLang="zh-CN" sz="3500" dirty="0">
                <a:latin typeface="#9Slide04 SFU Toledo Medium" pitchFamily="2" charset="77"/>
              </a:rPr>
              <a:t> 1:</a:t>
            </a:r>
            <a:endParaRPr lang="zh-CN" altLang="en-US" sz="3500" dirty="0">
              <a:latin typeface="#9Slide04 SFU Toledo Medium" pitchFamily="2" charset="77"/>
            </a:endParaRPr>
          </a:p>
        </p:txBody>
      </p:sp>
      <p:sp>
        <p:nvSpPr>
          <p:cNvPr id="23" name="Oval 38">
            <a:extLst>
              <a:ext uri="{FF2B5EF4-FFF2-40B4-BE49-F238E27FC236}">
                <a16:creationId xmlns:a16="http://schemas.microsoft.com/office/drawing/2014/main" id="{735F14A5-A7C2-444D-8406-33782E9B6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458" y="1244682"/>
            <a:ext cx="794537" cy="798459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6983" tIns="48491" rIns="96983" bIns="48491" numCol="1" anchor="t" anchorCtr="0" compatLnSpc="1">
            <a:prstTxWarp prst="textNoShape">
              <a:avLst/>
            </a:prstTxWarp>
          </a:bodyPr>
          <a:lstStyle/>
          <a:p>
            <a:endParaRPr lang="zh-CN" altLang="en-US" sz="3199"/>
          </a:p>
        </p:txBody>
      </p:sp>
      <p:sp>
        <p:nvSpPr>
          <p:cNvPr id="24" name="Freeform 39">
            <a:extLst>
              <a:ext uri="{FF2B5EF4-FFF2-40B4-BE49-F238E27FC236}">
                <a16:creationId xmlns:a16="http://schemas.microsoft.com/office/drawing/2014/main" id="{E2EEC4CB-569B-B449-ABE2-BCD1E8F7A88E}"/>
              </a:ext>
            </a:extLst>
          </p:cNvPr>
          <p:cNvSpPr>
            <a:spLocks noEditPoints="1"/>
          </p:cNvSpPr>
          <p:nvPr/>
        </p:nvSpPr>
        <p:spPr bwMode="auto">
          <a:xfrm>
            <a:off x="1326538" y="1430185"/>
            <a:ext cx="421428" cy="427458"/>
          </a:xfrm>
          <a:custGeom>
            <a:avLst/>
            <a:gdLst>
              <a:gd name="T0" fmla="*/ 43 w 57"/>
              <a:gd name="T1" fmla="*/ 9 h 58"/>
              <a:gd name="T2" fmla="*/ 4 w 57"/>
              <a:gd name="T3" fmla="*/ 22 h 58"/>
              <a:gd name="T4" fmla="*/ 5 w 57"/>
              <a:gd name="T5" fmla="*/ 25 h 58"/>
              <a:gd name="T6" fmla="*/ 6 w 57"/>
              <a:gd name="T7" fmla="*/ 30 h 58"/>
              <a:gd name="T8" fmla="*/ 7 w 57"/>
              <a:gd name="T9" fmla="*/ 35 h 58"/>
              <a:gd name="T10" fmla="*/ 10 w 57"/>
              <a:gd name="T11" fmla="*/ 39 h 58"/>
              <a:gd name="T12" fmla="*/ 12 w 57"/>
              <a:gd name="T13" fmla="*/ 41 h 58"/>
              <a:gd name="T14" fmla="*/ 13 w 57"/>
              <a:gd name="T15" fmla="*/ 49 h 58"/>
              <a:gd name="T16" fmla="*/ 16 w 57"/>
              <a:gd name="T17" fmla="*/ 52 h 58"/>
              <a:gd name="T18" fmla="*/ 17 w 57"/>
              <a:gd name="T19" fmla="*/ 51 h 58"/>
              <a:gd name="T20" fmla="*/ 18 w 57"/>
              <a:gd name="T21" fmla="*/ 47 h 58"/>
              <a:gd name="T22" fmla="*/ 20 w 57"/>
              <a:gd name="T23" fmla="*/ 41 h 58"/>
              <a:gd name="T24" fmla="*/ 24 w 57"/>
              <a:gd name="T25" fmla="*/ 36 h 58"/>
              <a:gd name="T26" fmla="*/ 26 w 57"/>
              <a:gd name="T27" fmla="*/ 33 h 58"/>
              <a:gd name="T28" fmla="*/ 22 w 57"/>
              <a:gd name="T29" fmla="*/ 30 h 58"/>
              <a:gd name="T30" fmla="*/ 19 w 57"/>
              <a:gd name="T31" fmla="*/ 29 h 58"/>
              <a:gd name="T32" fmla="*/ 16 w 57"/>
              <a:gd name="T33" fmla="*/ 26 h 58"/>
              <a:gd name="T34" fmla="*/ 12 w 57"/>
              <a:gd name="T35" fmla="*/ 24 h 58"/>
              <a:gd name="T36" fmla="*/ 8 w 57"/>
              <a:gd name="T37" fmla="*/ 24 h 58"/>
              <a:gd name="T38" fmla="*/ 6 w 57"/>
              <a:gd name="T39" fmla="*/ 22 h 58"/>
              <a:gd name="T40" fmla="*/ 6 w 57"/>
              <a:gd name="T41" fmla="*/ 18 h 58"/>
              <a:gd name="T42" fmla="*/ 4 w 57"/>
              <a:gd name="T43" fmla="*/ 19 h 58"/>
              <a:gd name="T44" fmla="*/ 6 w 57"/>
              <a:gd name="T45" fmla="*/ 15 h 58"/>
              <a:gd name="T46" fmla="*/ 9 w 57"/>
              <a:gd name="T47" fmla="*/ 15 h 58"/>
              <a:gd name="T48" fmla="*/ 11 w 57"/>
              <a:gd name="T49" fmla="*/ 13 h 58"/>
              <a:gd name="T50" fmla="*/ 15 w 57"/>
              <a:gd name="T51" fmla="*/ 9 h 58"/>
              <a:gd name="T52" fmla="*/ 16 w 57"/>
              <a:gd name="T53" fmla="*/ 8 h 58"/>
              <a:gd name="T54" fmla="*/ 21 w 57"/>
              <a:gd name="T55" fmla="*/ 6 h 58"/>
              <a:gd name="T56" fmla="*/ 17 w 57"/>
              <a:gd name="T57" fmla="*/ 4 h 58"/>
              <a:gd name="T58" fmla="*/ 16 w 57"/>
              <a:gd name="T59" fmla="*/ 4 h 58"/>
              <a:gd name="T60" fmla="*/ 24 w 57"/>
              <a:gd name="T61" fmla="*/ 1 h 58"/>
              <a:gd name="T62" fmla="*/ 27 w 57"/>
              <a:gd name="T63" fmla="*/ 3 h 58"/>
              <a:gd name="T64" fmla="*/ 41 w 57"/>
              <a:gd name="T65" fmla="*/ 3 h 58"/>
              <a:gd name="T66" fmla="*/ 39 w 57"/>
              <a:gd name="T67" fmla="*/ 6 h 58"/>
              <a:gd name="T68" fmla="*/ 42 w 57"/>
              <a:gd name="T69" fmla="*/ 10 h 58"/>
              <a:gd name="T70" fmla="*/ 44 w 57"/>
              <a:gd name="T71" fmla="*/ 10 h 58"/>
              <a:gd name="T72" fmla="*/ 46 w 57"/>
              <a:gd name="T73" fmla="*/ 9 h 58"/>
              <a:gd name="T74" fmla="*/ 48 w 57"/>
              <a:gd name="T75" fmla="*/ 12 h 58"/>
              <a:gd name="T76" fmla="*/ 50 w 57"/>
              <a:gd name="T77" fmla="*/ 13 h 58"/>
              <a:gd name="T78" fmla="*/ 47 w 57"/>
              <a:gd name="T79" fmla="*/ 14 h 58"/>
              <a:gd name="T80" fmla="*/ 44 w 57"/>
              <a:gd name="T81" fmla="*/ 12 h 58"/>
              <a:gd name="T82" fmla="*/ 40 w 57"/>
              <a:gd name="T83" fmla="*/ 12 h 58"/>
              <a:gd name="T84" fmla="*/ 36 w 57"/>
              <a:gd name="T85" fmla="*/ 15 h 58"/>
              <a:gd name="T86" fmla="*/ 34 w 57"/>
              <a:gd name="T87" fmla="*/ 20 h 58"/>
              <a:gd name="T88" fmla="*/ 36 w 57"/>
              <a:gd name="T89" fmla="*/ 25 h 58"/>
              <a:gd name="T90" fmla="*/ 40 w 57"/>
              <a:gd name="T91" fmla="*/ 27 h 58"/>
              <a:gd name="T92" fmla="*/ 45 w 57"/>
              <a:gd name="T93" fmla="*/ 27 h 58"/>
              <a:gd name="T94" fmla="*/ 47 w 57"/>
              <a:gd name="T95" fmla="*/ 30 h 58"/>
              <a:gd name="T96" fmla="*/ 47 w 57"/>
              <a:gd name="T97" fmla="*/ 35 h 58"/>
              <a:gd name="T98" fmla="*/ 47 w 57"/>
              <a:gd name="T99" fmla="*/ 40 h 58"/>
              <a:gd name="T100" fmla="*/ 50 w 57"/>
              <a:gd name="T101" fmla="*/ 45 h 58"/>
              <a:gd name="T102" fmla="*/ 53 w 57"/>
              <a:gd name="T103" fmla="*/ 41 h 58"/>
              <a:gd name="T104" fmla="*/ 56 w 57"/>
              <a:gd name="T105" fmla="*/ 34 h 58"/>
              <a:gd name="T106" fmla="*/ 56 w 57"/>
              <a:gd name="T107" fmla="*/ 26 h 58"/>
              <a:gd name="T108" fmla="*/ 54 w 57"/>
              <a:gd name="T109" fmla="*/ 19 h 58"/>
              <a:gd name="T110" fmla="*/ 52 w 57"/>
              <a:gd name="T111" fmla="*/ 16 h 58"/>
              <a:gd name="T112" fmla="*/ 55 w 57"/>
              <a:gd name="T113" fmla="*/ 20 h 58"/>
              <a:gd name="T114" fmla="*/ 39 w 57"/>
              <a:gd name="T115" fmla="*/ 5 h 58"/>
              <a:gd name="T116" fmla="*/ 37 w 57"/>
              <a:gd name="T117" fmla="*/ 3 h 58"/>
              <a:gd name="T118" fmla="*/ 38 w 57"/>
              <a:gd name="T119" fmla="*/ 5 h 58"/>
              <a:gd name="T120" fmla="*/ 36 w 57"/>
              <a:gd name="T121" fmla="*/ 2 h 58"/>
              <a:gd name="T122" fmla="*/ 54 w 57"/>
              <a:gd name="T123" fmla="*/ 4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" h="58">
                <a:moveTo>
                  <a:pt x="3" y="17"/>
                </a:move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lose/>
                <a:moveTo>
                  <a:pt x="2" y="17"/>
                </a:move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lose/>
                <a:moveTo>
                  <a:pt x="43" y="9"/>
                </a:move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lose/>
                <a:moveTo>
                  <a:pt x="55" y="19"/>
                </a:moveTo>
                <a:cubicBezTo>
                  <a:pt x="56" y="22"/>
                  <a:pt x="57" y="25"/>
                  <a:pt x="57" y="29"/>
                </a:cubicBezTo>
                <a:cubicBezTo>
                  <a:pt x="57" y="45"/>
                  <a:pt x="44" y="58"/>
                  <a:pt x="28" y="58"/>
                </a:cubicBezTo>
                <a:cubicBezTo>
                  <a:pt x="13" y="58"/>
                  <a:pt x="0" y="45"/>
                  <a:pt x="0" y="29"/>
                </a:cubicBezTo>
                <a:cubicBezTo>
                  <a:pt x="0" y="25"/>
                  <a:pt x="1" y="21"/>
                  <a:pt x="2" y="18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3"/>
                  <a:pt x="6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8" y="35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5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8"/>
                  <a:pt x="12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3" y="49"/>
                </a:cubicBezTo>
                <a:cubicBezTo>
                  <a:pt x="13" y="49"/>
                  <a:pt x="13" y="49"/>
                  <a:pt x="14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3"/>
                  <a:pt x="16" y="53"/>
                  <a:pt x="16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50"/>
                  <a:pt x="17" y="50"/>
                  <a:pt x="17" y="49"/>
                </a:cubicBezTo>
                <a:cubicBezTo>
                  <a:pt x="17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8" y="48"/>
                </a:cubicBezTo>
                <a:cubicBezTo>
                  <a:pt x="18" y="48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45"/>
                  <a:pt x="19" y="45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2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2" y="41"/>
                  <a:pt x="22" y="40"/>
                  <a:pt x="22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40"/>
                  <a:pt x="22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5" y="32"/>
                </a:cubicBezTo>
                <a:cubicBezTo>
                  <a:pt x="25" y="32"/>
                  <a:pt x="25" y="32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31"/>
                  <a:pt x="25" y="31"/>
                  <a:pt x="25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29"/>
                  <a:pt x="20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8" y="30"/>
                  <a:pt x="18" y="30"/>
                </a:cubicBezTo>
                <a:cubicBezTo>
                  <a:pt x="18" y="30"/>
                  <a:pt x="18" y="30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29"/>
                  <a:pt x="18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4" y="25"/>
                  <a:pt x="13" y="25"/>
                </a:cubicBezTo>
                <a:cubicBezTo>
                  <a:pt x="14" y="25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1" y="24"/>
                  <a:pt x="11" y="24"/>
                </a:cubicBezTo>
                <a:cubicBezTo>
                  <a:pt x="11" y="24"/>
                  <a:pt x="11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3"/>
                  <a:pt x="9" y="23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8" y="25"/>
                  <a:pt x="7" y="25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4"/>
                  <a:pt x="6" y="24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5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6" y="23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9" y="17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5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7"/>
                  <a:pt x="17" y="7"/>
                  <a:pt x="17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4"/>
                  <a:pt x="17" y="4"/>
                  <a:pt x="17" y="4"/>
                </a:cubicBezTo>
                <a:cubicBezTo>
                  <a:pt x="17" y="4"/>
                  <a:pt x="17" y="4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20" y="2"/>
                  <a:pt x="22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4"/>
                  <a:pt x="25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3" y="1"/>
                  <a:pt x="37" y="1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8"/>
                  <a:pt x="38" y="8"/>
                  <a:pt x="38" y="8"/>
                </a:cubicBezTo>
                <a:cubicBezTo>
                  <a:pt x="39" y="8"/>
                  <a:pt x="39" y="8"/>
                  <a:pt x="39" y="9"/>
                </a:cubicBezTo>
                <a:cubicBezTo>
                  <a:pt x="39" y="9"/>
                  <a:pt x="39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1" y="10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2"/>
                </a:cubicBezTo>
                <a:cubicBezTo>
                  <a:pt x="45" y="12"/>
                  <a:pt x="45" y="12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7" y="10"/>
                  <a:pt x="47" y="10"/>
                </a:cubicBezTo>
                <a:cubicBezTo>
                  <a:pt x="47" y="10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8"/>
                  <a:pt x="47" y="8"/>
                </a:cubicBezTo>
                <a:cubicBezTo>
                  <a:pt x="47" y="8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8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9"/>
                  <a:pt x="48" y="9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8" y="12"/>
                  <a:pt x="48" y="12"/>
                  <a:pt x="48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3"/>
                  <a:pt x="50" y="13"/>
                </a:cubicBezTo>
                <a:cubicBezTo>
                  <a:pt x="50" y="13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7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3"/>
                  <a:pt x="45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6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0"/>
                  <a:pt x="34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4" y="21"/>
                  <a:pt x="34" y="21"/>
                </a:cubicBezTo>
                <a:cubicBezTo>
                  <a:pt x="34" y="21"/>
                  <a:pt x="34" y="21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4" y="22"/>
                  <a:pt x="35" y="22"/>
                </a:cubicBezTo>
                <a:cubicBezTo>
                  <a:pt x="35" y="22"/>
                  <a:pt x="35" y="22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5" y="23"/>
                  <a:pt x="36" y="23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6"/>
                  <a:pt x="37" y="26"/>
                </a:cubicBezTo>
                <a:cubicBezTo>
                  <a:pt x="37" y="26"/>
                  <a:pt x="37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6"/>
                  <a:pt x="42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4" y="26"/>
                  <a:pt x="44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7" y="28"/>
                  <a:pt x="47" y="28"/>
                </a:cubicBezTo>
                <a:cubicBezTo>
                  <a:pt x="47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7" y="32"/>
                  <a:pt x="47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48" y="34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7" y="35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40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1"/>
                  <a:pt x="47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47" y="43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7" y="44"/>
                  <a:pt x="47" y="45"/>
                  <a:pt x="47" y="45"/>
                </a:cubicBezTo>
                <a:cubicBezTo>
                  <a:pt x="47" y="45"/>
                  <a:pt x="47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8" y="46"/>
                  <a:pt x="48" y="46"/>
                </a:cubicBezTo>
                <a:cubicBezTo>
                  <a:pt x="48" y="46"/>
                  <a:pt x="48" y="46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5"/>
                  <a:pt x="50" y="45"/>
                  <a:pt x="50" y="45"/>
                </a:cubicBezTo>
                <a:cubicBezTo>
                  <a:pt x="50" y="44"/>
                  <a:pt x="50" y="44"/>
                  <a:pt x="50" y="44"/>
                </a:cubicBezTo>
                <a:cubicBezTo>
                  <a:pt x="50" y="44"/>
                  <a:pt x="50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2" y="44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1" y="42"/>
                  <a:pt x="51" y="42"/>
                </a:cubicBezTo>
                <a:cubicBezTo>
                  <a:pt x="51" y="42"/>
                  <a:pt x="51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1"/>
                  <a:pt x="53" y="41"/>
                  <a:pt x="53" y="41"/>
                </a:cubicBezTo>
                <a:cubicBezTo>
                  <a:pt x="53" y="41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3" y="39"/>
                  <a:pt x="54" y="39"/>
                  <a:pt x="54" y="39"/>
                </a:cubicBezTo>
                <a:cubicBezTo>
                  <a:pt x="54" y="39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7"/>
                  <a:pt x="54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36"/>
                  <a:pt x="55" y="35"/>
                  <a:pt x="55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5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34"/>
                  <a:pt x="56" y="33"/>
                  <a:pt x="56" y="33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30"/>
                  <a:pt x="56" y="30"/>
                  <a:pt x="56" y="30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29"/>
                  <a:pt x="56" y="29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8"/>
                  <a:pt x="56" y="28"/>
                </a:cubicBezTo>
                <a:cubicBezTo>
                  <a:pt x="56" y="28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5"/>
                  <a:pt x="57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1" y="16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2" y="15"/>
                  <a:pt x="52" y="15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7"/>
                  <a:pt x="53" y="17"/>
                  <a:pt x="53" y="17"/>
                </a:cubicBezTo>
                <a:cubicBezTo>
                  <a:pt x="53" y="17"/>
                  <a:pt x="53" y="17"/>
                  <a:pt x="53" y="17"/>
                </a:cubicBezTo>
                <a:cubicBezTo>
                  <a:pt x="53" y="17"/>
                  <a:pt x="53" y="17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3" y="18"/>
                  <a:pt x="53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19"/>
                  <a:pt x="54" y="19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2"/>
                </a:cubicBezTo>
                <a:cubicBezTo>
                  <a:pt x="55" y="22"/>
                  <a:pt x="55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1"/>
                  <a:pt x="55" y="20"/>
                  <a:pt x="55" y="20"/>
                </a:cubicBezTo>
                <a:cubicBezTo>
                  <a:pt x="55" y="19"/>
                  <a:pt x="55" y="19"/>
                  <a:pt x="55" y="19"/>
                </a:cubicBezTo>
                <a:close/>
                <a:moveTo>
                  <a:pt x="39" y="3"/>
                </a:moveTo>
                <a:cubicBezTo>
                  <a:pt x="39" y="3"/>
                  <a:pt x="39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9" y="3"/>
                  <a:pt x="39" y="3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5"/>
                  <a:pt x="38" y="5"/>
                  <a:pt x="38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4"/>
                  <a:pt x="40" y="4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lose/>
                <a:moveTo>
                  <a:pt x="37" y="3"/>
                </a:move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5"/>
                  <a:pt x="38" y="5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3"/>
                  <a:pt x="38" y="3"/>
                </a:cubicBezTo>
                <a:cubicBezTo>
                  <a:pt x="38" y="3"/>
                  <a:pt x="38" y="2"/>
                  <a:pt x="38" y="2"/>
                </a:cubicBezTo>
                <a:cubicBezTo>
                  <a:pt x="38" y="2"/>
                  <a:pt x="38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lose/>
                <a:moveTo>
                  <a:pt x="55" y="38"/>
                </a:moveTo>
                <a:cubicBezTo>
                  <a:pt x="56" y="38"/>
                  <a:pt x="56" y="38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7"/>
                  <a:pt x="55" y="37"/>
                  <a:pt x="55" y="37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4" y="40"/>
                  <a:pt x="54" y="40"/>
                  <a:pt x="54" y="40"/>
                </a:cubicBezTo>
                <a:cubicBezTo>
                  <a:pt x="54" y="40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5" y="41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40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9"/>
                  <a:pt x="55" y="39"/>
                </a:cubicBezTo>
                <a:cubicBezTo>
                  <a:pt x="55" y="39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983" tIns="48491" rIns="96983" bIns="48491" numCol="1" anchor="t" anchorCtr="0" compatLnSpc="1">
            <a:prstTxWarp prst="textNoShape">
              <a:avLst/>
            </a:prstTxWarp>
          </a:bodyPr>
          <a:lstStyle/>
          <a:p>
            <a:endParaRPr lang="zh-CN" altLang="en-US" sz="3199"/>
          </a:p>
        </p:txBody>
      </p:sp>
      <p:sp>
        <p:nvSpPr>
          <p:cNvPr id="25" name="Oval 40">
            <a:extLst>
              <a:ext uri="{FF2B5EF4-FFF2-40B4-BE49-F238E27FC236}">
                <a16:creationId xmlns:a16="http://schemas.microsoft.com/office/drawing/2014/main" id="{320A69F5-F974-6143-8890-FBDDEDF1F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4773" y="2630541"/>
            <a:ext cx="797222" cy="798459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accent2"/>
            </a:solidFill>
            <a:prstDash val="solid"/>
            <a:miter lim="800000"/>
            <a:headEnd/>
            <a:tailEnd/>
          </a:ln>
        </p:spPr>
        <p:txBody>
          <a:bodyPr vert="horz" wrap="square" lIns="96983" tIns="48491" rIns="96983" bIns="48491" numCol="1" anchor="t" anchorCtr="0" compatLnSpc="1">
            <a:prstTxWarp prst="textNoShape">
              <a:avLst/>
            </a:prstTxWarp>
          </a:bodyPr>
          <a:lstStyle/>
          <a:p>
            <a:endParaRPr lang="zh-CN" altLang="en-US" sz="3199"/>
          </a:p>
        </p:txBody>
      </p:sp>
      <p:sp>
        <p:nvSpPr>
          <p:cNvPr id="26" name="Oval 41">
            <a:extLst>
              <a:ext uri="{FF2B5EF4-FFF2-40B4-BE49-F238E27FC236}">
                <a16:creationId xmlns:a16="http://schemas.microsoft.com/office/drawing/2014/main" id="{F008F422-4E84-524A-9614-B3CEBA1B1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4773" y="4016400"/>
            <a:ext cx="794537" cy="798459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accent3"/>
            </a:solidFill>
            <a:prstDash val="solid"/>
            <a:miter lim="800000"/>
            <a:headEnd/>
            <a:tailEnd/>
          </a:ln>
        </p:spPr>
        <p:txBody>
          <a:bodyPr vert="horz" wrap="square" lIns="96983" tIns="48491" rIns="96983" bIns="48491" numCol="1" anchor="t" anchorCtr="0" compatLnSpc="1">
            <a:prstTxWarp prst="textNoShape">
              <a:avLst/>
            </a:prstTxWarp>
          </a:bodyPr>
          <a:lstStyle/>
          <a:p>
            <a:endParaRPr lang="zh-CN" altLang="en-US" sz="3199"/>
          </a:p>
        </p:txBody>
      </p:sp>
      <p:sp>
        <p:nvSpPr>
          <p:cNvPr id="27" name="Oval 42">
            <a:extLst>
              <a:ext uri="{FF2B5EF4-FFF2-40B4-BE49-F238E27FC236}">
                <a16:creationId xmlns:a16="http://schemas.microsoft.com/office/drawing/2014/main" id="{0609C26D-B8ED-5E4A-9DEF-D9413C192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4773" y="5402259"/>
            <a:ext cx="794537" cy="798459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6983" tIns="48491" rIns="96983" bIns="48491" numCol="1" anchor="t" anchorCtr="0" compatLnSpc="1">
            <a:prstTxWarp prst="textNoShape">
              <a:avLst/>
            </a:prstTxWarp>
          </a:bodyPr>
          <a:lstStyle/>
          <a:p>
            <a:endParaRPr lang="zh-CN" altLang="en-US" sz="3199"/>
          </a:p>
        </p:txBody>
      </p:sp>
      <p:sp>
        <p:nvSpPr>
          <p:cNvPr id="28" name="Freeform 43">
            <a:extLst>
              <a:ext uri="{FF2B5EF4-FFF2-40B4-BE49-F238E27FC236}">
                <a16:creationId xmlns:a16="http://schemas.microsoft.com/office/drawing/2014/main" id="{0A3880C3-BD65-A946-95F7-EC2352EB8DAA}"/>
              </a:ext>
            </a:extLst>
          </p:cNvPr>
          <p:cNvSpPr>
            <a:spLocks noEditPoints="1"/>
          </p:cNvSpPr>
          <p:nvPr/>
        </p:nvSpPr>
        <p:spPr bwMode="auto">
          <a:xfrm>
            <a:off x="1366961" y="4269283"/>
            <a:ext cx="330162" cy="266157"/>
          </a:xfrm>
          <a:custGeom>
            <a:avLst/>
            <a:gdLst>
              <a:gd name="T0" fmla="*/ 25 w 45"/>
              <a:gd name="T1" fmla="*/ 23 h 36"/>
              <a:gd name="T2" fmla="*/ 25 w 45"/>
              <a:gd name="T3" fmla="*/ 24 h 36"/>
              <a:gd name="T4" fmla="*/ 24 w 45"/>
              <a:gd name="T5" fmla="*/ 24 h 36"/>
              <a:gd name="T6" fmla="*/ 23 w 45"/>
              <a:gd name="T7" fmla="*/ 24 h 36"/>
              <a:gd name="T8" fmla="*/ 21 w 45"/>
              <a:gd name="T9" fmla="*/ 24 h 36"/>
              <a:gd name="T10" fmla="*/ 21 w 45"/>
              <a:gd name="T11" fmla="*/ 24 h 36"/>
              <a:gd name="T12" fmla="*/ 21 w 45"/>
              <a:gd name="T13" fmla="*/ 23 h 36"/>
              <a:gd name="T14" fmla="*/ 0 w 45"/>
              <a:gd name="T15" fmla="*/ 16 h 36"/>
              <a:gd name="T16" fmla="*/ 0 w 45"/>
              <a:gd name="T17" fmla="*/ 29 h 36"/>
              <a:gd name="T18" fmla="*/ 7 w 45"/>
              <a:gd name="T19" fmla="*/ 36 h 36"/>
              <a:gd name="T20" fmla="*/ 23 w 45"/>
              <a:gd name="T21" fmla="*/ 36 h 36"/>
              <a:gd name="T22" fmla="*/ 38 w 45"/>
              <a:gd name="T23" fmla="*/ 36 h 36"/>
              <a:gd name="T24" fmla="*/ 45 w 45"/>
              <a:gd name="T25" fmla="*/ 29 h 36"/>
              <a:gd name="T26" fmla="*/ 45 w 45"/>
              <a:gd name="T27" fmla="*/ 16 h 36"/>
              <a:gd name="T28" fmla="*/ 25 w 45"/>
              <a:gd name="T29" fmla="*/ 23 h 36"/>
              <a:gd name="T30" fmla="*/ 23 w 45"/>
              <a:gd name="T31" fmla="*/ 21 h 36"/>
              <a:gd name="T32" fmla="*/ 23 w 45"/>
              <a:gd name="T33" fmla="*/ 21 h 36"/>
              <a:gd name="T34" fmla="*/ 24 w 45"/>
              <a:gd name="T35" fmla="*/ 21 h 36"/>
              <a:gd name="T36" fmla="*/ 24 w 45"/>
              <a:gd name="T37" fmla="*/ 23 h 36"/>
              <a:gd name="T38" fmla="*/ 23 w 45"/>
              <a:gd name="T39" fmla="*/ 24 h 36"/>
              <a:gd name="T40" fmla="*/ 23 w 45"/>
              <a:gd name="T41" fmla="*/ 24 h 36"/>
              <a:gd name="T42" fmla="*/ 22 w 45"/>
              <a:gd name="T43" fmla="*/ 24 h 36"/>
              <a:gd name="T44" fmla="*/ 21 w 45"/>
              <a:gd name="T45" fmla="*/ 23 h 36"/>
              <a:gd name="T46" fmla="*/ 21 w 45"/>
              <a:gd name="T47" fmla="*/ 21 h 36"/>
              <a:gd name="T48" fmla="*/ 22 w 45"/>
              <a:gd name="T49" fmla="*/ 21 h 36"/>
              <a:gd name="T50" fmla="*/ 23 w 45"/>
              <a:gd name="T51" fmla="*/ 21 h 36"/>
              <a:gd name="T52" fmla="*/ 21 w 45"/>
              <a:gd name="T53" fmla="*/ 21 h 36"/>
              <a:gd name="T54" fmla="*/ 21 w 45"/>
              <a:gd name="T55" fmla="*/ 22 h 36"/>
              <a:gd name="T56" fmla="*/ 0 w 45"/>
              <a:gd name="T57" fmla="*/ 15 h 36"/>
              <a:gd name="T58" fmla="*/ 7 w 45"/>
              <a:gd name="T59" fmla="*/ 9 h 36"/>
              <a:gd name="T60" fmla="*/ 23 w 45"/>
              <a:gd name="T61" fmla="*/ 9 h 36"/>
              <a:gd name="T62" fmla="*/ 38 w 45"/>
              <a:gd name="T63" fmla="*/ 9 h 36"/>
              <a:gd name="T64" fmla="*/ 45 w 45"/>
              <a:gd name="T65" fmla="*/ 15 h 36"/>
              <a:gd name="T66" fmla="*/ 25 w 45"/>
              <a:gd name="T67" fmla="*/ 22 h 36"/>
              <a:gd name="T68" fmla="*/ 25 w 45"/>
              <a:gd name="T69" fmla="*/ 21 h 36"/>
              <a:gd name="T70" fmla="*/ 24 w 45"/>
              <a:gd name="T71" fmla="*/ 20 h 36"/>
              <a:gd name="T72" fmla="*/ 23 w 45"/>
              <a:gd name="T73" fmla="*/ 20 h 36"/>
              <a:gd name="T74" fmla="*/ 21 w 45"/>
              <a:gd name="T75" fmla="*/ 20 h 36"/>
              <a:gd name="T76" fmla="*/ 21 w 45"/>
              <a:gd name="T77" fmla="*/ 21 h 36"/>
              <a:gd name="T78" fmla="*/ 23 w 45"/>
              <a:gd name="T79" fmla="*/ 1 h 36"/>
              <a:gd name="T80" fmla="*/ 23 w 45"/>
              <a:gd name="T81" fmla="*/ 1 h 36"/>
              <a:gd name="T82" fmla="*/ 30 w 45"/>
              <a:gd name="T83" fmla="*/ 8 h 36"/>
              <a:gd name="T84" fmla="*/ 31 w 45"/>
              <a:gd name="T85" fmla="*/ 8 h 36"/>
              <a:gd name="T86" fmla="*/ 23 w 45"/>
              <a:gd name="T87" fmla="*/ 0 h 36"/>
              <a:gd name="T88" fmla="*/ 23 w 45"/>
              <a:gd name="T89" fmla="*/ 0 h 36"/>
              <a:gd name="T90" fmla="*/ 14 w 45"/>
              <a:gd name="T91" fmla="*/ 8 h 36"/>
              <a:gd name="T92" fmla="*/ 16 w 45"/>
              <a:gd name="T93" fmla="*/ 8 h 36"/>
              <a:gd name="T94" fmla="*/ 23 w 45"/>
              <a:gd name="T9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" h="36">
                <a:moveTo>
                  <a:pt x="25" y="23"/>
                </a:move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4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3"/>
                  <a:pt x="21" y="23"/>
                  <a:pt x="21" y="2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3" y="36"/>
                  <a:pt x="7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42" y="36"/>
                  <a:pt x="45" y="33"/>
                  <a:pt x="45" y="29"/>
                </a:cubicBezTo>
                <a:cubicBezTo>
                  <a:pt x="45" y="16"/>
                  <a:pt x="45" y="16"/>
                  <a:pt x="45" y="16"/>
                </a:cubicBezTo>
                <a:cubicBezTo>
                  <a:pt x="25" y="23"/>
                  <a:pt x="25" y="23"/>
                  <a:pt x="25" y="23"/>
                </a:cubicBezTo>
                <a:close/>
                <a:moveTo>
                  <a:pt x="23" y="21"/>
                </a:moveTo>
                <a:cubicBezTo>
                  <a:pt x="23" y="21"/>
                  <a:pt x="23" y="21"/>
                  <a:pt x="23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4"/>
                  <a:pt x="23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4"/>
                  <a:pt x="21" y="23"/>
                  <a:pt x="21" y="23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lose/>
                <a:moveTo>
                  <a:pt x="21" y="21"/>
                </a:moveTo>
                <a:cubicBezTo>
                  <a:pt x="21" y="22"/>
                  <a:pt x="21" y="22"/>
                  <a:pt x="21" y="22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1"/>
                  <a:pt x="4" y="9"/>
                  <a:pt x="7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42" y="9"/>
                  <a:pt x="45" y="11"/>
                  <a:pt x="45" y="15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0"/>
                  <a:pt x="25" y="20"/>
                  <a:pt x="24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1"/>
                </a:cubicBezTo>
                <a:close/>
                <a:moveTo>
                  <a:pt x="23" y="1"/>
                </a:moveTo>
                <a:cubicBezTo>
                  <a:pt x="23" y="1"/>
                  <a:pt x="23" y="1"/>
                  <a:pt x="23" y="1"/>
                </a:cubicBezTo>
                <a:cubicBezTo>
                  <a:pt x="27" y="1"/>
                  <a:pt x="30" y="4"/>
                  <a:pt x="3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4"/>
                  <a:pt x="27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8" y="0"/>
                  <a:pt x="14" y="4"/>
                  <a:pt x="14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4"/>
                  <a:pt x="19" y="1"/>
                  <a:pt x="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983" tIns="48491" rIns="96983" bIns="48491" numCol="1" anchor="t" anchorCtr="0" compatLnSpc="1">
            <a:prstTxWarp prst="textNoShape">
              <a:avLst/>
            </a:prstTxWarp>
          </a:bodyPr>
          <a:lstStyle/>
          <a:p>
            <a:endParaRPr lang="zh-CN" altLang="en-US" sz="3199"/>
          </a:p>
        </p:txBody>
      </p:sp>
      <p:sp>
        <p:nvSpPr>
          <p:cNvPr id="30" name="Freeform 44">
            <a:extLst>
              <a:ext uri="{FF2B5EF4-FFF2-40B4-BE49-F238E27FC236}">
                <a16:creationId xmlns:a16="http://schemas.microsoft.com/office/drawing/2014/main" id="{7B48C599-3978-FC46-AE25-1B244F7776F8}"/>
              </a:ext>
            </a:extLst>
          </p:cNvPr>
          <p:cNvSpPr>
            <a:spLocks noEditPoints="1"/>
          </p:cNvSpPr>
          <p:nvPr/>
        </p:nvSpPr>
        <p:spPr bwMode="auto">
          <a:xfrm>
            <a:off x="1304379" y="2831672"/>
            <a:ext cx="456324" cy="397886"/>
          </a:xfrm>
          <a:custGeom>
            <a:avLst/>
            <a:gdLst>
              <a:gd name="T0" fmla="*/ 41 w 62"/>
              <a:gd name="T1" fmla="*/ 31 h 54"/>
              <a:gd name="T2" fmla="*/ 34 w 62"/>
              <a:gd name="T3" fmla="*/ 23 h 54"/>
              <a:gd name="T4" fmla="*/ 33 w 62"/>
              <a:gd name="T5" fmla="*/ 17 h 54"/>
              <a:gd name="T6" fmla="*/ 30 w 62"/>
              <a:gd name="T7" fmla="*/ 20 h 54"/>
              <a:gd name="T8" fmla="*/ 23 w 62"/>
              <a:gd name="T9" fmla="*/ 13 h 54"/>
              <a:gd name="T10" fmla="*/ 18 w 62"/>
              <a:gd name="T11" fmla="*/ 17 h 54"/>
              <a:gd name="T12" fmla="*/ 7 w 62"/>
              <a:gd name="T13" fmla="*/ 17 h 54"/>
              <a:gd name="T14" fmla="*/ 7 w 62"/>
              <a:gd name="T15" fmla="*/ 23 h 54"/>
              <a:gd name="T16" fmla="*/ 0 w 62"/>
              <a:gd name="T17" fmla="*/ 31 h 54"/>
              <a:gd name="T18" fmla="*/ 4 w 62"/>
              <a:gd name="T19" fmla="*/ 36 h 54"/>
              <a:gd name="T20" fmla="*/ 4 w 62"/>
              <a:gd name="T21" fmla="*/ 46 h 54"/>
              <a:gd name="T22" fmla="*/ 10 w 62"/>
              <a:gd name="T23" fmla="*/ 47 h 54"/>
              <a:gd name="T24" fmla="*/ 18 w 62"/>
              <a:gd name="T25" fmla="*/ 54 h 54"/>
              <a:gd name="T26" fmla="*/ 23 w 62"/>
              <a:gd name="T27" fmla="*/ 50 h 54"/>
              <a:gd name="T28" fmla="*/ 32 w 62"/>
              <a:gd name="T29" fmla="*/ 48 h 54"/>
              <a:gd name="T30" fmla="*/ 37 w 62"/>
              <a:gd name="T31" fmla="*/ 46 h 54"/>
              <a:gd name="T32" fmla="*/ 37 w 62"/>
              <a:gd name="T33" fmla="*/ 36 h 54"/>
              <a:gd name="T34" fmla="*/ 32 w 62"/>
              <a:gd name="T35" fmla="*/ 38 h 54"/>
              <a:gd name="T36" fmla="*/ 20 w 62"/>
              <a:gd name="T37" fmla="*/ 46 h 54"/>
              <a:gd name="T38" fmla="*/ 20 w 62"/>
              <a:gd name="T39" fmla="*/ 21 h 54"/>
              <a:gd name="T40" fmla="*/ 33 w 62"/>
              <a:gd name="T41" fmla="*/ 33 h 54"/>
              <a:gd name="T42" fmla="*/ 58 w 62"/>
              <a:gd name="T43" fmla="*/ 35 h 54"/>
              <a:gd name="T44" fmla="*/ 62 w 62"/>
              <a:gd name="T45" fmla="*/ 38 h 54"/>
              <a:gd name="T46" fmla="*/ 60 w 62"/>
              <a:gd name="T47" fmla="*/ 41 h 54"/>
              <a:gd name="T48" fmla="*/ 59 w 62"/>
              <a:gd name="T49" fmla="*/ 46 h 54"/>
              <a:gd name="T50" fmla="*/ 56 w 62"/>
              <a:gd name="T51" fmla="*/ 47 h 54"/>
              <a:gd name="T52" fmla="*/ 52 w 62"/>
              <a:gd name="T53" fmla="*/ 50 h 54"/>
              <a:gd name="T54" fmla="*/ 50 w 62"/>
              <a:gd name="T55" fmla="*/ 48 h 54"/>
              <a:gd name="T56" fmla="*/ 45 w 62"/>
              <a:gd name="T57" fmla="*/ 48 h 54"/>
              <a:gd name="T58" fmla="*/ 44 w 62"/>
              <a:gd name="T59" fmla="*/ 45 h 54"/>
              <a:gd name="T60" fmla="*/ 41 w 62"/>
              <a:gd name="T61" fmla="*/ 41 h 54"/>
              <a:gd name="T62" fmla="*/ 43 w 62"/>
              <a:gd name="T63" fmla="*/ 39 h 54"/>
              <a:gd name="T64" fmla="*/ 43 w 62"/>
              <a:gd name="T65" fmla="*/ 33 h 54"/>
              <a:gd name="T66" fmla="*/ 46 w 62"/>
              <a:gd name="T67" fmla="*/ 33 h 54"/>
              <a:gd name="T68" fmla="*/ 50 w 62"/>
              <a:gd name="T69" fmla="*/ 29 h 54"/>
              <a:gd name="T70" fmla="*/ 52 w 62"/>
              <a:gd name="T71" fmla="*/ 31 h 54"/>
              <a:gd name="T72" fmla="*/ 58 w 62"/>
              <a:gd name="T73" fmla="*/ 31 h 54"/>
              <a:gd name="T74" fmla="*/ 58 w 62"/>
              <a:gd name="T75" fmla="*/ 35 h 54"/>
              <a:gd name="T76" fmla="*/ 57 w 62"/>
              <a:gd name="T77" fmla="*/ 40 h 54"/>
              <a:gd name="T78" fmla="*/ 45 w 62"/>
              <a:gd name="T79" fmla="*/ 40 h 54"/>
              <a:gd name="T80" fmla="*/ 51 w 62"/>
              <a:gd name="T81" fmla="*/ 46 h 54"/>
              <a:gd name="T82" fmla="*/ 62 w 62"/>
              <a:gd name="T83" fmla="*/ 12 h 54"/>
              <a:gd name="T84" fmla="*/ 59 w 62"/>
              <a:gd name="T85" fmla="*/ 15 h 54"/>
              <a:gd name="T86" fmla="*/ 59 w 62"/>
              <a:gd name="T87" fmla="*/ 22 h 54"/>
              <a:gd name="T88" fmla="*/ 55 w 62"/>
              <a:gd name="T89" fmla="*/ 23 h 54"/>
              <a:gd name="T90" fmla="*/ 50 w 62"/>
              <a:gd name="T91" fmla="*/ 28 h 54"/>
              <a:gd name="T92" fmla="*/ 46 w 62"/>
              <a:gd name="T93" fmla="*/ 25 h 54"/>
              <a:gd name="T94" fmla="*/ 39 w 62"/>
              <a:gd name="T95" fmla="*/ 25 h 54"/>
              <a:gd name="T96" fmla="*/ 39 w 62"/>
              <a:gd name="T97" fmla="*/ 20 h 54"/>
              <a:gd name="T98" fmla="*/ 34 w 62"/>
              <a:gd name="T99" fmla="*/ 15 h 54"/>
              <a:gd name="T100" fmla="*/ 37 w 62"/>
              <a:gd name="T101" fmla="*/ 12 h 54"/>
              <a:gd name="T102" fmla="*/ 37 w 62"/>
              <a:gd name="T103" fmla="*/ 5 h 54"/>
              <a:gd name="T104" fmla="*/ 41 w 62"/>
              <a:gd name="T105" fmla="*/ 5 h 54"/>
              <a:gd name="T106" fmla="*/ 46 w 62"/>
              <a:gd name="T107" fmla="*/ 0 h 54"/>
              <a:gd name="T108" fmla="*/ 49 w 62"/>
              <a:gd name="T109" fmla="*/ 3 h 54"/>
              <a:gd name="T110" fmla="*/ 56 w 62"/>
              <a:gd name="T111" fmla="*/ 3 h 54"/>
              <a:gd name="T112" fmla="*/ 57 w 62"/>
              <a:gd name="T113" fmla="*/ 7 h 54"/>
              <a:gd name="T114" fmla="*/ 48 w 62"/>
              <a:gd name="T115" fmla="*/ 22 h 54"/>
              <a:gd name="T116" fmla="*/ 40 w 62"/>
              <a:gd name="T117" fmla="*/ 14 h 54"/>
              <a:gd name="T118" fmla="*/ 56 w 62"/>
              <a:gd name="T119" fmla="*/ 1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" h="54">
                <a:moveTo>
                  <a:pt x="41" y="36"/>
                </a:moveTo>
                <a:cubicBezTo>
                  <a:pt x="41" y="31"/>
                  <a:pt x="41" y="31"/>
                  <a:pt x="41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28"/>
                  <a:pt x="36" y="25"/>
                  <a:pt x="34" y="23"/>
                </a:cubicBezTo>
                <a:cubicBezTo>
                  <a:pt x="37" y="20"/>
                  <a:pt x="37" y="20"/>
                  <a:pt x="37" y="20"/>
                </a:cubicBezTo>
                <a:cubicBezTo>
                  <a:pt x="33" y="17"/>
                  <a:pt x="33" y="17"/>
                  <a:pt x="33" y="17"/>
                </a:cubicBezTo>
                <a:cubicBezTo>
                  <a:pt x="32" y="18"/>
                  <a:pt x="32" y="18"/>
                  <a:pt x="32" y="18"/>
                </a:cubicBezTo>
                <a:cubicBezTo>
                  <a:pt x="30" y="20"/>
                  <a:pt x="30" y="20"/>
                  <a:pt x="30" y="20"/>
                </a:cubicBezTo>
                <a:cubicBezTo>
                  <a:pt x="28" y="18"/>
                  <a:pt x="26" y="17"/>
                  <a:pt x="23" y="17"/>
                </a:cubicBezTo>
                <a:cubicBezTo>
                  <a:pt x="23" y="13"/>
                  <a:pt x="23" y="13"/>
                  <a:pt x="23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7"/>
                  <a:pt x="18" y="17"/>
                  <a:pt x="18" y="17"/>
                </a:cubicBezTo>
                <a:cubicBezTo>
                  <a:pt x="15" y="17"/>
                  <a:pt x="12" y="18"/>
                  <a:pt x="10" y="20"/>
                </a:cubicBezTo>
                <a:cubicBezTo>
                  <a:pt x="7" y="17"/>
                  <a:pt x="7" y="17"/>
                  <a:pt x="7" y="17"/>
                </a:cubicBezTo>
                <a:cubicBezTo>
                  <a:pt x="4" y="20"/>
                  <a:pt x="4" y="20"/>
                  <a:pt x="4" y="20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6"/>
                  <a:pt x="4" y="28"/>
                  <a:pt x="4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6"/>
                  <a:pt x="0" y="36"/>
                  <a:pt x="0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9"/>
                  <a:pt x="5" y="41"/>
                  <a:pt x="7" y="44"/>
                </a:cubicBezTo>
                <a:cubicBezTo>
                  <a:pt x="4" y="46"/>
                  <a:pt x="4" y="46"/>
                  <a:pt x="4" y="46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47"/>
                  <a:pt x="10" y="47"/>
                  <a:pt x="10" y="47"/>
                </a:cubicBezTo>
                <a:cubicBezTo>
                  <a:pt x="12" y="49"/>
                  <a:pt x="15" y="50"/>
                  <a:pt x="18" y="50"/>
                </a:cubicBezTo>
                <a:cubicBezTo>
                  <a:pt x="18" y="54"/>
                  <a:pt x="18" y="54"/>
                  <a:pt x="18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0"/>
                  <a:pt x="23" y="50"/>
                  <a:pt x="23" y="50"/>
                </a:cubicBezTo>
                <a:cubicBezTo>
                  <a:pt x="26" y="50"/>
                  <a:pt x="28" y="49"/>
                  <a:pt x="31" y="47"/>
                </a:cubicBezTo>
                <a:cubicBezTo>
                  <a:pt x="32" y="48"/>
                  <a:pt x="32" y="48"/>
                  <a:pt x="32" y="48"/>
                </a:cubicBezTo>
                <a:cubicBezTo>
                  <a:pt x="33" y="50"/>
                  <a:pt x="33" y="50"/>
                  <a:pt x="33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41"/>
                  <a:pt x="37" y="39"/>
                  <a:pt x="37" y="36"/>
                </a:cubicBezTo>
                <a:cubicBezTo>
                  <a:pt x="41" y="36"/>
                  <a:pt x="41" y="36"/>
                  <a:pt x="41" y="36"/>
                </a:cubicBezTo>
                <a:close/>
                <a:moveTo>
                  <a:pt x="32" y="38"/>
                </a:moveTo>
                <a:cubicBezTo>
                  <a:pt x="32" y="38"/>
                  <a:pt x="32" y="38"/>
                  <a:pt x="32" y="38"/>
                </a:cubicBezTo>
                <a:cubicBezTo>
                  <a:pt x="30" y="43"/>
                  <a:pt x="26" y="46"/>
                  <a:pt x="20" y="46"/>
                </a:cubicBezTo>
                <a:cubicBezTo>
                  <a:pt x="14" y="46"/>
                  <a:pt x="8" y="40"/>
                  <a:pt x="8" y="33"/>
                </a:cubicBezTo>
                <a:cubicBezTo>
                  <a:pt x="8" y="27"/>
                  <a:pt x="14" y="21"/>
                  <a:pt x="20" y="21"/>
                </a:cubicBezTo>
                <a:cubicBezTo>
                  <a:pt x="26" y="21"/>
                  <a:pt x="30" y="24"/>
                  <a:pt x="32" y="29"/>
                </a:cubicBezTo>
                <a:cubicBezTo>
                  <a:pt x="32" y="30"/>
                  <a:pt x="33" y="32"/>
                  <a:pt x="33" y="33"/>
                </a:cubicBezTo>
                <a:cubicBezTo>
                  <a:pt x="33" y="35"/>
                  <a:pt x="32" y="37"/>
                  <a:pt x="32" y="38"/>
                </a:cubicBezTo>
                <a:close/>
                <a:moveTo>
                  <a:pt x="58" y="35"/>
                </a:moveTo>
                <a:cubicBezTo>
                  <a:pt x="59" y="36"/>
                  <a:pt x="59" y="37"/>
                  <a:pt x="60" y="38"/>
                </a:cubicBezTo>
                <a:cubicBezTo>
                  <a:pt x="62" y="38"/>
                  <a:pt x="62" y="38"/>
                  <a:pt x="62" y="38"/>
                </a:cubicBezTo>
                <a:cubicBezTo>
                  <a:pt x="62" y="41"/>
                  <a:pt x="62" y="41"/>
                  <a:pt x="62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59" y="42"/>
                  <a:pt x="59" y="44"/>
                  <a:pt x="58" y="45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8"/>
                  <a:pt x="58" y="48"/>
                  <a:pt x="58" y="48"/>
                </a:cubicBezTo>
                <a:cubicBezTo>
                  <a:pt x="56" y="47"/>
                  <a:pt x="56" y="47"/>
                  <a:pt x="56" y="47"/>
                </a:cubicBezTo>
                <a:cubicBezTo>
                  <a:pt x="55" y="47"/>
                  <a:pt x="54" y="48"/>
                  <a:pt x="52" y="48"/>
                </a:cubicBezTo>
                <a:cubicBezTo>
                  <a:pt x="52" y="50"/>
                  <a:pt x="52" y="50"/>
                  <a:pt x="52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48"/>
                  <a:pt x="50" y="48"/>
                  <a:pt x="50" y="48"/>
                </a:cubicBezTo>
                <a:cubicBezTo>
                  <a:pt x="49" y="48"/>
                  <a:pt x="47" y="47"/>
                  <a:pt x="46" y="47"/>
                </a:cubicBezTo>
                <a:cubicBezTo>
                  <a:pt x="45" y="48"/>
                  <a:pt x="45" y="48"/>
                  <a:pt x="45" y="48"/>
                </a:cubicBezTo>
                <a:cubicBezTo>
                  <a:pt x="43" y="46"/>
                  <a:pt x="43" y="46"/>
                  <a:pt x="43" y="46"/>
                </a:cubicBezTo>
                <a:cubicBezTo>
                  <a:pt x="44" y="45"/>
                  <a:pt x="44" y="45"/>
                  <a:pt x="44" y="45"/>
                </a:cubicBezTo>
                <a:cubicBezTo>
                  <a:pt x="43" y="44"/>
                  <a:pt x="43" y="42"/>
                  <a:pt x="43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39"/>
                  <a:pt x="41" y="39"/>
                  <a:pt x="41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7"/>
                  <a:pt x="43" y="36"/>
                  <a:pt x="44" y="35"/>
                </a:cubicBezTo>
                <a:cubicBezTo>
                  <a:pt x="43" y="33"/>
                  <a:pt x="43" y="33"/>
                  <a:pt x="43" y="33"/>
                </a:cubicBezTo>
                <a:cubicBezTo>
                  <a:pt x="45" y="32"/>
                  <a:pt x="45" y="32"/>
                  <a:pt x="45" y="32"/>
                </a:cubicBezTo>
                <a:cubicBezTo>
                  <a:pt x="46" y="33"/>
                  <a:pt x="46" y="33"/>
                  <a:pt x="46" y="33"/>
                </a:cubicBezTo>
                <a:cubicBezTo>
                  <a:pt x="47" y="32"/>
                  <a:pt x="48" y="32"/>
                  <a:pt x="50" y="31"/>
                </a:cubicBezTo>
                <a:cubicBezTo>
                  <a:pt x="50" y="29"/>
                  <a:pt x="50" y="29"/>
                  <a:pt x="50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31"/>
                  <a:pt x="52" y="31"/>
                  <a:pt x="52" y="31"/>
                </a:cubicBezTo>
                <a:cubicBezTo>
                  <a:pt x="54" y="32"/>
                  <a:pt x="55" y="32"/>
                  <a:pt x="56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3"/>
                  <a:pt x="59" y="33"/>
                  <a:pt x="59" y="33"/>
                </a:cubicBezTo>
                <a:cubicBezTo>
                  <a:pt x="58" y="35"/>
                  <a:pt x="58" y="35"/>
                  <a:pt x="58" y="35"/>
                </a:cubicBezTo>
                <a:close/>
                <a:moveTo>
                  <a:pt x="51" y="46"/>
                </a:moveTo>
                <a:cubicBezTo>
                  <a:pt x="55" y="46"/>
                  <a:pt x="57" y="43"/>
                  <a:pt x="57" y="40"/>
                </a:cubicBezTo>
                <a:cubicBezTo>
                  <a:pt x="57" y="36"/>
                  <a:pt x="55" y="34"/>
                  <a:pt x="51" y="34"/>
                </a:cubicBezTo>
                <a:cubicBezTo>
                  <a:pt x="48" y="34"/>
                  <a:pt x="45" y="36"/>
                  <a:pt x="45" y="40"/>
                </a:cubicBezTo>
                <a:cubicBezTo>
                  <a:pt x="45" y="43"/>
                  <a:pt x="48" y="46"/>
                  <a:pt x="51" y="46"/>
                </a:cubicBezTo>
                <a:cubicBezTo>
                  <a:pt x="51" y="46"/>
                  <a:pt x="51" y="46"/>
                  <a:pt x="51" y="46"/>
                </a:cubicBezTo>
                <a:close/>
                <a:moveTo>
                  <a:pt x="59" y="12"/>
                </a:moveTo>
                <a:cubicBezTo>
                  <a:pt x="62" y="12"/>
                  <a:pt x="62" y="12"/>
                  <a:pt x="62" y="12"/>
                </a:cubicBezTo>
                <a:cubicBezTo>
                  <a:pt x="62" y="15"/>
                  <a:pt x="62" y="15"/>
                  <a:pt x="62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9" y="17"/>
                  <a:pt x="58" y="19"/>
                  <a:pt x="57" y="20"/>
                </a:cubicBezTo>
                <a:cubicBezTo>
                  <a:pt x="59" y="22"/>
                  <a:pt x="59" y="22"/>
                  <a:pt x="59" y="22"/>
                </a:cubicBezTo>
                <a:cubicBezTo>
                  <a:pt x="56" y="25"/>
                  <a:pt x="56" y="25"/>
                  <a:pt x="56" y="25"/>
                </a:cubicBezTo>
                <a:cubicBezTo>
                  <a:pt x="55" y="23"/>
                  <a:pt x="55" y="23"/>
                  <a:pt x="55" y="23"/>
                </a:cubicBezTo>
                <a:cubicBezTo>
                  <a:pt x="53" y="24"/>
                  <a:pt x="51" y="25"/>
                  <a:pt x="50" y="25"/>
                </a:cubicBezTo>
                <a:cubicBezTo>
                  <a:pt x="50" y="28"/>
                  <a:pt x="50" y="28"/>
                  <a:pt x="50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5"/>
                  <a:pt x="46" y="25"/>
                  <a:pt x="46" y="25"/>
                </a:cubicBezTo>
                <a:cubicBezTo>
                  <a:pt x="44" y="25"/>
                  <a:pt x="43" y="24"/>
                  <a:pt x="41" y="23"/>
                </a:cubicBezTo>
                <a:cubicBezTo>
                  <a:pt x="39" y="25"/>
                  <a:pt x="39" y="25"/>
                  <a:pt x="39" y="25"/>
                </a:cubicBezTo>
                <a:cubicBezTo>
                  <a:pt x="37" y="22"/>
                  <a:pt x="37" y="22"/>
                  <a:pt x="37" y="22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19"/>
                  <a:pt x="37" y="17"/>
                  <a:pt x="3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12"/>
                  <a:pt x="34" y="12"/>
                  <a:pt x="34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0"/>
                  <a:pt x="38" y="9"/>
                  <a:pt x="39" y="7"/>
                </a:cubicBezTo>
                <a:cubicBezTo>
                  <a:pt x="37" y="5"/>
                  <a:pt x="37" y="5"/>
                  <a:pt x="37" y="5"/>
                </a:cubicBezTo>
                <a:cubicBezTo>
                  <a:pt x="39" y="3"/>
                  <a:pt x="39" y="3"/>
                  <a:pt x="39" y="3"/>
                </a:cubicBezTo>
                <a:cubicBezTo>
                  <a:pt x="41" y="5"/>
                  <a:pt x="41" y="5"/>
                  <a:pt x="41" y="5"/>
                </a:cubicBezTo>
                <a:cubicBezTo>
                  <a:pt x="43" y="4"/>
                  <a:pt x="44" y="3"/>
                  <a:pt x="46" y="3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3"/>
                  <a:pt x="49" y="3"/>
                  <a:pt x="49" y="3"/>
                </a:cubicBezTo>
                <a:cubicBezTo>
                  <a:pt x="51" y="3"/>
                  <a:pt x="53" y="4"/>
                  <a:pt x="54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9" y="5"/>
                  <a:pt x="59" y="5"/>
                  <a:pt x="59" y="5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9" y="10"/>
                  <a:pt x="59" y="12"/>
                </a:cubicBezTo>
                <a:close/>
                <a:moveTo>
                  <a:pt x="48" y="22"/>
                </a:moveTo>
                <a:cubicBezTo>
                  <a:pt x="48" y="22"/>
                  <a:pt x="48" y="22"/>
                  <a:pt x="48" y="22"/>
                </a:cubicBezTo>
                <a:cubicBezTo>
                  <a:pt x="43" y="22"/>
                  <a:pt x="40" y="18"/>
                  <a:pt x="40" y="14"/>
                </a:cubicBezTo>
                <a:cubicBezTo>
                  <a:pt x="40" y="9"/>
                  <a:pt x="43" y="6"/>
                  <a:pt x="48" y="6"/>
                </a:cubicBezTo>
                <a:cubicBezTo>
                  <a:pt x="52" y="6"/>
                  <a:pt x="56" y="9"/>
                  <a:pt x="56" y="14"/>
                </a:cubicBezTo>
                <a:cubicBezTo>
                  <a:pt x="56" y="18"/>
                  <a:pt x="52" y="22"/>
                  <a:pt x="48" y="2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983" tIns="48491" rIns="96983" bIns="48491" numCol="1" anchor="t" anchorCtr="0" compatLnSpc="1">
            <a:prstTxWarp prst="textNoShape">
              <a:avLst/>
            </a:prstTxWarp>
          </a:bodyPr>
          <a:lstStyle/>
          <a:p>
            <a:endParaRPr lang="zh-CN" altLang="en-US" sz="3199"/>
          </a:p>
        </p:txBody>
      </p:sp>
      <p:sp>
        <p:nvSpPr>
          <p:cNvPr id="31" name="Freeform 45">
            <a:extLst>
              <a:ext uri="{FF2B5EF4-FFF2-40B4-BE49-F238E27FC236}">
                <a16:creationId xmlns:a16="http://schemas.microsoft.com/office/drawing/2014/main" id="{A47E59EB-75C0-F640-9B3A-563F0EB80DF3}"/>
              </a:ext>
            </a:extLst>
          </p:cNvPr>
          <p:cNvSpPr>
            <a:spLocks noEditPoints="1"/>
          </p:cNvSpPr>
          <p:nvPr/>
        </p:nvSpPr>
        <p:spPr bwMode="auto">
          <a:xfrm>
            <a:off x="1362931" y="5610772"/>
            <a:ext cx="338219" cy="376377"/>
          </a:xfrm>
          <a:custGeom>
            <a:avLst/>
            <a:gdLst>
              <a:gd name="T0" fmla="*/ 40 w 46"/>
              <a:gd name="T1" fmla="*/ 28 h 51"/>
              <a:gd name="T2" fmla="*/ 35 w 46"/>
              <a:gd name="T3" fmla="*/ 41 h 51"/>
              <a:gd name="T4" fmla="*/ 34 w 46"/>
              <a:gd name="T5" fmla="*/ 34 h 51"/>
              <a:gd name="T6" fmla="*/ 29 w 46"/>
              <a:gd name="T7" fmla="*/ 30 h 51"/>
              <a:gd name="T8" fmla="*/ 29 w 46"/>
              <a:gd name="T9" fmla="*/ 30 h 51"/>
              <a:gd name="T10" fmla="*/ 27 w 46"/>
              <a:gd name="T11" fmla="*/ 30 h 51"/>
              <a:gd name="T12" fmla="*/ 25 w 46"/>
              <a:gd name="T13" fmla="*/ 35 h 51"/>
              <a:gd name="T14" fmla="*/ 24 w 46"/>
              <a:gd name="T15" fmla="*/ 38 h 51"/>
              <a:gd name="T16" fmla="*/ 24 w 46"/>
              <a:gd name="T17" fmla="*/ 32 h 51"/>
              <a:gd name="T18" fmla="*/ 24 w 46"/>
              <a:gd name="T19" fmla="*/ 31 h 51"/>
              <a:gd name="T20" fmla="*/ 23 w 46"/>
              <a:gd name="T21" fmla="*/ 30 h 51"/>
              <a:gd name="T22" fmla="*/ 22 w 46"/>
              <a:gd name="T23" fmla="*/ 31 h 51"/>
              <a:gd name="T24" fmla="*/ 22 w 46"/>
              <a:gd name="T25" fmla="*/ 32 h 51"/>
              <a:gd name="T26" fmla="*/ 21 w 46"/>
              <a:gd name="T27" fmla="*/ 38 h 51"/>
              <a:gd name="T28" fmla="*/ 20 w 46"/>
              <a:gd name="T29" fmla="*/ 35 h 51"/>
              <a:gd name="T30" fmla="*/ 19 w 46"/>
              <a:gd name="T31" fmla="*/ 30 h 51"/>
              <a:gd name="T32" fmla="*/ 15 w 46"/>
              <a:gd name="T33" fmla="*/ 30 h 51"/>
              <a:gd name="T34" fmla="*/ 15 w 46"/>
              <a:gd name="T35" fmla="*/ 30 h 51"/>
              <a:gd name="T36" fmla="*/ 11 w 46"/>
              <a:gd name="T37" fmla="*/ 34 h 51"/>
              <a:gd name="T38" fmla="*/ 10 w 46"/>
              <a:gd name="T39" fmla="*/ 41 h 51"/>
              <a:gd name="T40" fmla="*/ 5 w 46"/>
              <a:gd name="T41" fmla="*/ 28 h 51"/>
              <a:gd name="T42" fmla="*/ 23 w 46"/>
              <a:gd name="T43" fmla="*/ 11 h 51"/>
              <a:gd name="T44" fmla="*/ 23 w 46"/>
              <a:gd name="T45" fmla="*/ 14 h 51"/>
              <a:gd name="T46" fmla="*/ 25 w 46"/>
              <a:gd name="T47" fmla="*/ 15 h 51"/>
              <a:gd name="T48" fmla="*/ 28 w 46"/>
              <a:gd name="T49" fmla="*/ 13 h 51"/>
              <a:gd name="T50" fmla="*/ 32 w 46"/>
              <a:gd name="T51" fmla="*/ 11 h 51"/>
              <a:gd name="T52" fmla="*/ 34 w 46"/>
              <a:gd name="T53" fmla="*/ 9 h 51"/>
              <a:gd name="T54" fmla="*/ 34 w 46"/>
              <a:gd name="T55" fmla="*/ 7 h 51"/>
              <a:gd name="T56" fmla="*/ 32 w 46"/>
              <a:gd name="T57" fmla="*/ 5 h 51"/>
              <a:gd name="T58" fmla="*/ 28 w 46"/>
              <a:gd name="T59" fmla="*/ 3 h 51"/>
              <a:gd name="T60" fmla="*/ 25 w 46"/>
              <a:gd name="T61" fmla="*/ 1 h 51"/>
              <a:gd name="T62" fmla="*/ 23 w 46"/>
              <a:gd name="T63" fmla="*/ 2 h 51"/>
              <a:gd name="T64" fmla="*/ 23 w 46"/>
              <a:gd name="T65" fmla="*/ 5 h 51"/>
              <a:gd name="T66" fmla="*/ 0 w 46"/>
              <a:gd name="T67" fmla="*/ 28 h 51"/>
              <a:gd name="T68" fmla="*/ 23 w 46"/>
              <a:gd name="T69" fmla="*/ 51 h 51"/>
              <a:gd name="T70" fmla="*/ 46 w 46"/>
              <a:gd name="T71" fmla="*/ 28 h 51"/>
              <a:gd name="T72" fmla="*/ 40 w 46"/>
              <a:gd name="T73" fmla="*/ 28 h 51"/>
              <a:gd name="T74" fmla="*/ 23 w 46"/>
              <a:gd name="T75" fmla="*/ 19 h 51"/>
              <a:gd name="T76" fmla="*/ 28 w 46"/>
              <a:gd name="T77" fmla="*/ 24 h 51"/>
              <a:gd name="T78" fmla="*/ 23 w 46"/>
              <a:gd name="T79" fmla="*/ 29 h 51"/>
              <a:gd name="T80" fmla="*/ 17 w 46"/>
              <a:gd name="T81" fmla="*/ 24 h 51"/>
              <a:gd name="T82" fmla="*/ 23 w 46"/>
              <a:gd name="T83" fmla="*/ 19 h 51"/>
              <a:gd name="T84" fmla="*/ 30 w 46"/>
              <a:gd name="T85" fmla="*/ 37 h 51"/>
              <a:gd name="T86" fmla="*/ 30 w 46"/>
              <a:gd name="T87" fmla="*/ 37 h 51"/>
              <a:gd name="T88" fmla="*/ 30 w 46"/>
              <a:gd name="T89" fmla="*/ 37 h 51"/>
              <a:gd name="T90" fmla="*/ 30 w 46"/>
              <a:gd name="T91" fmla="*/ 44 h 51"/>
              <a:gd name="T92" fmla="*/ 30 w 46"/>
              <a:gd name="T93" fmla="*/ 44 h 51"/>
              <a:gd name="T94" fmla="*/ 29 w 46"/>
              <a:gd name="T95" fmla="*/ 37 h 51"/>
              <a:gd name="T96" fmla="*/ 30 w 46"/>
              <a:gd name="T97" fmla="*/ 37 h 51"/>
              <a:gd name="T98" fmla="*/ 15 w 46"/>
              <a:gd name="T99" fmla="*/ 37 h 51"/>
              <a:gd name="T100" fmla="*/ 15 w 46"/>
              <a:gd name="T101" fmla="*/ 37 h 51"/>
              <a:gd name="T102" fmla="*/ 15 w 46"/>
              <a:gd name="T103" fmla="*/ 44 h 51"/>
              <a:gd name="T104" fmla="*/ 14 w 46"/>
              <a:gd name="T105" fmla="*/ 44 h 51"/>
              <a:gd name="T106" fmla="*/ 14 w 46"/>
              <a:gd name="T107" fmla="*/ 37 h 51"/>
              <a:gd name="T108" fmla="*/ 15 w 46"/>
              <a:gd name="T109" fmla="*/ 3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" h="51">
                <a:moveTo>
                  <a:pt x="40" y="28"/>
                </a:moveTo>
                <a:cubicBezTo>
                  <a:pt x="40" y="33"/>
                  <a:pt x="38" y="38"/>
                  <a:pt x="35" y="41"/>
                </a:cubicBezTo>
                <a:cubicBezTo>
                  <a:pt x="34" y="38"/>
                  <a:pt x="34" y="35"/>
                  <a:pt x="34" y="34"/>
                </a:cubicBezTo>
                <a:cubicBezTo>
                  <a:pt x="33" y="31"/>
                  <a:pt x="30" y="30"/>
                  <a:pt x="2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2"/>
                  <a:pt x="24" y="31"/>
                  <a:pt x="24" y="31"/>
                </a:cubicBezTo>
                <a:cubicBezTo>
                  <a:pt x="24" y="31"/>
                  <a:pt x="23" y="30"/>
                  <a:pt x="23" y="30"/>
                </a:cubicBezTo>
                <a:cubicBezTo>
                  <a:pt x="22" y="30"/>
                  <a:pt x="22" y="31"/>
                  <a:pt x="22" y="31"/>
                </a:cubicBezTo>
                <a:cubicBezTo>
                  <a:pt x="22" y="31"/>
                  <a:pt x="22" y="32"/>
                  <a:pt x="22" y="32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3" y="31"/>
                  <a:pt x="11" y="31"/>
                  <a:pt x="11" y="34"/>
                </a:cubicBezTo>
                <a:cubicBezTo>
                  <a:pt x="10" y="35"/>
                  <a:pt x="10" y="37"/>
                  <a:pt x="10" y="41"/>
                </a:cubicBezTo>
                <a:cubicBezTo>
                  <a:pt x="7" y="37"/>
                  <a:pt x="5" y="33"/>
                  <a:pt x="5" y="28"/>
                </a:cubicBezTo>
                <a:cubicBezTo>
                  <a:pt x="5" y="19"/>
                  <a:pt x="13" y="11"/>
                  <a:pt x="23" y="11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5"/>
                  <a:pt x="24" y="15"/>
                  <a:pt x="25" y="15"/>
                </a:cubicBezTo>
                <a:cubicBezTo>
                  <a:pt x="28" y="13"/>
                  <a:pt x="28" y="13"/>
                  <a:pt x="28" y="13"/>
                </a:cubicBezTo>
                <a:cubicBezTo>
                  <a:pt x="29" y="12"/>
                  <a:pt x="30" y="11"/>
                  <a:pt x="32" y="11"/>
                </a:cubicBezTo>
                <a:cubicBezTo>
                  <a:pt x="34" y="9"/>
                  <a:pt x="34" y="9"/>
                  <a:pt x="34" y="9"/>
                </a:cubicBezTo>
                <a:cubicBezTo>
                  <a:pt x="36" y="8"/>
                  <a:pt x="36" y="7"/>
                  <a:pt x="34" y="7"/>
                </a:cubicBezTo>
                <a:cubicBezTo>
                  <a:pt x="32" y="5"/>
                  <a:pt x="32" y="5"/>
                  <a:pt x="32" y="5"/>
                </a:cubicBezTo>
                <a:cubicBezTo>
                  <a:pt x="30" y="4"/>
                  <a:pt x="29" y="3"/>
                  <a:pt x="28" y="3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10" y="5"/>
                  <a:pt x="0" y="16"/>
                  <a:pt x="0" y="28"/>
                </a:cubicBezTo>
                <a:cubicBezTo>
                  <a:pt x="0" y="41"/>
                  <a:pt x="10" y="51"/>
                  <a:pt x="23" y="51"/>
                </a:cubicBezTo>
                <a:cubicBezTo>
                  <a:pt x="35" y="51"/>
                  <a:pt x="46" y="41"/>
                  <a:pt x="46" y="28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23" y="19"/>
                </a:moveTo>
                <a:cubicBezTo>
                  <a:pt x="26" y="19"/>
                  <a:pt x="28" y="21"/>
                  <a:pt x="28" y="24"/>
                </a:cubicBezTo>
                <a:cubicBezTo>
                  <a:pt x="28" y="27"/>
                  <a:pt x="26" y="29"/>
                  <a:pt x="23" y="29"/>
                </a:cubicBezTo>
                <a:cubicBezTo>
                  <a:pt x="20" y="29"/>
                  <a:pt x="17" y="27"/>
                  <a:pt x="17" y="24"/>
                </a:cubicBezTo>
                <a:cubicBezTo>
                  <a:pt x="17" y="21"/>
                  <a:pt x="20" y="19"/>
                  <a:pt x="23" y="19"/>
                </a:cubicBezTo>
                <a:close/>
                <a:moveTo>
                  <a:pt x="30" y="37"/>
                </a:move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30" y="37"/>
                  <a:pt x="30" y="37"/>
                  <a:pt x="30" y="37"/>
                </a:cubicBezTo>
                <a:close/>
                <a:moveTo>
                  <a:pt x="15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4" y="37"/>
                  <a:pt x="15" y="3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983" tIns="48491" rIns="96983" bIns="48491" numCol="1" anchor="t" anchorCtr="0" compatLnSpc="1">
            <a:prstTxWarp prst="textNoShape">
              <a:avLst/>
            </a:prstTxWarp>
          </a:bodyPr>
          <a:lstStyle/>
          <a:p>
            <a:endParaRPr lang="zh-CN" altLang="en-US" sz="3199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C1943E-6287-A744-88B0-57061F38B913}"/>
              </a:ext>
            </a:extLst>
          </p:cNvPr>
          <p:cNvSpPr txBox="1"/>
          <p:nvPr/>
        </p:nvSpPr>
        <p:spPr>
          <a:xfrm>
            <a:off x="2121075" y="1059135"/>
            <a:ext cx="93685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 chỉ thời gian: ngày cưới</a:t>
            </a:r>
          </a:p>
          <a:p>
            <a:pPr algn="just"/>
            <a:r>
              <a:rPr lang="en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 chỉ nơi chốn: trong nhà Sọ Dừa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70396A-7A32-4A46-B862-327E6EB6C1B6}"/>
              </a:ext>
            </a:extLst>
          </p:cNvPr>
          <p:cNvSpPr txBox="1"/>
          <p:nvPr/>
        </p:nvSpPr>
        <p:spPr>
          <a:xfrm>
            <a:off x="2121075" y="2630541"/>
            <a:ext cx="93685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 chỉ thời gian: đúng lúc rước dâu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1040CD-C671-1E41-9A4D-58845F66BB05}"/>
              </a:ext>
            </a:extLst>
          </p:cNvPr>
          <p:cNvSpPr txBox="1"/>
          <p:nvPr/>
        </p:nvSpPr>
        <p:spPr>
          <a:xfrm>
            <a:off x="2121075" y="3953812"/>
            <a:ext cx="93685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 chỉ thời gian: lập tức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1D418BD-63E7-6443-871D-00258F0FC51E}"/>
              </a:ext>
            </a:extLst>
          </p:cNvPr>
          <p:cNvSpPr txBox="1"/>
          <p:nvPr/>
        </p:nvSpPr>
        <p:spPr>
          <a:xfrm>
            <a:off x="2121075" y="5214089"/>
            <a:ext cx="93685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 chỉ thời gian: Sau khi nghe sứ thần trình bày mục đích cuộc đi sứ.</a:t>
            </a:r>
          </a:p>
        </p:txBody>
      </p:sp>
    </p:spTree>
    <p:extLst>
      <p:ext uri="{BB962C8B-B14F-4D97-AF65-F5344CB8AC3E}">
        <p14:creationId xmlns:p14="http://schemas.microsoft.com/office/powerpoint/2010/main" val="234661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1326538" y="213051"/>
            <a:ext cx="10515600" cy="632402"/>
          </a:xfrm>
        </p:spPr>
        <p:txBody>
          <a:bodyPr>
            <a:normAutofit/>
          </a:bodyPr>
          <a:lstStyle/>
          <a:p>
            <a:r>
              <a:rPr lang="en-US" altLang="zh-CN" sz="3500" dirty="0" err="1">
                <a:latin typeface="#9Slide04 SFU Toledo Medium" pitchFamily="2" charset="77"/>
              </a:rPr>
              <a:t>Bài</a:t>
            </a:r>
            <a:r>
              <a:rPr lang="en-US" altLang="zh-CN" sz="3500" dirty="0">
                <a:latin typeface="#9Slide04 SFU Toledo Medium" pitchFamily="2" charset="77"/>
              </a:rPr>
              <a:t> </a:t>
            </a:r>
            <a:r>
              <a:rPr lang="en-US" altLang="zh-CN" sz="3500" dirty="0" err="1">
                <a:latin typeface="#9Slide04 SFU Toledo Medium" pitchFamily="2" charset="77"/>
              </a:rPr>
              <a:t>tập</a:t>
            </a:r>
            <a:r>
              <a:rPr lang="en-US" altLang="zh-CN" sz="3500" dirty="0">
                <a:latin typeface="#9Slide04 SFU Toledo Medium" pitchFamily="2" charset="77"/>
              </a:rPr>
              <a:t> 2:</a:t>
            </a:r>
            <a:endParaRPr lang="zh-CN" altLang="en-US" sz="3500" dirty="0">
              <a:latin typeface="#9Slide04 SFU Toledo Medium" pitchFamily="2" charset="7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2CBB91D-31EC-F740-8DB4-138918C7A58A}"/>
              </a:ext>
            </a:extLst>
          </p:cNvPr>
          <p:cNvSpPr/>
          <p:nvPr/>
        </p:nvSpPr>
        <p:spPr>
          <a:xfrm>
            <a:off x="4465617" y="213051"/>
            <a:ext cx="3552967" cy="6324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000" dirty="0">
                <a:latin typeface="#9Slide04 SFU Toledo Medium" pitchFamily="2" charset="77"/>
              </a:rPr>
              <a:t>THẢO LUẬN NHÓM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90DE8A9-81A9-3742-8DD9-48B5C0A65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789100"/>
              </p:ext>
            </p:extLst>
          </p:nvPr>
        </p:nvGraphicFramePr>
        <p:xfrm>
          <a:off x="879061" y="1137109"/>
          <a:ext cx="10809357" cy="545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497">
                  <a:extLst>
                    <a:ext uri="{9D8B030D-6E8A-4147-A177-3AD203B41FA5}">
                      <a16:colId xmlns:a16="http://schemas.microsoft.com/office/drawing/2014/main" val="1142459328"/>
                    </a:ext>
                  </a:extLst>
                </a:gridCol>
                <a:gridCol w="4752871">
                  <a:extLst>
                    <a:ext uri="{9D8B030D-6E8A-4147-A177-3AD203B41FA5}">
                      <a16:colId xmlns:a16="http://schemas.microsoft.com/office/drawing/2014/main" val="119355569"/>
                    </a:ext>
                  </a:extLst>
                </a:gridCol>
                <a:gridCol w="5156989">
                  <a:extLst>
                    <a:ext uri="{9D8B030D-6E8A-4147-A177-3AD203B41FA5}">
                      <a16:colId xmlns:a16="http://schemas.microsoft.com/office/drawing/2014/main" val="1973575612"/>
                    </a:ext>
                  </a:extLst>
                </a:gridCol>
              </a:tblGrid>
              <a:tr h="1767816">
                <a:tc>
                  <a:txBody>
                    <a:bodyPr/>
                    <a:lstStyle/>
                    <a:p>
                      <a:pPr algn="ctr"/>
                      <a:r>
                        <a:rPr lang="en-V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20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Năm ấy,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Sọ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Dừa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bao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lâu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sai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sứ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Khi chia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vợ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hòn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dao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trứng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dặn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giắt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VN" sz="20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VN" sz="2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út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chồng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càng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ghen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ghét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sứ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vắng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sang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rủ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chèo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thuyền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đẩy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VN" sz="20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VN" sz="20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016169"/>
                  </a:ext>
                </a:extLst>
              </a:tr>
              <a:tr h="1767816">
                <a:tc>
                  <a:txBody>
                    <a:bodyPr/>
                    <a:lstStyle/>
                    <a:p>
                      <a:pPr algn="ctr"/>
                      <a:r>
                        <a:rPr lang="en-V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 ngữ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601127"/>
                  </a:ext>
                </a:extLst>
              </a:tr>
              <a:tr h="1767816">
                <a:tc>
                  <a:txBody>
                    <a:bodyPr/>
                    <a:lstStyle/>
                    <a:p>
                      <a:pPr algn="ctr"/>
                      <a:r>
                        <a:rPr lang="en-V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dụng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50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17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1326538" y="213051"/>
            <a:ext cx="2132279" cy="632402"/>
          </a:xfrm>
        </p:spPr>
        <p:txBody>
          <a:bodyPr>
            <a:normAutofit/>
          </a:bodyPr>
          <a:lstStyle/>
          <a:p>
            <a:r>
              <a:rPr lang="en-US" altLang="zh-CN" sz="3500" dirty="0" err="1">
                <a:latin typeface="#9Slide04 SFU Toledo Medium" pitchFamily="2" charset="77"/>
              </a:rPr>
              <a:t>Bài</a:t>
            </a:r>
            <a:r>
              <a:rPr lang="en-US" altLang="zh-CN" sz="3500" dirty="0">
                <a:latin typeface="#9Slide04 SFU Toledo Medium" pitchFamily="2" charset="77"/>
              </a:rPr>
              <a:t> </a:t>
            </a:r>
            <a:r>
              <a:rPr lang="en-US" altLang="zh-CN" sz="3500" dirty="0" err="1">
                <a:latin typeface="#9Slide04 SFU Toledo Medium" pitchFamily="2" charset="77"/>
              </a:rPr>
              <a:t>tập</a:t>
            </a:r>
            <a:r>
              <a:rPr lang="en-US" altLang="zh-CN" sz="3500" dirty="0">
                <a:latin typeface="#9Slide04 SFU Toledo Medium" pitchFamily="2" charset="77"/>
              </a:rPr>
              <a:t> 2:</a:t>
            </a:r>
            <a:endParaRPr lang="zh-CN" altLang="en-US" sz="3500" dirty="0">
              <a:latin typeface="#9Slide04 SFU Toledo Medium" pitchFamily="2" charset="7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2CBB91D-31EC-F740-8DB4-138918C7A58A}"/>
              </a:ext>
            </a:extLst>
          </p:cNvPr>
          <p:cNvSpPr/>
          <p:nvPr/>
        </p:nvSpPr>
        <p:spPr>
          <a:xfrm>
            <a:off x="4465617" y="213051"/>
            <a:ext cx="3552967" cy="6324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000" dirty="0">
                <a:latin typeface="#9Slide04 SFU Toledo Medium" pitchFamily="2" charset="77"/>
              </a:rPr>
              <a:t>THẢO LUẬN NHÓM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90DE8A9-81A9-3742-8DD9-48B5C0A65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630897"/>
              </p:ext>
            </p:extLst>
          </p:nvPr>
        </p:nvGraphicFramePr>
        <p:xfrm>
          <a:off x="596349" y="1116460"/>
          <a:ext cx="11050430" cy="5528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547">
                  <a:extLst>
                    <a:ext uri="{9D8B030D-6E8A-4147-A177-3AD203B41FA5}">
                      <a16:colId xmlns:a16="http://schemas.microsoft.com/office/drawing/2014/main" val="1142459328"/>
                    </a:ext>
                  </a:extLst>
                </a:gridCol>
                <a:gridCol w="4724882">
                  <a:extLst>
                    <a:ext uri="{9D8B030D-6E8A-4147-A177-3AD203B41FA5}">
                      <a16:colId xmlns:a16="http://schemas.microsoft.com/office/drawing/2014/main" val="119355569"/>
                    </a:ext>
                  </a:extLst>
                </a:gridCol>
                <a:gridCol w="5272001">
                  <a:extLst>
                    <a:ext uri="{9D8B030D-6E8A-4147-A177-3AD203B41FA5}">
                      <a16:colId xmlns:a16="http://schemas.microsoft.com/office/drawing/2014/main" val="1973575612"/>
                    </a:ext>
                  </a:extLst>
                </a:gridCol>
              </a:tblGrid>
              <a:tr h="2444537">
                <a:tc>
                  <a:txBody>
                    <a:bodyPr/>
                    <a:lstStyle/>
                    <a:p>
                      <a:pPr algn="ctr"/>
                      <a:r>
                        <a:rPr lang="en-VN" sz="2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VN" sz="23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Năm ấy,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Sọ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Dừa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bao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lâu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sai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sứ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Khi chia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vợ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hòn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dao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trứng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dặn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giắt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VN" sz="23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VN" sz="23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út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chồng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càng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ghen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ghét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sứ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vắng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sang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rủ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chèo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thuyền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đẩy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b="0" i="1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300" b="0" i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VN" sz="2300" b="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VN" sz="23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016169"/>
                  </a:ext>
                </a:extLst>
              </a:tr>
              <a:tr h="1285430">
                <a:tc>
                  <a:txBody>
                    <a:bodyPr/>
                    <a:lstStyle/>
                    <a:p>
                      <a:pPr algn="ctr"/>
                      <a:r>
                        <a:rPr lang="en-VN" sz="2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 ngữ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bao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lâu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VN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VN" sz="2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út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chồng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endParaRPr lang="en-VN" sz="23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sứ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vắng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endParaRPr lang="en-VN" sz="2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601127"/>
                  </a:ext>
                </a:extLst>
              </a:tr>
              <a:tr h="1697979">
                <a:tc>
                  <a:txBody>
                    <a:bodyPr/>
                    <a:lstStyle/>
                    <a:p>
                      <a:pPr algn="ctr"/>
                      <a:r>
                        <a:rPr lang="en-VN" sz="2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dụng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ra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VN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kia</a:t>
                      </a:r>
                      <a:r>
                        <a:rPr lang="en-VN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VN" sz="2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mối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3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VN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VN" sz="2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50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0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60052" y="3304769"/>
            <a:ext cx="6263880" cy="134030"/>
          </a:xfrm>
          <a:prstGeom prst="rect">
            <a:avLst/>
          </a:prstGeom>
          <a:pattFill prst="ltUpDiag">
            <a:fgClr>
              <a:srgbClr val="414455"/>
            </a:fgClr>
            <a:bgClr>
              <a:srgbClr val="E8E8E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zh-CN" altLang="en-US" sz="3199"/>
          </a:p>
        </p:txBody>
      </p:sp>
      <p:sp>
        <p:nvSpPr>
          <p:cNvPr id="3" name="矩形 2"/>
          <p:cNvSpPr/>
          <p:nvPr/>
        </p:nvSpPr>
        <p:spPr>
          <a:xfrm>
            <a:off x="2784064" y="1647153"/>
            <a:ext cx="6263880" cy="134030"/>
          </a:xfrm>
          <a:prstGeom prst="rect">
            <a:avLst/>
          </a:prstGeom>
          <a:pattFill prst="ltUpDiag">
            <a:fgClr>
              <a:srgbClr val="414455"/>
            </a:fgClr>
            <a:bgClr>
              <a:srgbClr val="E8E8E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/>
            <a:endParaRPr lang="zh-CN" altLang="en-US" sz="3199"/>
          </a:p>
        </p:txBody>
      </p:sp>
      <p:sp>
        <p:nvSpPr>
          <p:cNvPr id="4" name="椭圆 64"/>
          <p:cNvSpPr>
            <a:spLocks noChangeArrowheads="1"/>
          </p:cNvSpPr>
          <p:nvPr/>
        </p:nvSpPr>
        <p:spPr bwMode="auto">
          <a:xfrm>
            <a:off x="1272096" y="1317316"/>
            <a:ext cx="1658513" cy="1657616"/>
          </a:xfrm>
          <a:prstGeom prst="ellipse">
            <a:avLst/>
          </a:prstGeom>
          <a:solidFill>
            <a:schemeClr val="accent1"/>
          </a:solidFill>
          <a:ln w="190500" cap="sq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lIns="91436" tIns="45717" rIns="91436" bIns="45717" anchor="ctr"/>
          <a:lstStyle/>
          <a:p>
            <a:pPr algn="ctr"/>
            <a:r>
              <a:rPr lang="en-US" altLang="zh-CN" sz="34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Từ</a:t>
            </a:r>
            <a:r>
              <a:rPr lang="en-US" altLang="zh-CN" sz="3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en-US" altLang="zh-CN" sz="34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láy</a:t>
            </a:r>
            <a:endParaRPr lang="zh-CN" altLang="zh-CN" sz="3400" b="1" dirty="0">
              <a:solidFill>
                <a:schemeClr val="bg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6" name="椭圆 64"/>
          <p:cNvSpPr>
            <a:spLocks noChangeArrowheads="1"/>
          </p:cNvSpPr>
          <p:nvPr/>
        </p:nvSpPr>
        <p:spPr bwMode="auto">
          <a:xfrm>
            <a:off x="9407939" y="2691927"/>
            <a:ext cx="1658513" cy="1657616"/>
          </a:xfrm>
          <a:prstGeom prst="ellipse">
            <a:avLst/>
          </a:prstGeom>
          <a:solidFill>
            <a:schemeClr val="accent2"/>
          </a:solidFill>
          <a:ln w="190500" cap="sq" cmpd="sng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lIns="91436" tIns="45717" rIns="91436" bIns="45717" anchor="ctr"/>
          <a:lstStyle/>
          <a:p>
            <a:pPr algn="ctr"/>
            <a:r>
              <a:rPr lang="en-US" altLang="zh-CN" sz="34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Tác</a:t>
            </a:r>
            <a:r>
              <a:rPr lang="en-US" altLang="zh-CN" sz="3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en-US" altLang="zh-CN" sz="34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dụng</a:t>
            </a:r>
            <a:endParaRPr lang="zh-CN" altLang="zh-CN" sz="3400" b="1" dirty="0">
              <a:solidFill>
                <a:schemeClr val="bg1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1" name="标题 28">
            <a:extLst>
              <a:ext uri="{FF2B5EF4-FFF2-40B4-BE49-F238E27FC236}">
                <a16:creationId xmlns:a16="http://schemas.microsoft.com/office/drawing/2014/main" id="{AE285661-0D2E-0147-942F-B884D79EB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538" y="213051"/>
            <a:ext cx="2132279" cy="632402"/>
          </a:xfrm>
        </p:spPr>
        <p:txBody>
          <a:bodyPr>
            <a:normAutofit/>
          </a:bodyPr>
          <a:lstStyle/>
          <a:p>
            <a:r>
              <a:rPr lang="en-US" altLang="zh-CN" sz="3500" dirty="0" err="1">
                <a:latin typeface="#9Slide04 SFU Toledo Medium" pitchFamily="2" charset="77"/>
              </a:rPr>
              <a:t>Bài</a:t>
            </a:r>
            <a:r>
              <a:rPr lang="en-US" altLang="zh-CN" sz="3500" dirty="0">
                <a:latin typeface="#9Slide04 SFU Toledo Medium" pitchFamily="2" charset="77"/>
              </a:rPr>
              <a:t> </a:t>
            </a:r>
            <a:r>
              <a:rPr lang="en-US" altLang="zh-CN" sz="3500" dirty="0" err="1">
                <a:latin typeface="#9Slide04 SFU Toledo Medium" pitchFamily="2" charset="77"/>
              </a:rPr>
              <a:t>tập</a:t>
            </a:r>
            <a:r>
              <a:rPr lang="en-US" altLang="zh-CN" sz="3500" dirty="0">
                <a:latin typeface="#9Slide04 SFU Toledo Medium" pitchFamily="2" charset="77"/>
              </a:rPr>
              <a:t> 3:</a:t>
            </a:r>
            <a:endParaRPr lang="zh-CN" altLang="en-US" sz="3500" dirty="0">
              <a:latin typeface="#9Slide04 SFU Toledo Medium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DF6432-DA5D-0745-BC8B-88CFC482D3B4}"/>
              </a:ext>
            </a:extLst>
          </p:cNvPr>
          <p:cNvSpPr txBox="1"/>
          <p:nvPr/>
        </p:nvSpPr>
        <p:spPr>
          <a:xfrm>
            <a:off x="3174623" y="1921084"/>
            <a:ext cx="623331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éo von, rón rén, lăn lóc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2ACBA6-05A9-4A4E-BCEF-B6E40A62C2FB}"/>
              </a:ext>
            </a:extLst>
          </p:cNvPr>
          <p:cNvSpPr txBox="1"/>
          <p:nvPr/>
        </p:nvSpPr>
        <p:spPr>
          <a:xfrm>
            <a:off x="3174623" y="3675033"/>
            <a:ext cx="62333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Giúp cho việc miêu tả âm thanh, hình ảnh sinh động, ấn tượng hơn</a:t>
            </a:r>
          </a:p>
        </p:txBody>
      </p:sp>
      <p:pic>
        <p:nvPicPr>
          <p:cNvPr id="8194" name="Picture 2" descr="1-53">
            <a:extLst>
              <a:ext uri="{FF2B5EF4-FFF2-40B4-BE49-F238E27FC236}">
                <a16:creationId xmlns:a16="http://schemas.microsoft.com/office/drawing/2014/main" id="{3BD74957-19C5-B842-AF58-BE167E47A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9" y="3846055"/>
            <a:ext cx="3093968" cy="28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86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6" grpId="0" animBg="1"/>
      <p:bldP spid="6" grpId="1" animBg="1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右箭头 1"/>
          <p:cNvSpPr>
            <a:spLocks noChangeArrowheads="1"/>
          </p:cNvSpPr>
          <p:nvPr/>
        </p:nvSpPr>
        <p:spPr bwMode="auto">
          <a:xfrm>
            <a:off x="912774" y="265370"/>
            <a:ext cx="10366452" cy="4031398"/>
          </a:xfrm>
          <a:prstGeom prst="rightArrow">
            <a:avLst>
              <a:gd name="adj1" fmla="val 50000"/>
              <a:gd name="adj2" fmla="val 49990"/>
            </a:avLst>
          </a:prstGeom>
          <a:solidFill>
            <a:schemeClr val="accent1"/>
          </a:solidFill>
          <a:ln w="12700" cap="flat" cmpd="sng">
            <a:noFill/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 sz="3199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894293" y="1417198"/>
            <a:ext cx="1727742" cy="17277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99"/>
          </a:p>
        </p:txBody>
      </p:sp>
      <p:sp>
        <p:nvSpPr>
          <p:cNvPr id="5" name="椭圆 4"/>
          <p:cNvSpPr/>
          <p:nvPr/>
        </p:nvSpPr>
        <p:spPr>
          <a:xfrm>
            <a:off x="5424470" y="1378698"/>
            <a:ext cx="1727742" cy="17277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99"/>
          </a:p>
        </p:txBody>
      </p:sp>
      <p:grpSp>
        <p:nvGrpSpPr>
          <p:cNvPr id="6" name="组合 5"/>
          <p:cNvGrpSpPr/>
          <p:nvPr/>
        </p:nvGrpSpPr>
        <p:grpSpPr>
          <a:xfrm>
            <a:off x="4905093" y="3446827"/>
            <a:ext cx="3275066" cy="3159835"/>
            <a:chOff x="1110889" y="3219822"/>
            <a:chExt cx="1528419" cy="936181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10889" y="3219822"/>
              <a:ext cx="1496506" cy="936181"/>
            </a:xfrm>
            <a:custGeom>
              <a:avLst/>
              <a:gdLst>
                <a:gd name="T0" fmla="*/ 1172 w 2596"/>
                <a:gd name="T1" fmla="*/ 180 h 1624"/>
                <a:gd name="T2" fmla="*/ 1298 w 2596"/>
                <a:gd name="T3" fmla="*/ 0 h 1624"/>
                <a:gd name="T4" fmla="*/ 1424 w 2596"/>
                <a:gd name="T5" fmla="*/ 180 h 1624"/>
                <a:gd name="T6" fmla="*/ 2370 w 2596"/>
                <a:gd name="T7" fmla="*/ 180 h 1624"/>
                <a:gd name="T8" fmla="*/ 2414 w 2596"/>
                <a:gd name="T9" fmla="*/ 186 h 1624"/>
                <a:gd name="T10" fmla="*/ 2458 w 2596"/>
                <a:gd name="T11" fmla="*/ 198 h 1624"/>
                <a:gd name="T12" fmla="*/ 2496 w 2596"/>
                <a:gd name="T13" fmla="*/ 220 h 1624"/>
                <a:gd name="T14" fmla="*/ 2528 w 2596"/>
                <a:gd name="T15" fmla="*/ 246 h 1624"/>
                <a:gd name="T16" fmla="*/ 2556 w 2596"/>
                <a:gd name="T17" fmla="*/ 280 h 1624"/>
                <a:gd name="T18" fmla="*/ 2578 w 2596"/>
                <a:gd name="T19" fmla="*/ 318 h 1624"/>
                <a:gd name="T20" fmla="*/ 2590 w 2596"/>
                <a:gd name="T21" fmla="*/ 360 h 1624"/>
                <a:gd name="T22" fmla="*/ 2596 w 2596"/>
                <a:gd name="T23" fmla="*/ 406 h 1624"/>
                <a:gd name="T24" fmla="*/ 2596 w 2596"/>
                <a:gd name="T25" fmla="*/ 1398 h 1624"/>
                <a:gd name="T26" fmla="*/ 2590 w 2596"/>
                <a:gd name="T27" fmla="*/ 1444 h 1624"/>
                <a:gd name="T28" fmla="*/ 2578 w 2596"/>
                <a:gd name="T29" fmla="*/ 1486 h 1624"/>
                <a:gd name="T30" fmla="*/ 2556 w 2596"/>
                <a:gd name="T31" fmla="*/ 1524 h 1624"/>
                <a:gd name="T32" fmla="*/ 2528 w 2596"/>
                <a:gd name="T33" fmla="*/ 1558 h 1624"/>
                <a:gd name="T34" fmla="*/ 2496 w 2596"/>
                <a:gd name="T35" fmla="*/ 1586 h 1624"/>
                <a:gd name="T36" fmla="*/ 2458 w 2596"/>
                <a:gd name="T37" fmla="*/ 1606 h 1624"/>
                <a:gd name="T38" fmla="*/ 2414 w 2596"/>
                <a:gd name="T39" fmla="*/ 1620 h 1624"/>
                <a:gd name="T40" fmla="*/ 2370 w 2596"/>
                <a:gd name="T41" fmla="*/ 1624 h 1624"/>
                <a:gd name="T42" fmla="*/ 226 w 2596"/>
                <a:gd name="T43" fmla="*/ 1624 h 1624"/>
                <a:gd name="T44" fmla="*/ 182 w 2596"/>
                <a:gd name="T45" fmla="*/ 1620 h 1624"/>
                <a:gd name="T46" fmla="*/ 138 w 2596"/>
                <a:gd name="T47" fmla="*/ 1606 h 1624"/>
                <a:gd name="T48" fmla="*/ 100 w 2596"/>
                <a:gd name="T49" fmla="*/ 1586 h 1624"/>
                <a:gd name="T50" fmla="*/ 68 w 2596"/>
                <a:gd name="T51" fmla="*/ 1558 h 1624"/>
                <a:gd name="T52" fmla="*/ 40 w 2596"/>
                <a:gd name="T53" fmla="*/ 1524 h 1624"/>
                <a:gd name="T54" fmla="*/ 18 w 2596"/>
                <a:gd name="T55" fmla="*/ 1486 h 1624"/>
                <a:gd name="T56" fmla="*/ 6 w 2596"/>
                <a:gd name="T57" fmla="*/ 1444 h 1624"/>
                <a:gd name="T58" fmla="*/ 0 w 2596"/>
                <a:gd name="T59" fmla="*/ 1398 h 1624"/>
                <a:gd name="T60" fmla="*/ 0 w 2596"/>
                <a:gd name="T61" fmla="*/ 406 h 1624"/>
                <a:gd name="T62" fmla="*/ 6 w 2596"/>
                <a:gd name="T63" fmla="*/ 360 h 1624"/>
                <a:gd name="T64" fmla="*/ 18 w 2596"/>
                <a:gd name="T65" fmla="*/ 318 h 1624"/>
                <a:gd name="T66" fmla="*/ 40 w 2596"/>
                <a:gd name="T67" fmla="*/ 280 h 1624"/>
                <a:gd name="T68" fmla="*/ 68 w 2596"/>
                <a:gd name="T69" fmla="*/ 246 h 1624"/>
                <a:gd name="T70" fmla="*/ 100 w 2596"/>
                <a:gd name="T71" fmla="*/ 220 h 1624"/>
                <a:gd name="T72" fmla="*/ 138 w 2596"/>
                <a:gd name="T73" fmla="*/ 198 h 1624"/>
                <a:gd name="T74" fmla="*/ 182 w 2596"/>
                <a:gd name="T75" fmla="*/ 186 h 1624"/>
                <a:gd name="T76" fmla="*/ 226 w 2596"/>
                <a:gd name="T77" fmla="*/ 180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96" h="1624">
                  <a:moveTo>
                    <a:pt x="226" y="180"/>
                  </a:moveTo>
                  <a:lnTo>
                    <a:pt x="1172" y="180"/>
                  </a:lnTo>
                  <a:lnTo>
                    <a:pt x="1226" y="102"/>
                  </a:lnTo>
                  <a:lnTo>
                    <a:pt x="1298" y="0"/>
                  </a:lnTo>
                  <a:lnTo>
                    <a:pt x="1370" y="102"/>
                  </a:lnTo>
                  <a:lnTo>
                    <a:pt x="1424" y="180"/>
                  </a:lnTo>
                  <a:lnTo>
                    <a:pt x="2370" y="180"/>
                  </a:lnTo>
                  <a:lnTo>
                    <a:pt x="2370" y="180"/>
                  </a:lnTo>
                  <a:lnTo>
                    <a:pt x="2392" y="182"/>
                  </a:lnTo>
                  <a:lnTo>
                    <a:pt x="2414" y="186"/>
                  </a:lnTo>
                  <a:lnTo>
                    <a:pt x="2436" y="190"/>
                  </a:lnTo>
                  <a:lnTo>
                    <a:pt x="2458" y="198"/>
                  </a:lnTo>
                  <a:lnTo>
                    <a:pt x="2476" y="208"/>
                  </a:lnTo>
                  <a:lnTo>
                    <a:pt x="2496" y="220"/>
                  </a:lnTo>
                  <a:lnTo>
                    <a:pt x="2512" y="232"/>
                  </a:lnTo>
                  <a:lnTo>
                    <a:pt x="2528" y="246"/>
                  </a:lnTo>
                  <a:lnTo>
                    <a:pt x="2544" y="264"/>
                  </a:lnTo>
                  <a:lnTo>
                    <a:pt x="2556" y="280"/>
                  </a:lnTo>
                  <a:lnTo>
                    <a:pt x="2568" y="300"/>
                  </a:lnTo>
                  <a:lnTo>
                    <a:pt x="2578" y="318"/>
                  </a:lnTo>
                  <a:lnTo>
                    <a:pt x="2586" y="340"/>
                  </a:lnTo>
                  <a:lnTo>
                    <a:pt x="2590" y="360"/>
                  </a:lnTo>
                  <a:lnTo>
                    <a:pt x="2594" y="384"/>
                  </a:lnTo>
                  <a:lnTo>
                    <a:pt x="2596" y="406"/>
                  </a:lnTo>
                  <a:lnTo>
                    <a:pt x="2596" y="1398"/>
                  </a:lnTo>
                  <a:lnTo>
                    <a:pt x="2596" y="1398"/>
                  </a:lnTo>
                  <a:lnTo>
                    <a:pt x="2594" y="1422"/>
                  </a:lnTo>
                  <a:lnTo>
                    <a:pt x="2590" y="1444"/>
                  </a:lnTo>
                  <a:lnTo>
                    <a:pt x="2586" y="1466"/>
                  </a:lnTo>
                  <a:lnTo>
                    <a:pt x="2578" y="1486"/>
                  </a:lnTo>
                  <a:lnTo>
                    <a:pt x="2568" y="1506"/>
                  </a:lnTo>
                  <a:lnTo>
                    <a:pt x="2556" y="1524"/>
                  </a:lnTo>
                  <a:lnTo>
                    <a:pt x="2544" y="1542"/>
                  </a:lnTo>
                  <a:lnTo>
                    <a:pt x="2528" y="1558"/>
                  </a:lnTo>
                  <a:lnTo>
                    <a:pt x="2512" y="1572"/>
                  </a:lnTo>
                  <a:lnTo>
                    <a:pt x="2496" y="1586"/>
                  </a:lnTo>
                  <a:lnTo>
                    <a:pt x="2476" y="1598"/>
                  </a:lnTo>
                  <a:lnTo>
                    <a:pt x="2458" y="1606"/>
                  </a:lnTo>
                  <a:lnTo>
                    <a:pt x="2436" y="1614"/>
                  </a:lnTo>
                  <a:lnTo>
                    <a:pt x="2414" y="1620"/>
                  </a:lnTo>
                  <a:lnTo>
                    <a:pt x="2392" y="1624"/>
                  </a:lnTo>
                  <a:lnTo>
                    <a:pt x="2370" y="1624"/>
                  </a:lnTo>
                  <a:lnTo>
                    <a:pt x="226" y="1624"/>
                  </a:lnTo>
                  <a:lnTo>
                    <a:pt x="226" y="1624"/>
                  </a:lnTo>
                  <a:lnTo>
                    <a:pt x="204" y="1624"/>
                  </a:lnTo>
                  <a:lnTo>
                    <a:pt x="182" y="1620"/>
                  </a:lnTo>
                  <a:lnTo>
                    <a:pt x="160" y="1614"/>
                  </a:lnTo>
                  <a:lnTo>
                    <a:pt x="138" y="1606"/>
                  </a:lnTo>
                  <a:lnTo>
                    <a:pt x="120" y="1598"/>
                  </a:lnTo>
                  <a:lnTo>
                    <a:pt x="100" y="1586"/>
                  </a:lnTo>
                  <a:lnTo>
                    <a:pt x="84" y="1572"/>
                  </a:lnTo>
                  <a:lnTo>
                    <a:pt x="68" y="1558"/>
                  </a:lnTo>
                  <a:lnTo>
                    <a:pt x="52" y="1542"/>
                  </a:lnTo>
                  <a:lnTo>
                    <a:pt x="40" y="1524"/>
                  </a:lnTo>
                  <a:lnTo>
                    <a:pt x="28" y="1506"/>
                  </a:lnTo>
                  <a:lnTo>
                    <a:pt x="18" y="1486"/>
                  </a:lnTo>
                  <a:lnTo>
                    <a:pt x="12" y="1466"/>
                  </a:lnTo>
                  <a:lnTo>
                    <a:pt x="6" y="1444"/>
                  </a:lnTo>
                  <a:lnTo>
                    <a:pt x="2" y="1422"/>
                  </a:lnTo>
                  <a:lnTo>
                    <a:pt x="0" y="1398"/>
                  </a:lnTo>
                  <a:lnTo>
                    <a:pt x="0" y="406"/>
                  </a:lnTo>
                  <a:lnTo>
                    <a:pt x="0" y="406"/>
                  </a:lnTo>
                  <a:lnTo>
                    <a:pt x="2" y="384"/>
                  </a:lnTo>
                  <a:lnTo>
                    <a:pt x="6" y="360"/>
                  </a:lnTo>
                  <a:lnTo>
                    <a:pt x="12" y="340"/>
                  </a:lnTo>
                  <a:lnTo>
                    <a:pt x="18" y="318"/>
                  </a:lnTo>
                  <a:lnTo>
                    <a:pt x="28" y="300"/>
                  </a:lnTo>
                  <a:lnTo>
                    <a:pt x="40" y="280"/>
                  </a:lnTo>
                  <a:lnTo>
                    <a:pt x="52" y="264"/>
                  </a:lnTo>
                  <a:lnTo>
                    <a:pt x="68" y="246"/>
                  </a:lnTo>
                  <a:lnTo>
                    <a:pt x="84" y="232"/>
                  </a:lnTo>
                  <a:lnTo>
                    <a:pt x="100" y="220"/>
                  </a:lnTo>
                  <a:lnTo>
                    <a:pt x="120" y="208"/>
                  </a:lnTo>
                  <a:lnTo>
                    <a:pt x="138" y="198"/>
                  </a:lnTo>
                  <a:lnTo>
                    <a:pt x="160" y="190"/>
                  </a:lnTo>
                  <a:lnTo>
                    <a:pt x="182" y="186"/>
                  </a:lnTo>
                  <a:lnTo>
                    <a:pt x="204" y="182"/>
                  </a:lnTo>
                  <a:lnTo>
                    <a:pt x="226" y="180"/>
                  </a:lnTo>
                  <a:lnTo>
                    <a:pt x="226" y="180"/>
                  </a:lnTo>
                  <a:close/>
                </a:path>
              </a:pathLst>
            </a:cu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115616" y="3396950"/>
              <a:ext cx="1523692" cy="614634"/>
              <a:chOff x="3638480" y="1770394"/>
              <a:chExt cx="1523692" cy="614634"/>
            </a:xfrm>
          </p:grpSpPr>
          <p:sp>
            <p:nvSpPr>
              <p:cNvPr id="9" name="Text Placeholder 2"/>
              <p:cNvSpPr txBox="1">
                <a:spLocks/>
              </p:cNvSpPr>
              <p:nvPr/>
            </p:nvSpPr>
            <p:spPr bwMode="auto">
              <a:xfrm>
                <a:off x="3638480" y="1770394"/>
                <a:ext cx="1523692" cy="2684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9pPr>
              </a:lstStyle>
              <a:p>
                <a:pPr algn="ctr">
                  <a:buClr>
                    <a:schemeClr val="accent1"/>
                  </a:buClr>
                  <a:buSzPct val="80000"/>
                  <a:buFont typeface="Corbel" pitchFamily="34" charset="0"/>
                  <a:buNone/>
                </a:pPr>
                <a:endParaRPr lang="en-A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0" name="Text Placeholder 2"/>
              <p:cNvSpPr txBox="1">
                <a:spLocks/>
              </p:cNvSpPr>
              <p:nvPr/>
            </p:nvSpPr>
            <p:spPr bwMode="auto">
              <a:xfrm>
                <a:off x="3697191" y="1963110"/>
                <a:ext cx="1371005" cy="421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9pPr>
              </a:lstStyle>
              <a:p>
                <a:pPr algn="ctr">
                  <a:buNone/>
                </a:pPr>
                <a:endPara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2275397" y="1963267"/>
            <a:ext cx="1064325" cy="885383"/>
            <a:chOff x="4992688" y="0"/>
            <a:chExt cx="906463" cy="754063"/>
          </a:xfrm>
          <a:solidFill>
            <a:schemeClr val="accent2"/>
          </a:solidFill>
        </p:grpSpPr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5253038" y="566738"/>
              <a:ext cx="234950" cy="187325"/>
            </a:xfrm>
            <a:custGeom>
              <a:avLst/>
              <a:gdLst>
                <a:gd name="T0" fmla="*/ 148 w 148"/>
                <a:gd name="T1" fmla="*/ 72 h 118"/>
                <a:gd name="T2" fmla="*/ 148 w 148"/>
                <a:gd name="T3" fmla="*/ 72 h 118"/>
                <a:gd name="T4" fmla="*/ 148 w 148"/>
                <a:gd name="T5" fmla="*/ 80 h 118"/>
                <a:gd name="T6" fmla="*/ 146 w 148"/>
                <a:gd name="T7" fmla="*/ 86 h 118"/>
                <a:gd name="T8" fmla="*/ 141 w 148"/>
                <a:gd name="T9" fmla="*/ 91 h 118"/>
                <a:gd name="T10" fmla="*/ 134 w 148"/>
                <a:gd name="T11" fmla="*/ 95 h 118"/>
                <a:gd name="T12" fmla="*/ 45 w 148"/>
                <a:gd name="T13" fmla="*/ 118 h 118"/>
                <a:gd name="T14" fmla="*/ 45 w 148"/>
                <a:gd name="T15" fmla="*/ 118 h 118"/>
                <a:gd name="T16" fmla="*/ 37 w 148"/>
                <a:gd name="T17" fmla="*/ 118 h 118"/>
                <a:gd name="T18" fmla="*/ 31 w 148"/>
                <a:gd name="T19" fmla="*/ 115 h 118"/>
                <a:gd name="T20" fmla="*/ 26 w 148"/>
                <a:gd name="T21" fmla="*/ 111 h 118"/>
                <a:gd name="T22" fmla="*/ 23 w 148"/>
                <a:gd name="T23" fmla="*/ 107 h 118"/>
                <a:gd name="T24" fmla="*/ 22 w 148"/>
                <a:gd name="T25" fmla="*/ 104 h 118"/>
                <a:gd name="T26" fmla="*/ 1 w 148"/>
                <a:gd name="T27" fmla="*/ 51 h 118"/>
                <a:gd name="T28" fmla="*/ 1 w 148"/>
                <a:gd name="T29" fmla="*/ 51 h 118"/>
                <a:gd name="T30" fmla="*/ 0 w 148"/>
                <a:gd name="T31" fmla="*/ 43 h 118"/>
                <a:gd name="T32" fmla="*/ 2 w 148"/>
                <a:gd name="T33" fmla="*/ 37 h 118"/>
                <a:gd name="T34" fmla="*/ 7 w 148"/>
                <a:gd name="T35" fmla="*/ 31 h 118"/>
                <a:gd name="T36" fmla="*/ 13 w 148"/>
                <a:gd name="T37" fmla="*/ 28 h 118"/>
                <a:gd name="T38" fmla="*/ 119 w 148"/>
                <a:gd name="T39" fmla="*/ 2 h 118"/>
                <a:gd name="T40" fmla="*/ 119 w 148"/>
                <a:gd name="T41" fmla="*/ 2 h 118"/>
                <a:gd name="T42" fmla="*/ 127 w 148"/>
                <a:gd name="T43" fmla="*/ 0 h 118"/>
                <a:gd name="T44" fmla="*/ 133 w 148"/>
                <a:gd name="T45" fmla="*/ 3 h 118"/>
                <a:gd name="T46" fmla="*/ 138 w 148"/>
                <a:gd name="T47" fmla="*/ 8 h 118"/>
                <a:gd name="T48" fmla="*/ 142 w 148"/>
                <a:gd name="T49" fmla="*/ 14 h 118"/>
                <a:gd name="T50" fmla="*/ 148 w 148"/>
                <a:gd name="T51" fmla="*/ 7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8" h="118">
                  <a:moveTo>
                    <a:pt x="148" y="72"/>
                  </a:moveTo>
                  <a:lnTo>
                    <a:pt x="148" y="72"/>
                  </a:lnTo>
                  <a:lnTo>
                    <a:pt x="148" y="80"/>
                  </a:lnTo>
                  <a:lnTo>
                    <a:pt x="146" y="86"/>
                  </a:lnTo>
                  <a:lnTo>
                    <a:pt x="141" y="91"/>
                  </a:lnTo>
                  <a:lnTo>
                    <a:pt x="134" y="95"/>
                  </a:lnTo>
                  <a:lnTo>
                    <a:pt x="45" y="118"/>
                  </a:lnTo>
                  <a:lnTo>
                    <a:pt x="45" y="118"/>
                  </a:lnTo>
                  <a:lnTo>
                    <a:pt x="37" y="118"/>
                  </a:lnTo>
                  <a:lnTo>
                    <a:pt x="31" y="115"/>
                  </a:lnTo>
                  <a:lnTo>
                    <a:pt x="26" y="111"/>
                  </a:lnTo>
                  <a:lnTo>
                    <a:pt x="23" y="107"/>
                  </a:lnTo>
                  <a:lnTo>
                    <a:pt x="22" y="104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0" y="43"/>
                  </a:lnTo>
                  <a:lnTo>
                    <a:pt x="2" y="37"/>
                  </a:lnTo>
                  <a:lnTo>
                    <a:pt x="7" y="31"/>
                  </a:lnTo>
                  <a:lnTo>
                    <a:pt x="13" y="28"/>
                  </a:lnTo>
                  <a:lnTo>
                    <a:pt x="119" y="2"/>
                  </a:lnTo>
                  <a:lnTo>
                    <a:pt x="119" y="2"/>
                  </a:lnTo>
                  <a:lnTo>
                    <a:pt x="127" y="0"/>
                  </a:lnTo>
                  <a:lnTo>
                    <a:pt x="133" y="3"/>
                  </a:lnTo>
                  <a:lnTo>
                    <a:pt x="138" y="8"/>
                  </a:lnTo>
                  <a:lnTo>
                    <a:pt x="142" y="14"/>
                  </a:lnTo>
                  <a:lnTo>
                    <a:pt x="148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5218113" y="555625"/>
              <a:ext cx="82550" cy="100013"/>
            </a:xfrm>
            <a:custGeom>
              <a:avLst/>
              <a:gdLst>
                <a:gd name="T0" fmla="*/ 0 w 52"/>
                <a:gd name="T1" fmla="*/ 10 h 63"/>
                <a:gd name="T2" fmla="*/ 13 w 52"/>
                <a:gd name="T3" fmla="*/ 0 h 63"/>
                <a:gd name="T4" fmla="*/ 52 w 52"/>
                <a:gd name="T5" fmla="*/ 53 h 63"/>
                <a:gd name="T6" fmla="*/ 38 w 52"/>
                <a:gd name="T7" fmla="*/ 63 h 63"/>
                <a:gd name="T8" fmla="*/ 0 w 52"/>
                <a:gd name="T9" fmla="*/ 1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3">
                  <a:moveTo>
                    <a:pt x="0" y="10"/>
                  </a:moveTo>
                  <a:lnTo>
                    <a:pt x="13" y="0"/>
                  </a:lnTo>
                  <a:lnTo>
                    <a:pt x="52" y="53"/>
                  </a:lnTo>
                  <a:lnTo>
                    <a:pt x="38" y="63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5434013" y="503238"/>
              <a:ext cx="38100" cy="106363"/>
            </a:xfrm>
            <a:custGeom>
              <a:avLst/>
              <a:gdLst>
                <a:gd name="T0" fmla="*/ 24 w 24"/>
                <a:gd name="T1" fmla="*/ 1 h 67"/>
                <a:gd name="T2" fmla="*/ 9 w 24"/>
                <a:gd name="T3" fmla="*/ 0 h 67"/>
                <a:gd name="T4" fmla="*/ 0 w 24"/>
                <a:gd name="T5" fmla="*/ 64 h 67"/>
                <a:gd name="T6" fmla="*/ 16 w 24"/>
                <a:gd name="T7" fmla="*/ 67 h 67"/>
                <a:gd name="T8" fmla="*/ 24 w 24"/>
                <a:gd name="T9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7">
                  <a:moveTo>
                    <a:pt x="24" y="1"/>
                  </a:moveTo>
                  <a:lnTo>
                    <a:pt x="9" y="0"/>
                  </a:lnTo>
                  <a:lnTo>
                    <a:pt x="0" y="64"/>
                  </a:lnTo>
                  <a:lnTo>
                    <a:pt x="16" y="67"/>
                  </a:ln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/>
            </a:p>
          </p:txBody>
        </p:sp>
        <p:sp>
          <p:nvSpPr>
            <p:cNvPr id="25" name="Freeform 17"/>
            <p:cNvSpPr>
              <a:spLocks noEditPoints="1"/>
            </p:cNvSpPr>
            <p:nvPr/>
          </p:nvSpPr>
          <p:spPr bwMode="auto">
            <a:xfrm>
              <a:off x="4992688" y="0"/>
              <a:ext cx="577850" cy="577850"/>
            </a:xfrm>
            <a:custGeom>
              <a:avLst/>
              <a:gdLst>
                <a:gd name="T0" fmla="*/ 2 w 364"/>
                <a:gd name="T1" fmla="*/ 209 h 364"/>
                <a:gd name="T2" fmla="*/ 2 w 364"/>
                <a:gd name="T3" fmla="*/ 155 h 364"/>
                <a:gd name="T4" fmla="*/ 18 w 364"/>
                <a:gd name="T5" fmla="*/ 104 h 364"/>
                <a:gd name="T6" fmla="*/ 46 w 364"/>
                <a:gd name="T7" fmla="*/ 62 h 364"/>
                <a:gd name="T8" fmla="*/ 87 w 364"/>
                <a:gd name="T9" fmla="*/ 28 h 364"/>
                <a:gd name="T10" fmla="*/ 137 w 364"/>
                <a:gd name="T11" fmla="*/ 6 h 364"/>
                <a:gd name="T12" fmla="*/ 174 w 364"/>
                <a:gd name="T13" fmla="*/ 0 h 364"/>
                <a:gd name="T14" fmla="*/ 226 w 364"/>
                <a:gd name="T15" fmla="*/ 6 h 364"/>
                <a:gd name="T16" fmla="*/ 276 w 364"/>
                <a:gd name="T17" fmla="*/ 25 h 364"/>
                <a:gd name="T18" fmla="*/ 316 w 364"/>
                <a:gd name="T19" fmla="*/ 59 h 364"/>
                <a:gd name="T20" fmla="*/ 346 w 364"/>
                <a:gd name="T21" fmla="*/ 103 h 364"/>
                <a:gd name="T22" fmla="*/ 359 w 364"/>
                <a:gd name="T23" fmla="*/ 137 h 364"/>
                <a:gd name="T24" fmla="*/ 364 w 364"/>
                <a:gd name="T25" fmla="*/ 191 h 364"/>
                <a:gd name="T26" fmla="*/ 354 w 364"/>
                <a:gd name="T27" fmla="*/ 244 h 364"/>
                <a:gd name="T28" fmla="*/ 328 w 364"/>
                <a:gd name="T29" fmla="*/ 290 h 364"/>
                <a:gd name="T30" fmla="*/ 292 w 364"/>
                <a:gd name="T31" fmla="*/ 327 h 364"/>
                <a:gd name="T32" fmla="*/ 245 w 364"/>
                <a:gd name="T33" fmla="*/ 354 h 364"/>
                <a:gd name="T34" fmla="*/ 209 w 364"/>
                <a:gd name="T35" fmla="*/ 363 h 364"/>
                <a:gd name="T36" fmla="*/ 155 w 364"/>
                <a:gd name="T37" fmla="*/ 363 h 364"/>
                <a:gd name="T38" fmla="*/ 104 w 364"/>
                <a:gd name="T39" fmla="*/ 347 h 364"/>
                <a:gd name="T40" fmla="*/ 60 w 364"/>
                <a:gd name="T41" fmla="*/ 318 h 364"/>
                <a:gd name="T42" fmla="*/ 26 w 364"/>
                <a:gd name="T43" fmla="*/ 278 h 364"/>
                <a:gd name="T44" fmla="*/ 6 w 364"/>
                <a:gd name="T45" fmla="*/ 228 h 364"/>
                <a:gd name="T46" fmla="*/ 21 w 364"/>
                <a:gd name="T47" fmla="*/ 223 h 364"/>
                <a:gd name="T48" fmla="*/ 41 w 364"/>
                <a:gd name="T49" fmla="*/ 269 h 364"/>
                <a:gd name="T50" fmla="*/ 72 w 364"/>
                <a:gd name="T51" fmla="*/ 306 h 364"/>
                <a:gd name="T52" fmla="*/ 112 w 364"/>
                <a:gd name="T53" fmla="*/ 332 h 364"/>
                <a:gd name="T54" fmla="*/ 157 w 364"/>
                <a:gd name="T55" fmla="*/ 346 h 364"/>
                <a:gd name="T56" fmla="*/ 206 w 364"/>
                <a:gd name="T57" fmla="*/ 346 h 364"/>
                <a:gd name="T58" fmla="*/ 239 w 364"/>
                <a:gd name="T59" fmla="*/ 337 h 364"/>
                <a:gd name="T60" fmla="*/ 282 w 364"/>
                <a:gd name="T61" fmla="*/ 315 h 364"/>
                <a:gd name="T62" fmla="*/ 316 w 364"/>
                <a:gd name="T63" fmla="*/ 281 h 364"/>
                <a:gd name="T64" fmla="*/ 338 w 364"/>
                <a:gd name="T65" fmla="*/ 238 h 364"/>
                <a:gd name="T66" fmla="*/ 347 w 364"/>
                <a:gd name="T67" fmla="*/ 191 h 364"/>
                <a:gd name="T68" fmla="*/ 342 w 364"/>
                <a:gd name="T69" fmla="*/ 141 h 364"/>
                <a:gd name="T70" fmla="*/ 331 w 364"/>
                <a:gd name="T71" fmla="*/ 110 h 364"/>
                <a:gd name="T72" fmla="*/ 303 w 364"/>
                <a:gd name="T73" fmla="*/ 69 h 364"/>
                <a:gd name="T74" fmla="*/ 267 w 364"/>
                <a:gd name="T75" fmla="*/ 40 h 364"/>
                <a:gd name="T76" fmla="*/ 223 w 364"/>
                <a:gd name="T77" fmla="*/ 21 h 364"/>
                <a:gd name="T78" fmla="*/ 175 w 364"/>
                <a:gd name="T79" fmla="*/ 16 h 364"/>
                <a:gd name="T80" fmla="*/ 141 w 364"/>
                <a:gd name="T81" fmla="*/ 21 h 364"/>
                <a:gd name="T82" fmla="*/ 96 w 364"/>
                <a:gd name="T83" fmla="*/ 42 h 364"/>
                <a:gd name="T84" fmla="*/ 58 w 364"/>
                <a:gd name="T85" fmla="*/ 72 h 364"/>
                <a:gd name="T86" fmla="*/ 33 w 364"/>
                <a:gd name="T87" fmla="*/ 112 h 364"/>
                <a:gd name="T88" fmla="*/ 18 w 364"/>
                <a:gd name="T89" fmla="*/ 157 h 364"/>
                <a:gd name="T90" fmla="*/ 18 w 364"/>
                <a:gd name="T91" fmla="*/ 206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4" h="364">
                  <a:moveTo>
                    <a:pt x="6" y="228"/>
                  </a:moveTo>
                  <a:lnTo>
                    <a:pt x="6" y="228"/>
                  </a:lnTo>
                  <a:lnTo>
                    <a:pt x="2" y="209"/>
                  </a:lnTo>
                  <a:lnTo>
                    <a:pt x="0" y="191"/>
                  </a:lnTo>
                  <a:lnTo>
                    <a:pt x="0" y="172"/>
                  </a:lnTo>
                  <a:lnTo>
                    <a:pt x="2" y="155"/>
                  </a:lnTo>
                  <a:lnTo>
                    <a:pt x="5" y="137"/>
                  </a:lnTo>
                  <a:lnTo>
                    <a:pt x="10" y="121"/>
                  </a:lnTo>
                  <a:lnTo>
                    <a:pt x="18" y="104"/>
                  </a:lnTo>
                  <a:lnTo>
                    <a:pt x="25" y="89"/>
                  </a:lnTo>
                  <a:lnTo>
                    <a:pt x="35" y="74"/>
                  </a:lnTo>
                  <a:lnTo>
                    <a:pt x="46" y="62"/>
                  </a:lnTo>
                  <a:lnTo>
                    <a:pt x="58" y="49"/>
                  </a:lnTo>
                  <a:lnTo>
                    <a:pt x="72" y="38"/>
                  </a:lnTo>
                  <a:lnTo>
                    <a:pt x="87" y="28"/>
                  </a:lnTo>
                  <a:lnTo>
                    <a:pt x="102" y="19"/>
                  </a:lnTo>
                  <a:lnTo>
                    <a:pt x="119" y="11"/>
                  </a:lnTo>
                  <a:lnTo>
                    <a:pt x="137" y="6"/>
                  </a:lnTo>
                  <a:lnTo>
                    <a:pt x="137" y="6"/>
                  </a:lnTo>
                  <a:lnTo>
                    <a:pt x="155" y="3"/>
                  </a:lnTo>
                  <a:lnTo>
                    <a:pt x="174" y="0"/>
                  </a:lnTo>
                  <a:lnTo>
                    <a:pt x="191" y="0"/>
                  </a:lnTo>
                  <a:lnTo>
                    <a:pt x="209" y="3"/>
                  </a:lnTo>
                  <a:lnTo>
                    <a:pt x="226" y="6"/>
                  </a:lnTo>
                  <a:lnTo>
                    <a:pt x="243" y="11"/>
                  </a:lnTo>
                  <a:lnTo>
                    <a:pt x="259" y="18"/>
                  </a:lnTo>
                  <a:lnTo>
                    <a:pt x="276" y="25"/>
                  </a:lnTo>
                  <a:lnTo>
                    <a:pt x="289" y="35"/>
                  </a:lnTo>
                  <a:lnTo>
                    <a:pt x="303" y="47"/>
                  </a:lnTo>
                  <a:lnTo>
                    <a:pt x="316" y="59"/>
                  </a:lnTo>
                  <a:lnTo>
                    <a:pt x="327" y="72"/>
                  </a:lnTo>
                  <a:lnTo>
                    <a:pt x="337" y="87"/>
                  </a:lnTo>
                  <a:lnTo>
                    <a:pt x="346" y="103"/>
                  </a:lnTo>
                  <a:lnTo>
                    <a:pt x="352" y="120"/>
                  </a:lnTo>
                  <a:lnTo>
                    <a:pt x="359" y="137"/>
                  </a:lnTo>
                  <a:lnTo>
                    <a:pt x="359" y="137"/>
                  </a:lnTo>
                  <a:lnTo>
                    <a:pt x="362" y="156"/>
                  </a:lnTo>
                  <a:lnTo>
                    <a:pt x="364" y="174"/>
                  </a:lnTo>
                  <a:lnTo>
                    <a:pt x="364" y="191"/>
                  </a:lnTo>
                  <a:lnTo>
                    <a:pt x="362" y="209"/>
                  </a:lnTo>
                  <a:lnTo>
                    <a:pt x="359" y="227"/>
                  </a:lnTo>
                  <a:lnTo>
                    <a:pt x="354" y="244"/>
                  </a:lnTo>
                  <a:lnTo>
                    <a:pt x="347" y="259"/>
                  </a:lnTo>
                  <a:lnTo>
                    <a:pt x="338" y="276"/>
                  </a:lnTo>
                  <a:lnTo>
                    <a:pt x="328" y="290"/>
                  </a:lnTo>
                  <a:lnTo>
                    <a:pt x="318" y="303"/>
                  </a:lnTo>
                  <a:lnTo>
                    <a:pt x="306" y="316"/>
                  </a:lnTo>
                  <a:lnTo>
                    <a:pt x="292" y="327"/>
                  </a:lnTo>
                  <a:lnTo>
                    <a:pt x="278" y="337"/>
                  </a:lnTo>
                  <a:lnTo>
                    <a:pt x="262" y="346"/>
                  </a:lnTo>
                  <a:lnTo>
                    <a:pt x="245" y="354"/>
                  </a:lnTo>
                  <a:lnTo>
                    <a:pt x="226" y="359"/>
                  </a:lnTo>
                  <a:lnTo>
                    <a:pt x="226" y="359"/>
                  </a:lnTo>
                  <a:lnTo>
                    <a:pt x="209" y="363"/>
                  </a:lnTo>
                  <a:lnTo>
                    <a:pt x="190" y="364"/>
                  </a:lnTo>
                  <a:lnTo>
                    <a:pt x="172" y="364"/>
                  </a:lnTo>
                  <a:lnTo>
                    <a:pt x="155" y="363"/>
                  </a:lnTo>
                  <a:lnTo>
                    <a:pt x="137" y="359"/>
                  </a:lnTo>
                  <a:lnTo>
                    <a:pt x="121" y="354"/>
                  </a:lnTo>
                  <a:lnTo>
                    <a:pt x="104" y="347"/>
                  </a:lnTo>
                  <a:lnTo>
                    <a:pt x="89" y="339"/>
                  </a:lnTo>
                  <a:lnTo>
                    <a:pt x="74" y="330"/>
                  </a:lnTo>
                  <a:lnTo>
                    <a:pt x="60" y="318"/>
                  </a:lnTo>
                  <a:lnTo>
                    <a:pt x="48" y="306"/>
                  </a:lnTo>
                  <a:lnTo>
                    <a:pt x="36" y="292"/>
                  </a:lnTo>
                  <a:lnTo>
                    <a:pt x="26" y="278"/>
                  </a:lnTo>
                  <a:lnTo>
                    <a:pt x="19" y="262"/>
                  </a:lnTo>
                  <a:lnTo>
                    <a:pt x="11" y="245"/>
                  </a:lnTo>
                  <a:lnTo>
                    <a:pt x="6" y="228"/>
                  </a:lnTo>
                  <a:lnTo>
                    <a:pt x="6" y="228"/>
                  </a:lnTo>
                  <a:close/>
                  <a:moveTo>
                    <a:pt x="21" y="223"/>
                  </a:moveTo>
                  <a:lnTo>
                    <a:pt x="21" y="223"/>
                  </a:lnTo>
                  <a:lnTo>
                    <a:pt x="26" y="239"/>
                  </a:lnTo>
                  <a:lnTo>
                    <a:pt x="33" y="254"/>
                  </a:lnTo>
                  <a:lnTo>
                    <a:pt x="41" y="269"/>
                  </a:lnTo>
                  <a:lnTo>
                    <a:pt x="50" y="282"/>
                  </a:lnTo>
                  <a:lnTo>
                    <a:pt x="60" y="295"/>
                  </a:lnTo>
                  <a:lnTo>
                    <a:pt x="72" y="306"/>
                  </a:lnTo>
                  <a:lnTo>
                    <a:pt x="84" y="316"/>
                  </a:lnTo>
                  <a:lnTo>
                    <a:pt x="98" y="325"/>
                  </a:lnTo>
                  <a:lnTo>
                    <a:pt x="112" y="332"/>
                  </a:lnTo>
                  <a:lnTo>
                    <a:pt x="126" y="339"/>
                  </a:lnTo>
                  <a:lnTo>
                    <a:pt x="142" y="342"/>
                  </a:lnTo>
                  <a:lnTo>
                    <a:pt x="157" y="346"/>
                  </a:lnTo>
                  <a:lnTo>
                    <a:pt x="174" y="347"/>
                  </a:lnTo>
                  <a:lnTo>
                    <a:pt x="190" y="347"/>
                  </a:lnTo>
                  <a:lnTo>
                    <a:pt x="206" y="346"/>
                  </a:lnTo>
                  <a:lnTo>
                    <a:pt x="223" y="342"/>
                  </a:lnTo>
                  <a:lnTo>
                    <a:pt x="223" y="342"/>
                  </a:lnTo>
                  <a:lnTo>
                    <a:pt x="239" y="337"/>
                  </a:lnTo>
                  <a:lnTo>
                    <a:pt x="254" y="331"/>
                  </a:lnTo>
                  <a:lnTo>
                    <a:pt x="269" y="323"/>
                  </a:lnTo>
                  <a:lnTo>
                    <a:pt x="282" y="315"/>
                  </a:lnTo>
                  <a:lnTo>
                    <a:pt x="294" y="303"/>
                  </a:lnTo>
                  <a:lnTo>
                    <a:pt x="306" y="292"/>
                  </a:lnTo>
                  <a:lnTo>
                    <a:pt x="316" y="281"/>
                  </a:lnTo>
                  <a:lnTo>
                    <a:pt x="325" y="267"/>
                  </a:lnTo>
                  <a:lnTo>
                    <a:pt x="332" y="253"/>
                  </a:lnTo>
                  <a:lnTo>
                    <a:pt x="338" y="238"/>
                  </a:lnTo>
                  <a:lnTo>
                    <a:pt x="342" y="223"/>
                  </a:lnTo>
                  <a:lnTo>
                    <a:pt x="346" y="206"/>
                  </a:lnTo>
                  <a:lnTo>
                    <a:pt x="347" y="191"/>
                  </a:lnTo>
                  <a:lnTo>
                    <a:pt x="347" y="175"/>
                  </a:lnTo>
                  <a:lnTo>
                    <a:pt x="346" y="157"/>
                  </a:lnTo>
                  <a:lnTo>
                    <a:pt x="342" y="141"/>
                  </a:lnTo>
                  <a:lnTo>
                    <a:pt x="342" y="141"/>
                  </a:lnTo>
                  <a:lnTo>
                    <a:pt x="337" y="125"/>
                  </a:lnTo>
                  <a:lnTo>
                    <a:pt x="331" y="110"/>
                  </a:lnTo>
                  <a:lnTo>
                    <a:pt x="323" y="96"/>
                  </a:lnTo>
                  <a:lnTo>
                    <a:pt x="315" y="82"/>
                  </a:lnTo>
                  <a:lnTo>
                    <a:pt x="303" y="69"/>
                  </a:lnTo>
                  <a:lnTo>
                    <a:pt x="292" y="59"/>
                  </a:lnTo>
                  <a:lnTo>
                    <a:pt x="279" y="49"/>
                  </a:lnTo>
                  <a:lnTo>
                    <a:pt x="267" y="40"/>
                  </a:lnTo>
                  <a:lnTo>
                    <a:pt x="253" y="33"/>
                  </a:lnTo>
                  <a:lnTo>
                    <a:pt x="238" y="26"/>
                  </a:lnTo>
                  <a:lnTo>
                    <a:pt x="223" y="21"/>
                  </a:lnTo>
                  <a:lnTo>
                    <a:pt x="206" y="19"/>
                  </a:lnTo>
                  <a:lnTo>
                    <a:pt x="191" y="16"/>
                  </a:lnTo>
                  <a:lnTo>
                    <a:pt x="175" y="16"/>
                  </a:lnTo>
                  <a:lnTo>
                    <a:pt x="157" y="19"/>
                  </a:lnTo>
                  <a:lnTo>
                    <a:pt x="141" y="21"/>
                  </a:lnTo>
                  <a:lnTo>
                    <a:pt x="141" y="21"/>
                  </a:lnTo>
                  <a:lnTo>
                    <a:pt x="125" y="26"/>
                  </a:lnTo>
                  <a:lnTo>
                    <a:pt x="109" y="33"/>
                  </a:lnTo>
                  <a:lnTo>
                    <a:pt x="96" y="42"/>
                  </a:lnTo>
                  <a:lnTo>
                    <a:pt x="82" y="50"/>
                  </a:lnTo>
                  <a:lnTo>
                    <a:pt x="69" y="60"/>
                  </a:lnTo>
                  <a:lnTo>
                    <a:pt x="58" y="72"/>
                  </a:lnTo>
                  <a:lnTo>
                    <a:pt x="48" y="84"/>
                  </a:lnTo>
                  <a:lnTo>
                    <a:pt x="40" y="98"/>
                  </a:lnTo>
                  <a:lnTo>
                    <a:pt x="33" y="112"/>
                  </a:lnTo>
                  <a:lnTo>
                    <a:pt x="26" y="126"/>
                  </a:lnTo>
                  <a:lnTo>
                    <a:pt x="21" y="142"/>
                  </a:lnTo>
                  <a:lnTo>
                    <a:pt x="18" y="157"/>
                  </a:lnTo>
                  <a:lnTo>
                    <a:pt x="16" y="174"/>
                  </a:lnTo>
                  <a:lnTo>
                    <a:pt x="16" y="190"/>
                  </a:lnTo>
                  <a:lnTo>
                    <a:pt x="18" y="206"/>
                  </a:lnTo>
                  <a:lnTo>
                    <a:pt x="21" y="223"/>
                  </a:lnTo>
                  <a:lnTo>
                    <a:pt x="21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5006976" y="74613"/>
              <a:ext cx="227013" cy="487363"/>
            </a:xfrm>
            <a:custGeom>
              <a:avLst/>
              <a:gdLst>
                <a:gd name="T0" fmla="*/ 65 w 143"/>
                <a:gd name="T1" fmla="*/ 0 h 307"/>
                <a:gd name="T2" fmla="*/ 65 w 143"/>
                <a:gd name="T3" fmla="*/ 0 h 307"/>
                <a:gd name="T4" fmla="*/ 55 w 143"/>
                <a:gd name="T5" fmla="*/ 7 h 307"/>
                <a:gd name="T6" fmla="*/ 46 w 143"/>
                <a:gd name="T7" fmla="*/ 16 h 307"/>
                <a:gd name="T8" fmla="*/ 39 w 143"/>
                <a:gd name="T9" fmla="*/ 25 h 307"/>
                <a:gd name="T10" fmla="*/ 31 w 143"/>
                <a:gd name="T11" fmla="*/ 35 h 307"/>
                <a:gd name="T12" fmla="*/ 25 w 143"/>
                <a:gd name="T13" fmla="*/ 45 h 307"/>
                <a:gd name="T14" fmla="*/ 19 w 143"/>
                <a:gd name="T15" fmla="*/ 56 h 307"/>
                <a:gd name="T16" fmla="*/ 14 w 143"/>
                <a:gd name="T17" fmla="*/ 68 h 307"/>
                <a:gd name="T18" fmla="*/ 9 w 143"/>
                <a:gd name="T19" fmla="*/ 79 h 307"/>
                <a:gd name="T20" fmla="*/ 5 w 143"/>
                <a:gd name="T21" fmla="*/ 90 h 307"/>
                <a:gd name="T22" fmla="*/ 2 w 143"/>
                <a:gd name="T23" fmla="*/ 103 h 307"/>
                <a:gd name="T24" fmla="*/ 0 w 143"/>
                <a:gd name="T25" fmla="*/ 115 h 307"/>
                <a:gd name="T26" fmla="*/ 0 w 143"/>
                <a:gd name="T27" fmla="*/ 127 h 307"/>
                <a:gd name="T28" fmla="*/ 0 w 143"/>
                <a:gd name="T29" fmla="*/ 139 h 307"/>
                <a:gd name="T30" fmla="*/ 0 w 143"/>
                <a:gd name="T31" fmla="*/ 153 h 307"/>
                <a:gd name="T32" fmla="*/ 2 w 143"/>
                <a:gd name="T33" fmla="*/ 166 h 307"/>
                <a:gd name="T34" fmla="*/ 5 w 143"/>
                <a:gd name="T35" fmla="*/ 178 h 307"/>
                <a:gd name="T36" fmla="*/ 5 w 143"/>
                <a:gd name="T37" fmla="*/ 178 h 307"/>
                <a:gd name="T38" fmla="*/ 9 w 143"/>
                <a:gd name="T39" fmla="*/ 191 h 307"/>
                <a:gd name="T40" fmla="*/ 12 w 143"/>
                <a:gd name="T41" fmla="*/ 203 h 307"/>
                <a:gd name="T42" fmla="*/ 19 w 143"/>
                <a:gd name="T43" fmla="*/ 215 h 307"/>
                <a:gd name="T44" fmla="*/ 25 w 143"/>
                <a:gd name="T45" fmla="*/ 226 h 307"/>
                <a:gd name="T46" fmla="*/ 31 w 143"/>
                <a:gd name="T47" fmla="*/ 236 h 307"/>
                <a:gd name="T48" fmla="*/ 39 w 143"/>
                <a:gd name="T49" fmla="*/ 246 h 307"/>
                <a:gd name="T50" fmla="*/ 48 w 143"/>
                <a:gd name="T51" fmla="*/ 255 h 307"/>
                <a:gd name="T52" fmla="*/ 56 w 143"/>
                <a:gd name="T53" fmla="*/ 264 h 307"/>
                <a:gd name="T54" fmla="*/ 65 w 143"/>
                <a:gd name="T55" fmla="*/ 271 h 307"/>
                <a:gd name="T56" fmla="*/ 75 w 143"/>
                <a:gd name="T57" fmla="*/ 279 h 307"/>
                <a:gd name="T58" fmla="*/ 85 w 143"/>
                <a:gd name="T59" fmla="*/ 285 h 307"/>
                <a:gd name="T60" fmla="*/ 97 w 143"/>
                <a:gd name="T61" fmla="*/ 292 h 307"/>
                <a:gd name="T62" fmla="*/ 108 w 143"/>
                <a:gd name="T63" fmla="*/ 297 h 307"/>
                <a:gd name="T64" fmla="*/ 119 w 143"/>
                <a:gd name="T65" fmla="*/ 300 h 307"/>
                <a:gd name="T66" fmla="*/ 132 w 143"/>
                <a:gd name="T67" fmla="*/ 304 h 307"/>
                <a:gd name="T68" fmla="*/ 143 w 143"/>
                <a:gd name="T69" fmla="*/ 307 h 307"/>
                <a:gd name="T70" fmla="*/ 143 w 143"/>
                <a:gd name="T71" fmla="*/ 307 h 307"/>
                <a:gd name="T72" fmla="*/ 118 w 143"/>
                <a:gd name="T73" fmla="*/ 284 h 307"/>
                <a:gd name="T74" fmla="*/ 97 w 143"/>
                <a:gd name="T75" fmla="*/ 263 h 307"/>
                <a:gd name="T76" fmla="*/ 79 w 143"/>
                <a:gd name="T77" fmla="*/ 240 h 307"/>
                <a:gd name="T78" fmla="*/ 65 w 143"/>
                <a:gd name="T79" fmla="*/ 219 h 307"/>
                <a:gd name="T80" fmla="*/ 54 w 143"/>
                <a:gd name="T81" fmla="*/ 196 h 307"/>
                <a:gd name="T82" fmla="*/ 46 w 143"/>
                <a:gd name="T83" fmla="*/ 175 h 307"/>
                <a:gd name="T84" fmla="*/ 40 w 143"/>
                <a:gd name="T85" fmla="*/ 153 h 307"/>
                <a:gd name="T86" fmla="*/ 37 w 143"/>
                <a:gd name="T87" fmla="*/ 132 h 307"/>
                <a:gd name="T88" fmla="*/ 36 w 143"/>
                <a:gd name="T89" fmla="*/ 112 h 307"/>
                <a:gd name="T90" fmla="*/ 37 w 143"/>
                <a:gd name="T91" fmla="*/ 93 h 307"/>
                <a:gd name="T92" fmla="*/ 40 w 143"/>
                <a:gd name="T93" fmla="*/ 74 h 307"/>
                <a:gd name="T94" fmla="*/ 44 w 143"/>
                <a:gd name="T95" fmla="*/ 56 h 307"/>
                <a:gd name="T96" fmla="*/ 49 w 143"/>
                <a:gd name="T97" fmla="*/ 40 h 307"/>
                <a:gd name="T98" fmla="*/ 54 w 143"/>
                <a:gd name="T99" fmla="*/ 25 h 307"/>
                <a:gd name="T100" fmla="*/ 59 w 143"/>
                <a:gd name="T101" fmla="*/ 11 h 307"/>
                <a:gd name="T102" fmla="*/ 65 w 143"/>
                <a:gd name="T103" fmla="*/ 0 h 307"/>
                <a:gd name="T104" fmla="*/ 65 w 143"/>
                <a:gd name="T105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3" h="307">
                  <a:moveTo>
                    <a:pt x="65" y="0"/>
                  </a:moveTo>
                  <a:lnTo>
                    <a:pt x="65" y="0"/>
                  </a:lnTo>
                  <a:lnTo>
                    <a:pt x="55" y="7"/>
                  </a:lnTo>
                  <a:lnTo>
                    <a:pt x="46" y="16"/>
                  </a:lnTo>
                  <a:lnTo>
                    <a:pt x="39" y="25"/>
                  </a:lnTo>
                  <a:lnTo>
                    <a:pt x="31" y="35"/>
                  </a:lnTo>
                  <a:lnTo>
                    <a:pt x="25" y="45"/>
                  </a:lnTo>
                  <a:lnTo>
                    <a:pt x="19" y="56"/>
                  </a:lnTo>
                  <a:lnTo>
                    <a:pt x="14" y="68"/>
                  </a:lnTo>
                  <a:lnTo>
                    <a:pt x="9" y="79"/>
                  </a:lnTo>
                  <a:lnTo>
                    <a:pt x="5" y="90"/>
                  </a:lnTo>
                  <a:lnTo>
                    <a:pt x="2" y="103"/>
                  </a:lnTo>
                  <a:lnTo>
                    <a:pt x="0" y="115"/>
                  </a:lnTo>
                  <a:lnTo>
                    <a:pt x="0" y="127"/>
                  </a:lnTo>
                  <a:lnTo>
                    <a:pt x="0" y="139"/>
                  </a:lnTo>
                  <a:lnTo>
                    <a:pt x="0" y="153"/>
                  </a:lnTo>
                  <a:lnTo>
                    <a:pt x="2" y="166"/>
                  </a:lnTo>
                  <a:lnTo>
                    <a:pt x="5" y="178"/>
                  </a:lnTo>
                  <a:lnTo>
                    <a:pt x="5" y="178"/>
                  </a:lnTo>
                  <a:lnTo>
                    <a:pt x="9" y="191"/>
                  </a:lnTo>
                  <a:lnTo>
                    <a:pt x="12" y="203"/>
                  </a:lnTo>
                  <a:lnTo>
                    <a:pt x="19" y="215"/>
                  </a:lnTo>
                  <a:lnTo>
                    <a:pt x="25" y="226"/>
                  </a:lnTo>
                  <a:lnTo>
                    <a:pt x="31" y="236"/>
                  </a:lnTo>
                  <a:lnTo>
                    <a:pt x="39" y="246"/>
                  </a:lnTo>
                  <a:lnTo>
                    <a:pt x="48" y="255"/>
                  </a:lnTo>
                  <a:lnTo>
                    <a:pt x="56" y="264"/>
                  </a:lnTo>
                  <a:lnTo>
                    <a:pt x="65" y="271"/>
                  </a:lnTo>
                  <a:lnTo>
                    <a:pt x="75" y="279"/>
                  </a:lnTo>
                  <a:lnTo>
                    <a:pt x="85" y="285"/>
                  </a:lnTo>
                  <a:lnTo>
                    <a:pt x="97" y="292"/>
                  </a:lnTo>
                  <a:lnTo>
                    <a:pt x="108" y="297"/>
                  </a:lnTo>
                  <a:lnTo>
                    <a:pt x="119" y="300"/>
                  </a:lnTo>
                  <a:lnTo>
                    <a:pt x="132" y="304"/>
                  </a:lnTo>
                  <a:lnTo>
                    <a:pt x="143" y="307"/>
                  </a:lnTo>
                  <a:lnTo>
                    <a:pt x="143" y="307"/>
                  </a:lnTo>
                  <a:lnTo>
                    <a:pt x="118" y="284"/>
                  </a:lnTo>
                  <a:lnTo>
                    <a:pt x="97" y="263"/>
                  </a:lnTo>
                  <a:lnTo>
                    <a:pt x="79" y="240"/>
                  </a:lnTo>
                  <a:lnTo>
                    <a:pt x="65" y="219"/>
                  </a:lnTo>
                  <a:lnTo>
                    <a:pt x="54" y="196"/>
                  </a:lnTo>
                  <a:lnTo>
                    <a:pt x="46" y="175"/>
                  </a:lnTo>
                  <a:lnTo>
                    <a:pt x="40" y="153"/>
                  </a:lnTo>
                  <a:lnTo>
                    <a:pt x="37" y="132"/>
                  </a:lnTo>
                  <a:lnTo>
                    <a:pt x="36" y="112"/>
                  </a:lnTo>
                  <a:lnTo>
                    <a:pt x="37" y="93"/>
                  </a:lnTo>
                  <a:lnTo>
                    <a:pt x="40" y="74"/>
                  </a:lnTo>
                  <a:lnTo>
                    <a:pt x="44" y="56"/>
                  </a:lnTo>
                  <a:lnTo>
                    <a:pt x="49" y="40"/>
                  </a:lnTo>
                  <a:lnTo>
                    <a:pt x="54" y="25"/>
                  </a:lnTo>
                  <a:lnTo>
                    <a:pt x="59" y="11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5164138" y="68263"/>
              <a:ext cx="217488" cy="495300"/>
            </a:xfrm>
            <a:custGeom>
              <a:avLst/>
              <a:gdLst>
                <a:gd name="T0" fmla="*/ 72 w 137"/>
                <a:gd name="T1" fmla="*/ 0 h 312"/>
                <a:gd name="T2" fmla="*/ 72 w 137"/>
                <a:gd name="T3" fmla="*/ 0 h 312"/>
                <a:gd name="T4" fmla="*/ 67 w 137"/>
                <a:gd name="T5" fmla="*/ 6 h 312"/>
                <a:gd name="T6" fmla="*/ 61 w 137"/>
                <a:gd name="T7" fmla="*/ 12 h 312"/>
                <a:gd name="T8" fmla="*/ 53 w 137"/>
                <a:gd name="T9" fmla="*/ 17 h 312"/>
                <a:gd name="T10" fmla="*/ 43 w 137"/>
                <a:gd name="T11" fmla="*/ 21 h 312"/>
                <a:gd name="T12" fmla="*/ 43 w 137"/>
                <a:gd name="T13" fmla="*/ 21 h 312"/>
                <a:gd name="T14" fmla="*/ 30 w 137"/>
                <a:gd name="T15" fmla="*/ 22 h 312"/>
                <a:gd name="T16" fmla="*/ 19 w 137"/>
                <a:gd name="T17" fmla="*/ 21 h 312"/>
                <a:gd name="T18" fmla="*/ 10 w 137"/>
                <a:gd name="T19" fmla="*/ 19 h 312"/>
                <a:gd name="T20" fmla="*/ 1 w 137"/>
                <a:gd name="T21" fmla="*/ 12 h 312"/>
                <a:gd name="T22" fmla="*/ 1 w 137"/>
                <a:gd name="T23" fmla="*/ 12 h 312"/>
                <a:gd name="T24" fmla="*/ 0 w 137"/>
                <a:gd name="T25" fmla="*/ 40 h 312"/>
                <a:gd name="T26" fmla="*/ 0 w 137"/>
                <a:gd name="T27" fmla="*/ 70 h 312"/>
                <a:gd name="T28" fmla="*/ 1 w 137"/>
                <a:gd name="T29" fmla="*/ 88 h 312"/>
                <a:gd name="T30" fmla="*/ 3 w 137"/>
                <a:gd name="T31" fmla="*/ 106 h 312"/>
                <a:gd name="T32" fmla="*/ 6 w 137"/>
                <a:gd name="T33" fmla="*/ 124 h 312"/>
                <a:gd name="T34" fmla="*/ 10 w 137"/>
                <a:gd name="T35" fmla="*/ 143 h 312"/>
                <a:gd name="T36" fmla="*/ 15 w 137"/>
                <a:gd name="T37" fmla="*/ 163 h 312"/>
                <a:gd name="T38" fmla="*/ 23 w 137"/>
                <a:gd name="T39" fmla="*/ 184 h 312"/>
                <a:gd name="T40" fmla="*/ 30 w 137"/>
                <a:gd name="T41" fmla="*/ 205 h 312"/>
                <a:gd name="T42" fmla="*/ 40 w 137"/>
                <a:gd name="T43" fmla="*/ 226 h 312"/>
                <a:gd name="T44" fmla="*/ 52 w 137"/>
                <a:gd name="T45" fmla="*/ 248 h 312"/>
                <a:gd name="T46" fmla="*/ 66 w 137"/>
                <a:gd name="T47" fmla="*/ 269 h 312"/>
                <a:gd name="T48" fmla="*/ 81 w 137"/>
                <a:gd name="T49" fmla="*/ 291 h 312"/>
                <a:gd name="T50" fmla="*/ 97 w 137"/>
                <a:gd name="T51" fmla="*/ 312 h 312"/>
                <a:gd name="T52" fmla="*/ 97 w 137"/>
                <a:gd name="T53" fmla="*/ 312 h 312"/>
                <a:gd name="T54" fmla="*/ 117 w 137"/>
                <a:gd name="T55" fmla="*/ 308 h 312"/>
                <a:gd name="T56" fmla="*/ 117 w 137"/>
                <a:gd name="T57" fmla="*/ 308 h 312"/>
                <a:gd name="T58" fmla="*/ 129 w 137"/>
                <a:gd name="T59" fmla="*/ 304 h 312"/>
                <a:gd name="T60" fmla="*/ 129 w 137"/>
                <a:gd name="T61" fmla="*/ 304 h 312"/>
                <a:gd name="T62" fmla="*/ 132 w 137"/>
                <a:gd name="T63" fmla="*/ 278 h 312"/>
                <a:gd name="T64" fmla="*/ 136 w 137"/>
                <a:gd name="T65" fmla="*/ 253 h 312"/>
                <a:gd name="T66" fmla="*/ 137 w 137"/>
                <a:gd name="T67" fmla="*/ 228 h 312"/>
                <a:gd name="T68" fmla="*/ 137 w 137"/>
                <a:gd name="T69" fmla="*/ 204 h 312"/>
                <a:gd name="T70" fmla="*/ 136 w 137"/>
                <a:gd name="T71" fmla="*/ 181 h 312"/>
                <a:gd name="T72" fmla="*/ 134 w 137"/>
                <a:gd name="T73" fmla="*/ 160 h 312"/>
                <a:gd name="T74" fmla="*/ 130 w 137"/>
                <a:gd name="T75" fmla="*/ 138 h 312"/>
                <a:gd name="T76" fmla="*/ 125 w 137"/>
                <a:gd name="T77" fmla="*/ 118 h 312"/>
                <a:gd name="T78" fmla="*/ 120 w 137"/>
                <a:gd name="T79" fmla="*/ 100 h 312"/>
                <a:gd name="T80" fmla="*/ 113 w 137"/>
                <a:gd name="T81" fmla="*/ 82 h 312"/>
                <a:gd name="T82" fmla="*/ 107 w 137"/>
                <a:gd name="T83" fmla="*/ 65 h 312"/>
                <a:gd name="T84" fmla="*/ 101 w 137"/>
                <a:gd name="T85" fmla="*/ 50 h 312"/>
                <a:gd name="T86" fmla="*/ 86 w 137"/>
                <a:gd name="T87" fmla="*/ 22 h 312"/>
                <a:gd name="T88" fmla="*/ 72 w 137"/>
                <a:gd name="T89" fmla="*/ 0 h 312"/>
                <a:gd name="T90" fmla="*/ 72 w 137"/>
                <a:gd name="T91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7" h="312">
                  <a:moveTo>
                    <a:pt x="72" y="0"/>
                  </a:moveTo>
                  <a:lnTo>
                    <a:pt x="72" y="0"/>
                  </a:lnTo>
                  <a:lnTo>
                    <a:pt x="67" y="6"/>
                  </a:lnTo>
                  <a:lnTo>
                    <a:pt x="61" y="12"/>
                  </a:lnTo>
                  <a:lnTo>
                    <a:pt x="53" y="17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30" y="22"/>
                  </a:lnTo>
                  <a:lnTo>
                    <a:pt x="19" y="21"/>
                  </a:lnTo>
                  <a:lnTo>
                    <a:pt x="10" y="19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40"/>
                  </a:lnTo>
                  <a:lnTo>
                    <a:pt x="0" y="70"/>
                  </a:lnTo>
                  <a:lnTo>
                    <a:pt x="1" y="88"/>
                  </a:lnTo>
                  <a:lnTo>
                    <a:pt x="3" y="106"/>
                  </a:lnTo>
                  <a:lnTo>
                    <a:pt x="6" y="124"/>
                  </a:lnTo>
                  <a:lnTo>
                    <a:pt x="10" y="143"/>
                  </a:lnTo>
                  <a:lnTo>
                    <a:pt x="15" y="163"/>
                  </a:lnTo>
                  <a:lnTo>
                    <a:pt x="23" y="184"/>
                  </a:lnTo>
                  <a:lnTo>
                    <a:pt x="30" y="205"/>
                  </a:lnTo>
                  <a:lnTo>
                    <a:pt x="40" y="226"/>
                  </a:lnTo>
                  <a:lnTo>
                    <a:pt x="52" y="248"/>
                  </a:lnTo>
                  <a:lnTo>
                    <a:pt x="66" y="269"/>
                  </a:lnTo>
                  <a:lnTo>
                    <a:pt x="81" y="291"/>
                  </a:lnTo>
                  <a:lnTo>
                    <a:pt x="97" y="312"/>
                  </a:lnTo>
                  <a:lnTo>
                    <a:pt x="97" y="312"/>
                  </a:lnTo>
                  <a:lnTo>
                    <a:pt x="117" y="308"/>
                  </a:lnTo>
                  <a:lnTo>
                    <a:pt x="117" y="308"/>
                  </a:lnTo>
                  <a:lnTo>
                    <a:pt x="129" y="304"/>
                  </a:lnTo>
                  <a:lnTo>
                    <a:pt x="129" y="304"/>
                  </a:lnTo>
                  <a:lnTo>
                    <a:pt x="132" y="278"/>
                  </a:lnTo>
                  <a:lnTo>
                    <a:pt x="136" y="253"/>
                  </a:lnTo>
                  <a:lnTo>
                    <a:pt x="137" y="228"/>
                  </a:lnTo>
                  <a:lnTo>
                    <a:pt x="137" y="204"/>
                  </a:lnTo>
                  <a:lnTo>
                    <a:pt x="136" y="181"/>
                  </a:lnTo>
                  <a:lnTo>
                    <a:pt x="134" y="160"/>
                  </a:lnTo>
                  <a:lnTo>
                    <a:pt x="130" y="138"/>
                  </a:lnTo>
                  <a:lnTo>
                    <a:pt x="125" y="118"/>
                  </a:lnTo>
                  <a:lnTo>
                    <a:pt x="120" y="100"/>
                  </a:lnTo>
                  <a:lnTo>
                    <a:pt x="113" y="82"/>
                  </a:lnTo>
                  <a:lnTo>
                    <a:pt x="107" y="65"/>
                  </a:lnTo>
                  <a:lnTo>
                    <a:pt x="101" y="50"/>
                  </a:lnTo>
                  <a:lnTo>
                    <a:pt x="8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5308601" y="14288"/>
              <a:ext cx="249238" cy="503238"/>
            </a:xfrm>
            <a:custGeom>
              <a:avLst/>
              <a:gdLst>
                <a:gd name="T0" fmla="*/ 152 w 157"/>
                <a:gd name="T1" fmla="*/ 131 h 317"/>
                <a:gd name="T2" fmla="*/ 152 w 157"/>
                <a:gd name="T3" fmla="*/ 131 h 317"/>
                <a:gd name="T4" fmla="*/ 147 w 157"/>
                <a:gd name="T5" fmla="*/ 117 h 317"/>
                <a:gd name="T6" fmla="*/ 142 w 157"/>
                <a:gd name="T7" fmla="*/ 104 h 317"/>
                <a:gd name="T8" fmla="*/ 137 w 157"/>
                <a:gd name="T9" fmla="*/ 92 h 317"/>
                <a:gd name="T10" fmla="*/ 129 w 157"/>
                <a:gd name="T11" fmla="*/ 80 h 317"/>
                <a:gd name="T12" fmla="*/ 122 w 157"/>
                <a:gd name="T13" fmla="*/ 69 h 317"/>
                <a:gd name="T14" fmla="*/ 114 w 157"/>
                <a:gd name="T15" fmla="*/ 59 h 317"/>
                <a:gd name="T16" fmla="*/ 106 w 157"/>
                <a:gd name="T17" fmla="*/ 49 h 317"/>
                <a:gd name="T18" fmla="*/ 95 w 157"/>
                <a:gd name="T19" fmla="*/ 40 h 317"/>
                <a:gd name="T20" fmla="*/ 85 w 157"/>
                <a:gd name="T21" fmla="*/ 33 h 317"/>
                <a:gd name="T22" fmla="*/ 74 w 157"/>
                <a:gd name="T23" fmla="*/ 25 h 317"/>
                <a:gd name="T24" fmla="*/ 63 w 157"/>
                <a:gd name="T25" fmla="*/ 19 h 317"/>
                <a:gd name="T26" fmla="*/ 50 w 157"/>
                <a:gd name="T27" fmla="*/ 14 h 317"/>
                <a:gd name="T28" fmla="*/ 39 w 157"/>
                <a:gd name="T29" fmla="*/ 9 h 317"/>
                <a:gd name="T30" fmla="*/ 26 w 157"/>
                <a:gd name="T31" fmla="*/ 5 h 317"/>
                <a:gd name="T32" fmla="*/ 12 w 157"/>
                <a:gd name="T33" fmla="*/ 2 h 317"/>
                <a:gd name="T34" fmla="*/ 0 w 157"/>
                <a:gd name="T35" fmla="*/ 0 h 317"/>
                <a:gd name="T36" fmla="*/ 0 w 157"/>
                <a:gd name="T37" fmla="*/ 0 h 317"/>
                <a:gd name="T38" fmla="*/ 10 w 157"/>
                <a:gd name="T39" fmla="*/ 7 h 317"/>
                <a:gd name="T40" fmla="*/ 22 w 157"/>
                <a:gd name="T41" fmla="*/ 16 h 317"/>
                <a:gd name="T42" fmla="*/ 34 w 157"/>
                <a:gd name="T43" fmla="*/ 28 h 317"/>
                <a:gd name="T44" fmla="*/ 46 w 157"/>
                <a:gd name="T45" fmla="*/ 39 h 317"/>
                <a:gd name="T46" fmla="*/ 59 w 157"/>
                <a:gd name="T47" fmla="*/ 53 h 317"/>
                <a:gd name="T48" fmla="*/ 70 w 157"/>
                <a:gd name="T49" fmla="*/ 68 h 317"/>
                <a:gd name="T50" fmla="*/ 82 w 157"/>
                <a:gd name="T51" fmla="*/ 85 h 317"/>
                <a:gd name="T52" fmla="*/ 90 w 157"/>
                <a:gd name="T53" fmla="*/ 104 h 317"/>
                <a:gd name="T54" fmla="*/ 99 w 157"/>
                <a:gd name="T55" fmla="*/ 124 h 317"/>
                <a:gd name="T56" fmla="*/ 106 w 157"/>
                <a:gd name="T57" fmla="*/ 146 h 317"/>
                <a:gd name="T58" fmla="*/ 109 w 157"/>
                <a:gd name="T59" fmla="*/ 170 h 317"/>
                <a:gd name="T60" fmla="*/ 109 w 157"/>
                <a:gd name="T61" fmla="*/ 196 h 317"/>
                <a:gd name="T62" fmla="*/ 109 w 157"/>
                <a:gd name="T63" fmla="*/ 209 h 317"/>
                <a:gd name="T64" fmla="*/ 108 w 157"/>
                <a:gd name="T65" fmla="*/ 224 h 317"/>
                <a:gd name="T66" fmla="*/ 106 w 157"/>
                <a:gd name="T67" fmla="*/ 238 h 317"/>
                <a:gd name="T68" fmla="*/ 103 w 157"/>
                <a:gd name="T69" fmla="*/ 253 h 317"/>
                <a:gd name="T70" fmla="*/ 99 w 157"/>
                <a:gd name="T71" fmla="*/ 268 h 317"/>
                <a:gd name="T72" fmla="*/ 94 w 157"/>
                <a:gd name="T73" fmla="*/ 284 h 317"/>
                <a:gd name="T74" fmla="*/ 88 w 157"/>
                <a:gd name="T75" fmla="*/ 301 h 317"/>
                <a:gd name="T76" fmla="*/ 80 w 157"/>
                <a:gd name="T77" fmla="*/ 317 h 317"/>
                <a:gd name="T78" fmla="*/ 80 w 157"/>
                <a:gd name="T79" fmla="*/ 317 h 317"/>
                <a:gd name="T80" fmla="*/ 92 w 157"/>
                <a:gd name="T81" fmla="*/ 309 h 317"/>
                <a:gd name="T82" fmla="*/ 102 w 157"/>
                <a:gd name="T83" fmla="*/ 301 h 317"/>
                <a:gd name="T84" fmla="*/ 111 w 157"/>
                <a:gd name="T85" fmla="*/ 291 h 317"/>
                <a:gd name="T86" fmla="*/ 119 w 157"/>
                <a:gd name="T87" fmla="*/ 282 h 317"/>
                <a:gd name="T88" fmla="*/ 127 w 157"/>
                <a:gd name="T89" fmla="*/ 270 h 317"/>
                <a:gd name="T90" fmla="*/ 134 w 157"/>
                <a:gd name="T91" fmla="*/ 259 h 317"/>
                <a:gd name="T92" fmla="*/ 139 w 157"/>
                <a:gd name="T93" fmla="*/ 248 h 317"/>
                <a:gd name="T94" fmla="*/ 146 w 157"/>
                <a:gd name="T95" fmla="*/ 236 h 317"/>
                <a:gd name="T96" fmla="*/ 150 w 157"/>
                <a:gd name="T97" fmla="*/ 224 h 317"/>
                <a:gd name="T98" fmla="*/ 153 w 157"/>
                <a:gd name="T99" fmla="*/ 211 h 317"/>
                <a:gd name="T100" fmla="*/ 156 w 157"/>
                <a:gd name="T101" fmla="*/ 197 h 317"/>
                <a:gd name="T102" fmla="*/ 157 w 157"/>
                <a:gd name="T103" fmla="*/ 185 h 317"/>
                <a:gd name="T104" fmla="*/ 157 w 157"/>
                <a:gd name="T105" fmla="*/ 171 h 317"/>
                <a:gd name="T106" fmla="*/ 156 w 157"/>
                <a:gd name="T107" fmla="*/ 157 h 317"/>
                <a:gd name="T108" fmla="*/ 155 w 157"/>
                <a:gd name="T109" fmla="*/ 145 h 317"/>
                <a:gd name="T110" fmla="*/ 152 w 157"/>
                <a:gd name="T111" fmla="*/ 131 h 317"/>
                <a:gd name="T112" fmla="*/ 152 w 157"/>
                <a:gd name="T113" fmla="*/ 13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317">
                  <a:moveTo>
                    <a:pt x="152" y="131"/>
                  </a:moveTo>
                  <a:lnTo>
                    <a:pt x="152" y="131"/>
                  </a:lnTo>
                  <a:lnTo>
                    <a:pt x="147" y="117"/>
                  </a:lnTo>
                  <a:lnTo>
                    <a:pt x="142" y="104"/>
                  </a:lnTo>
                  <a:lnTo>
                    <a:pt x="137" y="92"/>
                  </a:lnTo>
                  <a:lnTo>
                    <a:pt x="129" y="80"/>
                  </a:lnTo>
                  <a:lnTo>
                    <a:pt x="122" y="69"/>
                  </a:lnTo>
                  <a:lnTo>
                    <a:pt x="114" y="59"/>
                  </a:lnTo>
                  <a:lnTo>
                    <a:pt x="106" y="49"/>
                  </a:lnTo>
                  <a:lnTo>
                    <a:pt x="95" y="40"/>
                  </a:lnTo>
                  <a:lnTo>
                    <a:pt x="85" y="33"/>
                  </a:lnTo>
                  <a:lnTo>
                    <a:pt x="74" y="25"/>
                  </a:lnTo>
                  <a:lnTo>
                    <a:pt x="63" y="19"/>
                  </a:lnTo>
                  <a:lnTo>
                    <a:pt x="50" y="14"/>
                  </a:lnTo>
                  <a:lnTo>
                    <a:pt x="39" y="9"/>
                  </a:lnTo>
                  <a:lnTo>
                    <a:pt x="26" y="5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7"/>
                  </a:lnTo>
                  <a:lnTo>
                    <a:pt x="22" y="16"/>
                  </a:lnTo>
                  <a:lnTo>
                    <a:pt x="34" y="28"/>
                  </a:lnTo>
                  <a:lnTo>
                    <a:pt x="46" y="39"/>
                  </a:lnTo>
                  <a:lnTo>
                    <a:pt x="59" y="53"/>
                  </a:lnTo>
                  <a:lnTo>
                    <a:pt x="70" y="68"/>
                  </a:lnTo>
                  <a:lnTo>
                    <a:pt x="82" y="85"/>
                  </a:lnTo>
                  <a:lnTo>
                    <a:pt x="90" y="104"/>
                  </a:lnTo>
                  <a:lnTo>
                    <a:pt x="99" y="124"/>
                  </a:lnTo>
                  <a:lnTo>
                    <a:pt x="106" y="146"/>
                  </a:lnTo>
                  <a:lnTo>
                    <a:pt x="109" y="170"/>
                  </a:lnTo>
                  <a:lnTo>
                    <a:pt x="109" y="196"/>
                  </a:lnTo>
                  <a:lnTo>
                    <a:pt x="109" y="209"/>
                  </a:lnTo>
                  <a:lnTo>
                    <a:pt x="108" y="224"/>
                  </a:lnTo>
                  <a:lnTo>
                    <a:pt x="106" y="238"/>
                  </a:lnTo>
                  <a:lnTo>
                    <a:pt x="103" y="253"/>
                  </a:lnTo>
                  <a:lnTo>
                    <a:pt x="99" y="268"/>
                  </a:lnTo>
                  <a:lnTo>
                    <a:pt x="94" y="284"/>
                  </a:lnTo>
                  <a:lnTo>
                    <a:pt x="88" y="301"/>
                  </a:lnTo>
                  <a:lnTo>
                    <a:pt x="80" y="317"/>
                  </a:lnTo>
                  <a:lnTo>
                    <a:pt x="80" y="317"/>
                  </a:lnTo>
                  <a:lnTo>
                    <a:pt x="92" y="309"/>
                  </a:lnTo>
                  <a:lnTo>
                    <a:pt x="102" y="301"/>
                  </a:lnTo>
                  <a:lnTo>
                    <a:pt x="111" y="291"/>
                  </a:lnTo>
                  <a:lnTo>
                    <a:pt x="119" y="282"/>
                  </a:lnTo>
                  <a:lnTo>
                    <a:pt x="127" y="270"/>
                  </a:lnTo>
                  <a:lnTo>
                    <a:pt x="134" y="259"/>
                  </a:lnTo>
                  <a:lnTo>
                    <a:pt x="139" y="248"/>
                  </a:lnTo>
                  <a:lnTo>
                    <a:pt x="146" y="236"/>
                  </a:lnTo>
                  <a:lnTo>
                    <a:pt x="150" y="224"/>
                  </a:lnTo>
                  <a:lnTo>
                    <a:pt x="153" y="211"/>
                  </a:lnTo>
                  <a:lnTo>
                    <a:pt x="156" y="197"/>
                  </a:lnTo>
                  <a:lnTo>
                    <a:pt x="157" y="185"/>
                  </a:lnTo>
                  <a:lnTo>
                    <a:pt x="157" y="171"/>
                  </a:lnTo>
                  <a:lnTo>
                    <a:pt x="156" y="157"/>
                  </a:lnTo>
                  <a:lnTo>
                    <a:pt x="155" y="145"/>
                  </a:lnTo>
                  <a:lnTo>
                    <a:pt x="152" y="131"/>
                  </a:lnTo>
                  <a:lnTo>
                    <a:pt x="152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/>
            </a:p>
          </p:txBody>
        </p:sp>
        <p:sp>
          <p:nvSpPr>
            <p:cNvPr id="29" name="Freeform 21"/>
            <p:cNvSpPr>
              <a:spLocks noEditPoints="1"/>
            </p:cNvSpPr>
            <p:nvPr/>
          </p:nvSpPr>
          <p:spPr bwMode="auto">
            <a:xfrm>
              <a:off x="5119688" y="1588"/>
              <a:ext cx="212725" cy="109538"/>
            </a:xfrm>
            <a:custGeom>
              <a:avLst/>
              <a:gdLst>
                <a:gd name="T0" fmla="*/ 28 w 134"/>
                <a:gd name="T1" fmla="*/ 69 h 69"/>
                <a:gd name="T2" fmla="*/ 12 w 134"/>
                <a:gd name="T3" fmla="*/ 64 h 69"/>
                <a:gd name="T4" fmla="*/ 4 w 134"/>
                <a:gd name="T5" fmla="*/ 59 h 69"/>
                <a:gd name="T6" fmla="*/ 0 w 134"/>
                <a:gd name="T7" fmla="*/ 52 h 69"/>
                <a:gd name="T8" fmla="*/ 0 w 134"/>
                <a:gd name="T9" fmla="*/ 48 h 69"/>
                <a:gd name="T10" fmla="*/ 2 w 134"/>
                <a:gd name="T11" fmla="*/ 39 h 69"/>
                <a:gd name="T12" fmla="*/ 9 w 134"/>
                <a:gd name="T13" fmla="*/ 29 h 69"/>
                <a:gd name="T14" fmla="*/ 17 w 134"/>
                <a:gd name="T15" fmla="*/ 24 h 69"/>
                <a:gd name="T16" fmla="*/ 36 w 134"/>
                <a:gd name="T17" fmla="*/ 14 h 69"/>
                <a:gd name="T18" fmla="*/ 60 w 134"/>
                <a:gd name="T19" fmla="*/ 5 h 69"/>
                <a:gd name="T20" fmla="*/ 72 w 134"/>
                <a:gd name="T21" fmla="*/ 3 h 69"/>
                <a:gd name="T22" fmla="*/ 95 w 134"/>
                <a:gd name="T23" fmla="*/ 0 h 69"/>
                <a:gd name="T24" fmla="*/ 105 w 134"/>
                <a:gd name="T25" fmla="*/ 2 h 69"/>
                <a:gd name="T26" fmla="*/ 123 w 134"/>
                <a:gd name="T27" fmla="*/ 5 h 69"/>
                <a:gd name="T28" fmla="*/ 129 w 134"/>
                <a:gd name="T29" fmla="*/ 10 h 69"/>
                <a:gd name="T30" fmla="*/ 134 w 134"/>
                <a:gd name="T31" fmla="*/ 18 h 69"/>
                <a:gd name="T32" fmla="*/ 134 w 134"/>
                <a:gd name="T33" fmla="*/ 23 h 69"/>
                <a:gd name="T34" fmla="*/ 131 w 134"/>
                <a:gd name="T35" fmla="*/ 30 h 69"/>
                <a:gd name="T36" fmla="*/ 124 w 134"/>
                <a:gd name="T37" fmla="*/ 41 h 69"/>
                <a:gd name="T38" fmla="*/ 116 w 134"/>
                <a:gd name="T39" fmla="*/ 47 h 69"/>
                <a:gd name="T40" fmla="*/ 97 w 134"/>
                <a:gd name="T41" fmla="*/ 57 h 69"/>
                <a:gd name="T42" fmla="*/ 75 w 134"/>
                <a:gd name="T43" fmla="*/ 64 h 69"/>
                <a:gd name="T44" fmla="*/ 62 w 134"/>
                <a:gd name="T45" fmla="*/ 67 h 69"/>
                <a:gd name="T46" fmla="*/ 38 w 134"/>
                <a:gd name="T47" fmla="*/ 69 h 69"/>
                <a:gd name="T48" fmla="*/ 28 w 134"/>
                <a:gd name="T49" fmla="*/ 69 h 69"/>
                <a:gd name="T50" fmla="*/ 116 w 134"/>
                <a:gd name="T51" fmla="*/ 25 h 69"/>
                <a:gd name="T52" fmla="*/ 118 w 134"/>
                <a:gd name="T53" fmla="*/ 23 h 69"/>
                <a:gd name="T54" fmla="*/ 115 w 134"/>
                <a:gd name="T55" fmla="*/ 20 h 69"/>
                <a:gd name="T56" fmla="*/ 104 w 134"/>
                <a:gd name="T57" fmla="*/ 18 h 69"/>
                <a:gd name="T58" fmla="*/ 95 w 134"/>
                <a:gd name="T59" fmla="*/ 17 h 69"/>
                <a:gd name="T60" fmla="*/ 75 w 134"/>
                <a:gd name="T61" fmla="*/ 19 h 69"/>
                <a:gd name="T62" fmla="*/ 63 w 134"/>
                <a:gd name="T63" fmla="*/ 22 h 69"/>
                <a:gd name="T64" fmla="*/ 33 w 134"/>
                <a:gd name="T65" fmla="*/ 33 h 69"/>
                <a:gd name="T66" fmla="*/ 18 w 134"/>
                <a:gd name="T67" fmla="*/ 46 h 69"/>
                <a:gd name="T68" fmla="*/ 17 w 134"/>
                <a:gd name="T69" fmla="*/ 48 h 69"/>
                <a:gd name="T70" fmla="*/ 19 w 134"/>
                <a:gd name="T71" fmla="*/ 51 h 69"/>
                <a:gd name="T72" fmla="*/ 23 w 134"/>
                <a:gd name="T73" fmla="*/ 52 h 69"/>
                <a:gd name="T74" fmla="*/ 31 w 134"/>
                <a:gd name="T75" fmla="*/ 53 h 69"/>
                <a:gd name="T76" fmla="*/ 48 w 134"/>
                <a:gd name="T77" fmla="*/ 53 h 69"/>
                <a:gd name="T78" fmla="*/ 71 w 134"/>
                <a:gd name="T79" fmla="*/ 49 h 69"/>
                <a:gd name="T80" fmla="*/ 86 w 134"/>
                <a:gd name="T81" fmla="*/ 44 h 69"/>
                <a:gd name="T82" fmla="*/ 110 w 134"/>
                <a:gd name="T83" fmla="*/ 32 h 69"/>
                <a:gd name="T84" fmla="*/ 116 w 134"/>
                <a:gd name="T85" fmla="*/ 2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4" h="69">
                  <a:moveTo>
                    <a:pt x="28" y="69"/>
                  </a:moveTo>
                  <a:lnTo>
                    <a:pt x="28" y="69"/>
                  </a:lnTo>
                  <a:lnTo>
                    <a:pt x="19" y="68"/>
                  </a:lnTo>
                  <a:lnTo>
                    <a:pt x="12" y="64"/>
                  </a:lnTo>
                  <a:lnTo>
                    <a:pt x="8" y="63"/>
                  </a:lnTo>
                  <a:lnTo>
                    <a:pt x="4" y="59"/>
                  </a:lnTo>
                  <a:lnTo>
                    <a:pt x="2" y="5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2" y="39"/>
                  </a:lnTo>
                  <a:lnTo>
                    <a:pt x="4" y="36"/>
                  </a:lnTo>
                  <a:lnTo>
                    <a:pt x="9" y="29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26" y="19"/>
                  </a:lnTo>
                  <a:lnTo>
                    <a:pt x="36" y="14"/>
                  </a:lnTo>
                  <a:lnTo>
                    <a:pt x="47" y="9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72" y="3"/>
                  </a:lnTo>
                  <a:lnTo>
                    <a:pt x="84" y="2"/>
                  </a:lnTo>
                  <a:lnTo>
                    <a:pt x="95" y="0"/>
                  </a:lnTo>
                  <a:lnTo>
                    <a:pt x="105" y="2"/>
                  </a:lnTo>
                  <a:lnTo>
                    <a:pt x="105" y="2"/>
                  </a:lnTo>
                  <a:lnTo>
                    <a:pt x="114" y="3"/>
                  </a:lnTo>
                  <a:lnTo>
                    <a:pt x="123" y="5"/>
                  </a:lnTo>
                  <a:lnTo>
                    <a:pt x="126" y="8"/>
                  </a:lnTo>
                  <a:lnTo>
                    <a:pt x="129" y="10"/>
                  </a:lnTo>
                  <a:lnTo>
                    <a:pt x="131" y="14"/>
                  </a:lnTo>
                  <a:lnTo>
                    <a:pt x="134" y="18"/>
                  </a:lnTo>
                  <a:lnTo>
                    <a:pt x="134" y="18"/>
                  </a:lnTo>
                  <a:lnTo>
                    <a:pt x="134" y="23"/>
                  </a:lnTo>
                  <a:lnTo>
                    <a:pt x="133" y="27"/>
                  </a:lnTo>
                  <a:lnTo>
                    <a:pt x="131" y="30"/>
                  </a:lnTo>
                  <a:lnTo>
                    <a:pt x="130" y="34"/>
                  </a:lnTo>
                  <a:lnTo>
                    <a:pt x="124" y="41"/>
                  </a:lnTo>
                  <a:lnTo>
                    <a:pt x="116" y="47"/>
                  </a:lnTo>
                  <a:lnTo>
                    <a:pt x="116" y="47"/>
                  </a:lnTo>
                  <a:lnTo>
                    <a:pt x="109" y="52"/>
                  </a:lnTo>
                  <a:lnTo>
                    <a:pt x="97" y="57"/>
                  </a:lnTo>
                  <a:lnTo>
                    <a:pt x="87" y="61"/>
                  </a:lnTo>
                  <a:lnTo>
                    <a:pt x="75" y="64"/>
                  </a:lnTo>
                  <a:lnTo>
                    <a:pt x="75" y="64"/>
                  </a:lnTo>
                  <a:lnTo>
                    <a:pt x="62" y="67"/>
                  </a:lnTo>
                  <a:lnTo>
                    <a:pt x="50" y="69"/>
                  </a:lnTo>
                  <a:lnTo>
                    <a:pt x="38" y="69"/>
                  </a:lnTo>
                  <a:lnTo>
                    <a:pt x="28" y="69"/>
                  </a:lnTo>
                  <a:lnTo>
                    <a:pt x="28" y="69"/>
                  </a:lnTo>
                  <a:close/>
                  <a:moveTo>
                    <a:pt x="116" y="25"/>
                  </a:moveTo>
                  <a:lnTo>
                    <a:pt x="116" y="25"/>
                  </a:lnTo>
                  <a:lnTo>
                    <a:pt x="118" y="23"/>
                  </a:lnTo>
                  <a:lnTo>
                    <a:pt x="118" y="23"/>
                  </a:lnTo>
                  <a:lnTo>
                    <a:pt x="115" y="20"/>
                  </a:lnTo>
                  <a:lnTo>
                    <a:pt x="115" y="20"/>
                  </a:lnTo>
                  <a:lnTo>
                    <a:pt x="110" y="19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95" y="17"/>
                  </a:lnTo>
                  <a:lnTo>
                    <a:pt x="85" y="18"/>
                  </a:lnTo>
                  <a:lnTo>
                    <a:pt x="75" y="19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47" y="27"/>
                  </a:lnTo>
                  <a:lnTo>
                    <a:pt x="33" y="33"/>
                  </a:lnTo>
                  <a:lnTo>
                    <a:pt x="23" y="39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9" y="51"/>
                  </a:lnTo>
                  <a:lnTo>
                    <a:pt x="19" y="51"/>
                  </a:lnTo>
                  <a:lnTo>
                    <a:pt x="23" y="52"/>
                  </a:lnTo>
                  <a:lnTo>
                    <a:pt x="31" y="53"/>
                  </a:lnTo>
                  <a:lnTo>
                    <a:pt x="31" y="53"/>
                  </a:lnTo>
                  <a:lnTo>
                    <a:pt x="38" y="53"/>
                  </a:lnTo>
                  <a:lnTo>
                    <a:pt x="48" y="53"/>
                  </a:lnTo>
                  <a:lnTo>
                    <a:pt x="60" y="52"/>
                  </a:lnTo>
                  <a:lnTo>
                    <a:pt x="71" y="49"/>
                  </a:lnTo>
                  <a:lnTo>
                    <a:pt x="71" y="49"/>
                  </a:lnTo>
                  <a:lnTo>
                    <a:pt x="86" y="44"/>
                  </a:lnTo>
                  <a:lnTo>
                    <a:pt x="100" y="38"/>
                  </a:lnTo>
                  <a:lnTo>
                    <a:pt x="110" y="32"/>
                  </a:lnTo>
                  <a:lnTo>
                    <a:pt x="116" y="25"/>
                  </a:lnTo>
                  <a:lnTo>
                    <a:pt x="116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5627688" y="368300"/>
              <a:ext cx="30163" cy="33338"/>
            </a:xfrm>
            <a:custGeom>
              <a:avLst/>
              <a:gdLst>
                <a:gd name="T0" fmla="*/ 19 w 19"/>
                <a:gd name="T1" fmla="*/ 7 h 21"/>
                <a:gd name="T2" fmla="*/ 19 w 19"/>
                <a:gd name="T3" fmla="*/ 7 h 21"/>
                <a:gd name="T4" fmla="*/ 1 w 19"/>
                <a:gd name="T5" fmla="*/ 21 h 21"/>
                <a:gd name="T6" fmla="*/ 1 w 19"/>
                <a:gd name="T7" fmla="*/ 21 h 21"/>
                <a:gd name="T8" fmla="*/ 0 w 19"/>
                <a:gd name="T9" fmla="*/ 0 h 21"/>
                <a:gd name="T10" fmla="*/ 0 w 19"/>
                <a:gd name="T11" fmla="*/ 0 h 21"/>
                <a:gd name="T12" fmla="*/ 6 w 19"/>
                <a:gd name="T13" fmla="*/ 3 h 21"/>
                <a:gd name="T14" fmla="*/ 6 w 19"/>
                <a:gd name="T15" fmla="*/ 3 h 21"/>
                <a:gd name="T16" fmla="*/ 19 w 19"/>
                <a:gd name="T17" fmla="*/ 7 h 21"/>
                <a:gd name="T18" fmla="*/ 19 w 19"/>
                <a:gd name="T1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1">
                  <a:moveTo>
                    <a:pt x="19" y="7"/>
                  </a:moveTo>
                  <a:lnTo>
                    <a:pt x="19" y="7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3"/>
                  </a:lnTo>
                  <a:lnTo>
                    <a:pt x="6" y="3"/>
                  </a:lnTo>
                  <a:lnTo>
                    <a:pt x="19" y="7"/>
                  </a:ln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/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5716588" y="93663"/>
              <a:ext cx="174625" cy="295275"/>
            </a:xfrm>
            <a:custGeom>
              <a:avLst/>
              <a:gdLst>
                <a:gd name="T0" fmla="*/ 81 w 110"/>
                <a:gd name="T1" fmla="*/ 0 h 186"/>
                <a:gd name="T2" fmla="*/ 81 w 110"/>
                <a:gd name="T3" fmla="*/ 0 h 186"/>
                <a:gd name="T4" fmla="*/ 91 w 110"/>
                <a:gd name="T5" fmla="*/ 13 h 186"/>
                <a:gd name="T6" fmla="*/ 99 w 110"/>
                <a:gd name="T7" fmla="*/ 25 h 186"/>
                <a:gd name="T8" fmla="*/ 105 w 110"/>
                <a:gd name="T9" fmla="*/ 40 h 186"/>
                <a:gd name="T10" fmla="*/ 109 w 110"/>
                <a:gd name="T11" fmla="*/ 56 h 186"/>
                <a:gd name="T12" fmla="*/ 110 w 110"/>
                <a:gd name="T13" fmla="*/ 72 h 186"/>
                <a:gd name="T14" fmla="*/ 110 w 110"/>
                <a:gd name="T15" fmla="*/ 88 h 186"/>
                <a:gd name="T16" fmla="*/ 107 w 110"/>
                <a:gd name="T17" fmla="*/ 103 h 186"/>
                <a:gd name="T18" fmla="*/ 101 w 110"/>
                <a:gd name="T19" fmla="*/ 120 h 186"/>
                <a:gd name="T20" fmla="*/ 101 w 110"/>
                <a:gd name="T21" fmla="*/ 120 h 186"/>
                <a:gd name="T22" fmla="*/ 93 w 110"/>
                <a:gd name="T23" fmla="*/ 135 h 186"/>
                <a:gd name="T24" fmla="*/ 84 w 110"/>
                <a:gd name="T25" fmla="*/ 147 h 186"/>
                <a:gd name="T26" fmla="*/ 73 w 110"/>
                <a:gd name="T27" fmla="*/ 159 h 186"/>
                <a:gd name="T28" fmla="*/ 60 w 110"/>
                <a:gd name="T29" fmla="*/ 169 h 186"/>
                <a:gd name="T30" fmla="*/ 46 w 110"/>
                <a:gd name="T31" fmla="*/ 176 h 186"/>
                <a:gd name="T32" fmla="*/ 31 w 110"/>
                <a:gd name="T33" fmla="*/ 181 h 186"/>
                <a:gd name="T34" fmla="*/ 15 w 110"/>
                <a:gd name="T35" fmla="*/ 185 h 186"/>
                <a:gd name="T36" fmla="*/ 0 w 110"/>
                <a:gd name="T37" fmla="*/ 186 h 186"/>
                <a:gd name="T38" fmla="*/ 0 w 110"/>
                <a:gd name="T39" fmla="*/ 186 h 186"/>
                <a:gd name="T40" fmla="*/ 17 w 110"/>
                <a:gd name="T41" fmla="*/ 175 h 186"/>
                <a:gd name="T42" fmla="*/ 34 w 110"/>
                <a:gd name="T43" fmla="*/ 164 h 186"/>
                <a:gd name="T44" fmla="*/ 47 w 110"/>
                <a:gd name="T45" fmla="*/ 151 h 186"/>
                <a:gd name="T46" fmla="*/ 59 w 110"/>
                <a:gd name="T47" fmla="*/ 139 h 186"/>
                <a:gd name="T48" fmla="*/ 67 w 110"/>
                <a:gd name="T49" fmla="*/ 126 h 186"/>
                <a:gd name="T50" fmla="*/ 75 w 110"/>
                <a:gd name="T51" fmla="*/ 113 h 186"/>
                <a:gd name="T52" fmla="*/ 81 w 110"/>
                <a:gd name="T53" fmla="*/ 100 h 186"/>
                <a:gd name="T54" fmla="*/ 85 w 110"/>
                <a:gd name="T55" fmla="*/ 87 h 186"/>
                <a:gd name="T56" fmla="*/ 88 w 110"/>
                <a:gd name="T57" fmla="*/ 74 h 186"/>
                <a:gd name="T58" fmla="*/ 89 w 110"/>
                <a:gd name="T59" fmla="*/ 62 h 186"/>
                <a:gd name="T60" fmla="*/ 90 w 110"/>
                <a:gd name="T61" fmla="*/ 49 h 186"/>
                <a:gd name="T62" fmla="*/ 89 w 110"/>
                <a:gd name="T63" fmla="*/ 38 h 186"/>
                <a:gd name="T64" fmla="*/ 86 w 110"/>
                <a:gd name="T65" fmla="*/ 18 h 186"/>
                <a:gd name="T66" fmla="*/ 81 w 110"/>
                <a:gd name="T67" fmla="*/ 0 h 186"/>
                <a:gd name="T68" fmla="*/ 81 w 110"/>
                <a:gd name="T6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0" h="186">
                  <a:moveTo>
                    <a:pt x="81" y="0"/>
                  </a:moveTo>
                  <a:lnTo>
                    <a:pt x="81" y="0"/>
                  </a:lnTo>
                  <a:lnTo>
                    <a:pt x="91" y="13"/>
                  </a:lnTo>
                  <a:lnTo>
                    <a:pt x="99" y="25"/>
                  </a:lnTo>
                  <a:lnTo>
                    <a:pt x="105" y="40"/>
                  </a:lnTo>
                  <a:lnTo>
                    <a:pt x="109" y="56"/>
                  </a:lnTo>
                  <a:lnTo>
                    <a:pt x="110" y="72"/>
                  </a:lnTo>
                  <a:lnTo>
                    <a:pt x="110" y="88"/>
                  </a:lnTo>
                  <a:lnTo>
                    <a:pt x="107" y="103"/>
                  </a:lnTo>
                  <a:lnTo>
                    <a:pt x="101" y="120"/>
                  </a:lnTo>
                  <a:lnTo>
                    <a:pt x="101" y="120"/>
                  </a:lnTo>
                  <a:lnTo>
                    <a:pt x="93" y="135"/>
                  </a:lnTo>
                  <a:lnTo>
                    <a:pt x="84" y="147"/>
                  </a:lnTo>
                  <a:lnTo>
                    <a:pt x="73" y="159"/>
                  </a:lnTo>
                  <a:lnTo>
                    <a:pt x="60" y="169"/>
                  </a:lnTo>
                  <a:lnTo>
                    <a:pt x="46" y="176"/>
                  </a:lnTo>
                  <a:lnTo>
                    <a:pt x="31" y="181"/>
                  </a:lnTo>
                  <a:lnTo>
                    <a:pt x="15" y="185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17" y="175"/>
                  </a:lnTo>
                  <a:lnTo>
                    <a:pt x="34" y="164"/>
                  </a:lnTo>
                  <a:lnTo>
                    <a:pt x="47" y="151"/>
                  </a:lnTo>
                  <a:lnTo>
                    <a:pt x="59" y="139"/>
                  </a:lnTo>
                  <a:lnTo>
                    <a:pt x="67" y="126"/>
                  </a:lnTo>
                  <a:lnTo>
                    <a:pt x="75" y="113"/>
                  </a:lnTo>
                  <a:lnTo>
                    <a:pt x="81" y="100"/>
                  </a:lnTo>
                  <a:lnTo>
                    <a:pt x="85" y="87"/>
                  </a:lnTo>
                  <a:lnTo>
                    <a:pt x="88" y="74"/>
                  </a:lnTo>
                  <a:lnTo>
                    <a:pt x="89" y="62"/>
                  </a:lnTo>
                  <a:lnTo>
                    <a:pt x="90" y="49"/>
                  </a:lnTo>
                  <a:lnTo>
                    <a:pt x="89" y="38"/>
                  </a:lnTo>
                  <a:lnTo>
                    <a:pt x="86" y="18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/>
            </a:p>
          </p:txBody>
        </p:sp>
        <p:sp>
          <p:nvSpPr>
            <p:cNvPr id="32" name="Freeform 24"/>
            <p:cNvSpPr>
              <a:spLocks/>
            </p:cNvSpPr>
            <p:nvPr/>
          </p:nvSpPr>
          <p:spPr bwMode="auto">
            <a:xfrm>
              <a:off x="5632451" y="71438"/>
              <a:ext cx="174625" cy="309563"/>
            </a:xfrm>
            <a:custGeom>
              <a:avLst/>
              <a:gdLst>
                <a:gd name="T0" fmla="*/ 68 w 110"/>
                <a:gd name="T1" fmla="*/ 0 h 195"/>
                <a:gd name="T2" fmla="*/ 68 w 110"/>
                <a:gd name="T3" fmla="*/ 0 h 195"/>
                <a:gd name="T4" fmla="*/ 70 w 110"/>
                <a:gd name="T5" fmla="*/ 5 h 195"/>
                <a:gd name="T6" fmla="*/ 74 w 110"/>
                <a:gd name="T7" fmla="*/ 9 h 195"/>
                <a:gd name="T8" fmla="*/ 78 w 110"/>
                <a:gd name="T9" fmla="*/ 14 h 195"/>
                <a:gd name="T10" fmla="*/ 84 w 110"/>
                <a:gd name="T11" fmla="*/ 17 h 195"/>
                <a:gd name="T12" fmla="*/ 84 w 110"/>
                <a:gd name="T13" fmla="*/ 17 h 195"/>
                <a:gd name="T14" fmla="*/ 92 w 110"/>
                <a:gd name="T15" fmla="*/ 19 h 195"/>
                <a:gd name="T16" fmla="*/ 99 w 110"/>
                <a:gd name="T17" fmla="*/ 19 h 195"/>
                <a:gd name="T18" fmla="*/ 105 w 110"/>
                <a:gd name="T19" fmla="*/ 18 h 195"/>
                <a:gd name="T20" fmla="*/ 110 w 110"/>
                <a:gd name="T21" fmla="*/ 15 h 195"/>
                <a:gd name="T22" fmla="*/ 110 w 110"/>
                <a:gd name="T23" fmla="*/ 15 h 195"/>
                <a:gd name="T24" fmla="*/ 109 w 110"/>
                <a:gd name="T25" fmla="*/ 33 h 195"/>
                <a:gd name="T26" fmla="*/ 105 w 110"/>
                <a:gd name="T27" fmla="*/ 53 h 195"/>
                <a:gd name="T28" fmla="*/ 100 w 110"/>
                <a:gd name="T29" fmla="*/ 75 h 195"/>
                <a:gd name="T30" fmla="*/ 92 w 110"/>
                <a:gd name="T31" fmla="*/ 98 h 195"/>
                <a:gd name="T32" fmla="*/ 87 w 110"/>
                <a:gd name="T33" fmla="*/ 110 h 195"/>
                <a:gd name="T34" fmla="*/ 80 w 110"/>
                <a:gd name="T35" fmla="*/ 122 h 195"/>
                <a:gd name="T36" fmla="*/ 73 w 110"/>
                <a:gd name="T37" fmla="*/ 135 h 195"/>
                <a:gd name="T38" fmla="*/ 64 w 110"/>
                <a:gd name="T39" fmla="*/ 148 h 195"/>
                <a:gd name="T40" fmla="*/ 54 w 110"/>
                <a:gd name="T41" fmla="*/ 160 h 195"/>
                <a:gd name="T42" fmla="*/ 44 w 110"/>
                <a:gd name="T43" fmla="*/ 172 h 195"/>
                <a:gd name="T44" fmla="*/ 32 w 110"/>
                <a:gd name="T45" fmla="*/ 184 h 195"/>
                <a:gd name="T46" fmla="*/ 19 w 110"/>
                <a:gd name="T47" fmla="*/ 195 h 195"/>
                <a:gd name="T48" fmla="*/ 19 w 110"/>
                <a:gd name="T49" fmla="*/ 195 h 195"/>
                <a:gd name="T50" fmla="*/ 6 w 110"/>
                <a:gd name="T51" fmla="*/ 192 h 195"/>
                <a:gd name="T52" fmla="*/ 6 w 110"/>
                <a:gd name="T53" fmla="*/ 192 h 195"/>
                <a:gd name="T54" fmla="*/ 0 w 110"/>
                <a:gd name="T55" fmla="*/ 188 h 195"/>
                <a:gd name="T56" fmla="*/ 0 w 110"/>
                <a:gd name="T57" fmla="*/ 188 h 195"/>
                <a:gd name="T58" fmla="*/ 0 w 110"/>
                <a:gd name="T59" fmla="*/ 170 h 195"/>
                <a:gd name="T60" fmla="*/ 0 w 110"/>
                <a:gd name="T61" fmla="*/ 154 h 195"/>
                <a:gd name="T62" fmla="*/ 2 w 110"/>
                <a:gd name="T63" fmla="*/ 139 h 195"/>
                <a:gd name="T64" fmla="*/ 5 w 110"/>
                <a:gd name="T65" fmla="*/ 124 h 195"/>
                <a:gd name="T66" fmla="*/ 7 w 110"/>
                <a:gd name="T67" fmla="*/ 109 h 195"/>
                <a:gd name="T68" fmla="*/ 12 w 110"/>
                <a:gd name="T69" fmla="*/ 95 h 195"/>
                <a:gd name="T70" fmla="*/ 21 w 110"/>
                <a:gd name="T71" fmla="*/ 71 h 195"/>
                <a:gd name="T72" fmla="*/ 32 w 110"/>
                <a:gd name="T73" fmla="*/ 48 h 195"/>
                <a:gd name="T74" fmla="*/ 44 w 110"/>
                <a:gd name="T75" fmla="*/ 29 h 195"/>
                <a:gd name="T76" fmla="*/ 56 w 110"/>
                <a:gd name="T77" fmla="*/ 13 h 195"/>
                <a:gd name="T78" fmla="*/ 68 w 110"/>
                <a:gd name="T79" fmla="*/ 0 h 195"/>
                <a:gd name="T80" fmla="*/ 68 w 110"/>
                <a:gd name="T81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0" h="195">
                  <a:moveTo>
                    <a:pt x="68" y="0"/>
                  </a:moveTo>
                  <a:lnTo>
                    <a:pt x="68" y="0"/>
                  </a:lnTo>
                  <a:lnTo>
                    <a:pt x="70" y="5"/>
                  </a:lnTo>
                  <a:lnTo>
                    <a:pt x="74" y="9"/>
                  </a:lnTo>
                  <a:lnTo>
                    <a:pt x="78" y="14"/>
                  </a:lnTo>
                  <a:lnTo>
                    <a:pt x="84" y="17"/>
                  </a:lnTo>
                  <a:lnTo>
                    <a:pt x="84" y="17"/>
                  </a:lnTo>
                  <a:lnTo>
                    <a:pt x="92" y="19"/>
                  </a:lnTo>
                  <a:lnTo>
                    <a:pt x="99" y="19"/>
                  </a:lnTo>
                  <a:lnTo>
                    <a:pt x="105" y="18"/>
                  </a:lnTo>
                  <a:lnTo>
                    <a:pt x="110" y="15"/>
                  </a:lnTo>
                  <a:lnTo>
                    <a:pt x="110" y="15"/>
                  </a:lnTo>
                  <a:lnTo>
                    <a:pt x="109" y="33"/>
                  </a:lnTo>
                  <a:lnTo>
                    <a:pt x="105" y="53"/>
                  </a:lnTo>
                  <a:lnTo>
                    <a:pt x="100" y="75"/>
                  </a:lnTo>
                  <a:lnTo>
                    <a:pt x="92" y="98"/>
                  </a:lnTo>
                  <a:lnTo>
                    <a:pt x="87" y="110"/>
                  </a:lnTo>
                  <a:lnTo>
                    <a:pt x="80" y="122"/>
                  </a:lnTo>
                  <a:lnTo>
                    <a:pt x="73" y="135"/>
                  </a:lnTo>
                  <a:lnTo>
                    <a:pt x="64" y="148"/>
                  </a:lnTo>
                  <a:lnTo>
                    <a:pt x="54" y="160"/>
                  </a:lnTo>
                  <a:lnTo>
                    <a:pt x="44" y="172"/>
                  </a:lnTo>
                  <a:lnTo>
                    <a:pt x="32" y="184"/>
                  </a:lnTo>
                  <a:lnTo>
                    <a:pt x="19" y="195"/>
                  </a:lnTo>
                  <a:lnTo>
                    <a:pt x="19" y="195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70"/>
                  </a:lnTo>
                  <a:lnTo>
                    <a:pt x="0" y="154"/>
                  </a:lnTo>
                  <a:lnTo>
                    <a:pt x="2" y="139"/>
                  </a:lnTo>
                  <a:lnTo>
                    <a:pt x="5" y="124"/>
                  </a:lnTo>
                  <a:lnTo>
                    <a:pt x="7" y="109"/>
                  </a:lnTo>
                  <a:lnTo>
                    <a:pt x="12" y="95"/>
                  </a:lnTo>
                  <a:lnTo>
                    <a:pt x="21" y="71"/>
                  </a:lnTo>
                  <a:lnTo>
                    <a:pt x="32" y="48"/>
                  </a:lnTo>
                  <a:lnTo>
                    <a:pt x="44" y="29"/>
                  </a:lnTo>
                  <a:lnTo>
                    <a:pt x="56" y="13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/>
            </a:p>
          </p:txBody>
        </p:sp>
        <p:sp>
          <p:nvSpPr>
            <p:cNvPr id="33" name="Freeform 25"/>
            <p:cNvSpPr>
              <a:spLocks noEditPoints="1"/>
            </p:cNvSpPr>
            <p:nvPr/>
          </p:nvSpPr>
          <p:spPr bwMode="auto">
            <a:xfrm>
              <a:off x="5707063" y="30163"/>
              <a:ext cx="133350" cy="80963"/>
            </a:xfrm>
            <a:custGeom>
              <a:avLst/>
              <a:gdLst>
                <a:gd name="T0" fmla="*/ 63 w 84"/>
                <a:gd name="T1" fmla="*/ 51 h 51"/>
                <a:gd name="T2" fmla="*/ 75 w 84"/>
                <a:gd name="T3" fmla="*/ 50 h 51"/>
                <a:gd name="T4" fmla="*/ 82 w 84"/>
                <a:gd name="T5" fmla="*/ 44 h 51"/>
                <a:gd name="T6" fmla="*/ 84 w 84"/>
                <a:gd name="T7" fmla="*/ 38 h 51"/>
                <a:gd name="T8" fmla="*/ 80 w 84"/>
                <a:gd name="T9" fmla="*/ 28 h 51"/>
                <a:gd name="T10" fmla="*/ 75 w 84"/>
                <a:gd name="T11" fmla="*/ 24 h 51"/>
                <a:gd name="T12" fmla="*/ 50 w 84"/>
                <a:gd name="T13" fmla="*/ 7 h 51"/>
                <a:gd name="T14" fmla="*/ 34 w 84"/>
                <a:gd name="T15" fmla="*/ 2 h 51"/>
                <a:gd name="T16" fmla="*/ 22 w 84"/>
                <a:gd name="T17" fmla="*/ 0 h 51"/>
                <a:gd name="T18" fmla="*/ 11 w 84"/>
                <a:gd name="T19" fmla="*/ 1 h 51"/>
                <a:gd name="T20" fmla="*/ 2 w 84"/>
                <a:gd name="T21" fmla="*/ 7 h 51"/>
                <a:gd name="T22" fmla="*/ 0 w 84"/>
                <a:gd name="T23" fmla="*/ 14 h 51"/>
                <a:gd name="T24" fmla="*/ 6 w 84"/>
                <a:gd name="T25" fmla="*/ 24 h 51"/>
                <a:gd name="T26" fmla="*/ 9 w 84"/>
                <a:gd name="T27" fmla="*/ 28 h 51"/>
                <a:gd name="T28" fmla="*/ 34 w 84"/>
                <a:gd name="T29" fmla="*/ 44 h 51"/>
                <a:gd name="T30" fmla="*/ 50 w 84"/>
                <a:gd name="T31" fmla="*/ 49 h 51"/>
                <a:gd name="T32" fmla="*/ 63 w 84"/>
                <a:gd name="T33" fmla="*/ 51 h 51"/>
                <a:gd name="T34" fmla="*/ 12 w 84"/>
                <a:gd name="T35" fmla="*/ 14 h 51"/>
                <a:gd name="T36" fmla="*/ 12 w 84"/>
                <a:gd name="T37" fmla="*/ 12 h 51"/>
                <a:gd name="T38" fmla="*/ 13 w 84"/>
                <a:gd name="T39" fmla="*/ 11 h 51"/>
                <a:gd name="T40" fmla="*/ 21 w 84"/>
                <a:gd name="T41" fmla="*/ 10 h 51"/>
                <a:gd name="T42" fmla="*/ 46 w 84"/>
                <a:gd name="T43" fmla="*/ 18 h 51"/>
                <a:gd name="T44" fmla="*/ 56 w 84"/>
                <a:gd name="T45" fmla="*/ 23 h 51"/>
                <a:gd name="T46" fmla="*/ 70 w 84"/>
                <a:gd name="T47" fmla="*/ 33 h 51"/>
                <a:gd name="T48" fmla="*/ 72 w 84"/>
                <a:gd name="T49" fmla="*/ 38 h 51"/>
                <a:gd name="T50" fmla="*/ 73 w 84"/>
                <a:gd name="T51" fmla="*/ 39 h 51"/>
                <a:gd name="T52" fmla="*/ 71 w 84"/>
                <a:gd name="T53" fmla="*/ 40 h 51"/>
                <a:gd name="T54" fmla="*/ 63 w 84"/>
                <a:gd name="T55" fmla="*/ 40 h 51"/>
                <a:gd name="T56" fmla="*/ 38 w 84"/>
                <a:gd name="T57" fmla="*/ 34 h 51"/>
                <a:gd name="T58" fmla="*/ 28 w 84"/>
                <a:gd name="T59" fmla="*/ 29 h 51"/>
                <a:gd name="T60" fmla="*/ 14 w 84"/>
                <a:gd name="T61" fmla="*/ 19 h 51"/>
                <a:gd name="T62" fmla="*/ 12 w 84"/>
                <a:gd name="T63" fmla="*/ 1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51">
                  <a:moveTo>
                    <a:pt x="63" y="51"/>
                  </a:moveTo>
                  <a:lnTo>
                    <a:pt x="63" y="51"/>
                  </a:lnTo>
                  <a:lnTo>
                    <a:pt x="68" y="51"/>
                  </a:lnTo>
                  <a:lnTo>
                    <a:pt x="75" y="50"/>
                  </a:lnTo>
                  <a:lnTo>
                    <a:pt x="80" y="48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4" y="38"/>
                  </a:lnTo>
                  <a:lnTo>
                    <a:pt x="82" y="33"/>
                  </a:lnTo>
                  <a:lnTo>
                    <a:pt x="80" y="28"/>
                  </a:lnTo>
                  <a:lnTo>
                    <a:pt x="75" y="24"/>
                  </a:lnTo>
                  <a:lnTo>
                    <a:pt x="75" y="24"/>
                  </a:lnTo>
                  <a:lnTo>
                    <a:pt x="65" y="1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3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1" y="1"/>
                  </a:lnTo>
                  <a:lnTo>
                    <a:pt x="6" y="4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14"/>
                  </a:lnTo>
                  <a:lnTo>
                    <a:pt x="2" y="19"/>
                  </a:lnTo>
                  <a:lnTo>
                    <a:pt x="6" y="24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21" y="36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50" y="49"/>
                  </a:lnTo>
                  <a:lnTo>
                    <a:pt x="63" y="51"/>
                  </a:lnTo>
                  <a:lnTo>
                    <a:pt x="63" y="51"/>
                  </a:lnTo>
                  <a:close/>
                  <a:moveTo>
                    <a:pt x="12" y="14"/>
                  </a:moveTo>
                  <a:lnTo>
                    <a:pt x="12" y="14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32" y="12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56" y="23"/>
                  </a:lnTo>
                  <a:lnTo>
                    <a:pt x="63" y="28"/>
                  </a:lnTo>
                  <a:lnTo>
                    <a:pt x="70" y="33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73" y="39"/>
                  </a:lnTo>
                  <a:lnTo>
                    <a:pt x="73" y="39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63" y="40"/>
                  </a:lnTo>
                  <a:lnTo>
                    <a:pt x="63" y="40"/>
                  </a:lnTo>
                  <a:lnTo>
                    <a:pt x="52" y="39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28" y="29"/>
                  </a:lnTo>
                  <a:lnTo>
                    <a:pt x="21" y="24"/>
                  </a:lnTo>
                  <a:lnTo>
                    <a:pt x="14" y="19"/>
                  </a:lnTo>
                  <a:lnTo>
                    <a:pt x="12" y="14"/>
                  </a:lnTo>
                  <a:lnTo>
                    <a:pt x="1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/>
            </a:p>
          </p:txBody>
        </p:sp>
        <p:sp>
          <p:nvSpPr>
            <p:cNvPr id="34" name="Freeform 26"/>
            <p:cNvSpPr>
              <a:spLocks noEditPoints="1"/>
            </p:cNvSpPr>
            <p:nvPr/>
          </p:nvSpPr>
          <p:spPr bwMode="auto">
            <a:xfrm>
              <a:off x="5540376" y="25400"/>
              <a:ext cx="358775" cy="477838"/>
            </a:xfrm>
            <a:custGeom>
              <a:avLst/>
              <a:gdLst>
                <a:gd name="T0" fmla="*/ 146 w 226"/>
                <a:gd name="T1" fmla="*/ 5 h 301"/>
                <a:gd name="T2" fmla="*/ 112 w 226"/>
                <a:gd name="T3" fmla="*/ 0 h 301"/>
                <a:gd name="T4" fmla="*/ 78 w 226"/>
                <a:gd name="T5" fmla="*/ 5 h 301"/>
                <a:gd name="T6" fmla="*/ 46 w 226"/>
                <a:gd name="T7" fmla="*/ 18 h 301"/>
                <a:gd name="T8" fmla="*/ 21 w 226"/>
                <a:gd name="T9" fmla="*/ 41 h 301"/>
                <a:gd name="T10" fmla="*/ 2 w 226"/>
                <a:gd name="T11" fmla="*/ 71 h 301"/>
                <a:gd name="T12" fmla="*/ 9 w 226"/>
                <a:gd name="T13" fmla="*/ 82 h 301"/>
                <a:gd name="T14" fmla="*/ 22 w 226"/>
                <a:gd name="T15" fmla="*/ 119 h 301"/>
                <a:gd name="T16" fmla="*/ 25 w 226"/>
                <a:gd name="T17" fmla="*/ 134 h 301"/>
                <a:gd name="T18" fmla="*/ 31 w 226"/>
                <a:gd name="T19" fmla="*/ 99 h 301"/>
                <a:gd name="T20" fmla="*/ 44 w 226"/>
                <a:gd name="T21" fmla="*/ 68 h 301"/>
                <a:gd name="T22" fmla="*/ 82 w 226"/>
                <a:gd name="T23" fmla="*/ 27 h 301"/>
                <a:gd name="T24" fmla="*/ 107 w 226"/>
                <a:gd name="T25" fmla="*/ 10 h 301"/>
                <a:gd name="T26" fmla="*/ 141 w 226"/>
                <a:gd name="T27" fmla="*/ 15 h 301"/>
                <a:gd name="T28" fmla="*/ 162 w 226"/>
                <a:gd name="T29" fmla="*/ 24 h 301"/>
                <a:gd name="T30" fmla="*/ 187 w 226"/>
                <a:gd name="T31" fmla="*/ 44 h 301"/>
                <a:gd name="T32" fmla="*/ 205 w 226"/>
                <a:gd name="T33" fmla="*/ 70 h 301"/>
                <a:gd name="T34" fmla="*/ 215 w 226"/>
                <a:gd name="T35" fmla="*/ 99 h 301"/>
                <a:gd name="T36" fmla="*/ 216 w 226"/>
                <a:gd name="T37" fmla="*/ 130 h 301"/>
                <a:gd name="T38" fmla="*/ 207 w 226"/>
                <a:gd name="T39" fmla="*/ 160 h 301"/>
                <a:gd name="T40" fmla="*/ 196 w 226"/>
                <a:gd name="T41" fmla="*/ 179 h 301"/>
                <a:gd name="T42" fmla="*/ 175 w 226"/>
                <a:gd name="T43" fmla="*/ 202 h 301"/>
                <a:gd name="T44" fmla="*/ 148 w 226"/>
                <a:gd name="T45" fmla="*/ 217 h 301"/>
                <a:gd name="T46" fmla="*/ 118 w 226"/>
                <a:gd name="T47" fmla="*/ 224 h 301"/>
                <a:gd name="T48" fmla="*/ 87 w 226"/>
                <a:gd name="T49" fmla="*/ 222 h 301"/>
                <a:gd name="T50" fmla="*/ 66 w 226"/>
                <a:gd name="T51" fmla="*/ 216 h 301"/>
                <a:gd name="T52" fmla="*/ 38 w 226"/>
                <a:gd name="T53" fmla="*/ 197 h 301"/>
                <a:gd name="T54" fmla="*/ 27 w 226"/>
                <a:gd name="T55" fmla="*/ 177 h 301"/>
                <a:gd name="T56" fmla="*/ 20 w 226"/>
                <a:gd name="T57" fmla="*/ 222 h 301"/>
                <a:gd name="T58" fmla="*/ 0 w 226"/>
                <a:gd name="T59" fmla="*/ 265 h 301"/>
                <a:gd name="T60" fmla="*/ 4 w 226"/>
                <a:gd name="T61" fmla="*/ 275 h 301"/>
                <a:gd name="T62" fmla="*/ 61 w 226"/>
                <a:gd name="T63" fmla="*/ 301 h 301"/>
                <a:gd name="T64" fmla="*/ 74 w 226"/>
                <a:gd name="T65" fmla="*/ 299 h 301"/>
                <a:gd name="T66" fmla="*/ 97 w 226"/>
                <a:gd name="T67" fmla="*/ 262 h 301"/>
                <a:gd name="T68" fmla="*/ 117 w 226"/>
                <a:gd name="T69" fmla="*/ 234 h 301"/>
                <a:gd name="T70" fmla="*/ 147 w 226"/>
                <a:gd name="T71" fmla="*/ 228 h 301"/>
                <a:gd name="T72" fmla="*/ 189 w 226"/>
                <a:gd name="T73" fmla="*/ 204 h 301"/>
                <a:gd name="T74" fmla="*/ 218 w 226"/>
                <a:gd name="T75" fmla="*/ 165 h 301"/>
                <a:gd name="T76" fmla="*/ 224 w 226"/>
                <a:gd name="T77" fmla="*/ 143 h 301"/>
                <a:gd name="T78" fmla="*/ 226 w 226"/>
                <a:gd name="T79" fmla="*/ 109 h 301"/>
                <a:gd name="T80" fmla="*/ 219 w 226"/>
                <a:gd name="T81" fmla="*/ 75 h 301"/>
                <a:gd name="T82" fmla="*/ 202 w 226"/>
                <a:gd name="T83" fmla="*/ 46 h 301"/>
                <a:gd name="T84" fmla="*/ 177 w 226"/>
                <a:gd name="T85" fmla="*/ 22 h 301"/>
                <a:gd name="T86" fmla="*/ 157 w 226"/>
                <a:gd name="T87" fmla="*/ 10 h 301"/>
                <a:gd name="T88" fmla="*/ 29 w 226"/>
                <a:gd name="T89" fmla="*/ 203 h 301"/>
                <a:gd name="T90" fmla="*/ 44 w 226"/>
                <a:gd name="T91" fmla="*/ 216 h 301"/>
                <a:gd name="T92" fmla="*/ 63 w 226"/>
                <a:gd name="T93" fmla="*/ 226 h 301"/>
                <a:gd name="T94" fmla="*/ 92 w 226"/>
                <a:gd name="T95" fmla="*/ 23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6" h="301">
                  <a:moveTo>
                    <a:pt x="157" y="10"/>
                  </a:moveTo>
                  <a:lnTo>
                    <a:pt x="157" y="10"/>
                  </a:lnTo>
                  <a:lnTo>
                    <a:pt x="146" y="5"/>
                  </a:lnTo>
                  <a:lnTo>
                    <a:pt x="134" y="3"/>
                  </a:lnTo>
                  <a:lnTo>
                    <a:pt x="123" y="2"/>
                  </a:lnTo>
                  <a:lnTo>
                    <a:pt x="112" y="0"/>
                  </a:lnTo>
                  <a:lnTo>
                    <a:pt x="99" y="0"/>
                  </a:lnTo>
                  <a:lnTo>
                    <a:pt x="89" y="2"/>
                  </a:lnTo>
                  <a:lnTo>
                    <a:pt x="78" y="5"/>
                  </a:lnTo>
                  <a:lnTo>
                    <a:pt x="66" y="8"/>
                  </a:lnTo>
                  <a:lnTo>
                    <a:pt x="56" y="13"/>
                  </a:lnTo>
                  <a:lnTo>
                    <a:pt x="46" y="18"/>
                  </a:lnTo>
                  <a:lnTo>
                    <a:pt x="38" y="26"/>
                  </a:lnTo>
                  <a:lnTo>
                    <a:pt x="29" y="32"/>
                  </a:lnTo>
                  <a:lnTo>
                    <a:pt x="21" y="41"/>
                  </a:lnTo>
                  <a:lnTo>
                    <a:pt x="14" y="49"/>
                  </a:lnTo>
                  <a:lnTo>
                    <a:pt x="7" y="60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9" y="82"/>
                  </a:lnTo>
                  <a:lnTo>
                    <a:pt x="14" y="94"/>
                  </a:lnTo>
                  <a:lnTo>
                    <a:pt x="19" y="106"/>
                  </a:lnTo>
                  <a:lnTo>
                    <a:pt x="22" y="119"/>
                  </a:lnTo>
                  <a:lnTo>
                    <a:pt x="22" y="119"/>
                  </a:lnTo>
                  <a:lnTo>
                    <a:pt x="25" y="134"/>
                  </a:lnTo>
                  <a:lnTo>
                    <a:pt x="25" y="134"/>
                  </a:lnTo>
                  <a:lnTo>
                    <a:pt x="26" y="121"/>
                  </a:lnTo>
                  <a:lnTo>
                    <a:pt x="29" y="110"/>
                  </a:lnTo>
                  <a:lnTo>
                    <a:pt x="31" y="99"/>
                  </a:lnTo>
                  <a:lnTo>
                    <a:pt x="35" y="87"/>
                  </a:lnTo>
                  <a:lnTo>
                    <a:pt x="39" y="78"/>
                  </a:lnTo>
                  <a:lnTo>
                    <a:pt x="44" y="68"/>
                  </a:lnTo>
                  <a:lnTo>
                    <a:pt x="55" y="52"/>
                  </a:lnTo>
                  <a:lnTo>
                    <a:pt x="68" y="38"/>
                  </a:lnTo>
                  <a:lnTo>
                    <a:pt x="82" y="27"/>
                  </a:lnTo>
                  <a:lnTo>
                    <a:pt x="94" y="18"/>
                  </a:lnTo>
                  <a:lnTo>
                    <a:pt x="107" y="10"/>
                  </a:lnTo>
                  <a:lnTo>
                    <a:pt x="107" y="10"/>
                  </a:lnTo>
                  <a:lnTo>
                    <a:pt x="118" y="12"/>
                  </a:lnTo>
                  <a:lnTo>
                    <a:pt x="129" y="13"/>
                  </a:lnTo>
                  <a:lnTo>
                    <a:pt x="141" y="15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62" y="24"/>
                  </a:lnTo>
                  <a:lnTo>
                    <a:pt x="171" y="31"/>
                  </a:lnTo>
                  <a:lnTo>
                    <a:pt x="180" y="37"/>
                  </a:lnTo>
                  <a:lnTo>
                    <a:pt x="187" y="44"/>
                  </a:lnTo>
                  <a:lnTo>
                    <a:pt x="194" y="52"/>
                  </a:lnTo>
                  <a:lnTo>
                    <a:pt x="200" y="61"/>
                  </a:lnTo>
                  <a:lnTo>
                    <a:pt x="205" y="70"/>
                  </a:lnTo>
                  <a:lnTo>
                    <a:pt x="209" y="78"/>
                  </a:lnTo>
                  <a:lnTo>
                    <a:pt x="212" y="88"/>
                  </a:lnTo>
                  <a:lnTo>
                    <a:pt x="215" y="99"/>
                  </a:lnTo>
                  <a:lnTo>
                    <a:pt x="216" y="109"/>
                  </a:lnTo>
                  <a:lnTo>
                    <a:pt x="216" y="119"/>
                  </a:lnTo>
                  <a:lnTo>
                    <a:pt x="216" y="130"/>
                  </a:lnTo>
                  <a:lnTo>
                    <a:pt x="214" y="140"/>
                  </a:lnTo>
                  <a:lnTo>
                    <a:pt x="211" y="150"/>
                  </a:lnTo>
                  <a:lnTo>
                    <a:pt x="207" y="160"/>
                  </a:lnTo>
                  <a:lnTo>
                    <a:pt x="207" y="160"/>
                  </a:lnTo>
                  <a:lnTo>
                    <a:pt x="202" y="170"/>
                  </a:lnTo>
                  <a:lnTo>
                    <a:pt x="196" y="179"/>
                  </a:lnTo>
                  <a:lnTo>
                    <a:pt x="190" y="188"/>
                  </a:lnTo>
                  <a:lnTo>
                    <a:pt x="184" y="195"/>
                  </a:lnTo>
                  <a:lnTo>
                    <a:pt x="175" y="202"/>
                  </a:lnTo>
                  <a:lnTo>
                    <a:pt x="167" y="208"/>
                  </a:lnTo>
                  <a:lnTo>
                    <a:pt x="157" y="213"/>
                  </a:lnTo>
                  <a:lnTo>
                    <a:pt x="148" y="217"/>
                  </a:lnTo>
                  <a:lnTo>
                    <a:pt x="138" y="221"/>
                  </a:lnTo>
                  <a:lnTo>
                    <a:pt x="128" y="223"/>
                  </a:lnTo>
                  <a:lnTo>
                    <a:pt x="118" y="224"/>
                  </a:lnTo>
                  <a:lnTo>
                    <a:pt x="108" y="224"/>
                  </a:lnTo>
                  <a:lnTo>
                    <a:pt x="98" y="224"/>
                  </a:lnTo>
                  <a:lnTo>
                    <a:pt x="87" y="222"/>
                  </a:lnTo>
                  <a:lnTo>
                    <a:pt x="77" y="219"/>
                  </a:lnTo>
                  <a:lnTo>
                    <a:pt x="66" y="216"/>
                  </a:lnTo>
                  <a:lnTo>
                    <a:pt x="66" y="216"/>
                  </a:lnTo>
                  <a:lnTo>
                    <a:pt x="56" y="211"/>
                  </a:lnTo>
                  <a:lnTo>
                    <a:pt x="46" y="204"/>
                  </a:lnTo>
                  <a:lnTo>
                    <a:pt x="38" y="197"/>
                  </a:lnTo>
                  <a:lnTo>
                    <a:pt x="30" y="189"/>
                  </a:lnTo>
                  <a:lnTo>
                    <a:pt x="30" y="189"/>
                  </a:lnTo>
                  <a:lnTo>
                    <a:pt x="27" y="177"/>
                  </a:lnTo>
                  <a:lnTo>
                    <a:pt x="27" y="177"/>
                  </a:lnTo>
                  <a:lnTo>
                    <a:pt x="25" y="199"/>
                  </a:lnTo>
                  <a:lnTo>
                    <a:pt x="20" y="222"/>
                  </a:lnTo>
                  <a:lnTo>
                    <a:pt x="11" y="245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1" y="268"/>
                  </a:lnTo>
                  <a:lnTo>
                    <a:pt x="2" y="272"/>
                  </a:lnTo>
                  <a:lnTo>
                    <a:pt x="4" y="275"/>
                  </a:lnTo>
                  <a:lnTo>
                    <a:pt x="7" y="277"/>
                  </a:lnTo>
                  <a:lnTo>
                    <a:pt x="61" y="301"/>
                  </a:lnTo>
                  <a:lnTo>
                    <a:pt x="61" y="301"/>
                  </a:lnTo>
                  <a:lnTo>
                    <a:pt x="66" y="301"/>
                  </a:lnTo>
                  <a:lnTo>
                    <a:pt x="70" y="301"/>
                  </a:lnTo>
                  <a:lnTo>
                    <a:pt x="74" y="299"/>
                  </a:lnTo>
                  <a:lnTo>
                    <a:pt x="78" y="295"/>
                  </a:lnTo>
                  <a:lnTo>
                    <a:pt x="97" y="262"/>
                  </a:lnTo>
                  <a:lnTo>
                    <a:pt x="97" y="262"/>
                  </a:lnTo>
                  <a:lnTo>
                    <a:pt x="98" y="258"/>
                  </a:lnTo>
                  <a:lnTo>
                    <a:pt x="97" y="253"/>
                  </a:lnTo>
                  <a:lnTo>
                    <a:pt x="117" y="234"/>
                  </a:lnTo>
                  <a:lnTo>
                    <a:pt x="117" y="234"/>
                  </a:lnTo>
                  <a:lnTo>
                    <a:pt x="132" y="233"/>
                  </a:lnTo>
                  <a:lnTo>
                    <a:pt x="147" y="228"/>
                  </a:lnTo>
                  <a:lnTo>
                    <a:pt x="162" y="223"/>
                  </a:lnTo>
                  <a:lnTo>
                    <a:pt x="176" y="214"/>
                  </a:lnTo>
                  <a:lnTo>
                    <a:pt x="189" y="204"/>
                  </a:lnTo>
                  <a:lnTo>
                    <a:pt x="200" y="193"/>
                  </a:lnTo>
                  <a:lnTo>
                    <a:pt x="209" y="180"/>
                  </a:lnTo>
                  <a:lnTo>
                    <a:pt x="218" y="165"/>
                  </a:lnTo>
                  <a:lnTo>
                    <a:pt x="218" y="165"/>
                  </a:lnTo>
                  <a:lnTo>
                    <a:pt x="221" y="154"/>
                  </a:lnTo>
                  <a:lnTo>
                    <a:pt x="224" y="143"/>
                  </a:lnTo>
                  <a:lnTo>
                    <a:pt x="226" y="131"/>
                  </a:lnTo>
                  <a:lnTo>
                    <a:pt x="226" y="120"/>
                  </a:lnTo>
                  <a:lnTo>
                    <a:pt x="226" y="109"/>
                  </a:lnTo>
                  <a:lnTo>
                    <a:pt x="225" y="97"/>
                  </a:lnTo>
                  <a:lnTo>
                    <a:pt x="223" y="86"/>
                  </a:lnTo>
                  <a:lnTo>
                    <a:pt x="219" y="75"/>
                  </a:lnTo>
                  <a:lnTo>
                    <a:pt x="214" y="65"/>
                  </a:lnTo>
                  <a:lnTo>
                    <a:pt x="209" y="54"/>
                  </a:lnTo>
                  <a:lnTo>
                    <a:pt x="202" y="46"/>
                  </a:lnTo>
                  <a:lnTo>
                    <a:pt x="195" y="37"/>
                  </a:lnTo>
                  <a:lnTo>
                    <a:pt x="186" y="29"/>
                  </a:lnTo>
                  <a:lnTo>
                    <a:pt x="177" y="22"/>
                  </a:lnTo>
                  <a:lnTo>
                    <a:pt x="167" y="15"/>
                  </a:lnTo>
                  <a:lnTo>
                    <a:pt x="157" y="10"/>
                  </a:lnTo>
                  <a:lnTo>
                    <a:pt x="157" y="10"/>
                  </a:lnTo>
                  <a:close/>
                  <a:moveTo>
                    <a:pt x="89" y="247"/>
                  </a:moveTo>
                  <a:lnTo>
                    <a:pt x="29" y="219"/>
                  </a:lnTo>
                  <a:lnTo>
                    <a:pt x="29" y="203"/>
                  </a:lnTo>
                  <a:lnTo>
                    <a:pt x="29" y="203"/>
                  </a:lnTo>
                  <a:lnTo>
                    <a:pt x="36" y="209"/>
                  </a:lnTo>
                  <a:lnTo>
                    <a:pt x="44" y="216"/>
                  </a:lnTo>
                  <a:lnTo>
                    <a:pt x="53" y="221"/>
                  </a:lnTo>
                  <a:lnTo>
                    <a:pt x="63" y="226"/>
                  </a:lnTo>
                  <a:lnTo>
                    <a:pt x="63" y="226"/>
                  </a:lnTo>
                  <a:lnTo>
                    <a:pt x="72" y="229"/>
                  </a:lnTo>
                  <a:lnTo>
                    <a:pt x="82" y="232"/>
                  </a:lnTo>
                  <a:lnTo>
                    <a:pt x="92" y="233"/>
                  </a:lnTo>
                  <a:lnTo>
                    <a:pt x="102" y="234"/>
                  </a:lnTo>
                  <a:lnTo>
                    <a:pt x="89" y="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918371" y="1901504"/>
            <a:ext cx="761802" cy="802008"/>
            <a:chOff x="393701" y="2441575"/>
            <a:chExt cx="571500" cy="601663"/>
          </a:xfrm>
          <a:solidFill>
            <a:schemeClr val="accent4"/>
          </a:solidFill>
        </p:grpSpPr>
        <p:sp>
          <p:nvSpPr>
            <p:cNvPr id="41" name="Freeform 83"/>
            <p:cNvSpPr>
              <a:spLocks/>
            </p:cNvSpPr>
            <p:nvPr/>
          </p:nvSpPr>
          <p:spPr bwMode="auto">
            <a:xfrm>
              <a:off x="539751" y="2441575"/>
              <a:ext cx="425450" cy="523875"/>
            </a:xfrm>
            <a:custGeom>
              <a:avLst/>
              <a:gdLst>
                <a:gd name="T0" fmla="*/ 265 w 268"/>
                <a:gd name="T1" fmla="*/ 91 h 330"/>
                <a:gd name="T2" fmla="*/ 231 w 268"/>
                <a:gd name="T3" fmla="*/ 37 h 330"/>
                <a:gd name="T4" fmla="*/ 231 w 268"/>
                <a:gd name="T5" fmla="*/ 37 h 330"/>
                <a:gd name="T6" fmla="*/ 229 w 268"/>
                <a:gd name="T7" fmla="*/ 34 h 330"/>
                <a:gd name="T8" fmla="*/ 225 w 268"/>
                <a:gd name="T9" fmla="*/ 33 h 330"/>
                <a:gd name="T10" fmla="*/ 42 w 268"/>
                <a:gd name="T11" fmla="*/ 1 h 330"/>
                <a:gd name="T12" fmla="*/ 42 w 268"/>
                <a:gd name="T13" fmla="*/ 1 h 330"/>
                <a:gd name="T14" fmla="*/ 36 w 268"/>
                <a:gd name="T15" fmla="*/ 0 h 330"/>
                <a:gd name="T16" fmla="*/ 31 w 268"/>
                <a:gd name="T17" fmla="*/ 1 h 330"/>
                <a:gd name="T18" fmla="*/ 26 w 268"/>
                <a:gd name="T19" fmla="*/ 3 h 330"/>
                <a:gd name="T20" fmla="*/ 21 w 268"/>
                <a:gd name="T21" fmla="*/ 5 h 330"/>
                <a:gd name="T22" fmla="*/ 17 w 268"/>
                <a:gd name="T23" fmla="*/ 9 h 330"/>
                <a:gd name="T24" fmla="*/ 13 w 268"/>
                <a:gd name="T25" fmla="*/ 14 h 330"/>
                <a:gd name="T26" fmla="*/ 11 w 268"/>
                <a:gd name="T27" fmla="*/ 18 h 330"/>
                <a:gd name="T28" fmla="*/ 10 w 268"/>
                <a:gd name="T29" fmla="*/ 24 h 330"/>
                <a:gd name="T30" fmla="*/ 0 w 268"/>
                <a:gd name="T31" fmla="*/ 85 h 330"/>
                <a:gd name="T32" fmla="*/ 0 w 268"/>
                <a:gd name="T33" fmla="*/ 85 h 330"/>
                <a:gd name="T34" fmla="*/ 20 w 268"/>
                <a:gd name="T35" fmla="*/ 90 h 330"/>
                <a:gd name="T36" fmla="*/ 31 w 268"/>
                <a:gd name="T37" fmla="*/ 28 h 330"/>
                <a:gd name="T38" fmla="*/ 31 w 268"/>
                <a:gd name="T39" fmla="*/ 28 h 330"/>
                <a:gd name="T40" fmla="*/ 31 w 268"/>
                <a:gd name="T41" fmla="*/ 25 h 330"/>
                <a:gd name="T42" fmla="*/ 34 w 268"/>
                <a:gd name="T43" fmla="*/ 23 h 330"/>
                <a:gd name="T44" fmla="*/ 36 w 268"/>
                <a:gd name="T45" fmla="*/ 22 h 330"/>
                <a:gd name="T46" fmla="*/ 39 w 268"/>
                <a:gd name="T47" fmla="*/ 22 h 330"/>
                <a:gd name="T48" fmla="*/ 216 w 268"/>
                <a:gd name="T49" fmla="*/ 53 h 330"/>
                <a:gd name="T50" fmla="*/ 246 w 268"/>
                <a:gd name="T51" fmla="*/ 98 h 330"/>
                <a:gd name="T52" fmla="*/ 210 w 268"/>
                <a:gd name="T53" fmla="*/ 304 h 330"/>
                <a:gd name="T54" fmla="*/ 210 w 268"/>
                <a:gd name="T55" fmla="*/ 304 h 330"/>
                <a:gd name="T56" fmla="*/ 210 w 268"/>
                <a:gd name="T57" fmla="*/ 306 h 330"/>
                <a:gd name="T58" fmla="*/ 207 w 268"/>
                <a:gd name="T59" fmla="*/ 309 h 330"/>
                <a:gd name="T60" fmla="*/ 205 w 268"/>
                <a:gd name="T61" fmla="*/ 310 h 330"/>
                <a:gd name="T62" fmla="*/ 202 w 268"/>
                <a:gd name="T63" fmla="*/ 310 h 330"/>
                <a:gd name="T64" fmla="*/ 182 w 268"/>
                <a:gd name="T65" fmla="*/ 306 h 330"/>
                <a:gd name="T66" fmla="*/ 182 w 268"/>
                <a:gd name="T67" fmla="*/ 306 h 330"/>
                <a:gd name="T68" fmla="*/ 182 w 268"/>
                <a:gd name="T69" fmla="*/ 311 h 330"/>
                <a:gd name="T70" fmla="*/ 182 w 268"/>
                <a:gd name="T71" fmla="*/ 311 h 330"/>
                <a:gd name="T72" fmla="*/ 182 w 268"/>
                <a:gd name="T73" fmla="*/ 327 h 330"/>
                <a:gd name="T74" fmla="*/ 198 w 268"/>
                <a:gd name="T75" fmla="*/ 330 h 330"/>
                <a:gd name="T76" fmla="*/ 198 w 268"/>
                <a:gd name="T77" fmla="*/ 330 h 330"/>
                <a:gd name="T78" fmla="*/ 205 w 268"/>
                <a:gd name="T79" fmla="*/ 330 h 330"/>
                <a:gd name="T80" fmla="*/ 210 w 268"/>
                <a:gd name="T81" fmla="*/ 330 h 330"/>
                <a:gd name="T82" fmla="*/ 215 w 268"/>
                <a:gd name="T83" fmla="*/ 327 h 330"/>
                <a:gd name="T84" fmla="*/ 220 w 268"/>
                <a:gd name="T85" fmla="*/ 325 h 330"/>
                <a:gd name="T86" fmla="*/ 224 w 268"/>
                <a:gd name="T87" fmla="*/ 322 h 330"/>
                <a:gd name="T88" fmla="*/ 227 w 268"/>
                <a:gd name="T89" fmla="*/ 317 h 330"/>
                <a:gd name="T90" fmla="*/ 230 w 268"/>
                <a:gd name="T91" fmla="*/ 312 h 330"/>
                <a:gd name="T92" fmla="*/ 231 w 268"/>
                <a:gd name="T93" fmla="*/ 307 h 330"/>
                <a:gd name="T94" fmla="*/ 268 w 268"/>
                <a:gd name="T95" fmla="*/ 97 h 330"/>
                <a:gd name="T96" fmla="*/ 268 w 268"/>
                <a:gd name="T97" fmla="*/ 97 h 330"/>
                <a:gd name="T98" fmla="*/ 268 w 268"/>
                <a:gd name="T99" fmla="*/ 93 h 330"/>
                <a:gd name="T100" fmla="*/ 265 w 268"/>
                <a:gd name="T101" fmla="*/ 91 h 330"/>
                <a:gd name="T102" fmla="*/ 265 w 268"/>
                <a:gd name="T103" fmla="*/ 91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8" h="330">
                  <a:moveTo>
                    <a:pt x="265" y="91"/>
                  </a:moveTo>
                  <a:lnTo>
                    <a:pt x="231" y="37"/>
                  </a:lnTo>
                  <a:lnTo>
                    <a:pt x="231" y="37"/>
                  </a:lnTo>
                  <a:lnTo>
                    <a:pt x="229" y="34"/>
                  </a:lnTo>
                  <a:lnTo>
                    <a:pt x="225" y="33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36" y="0"/>
                  </a:lnTo>
                  <a:lnTo>
                    <a:pt x="31" y="1"/>
                  </a:lnTo>
                  <a:lnTo>
                    <a:pt x="26" y="3"/>
                  </a:lnTo>
                  <a:lnTo>
                    <a:pt x="21" y="5"/>
                  </a:lnTo>
                  <a:lnTo>
                    <a:pt x="17" y="9"/>
                  </a:lnTo>
                  <a:lnTo>
                    <a:pt x="13" y="14"/>
                  </a:lnTo>
                  <a:lnTo>
                    <a:pt x="11" y="18"/>
                  </a:lnTo>
                  <a:lnTo>
                    <a:pt x="10" y="24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20" y="90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31" y="25"/>
                  </a:lnTo>
                  <a:lnTo>
                    <a:pt x="34" y="23"/>
                  </a:lnTo>
                  <a:lnTo>
                    <a:pt x="36" y="22"/>
                  </a:lnTo>
                  <a:lnTo>
                    <a:pt x="39" y="22"/>
                  </a:lnTo>
                  <a:lnTo>
                    <a:pt x="216" y="53"/>
                  </a:lnTo>
                  <a:lnTo>
                    <a:pt x="246" y="98"/>
                  </a:lnTo>
                  <a:lnTo>
                    <a:pt x="210" y="304"/>
                  </a:lnTo>
                  <a:lnTo>
                    <a:pt x="210" y="304"/>
                  </a:lnTo>
                  <a:lnTo>
                    <a:pt x="210" y="306"/>
                  </a:lnTo>
                  <a:lnTo>
                    <a:pt x="207" y="309"/>
                  </a:lnTo>
                  <a:lnTo>
                    <a:pt x="205" y="310"/>
                  </a:lnTo>
                  <a:lnTo>
                    <a:pt x="202" y="310"/>
                  </a:lnTo>
                  <a:lnTo>
                    <a:pt x="182" y="306"/>
                  </a:lnTo>
                  <a:lnTo>
                    <a:pt x="182" y="306"/>
                  </a:lnTo>
                  <a:lnTo>
                    <a:pt x="182" y="311"/>
                  </a:lnTo>
                  <a:lnTo>
                    <a:pt x="182" y="311"/>
                  </a:lnTo>
                  <a:lnTo>
                    <a:pt x="182" y="327"/>
                  </a:lnTo>
                  <a:lnTo>
                    <a:pt x="198" y="330"/>
                  </a:lnTo>
                  <a:lnTo>
                    <a:pt x="198" y="330"/>
                  </a:lnTo>
                  <a:lnTo>
                    <a:pt x="205" y="330"/>
                  </a:lnTo>
                  <a:lnTo>
                    <a:pt x="210" y="330"/>
                  </a:lnTo>
                  <a:lnTo>
                    <a:pt x="215" y="327"/>
                  </a:lnTo>
                  <a:lnTo>
                    <a:pt x="220" y="325"/>
                  </a:lnTo>
                  <a:lnTo>
                    <a:pt x="224" y="322"/>
                  </a:lnTo>
                  <a:lnTo>
                    <a:pt x="227" y="317"/>
                  </a:lnTo>
                  <a:lnTo>
                    <a:pt x="230" y="312"/>
                  </a:lnTo>
                  <a:lnTo>
                    <a:pt x="231" y="307"/>
                  </a:lnTo>
                  <a:lnTo>
                    <a:pt x="268" y="97"/>
                  </a:lnTo>
                  <a:lnTo>
                    <a:pt x="268" y="97"/>
                  </a:lnTo>
                  <a:lnTo>
                    <a:pt x="268" y="93"/>
                  </a:lnTo>
                  <a:lnTo>
                    <a:pt x="265" y="91"/>
                  </a:lnTo>
                  <a:lnTo>
                    <a:pt x="265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/>
            </a:p>
          </p:txBody>
        </p:sp>
        <p:sp>
          <p:nvSpPr>
            <p:cNvPr id="42" name="Freeform 84"/>
            <p:cNvSpPr>
              <a:spLocks/>
            </p:cNvSpPr>
            <p:nvPr/>
          </p:nvSpPr>
          <p:spPr bwMode="auto">
            <a:xfrm>
              <a:off x="868363" y="2493963"/>
              <a:ext cx="96838" cy="115888"/>
            </a:xfrm>
            <a:custGeom>
              <a:avLst/>
              <a:gdLst>
                <a:gd name="T0" fmla="*/ 58 w 61"/>
                <a:gd name="T1" fmla="*/ 58 h 73"/>
                <a:gd name="T2" fmla="*/ 24 w 61"/>
                <a:gd name="T3" fmla="*/ 4 h 73"/>
                <a:gd name="T4" fmla="*/ 24 w 61"/>
                <a:gd name="T5" fmla="*/ 4 h 73"/>
                <a:gd name="T6" fmla="*/ 23 w 61"/>
                <a:gd name="T7" fmla="*/ 2 h 73"/>
                <a:gd name="T8" fmla="*/ 19 w 61"/>
                <a:gd name="T9" fmla="*/ 0 h 73"/>
                <a:gd name="T10" fmla="*/ 17 w 61"/>
                <a:gd name="T11" fmla="*/ 0 h 73"/>
                <a:gd name="T12" fmla="*/ 14 w 61"/>
                <a:gd name="T13" fmla="*/ 0 h 73"/>
                <a:gd name="T14" fmla="*/ 14 w 61"/>
                <a:gd name="T15" fmla="*/ 0 h 73"/>
                <a:gd name="T16" fmla="*/ 10 w 61"/>
                <a:gd name="T17" fmla="*/ 1 h 73"/>
                <a:gd name="T18" fmla="*/ 8 w 61"/>
                <a:gd name="T19" fmla="*/ 2 h 73"/>
                <a:gd name="T20" fmla="*/ 7 w 61"/>
                <a:gd name="T21" fmla="*/ 5 h 73"/>
                <a:gd name="T22" fmla="*/ 5 w 61"/>
                <a:gd name="T23" fmla="*/ 9 h 73"/>
                <a:gd name="T24" fmla="*/ 0 w 61"/>
                <a:gd name="T25" fmla="*/ 36 h 73"/>
                <a:gd name="T26" fmla="*/ 0 w 61"/>
                <a:gd name="T27" fmla="*/ 36 h 73"/>
                <a:gd name="T28" fmla="*/ 0 w 61"/>
                <a:gd name="T29" fmla="*/ 43 h 73"/>
                <a:gd name="T30" fmla="*/ 0 w 61"/>
                <a:gd name="T31" fmla="*/ 48 h 73"/>
                <a:gd name="T32" fmla="*/ 3 w 61"/>
                <a:gd name="T33" fmla="*/ 53 h 73"/>
                <a:gd name="T34" fmla="*/ 5 w 61"/>
                <a:gd name="T35" fmla="*/ 58 h 73"/>
                <a:gd name="T36" fmla="*/ 9 w 61"/>
                <a:gd name="T37" fmla="*/ 62 h 73"/>
                <a:gd name="T38" fmla="*/ 13 w 61"/>
                <a:gd name="T39" fmla="*/ 65 h 73"/>
                <a:gd name="T40" fmla="*/ 18 w 61"/>
                <a:gd name="T41" fmla="*/ 68 h 73"/>
                <a:gd name="T42" fmla="*/ 23 w 61"/>
                <a:gd name="T43" fmla="*/ 69 h 73"/>
                <a:gd name="T44" fmla="*/ 48 w 61"/>
                <a:gd name="T45" fmla="*/ 73 h 73"/>
                <a:gd name="T46" fmla="*/ 48 w 61"/>
                <a:gd name="T47" fmla="*/ 73 h 73"/>
                <a:gd name="T48" fmla="*/ 51 w 61"/>
                <a:gd name="T49" fmla="*/ 73 h 73"/>
                <a:gd name="T50" fmla="*/ 54 w 61"/>
                <a:gd name="T51" fmla="*/ 73 h 73"/>
                <a:gd name="T52" fmla="*/ 57 w 61"/>
                <a:gd name="T53" fmla="*/ 70 h 73"/>
                <a:gd name="T54" fmla="*/ 58 w 61"/>
                <a:gd name="T55" fmla="*/ 69 h 73"/>
                <a:gd name="T56" fmla="*/ 58 w 61"/>
                <a:gd name="T57" fmla="*/ 69 h 73"/>
                <a:gd name="T58" fmla="*/ 59 w 61"/>
                <a:gd name="T59" fmla="*/ 65 h 73"/>
                <a:gd name="T60" fmla="*/ 61 w 61"/>
                <a:gd name="T61" fmla="*/ 63 h 73"/>
                <a:gd name="T62" fmla="*/ 59 w 61"/>
                <a:gd name="T63" fmla="*/ 60 h 73"/>
                <a:gd name="T64" fmla="*/ 58 w 61"/>
                <a:gd name="T65" fmla="*/ 58 h 73"/>
                <a:gd name="T66" fmla="*/ 58 w 61"/>
                <a:gd name="T67" fmla="*/ 5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73">
                  <a:moveTo>
                    <a:pt x="58" y="58"/>
                  </a:moveTo>
                  <a:lnTo>
                    <a:pt x="24" y="4"/>
                  </a:lnTo>
                  <a:lnTo>
                    <a:pt x="24" y="4"/>
                  </a:lnTo>
                  <a:lnTo>
                    <a:pt x="23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7" y="5"/>
                  </a:lnTo>
                  <a:lnTo>
                    <a:pt x="5" y="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48"/>
                  </a:lnTo>
                  <a:lnTo>
                    <a:pt x="3" y="53"/>
                  </a:lnTo>
                  <a:lnTo>
                    <a:pt x="5" y="58"/>
                  </a:lnTo>
                  <a:lnTo>
                    <a:pt x="9" y="62"/>
                  </a:lnTo>
                  <a:lnTo>
                    <a:pt x="13" y="65"/>
                  </a:lnTo>
                  <a:lnTo>
                    <a:pt x="18" y="68"/>
                  </a:lnTo>
                  <a:lnTo>
                    <a:pt x="23" y="69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51" y="73"/>
                  </a:lnTo>
                  <a:lnTo>
                    <a:pt x="54" y="73"/>
                  </a:lnTo>
                  <a:lnTo>
                    <a:pt x="57" y="70"/>
                  </a:lnTo>
                  <a:lnTo>
                    <a:pt x="58" y="69"/>
                  </a:lnTo>
                  <a:lnTo>
                    <a:pt x="58" y="69"/>
                  </a:lnTo>
                  <a:lnTo>
                    <a:pt x="59" y="65"/>
                  </a:lnTo>
                  <a:lnTo>
                    <a:pt x="61" y="63"/>
                  </a:lnTo>
                  <a:lnTo>
                    <a:pt x="59" y="60"/>
                  </a:lnTo>
                  <a:lnTo>
                    <a:pt x="58" y="58"/>
                  </a:lnTo>
                  <a:lnTo>
                    <a:pt x="58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/>
            </a:p>
          </p:txBody>
        </p:sp>
        <p:sp>
          <p:nvSpPr>
            <p:cNvPr id="43" name="Freeform 85"/>
            <p:cNvSpPr>
              <a:spLocks/>
            </p:cNvSpPr>
            <p:nvPr/>
          </p:nvSpPr>
          <p:spPr bwMode="auto">
            <a:xfrm>
              <a:off x="393701" y="2662238"/>
              <a:ext cx="79375" cy="30163"/>
            </a:xfrm>
            <a:custGeom>
              <a:avLst/>
              <a:gdLst>
                <a:gd name="T0" fmla="*/ 50 w 50"/>
                <a:gd name="T1" fmla="*/ 10 h 19"/>
                <a:gd name="T2" fmla="*/ 50 w 50"/>
                <a:gd name="T3" fmla="*/ 10 h 19"/>
                <a:gd name="T4" fmla="*/ 49 w 50"/>
                <a:gd name="T5" fmla="*/ 12 h 19"/>
                <a:gd name="T6" fmla="*/ 48 w 50"/>
                <a:gd name="T7" fmla="*/ 16 h 19"/>
                <a:gd name="T8" fmla="*/ 44 w 50"/>
                <a:gd name="T9" fmla="*/ 17 h 19"/>
                <a:gd name="T10" fmla="*/ 41 w 50"/>
                <a:gd name="T11" fmla="*/ 19 h 19"/>
                <a:gd name="T12" fmla="*/ 10 w 50"/>
                <a:gd name="T13" fmla="*/ 19 h 19"/>
                <a:gd name="T14" fmla="*/ 10 w 50"/>
                <a:gd name="T15" fmla="*/ 19 h 19"/>
                <a:gd name="T16" fmla="*/ 6 w 50"/>
                <a:gd name="T17" fmla="*/ 17 h 19"/>
                <a:gd name="T18" fmla="*/ 3 w 50"/>
                <a:gd name="T19" fmla="*/ 16 h 19"/>
                <a:gd name="T20" fmla="*/ 1 w 50"/>
                <a:gd name="T21" fmla="*/ 12 h 19"/>
                <a:gd name="T22" fmla="*/ 0 w 50"/>
                <a:gd name="T23" fmla="*/ 10 h 19"/>
                <a:gd name="T24" fmla="*/ 0 w 50"/>
                <a:gd name="T25" fmla="*/ 10 h 19"/>
                <a:gd name="T26" fmla="*/ 1 w 50"/>
                <a:gd name="T27" fmla="*/ 6 h 19"/>
                <a:gd name="T28" fmla="*/ 3 w 50"/>
                <a:gd name="T29" fmla="*/ 2 h 19"/>
                <a:gd name="T30" fmla="*/ 6 w 50"/>
                <a:gd name="T31" fmla="*/ 1 h 19"/>
                <a:gd name="T32" fmla="*/ 10 w 50"/>
                <a:gd name="T33" fmla="*/ 0 h 19"/>
                <a:gd name="T34" fmla="*/ 41 w 50"/>
                <a:gd name="T35" fmla="*/ 0 h 19"/>
                <a:gd name="T36" fmla="*/ 41 w 50"/>
                <a:gd name="T37" fmla="*/ 0 h 19"/>
                <a:gd name="T38" fmla="*/ 44 w 50"/>
                <a:gd name="T39" fmla="*/ 1 h 19"/>
                <a:gd name="T40" fmla="*/ 48 w 50"/>
                <a:gd name="T41" fmla="*/ 2 h 19"/>
                <a:gd name="T42" fmla="*/ 49 w 50"/>
                <a:gd name="T43" fmla="*/ 6 h 19"/>
                <a:gd name="T44" fmla="*/ 50 w 50"/>
                <a:gd name="T45" fmla="*/ 10 h 19"/>
                <a:gd name="T46" fmla="*/ 50 w 50"/>
                <a:gd name="T4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19">
                  <a:moveTo>
                    <a:pt x="50" y="10"/>
                  </a:moveTo>
                  <a:lnTo>
                    <a:pt x="50" y="10"/>
                  </a:lnTo>
                  <a:lnTo>
                    <a:pt x="49" y="12"/>
                  </a:lnTo>
                  <a:lnTo>
                    <a:pt x="48" y="16"/>
                  </a:lnTo>
                  <a:lnTo>
                    <a:pt x="44" y="17"/>
                  </a:lnTo>
                  <a:lnTo>
                    <a:pt x="41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6" y="17"/>
                  </a:lnTo>
                  <a:lnTo>
                    <a:pt x="3" y="16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2"/>
                  </a:lnTo>
                  <a:lnTo>
                    <a:pt x="6" y="1"/>
                  </a:lnTo>
                  <a:lnTo>
                    <a:pt x="1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4" y="1"/>
                  </a:lnTo>
                  <a:lnTo>
                    <a:pt x="48" y="2"/>
                  </a:lnTo>
                  <a:lnTo>
                    <a:pt x="49" y="6"/>
                  </a:lnTo>
                  <a:lnTo>
                    <a:pt x="50" y="10"/>
                  </a:lnTo>
                  <a:lnTo>
                    <a:pt x="5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/>
            </a:p>
          </p:txBody>
        </p:sp>
        <p:sp>
          <p:nvSpPr>
            <p:cNvPr id="44" name="Freeform 86"/>
            <p:cNvSpPr>
              <a:spLocks/>
            </p:cNvSpPr>
            <p:nvPr/>
          </p:nvSpPr>
          <p:spPr bwMode="auto">
            <a:xfrm>
              <a:off x="393701" y="2789238"/>
              <a:ext cx="79375" cy="28575"/>
            </a:xfrm>
            <a:custGeom>
              <a:avLst/>
              <a:gdLst>
                <a:gd name="T0" fmla="*/ 50 w 50"/>
                <a:gd name="T1" fmla="*/ 9 h 18"/>
                <a:gd name="T2" fmla="*/ 50 w 50"/>
                <a:gd name="T3" fmla="*/ 9 h 18"/>
                <a:gd name="T4" fmla="*/ 49 w 50"/>
                <a:gd name="T5" fmla="*/ 13 h 18"/>
                <a:gd name="T6" fmla="*/ 48 w 50"/>
                <a:gd name="T7" fmla="*/ 15 h 18"/>
                <a:gd name="T8" fmla="*/ 44 w 50"/>
                <a:gd name="T9" fmla="*/ 18 h 18"/>
                <a:gd name="T10" fmla="*/ 41 w 50"/>
                <a:gd name="T11" fmla="*/ 18 h 18"/>
                <a:gd name="T12" fmla="*/ 10 w 50"/>
                <a:gd name="T13" fmla="*/ 18 h 18"/>
                <a:gd name="T14" fmla="*/ 10 w 50"/>
                <a:gd name="T15" fmla="*/ 18 h 18"/>
                <a:gd name="T16" fmla="*/ 6 w 50"/>
                <a:gd name="T17" fmla="*/ 18 h 18"/>
                <a:gd name="T18" fmla="*/ 3 w 50"/>
                <a:gd name="T19" fmla="*/ 15 h 18"/>
                <a:gd name="T20" fmla="*/ 1 w 50"/>
                <a:gd name="T21" fmla="*/ 13 h 18"/>
                <a:gd name="T22" fmla="*/ 0 w 50"/>
                <a:gd name="T23" fmla="*/ 9 h 18"/>
                <a:gd name="T24" fmla="*/ 0 w 50"/>
                <a:gd name="T25" fmla="*/ 9 h 18"/>
                <a:gd name="T26" fmla="*/ 1 w 50"/>
                <a:gd name="T27" fmla="*/ 5 h 18"/>
                <a:gd name="T28" fmla="*/ 3 w 50"/>
                <a:gd name="T29" fmla="*/ 3 h 18"/>
                <a:gd name="T30" fmla="*/ 6 w 50"/>
                <a:gd name="T31" fmla="*/ 0 h 18"/>
                <a:gd name="T32" fmla="*/ 10 w 50"/>
                <a:gd name="T33" fmla="*/ 0 h 18"/>
                <a:gd name="T34" fmla="*/ 41 w 50"/>
                <a:gd name="T35" fmla="*/ 0 h 18"/>
                <a:gd name="T36" fmla="*/ 41 w 50"/>
                <a:gd name="T37" fmla="*/ 0 h 18"/>
                <a:gd name="T38" fmla="*/ 44 w 50"/>
                <a:gd name="T39" fmla="*/ 0 h 18"/>
                <a:gd name="T40" fmla="*/ 48 w 50"/>
                <a:gd name="T41" fmla="*/ 3 h 18"/>
                <a:gd name="T42" fmla="*/ 49 w 50"/>
                <a:gd name="T43" fmla="*/ 5 h 18"/>
                <a:gd name="T44" fmla="*/ 50 w 50"/>
                <a:gd name="T45" fmla="*/ 9 h 18"/>
                <a:gd name="T46" fmla="*/ 50 w 50"/>
                <a:gd name="T4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18">
                  <a:moveTo>
                    <a:pt x="50" y="9"/>
                  </a:moveTo>
                  <a:lnTo>
                    <a:pt x="50" y="9"/>
                  </a:lnTo>
                  <a:lnTo>
                    <a:pt x="49" y="13"/>
                  </a:lnTo>
                  <a:lnTo>
                    <a:pt x="48" y="15"/>
                  </a:lnTo>
                  <a:lnTo>
                    <a:pt x="44" y="18"/>
                  </a:lnTo>
                  <a:lnTo>
                    <a:pt x="41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6" y="18"/>
                  </a:lnTo>
                  <a:lnTo>
                    <a:pt x="3" y="15"/>
                  </a:lnTo>
                  <a:lnTo>
                    <a:pt x="1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5"/>
                  </a:lnTo>
                  <a:lnTo>
                    <a:pt x="3" y="3"/>
                  </a:lnTo>
                  <a:lnTo>
                    <a:pt x="6" y="0"/>
                  </a:lnTo>
                  <a:lnTo>
                    <a:pt x="1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48" y="3"/>
                  </a:lnTo>
                  <a:lnTo>
                    <a:pt x="49" y="5"/>
                  </a:lnTo>
                  <a:lnTo>
                    <a:pt x="50" y="9"/>
                  </a:lnTo>
                  <a:lnTo>
                    <a:pt x="5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/>
            </a:p>
          </p:txBody>
        </p:sp>
        <p:sp>
          <p:nvSpPr>
            <p:cNvPr id="45" name="Freeform 87"/>
            <p:cNvSpPr>
              <a:spLocks/>
            </p:cNvSpPr>
            <p:nvPr/>
          </p:nvSpPr>
          <p:spPr bwMode="auto">
            <a:xfrm>
              <a:off x="393701" y="2916238"/>
              <a:ext cx="79375" cy="28575"/>
            </a:xfrm>
            <a:custGeom>
              <a:avLst/>
              <a:gdLst>
                <a:gd name="T0" fmla="*/ 50 w 50"/>
                <a:gd name="T1" fmla="*/ 10 h 18"/>
                <a:gd name="T2" fmla="*/ 50 w 50"/>
                <a:gd name="T3" fmla="*/ 10 h 18"/>
                <a:gd name="T4" fmla="*/ 49 w 50"/>
                <a:gd name="T5" fmla="*/ 13 h 18"/>
                <a:gd name="T6" fmla="*/ 48 w 50"/>
                <a:gd name="T7" fmla="*/ 16 h 18"/>
                <a:gd name="T8" fmla="*/ 44 w 50"/>
                <a:gd name="T9" fmla="*/ 17 h 18"/>
                <a:gd name="T10" fmla="*/ 41 w 50"/>
                <a:gd name="T11" fmla="*/ 18 h 18"/>
                <a:gd name="T12" fmla="*/ 10 w 50"/>
                <a:gd name="T13" fmla="*/ 18 h 18"/>
                <a:gd name="T14" fmla="*/ 10 w 50"/>
                <a:gd name="T15" fmla="*/ 18 h 18"/>
                <a:gd name="T16" fmla="*/ 6 w 50"/>
                <a:gd name="T17" fmla="*/ 17 h 18"/>
                <a:gd name="T18" fmla="*/ 3 w 50"/>
                <a:gd name="T19" fmla="*/ 16 h 18"/>
                <a:gd name="T20" fmla="*/ 1 w 50"/>
                <a:gd name="T21" fmla="*/ 13 h 18"/>
                <a:gd name="T22" fmla="*/ 0 w 50"/>
                <a:gd name="T23" fmla="*/ 10 h 18"/>
                <a:gd name="T24" fmla="*/ 0 w 50"/>
                <a:gd name="T25" fmla="*/ 10 h 18"/>
                <a:gd name="T26" fmla="*/ 1 w 50"/>
                <a:gd name="T27" fmla="*/ 6 h 18"/>
                <a:gd name="T28" fmla="*/ 3 w 50"/>
                <a:gd name="T29" fmla="*/ 2 h 18"/>
                <a:gd name="T30" fmla="*/ 6 w 50"/>
                <a:gd name="T31" fmla="*/ 1 h 18"/>
                <a:gd name="T32" fmla="*/ 10 w 50"/>
                <a:gd name="T33" fmla="*/ 0 h 18"/>
                <a:gd name="T34" fmla="*/ 41 w 50"/>
                <a:gd name="T35" fmla="*/ 0 h 18"/>
                <a:gd name="T36" fmla="*/ 41 w 50"/>
                <a:gd name="T37" fmla="*/ 0 h 18"/>
                <a:gd name="T38" fmla="*/ 44 w 50"/>
                <a:gd name="T39" fmla="*/ 1 h 18"/>
                <a:gd name="T40" fmla="*/ 48 w 50"/>
                <a:gd name="T41" fmla="*/ 2 h 18"/>
                <a:gd name="T42" fmla="*/ 49 w 50"/>
                <a:gd name="T43" fmla="*/ 6 h 18"/>
                <a:gd name="T44" fmla="*/ 50 w 50"/>
                <a:gd name="T45" fmla="*/ 10 h 18"/>
                <a:gd name="T46" fmla="*/ 50 w 50"/>
                <a:gd name="T47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18">
                  <a:moveTo>
                    <a:pt x="50" y="10"/>
                  </a:moveTo>
                  <a:lnTo>
                    <a:pt x="50" y="10"/>
                  </a:lnTo>
                  <a:lnTo>
                    <a:pt x="49" y="13"/>
                  </a:lnTo>
                  <a:lnTo>
                    <a:pt x="48" y="16"/>
                  </a:lnTo>
                  <a:lnTo>
                    <a:pt x="44" y="17"/>
                  </a:lnTo>
                  <a:lnTo>
                    <a:pt x="41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6" y="17"/>
                  </a:lnTo>
                  <a:lnTo>
                    <a:pt x="3" y="16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2"/>
                  </a:lnTo>
                  <a:lnTo>
                    <a:pt x="6" y="1"/>
                  </a:lnTo>
                  <a:lnTo>
                    <a:pt x="1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4" y="1"/>
                  </a:lnTo>
                  <a:lnTo>
                    <a:pt x="48" y="2"/>
                  </a:lnTo>
                  <a:lnTo>
                    <a:pt x="49" y="6"/>
                  </a:lnTo>
                  <a:lnTo>
                    <a:pt x="50" y="10"/>
                  </a:lnTo>
                  <a:lnTo>
                    <a:pt x="5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/>
            </a:p>
          </p:txBody>
        </p:sp>
        <p:sp>
          <p:nvSpPr>
            <p:cNvPr id="46" name="Freeform 88"/>
            <p:cNvSpPr>
              <a:spLocks noEditPoints="1"/>
            </p:cNvSpPr>
            <p:nvPr/>
          </p:nvSpPr>
          <p:spPr bwMode="auto">
            <a:xfrm>
              <a:off x="412751" y="2563813"/>
              <a:ext cx="449263" cy="479425"/>
            </a:xfrm>
            <a:custGeom>
              <a:avLst/>
              <a:gdLst>
                <a:gd name="T0" fmla="*/ 36 w 283"/>
                <a:gd name="T1" fmla="*/ 0 h 302"/>
                <a:gd name="T2" fmla="*/ 15 w 283"/>
                <a:gd name="T3" fmla="*/ 6 h 302"/>
                <a:gd name="T4" fmla="*/ 3 w 283"/>
                <a:gd name="T5" fmla="*/ 21 h 302"/>
                <a:gd name="T6" fmla="*/ 0 w 283"/>
                <a:gd name="T7" fmla="*/ 59 h 302"/>
                <a:gd name="T8" fmla="*/ 23 w 283"/>
                <a:gd name="T9" fmla="*/ 54 h 302"/>
                <a:gd name="T10" fmla="*/ 42 w 283"/>
                <a:gd name="T11" fmla="*/ 47 h 302"/>
                <a:gd name="T12" fmla="*/ 51 w 283"/>
                <a:gd name="T13" fmla="*/ 48 h 302"/>
                <a:gd name="T14" fmla="*/ 62 w 283"/>
                <a:gd name="T15" fmla="*/ 58 h 302"/>
                <a:gd name="T16" fmla="*/ 66 w 283"/>
                <a:gd name="T17" fmla="*/ 72 h 302"/>
                <a:gd name="T18" fmla="*/ 64 w 283"/>
                <a:gd name="T19" fmla="*/ 81 h 302"/>
                <a:gd name="T20" fmla="*/ 56 w 283"/>
                <a:gd name="T21" fmla="*/ 92 h 302"/>
                <a:gd name="T22" fmla="*/ 42 w 283"/>
                <a:gd name="T23" fmla="*/ 97 h 302"/>
                <a:gd name="T24" fmla="*/ 28 w 283"/>
                <a:gd name="T25" fmla="*/ 93 h 302"/>
                <a:gd name="T26" fmla="*/ 0 w 283"/>
                <a:gd name="T27" fmla="*/ 84 h 302"/>
                <a:gd name="T28" fmla="*/ 19 w 283"/>
                <a:gd name="T29" fmla="*/ 138 h 302"/>
                <a:gd name="T30" fmla="*/ 34 w 283"/>
                <a:gd name="T31" fmla="*/ 127 h 302"/>
                <a:gd name="T32" fmla="*/ 47 w 283"/>
                <a:gd name="T33" fmla="*/ 127 h 302"/>
                <a:gd name="T34" fmla="*/ 59 w 283"/>
                <a:gd name="T35" fmla="*/ 133 h 302"/>
                <a:gd name="T36" fmla="*/ 66 w 283"/>
                <a:gd name="T37" fmla="*/ 146 h 302"/>
                <a:gd name="T38" fmla="*/ 66 w 283"/>
                <a:gd name="T39" fmla="*/ 156 h 302"/>
                <a:gd name="T40" fmla="*/ 59 w 283"/>
                <a:gd name="T41" fmla="*/ 169 h 302"/>
                <a:gd name="T42" fmla="*/ 47 w 283"/>
                <a:gd name="T43" fmla="*/ 176 h 302"/>
                <a:gd name="T44" fmla="*/ 34 w 283"/>
                <a:gd name="T45" fmla="*/ 175 h 302"/>
                <a:gd name="T46" fmla="*/ 19 w 283"/>
                <a:gd name="T47" fmla="*/ 164 h 302"/>
                <a:gd name="T48" fmla="*/ 19 w 283"/>
                <a:gd name="T49" fmla="*/ 219 h 302"/>
                <a:gd name="T50" fmla="*/ 28 w 283"/>
                <a:gd name="T51" fmla="*/ 209 h 302"/>
                <a:gd name="T52" fmla="*/ 42 w 283"/>
                <a:gd name="T53" fmla="*/ 206 h 302"/>
                <a:gd name="T54" fmla="*/ 56 w 283"/>
                <a:gd name="T55" fmla="*/ 210 h 302"/>
                <a:gd name="T56" fmla="*/ 64 w 283"/>
                <a:gd name="T57" fmla="*/ 222 h 302"/>
                <a:gd name="T58" fmla="*/ 66 w 283"/>
                <a:gd name="T59" fmla="*/ 232 h 302"/>
                <a:gd name="T60" fmla="*/ 62 w 283"/>
                <a:gd name="T61" fmla="*/ 245 h 302"/>
                <a:gd name="T62" fmla="*/ 51 w 283"/>
                <a:gd name="T63" fmla="*/ 254 h 302"/>
                <a:gd name="T64" fmla="*/ 42 w 283"/>
                <a:gd name="T65" fmla="*/ 255 h 302"/>
                <a:gd name="T66" fmla="*/ 23 w 283"/>
                <a:gd name="T67" fmla="*/ 249 h 302"/>
                <a:gd name="T68" fmla="*/ 0 w 283"/>
                <a:gd name="T69" fmla="*/ 268 h 302"/>
                <a:gd name="T70" fmla="*/ 3 w 283"/>
                <a:gd name="T71" fmla="*/ 281 h 302"/>
                <a:gd name="T72" fmla="*/ 15 w 283"/>
                <a:gd name="T73" fmla="*/ 296 h 302"/>
                <a:gd name="T74" fmla="*/ 36 w 283"/>
                <a:gd name="T75" fmla="*/ 302 h 302"/>
                <a:gd name="T76" fmla="*/ 256 w 283"/>
                <a:gd name="T77" fmla="*/ 302 h 302"/>
                <a:gd name="T78" fmla="*/ 273 w 283"/>
                <a:gd name="T79" fmla="*/ 292 h 302"/>
                <a:gd name="T80" fmla="*/ 282 w 283"/>
                <a:gd name="T81" fmla="*/ 274 h 302"/>
                <a:gd name="T82" fmla="*/ 283 w 283"/>
                <a:gd name="T83" fmla="*/ 35 h 302"/>
                <a:gd name="T84" fmla="*/ 277 w 283"/>
                <a:gd name="T85" fmla="*/ 15 h 302"/>
                <a:gd name="T86" fmla="*/ 262 w 283"/>
                <a:gd name="T87" fmla="*/ 2 h 302"/>
                <a:gd name="T88" fmla="*/ 248 w 283"/>
                <a:gd name="T89" fmla="*/ 0 h 302"/>
                <a:gd name="T90" fmla="*/ 246 w 283"/>
                <a:gd name="T91" fmla="*/ 98 h 302"/>
                <a:gd name="T92" fmla="*/ 237 w 283"/>
                <a:gd name="T93" fmla="*/ 104 h 302"/>
                <a:gd name="T94" fmla="*/ 97 w 283"/>
                <a:gd name="T95" fmla="*/ 103 h 302"/>
                <a:gd name="T96" fmla="*/ 91 w 283"/>
                <a:gd name="T97" fmla="*/ 94 h 302"/>
                <a:gd name="T98" fmla="*/ 91 w 283"/>
                <a:gd name="T99" fmla="*/ 53 h 302"/>
                <a:gd name="T100" fmla="*/ 101 w 283"/>
                <a:gd name="T101" fmla="*/ 47 h 302"/>
                <a:gd name="T102" fmla="*/ 241 w 283"/>
                <a:gd name="T103" fmla="*/ 47 h 302"/>
                <a:gd name="T104" fmla="*/ 247 w 283"/>
                <a:gd name="T105" fmla="*/ 57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3" h="302">
                  <a:moveTo>
                    <a:pt x="248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28" y="1"/>
                  </a:lnTo>
                  <a:lnTo>
                    <a:pt x="22" y="2"/>
                  </a:lnTo>
                  <a:lnTo>
                    <a:pt x="15" y="6"/>
                  </a:lnTo>
                  <a:lnTo>
                    <a:pt x="10" y="10"/>
                  </a:lnTo>
                  <a:lnTo>
                    <a:pt x="7" y="15"/>
                  </a:lnTo>
                  <a:lnTo>
                    <a:pt x="3" y="21"/>
                  </a:lnTo>
                  <a:lnTo>
                    <a:pt x="2" y="28"/>
                  </a:lnTo>
                  <a:lnTo>
                    <a:pt x="0" y="35"/>
                  </a:lnTo>
                  <a:lnTo>
                    <a:pt x="0" y="59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23" y="54"/>
                  </a:lnTo>
                  <a:lnTo>
                    <a:pt x="28" y="50"/>
                  </a:lnTo>
                  <a:lnTo>
                    <a:pt x="34" y="48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7" y="47"/>
                  </a:lnTo>
                  <a:lnTo>
                    <a:pt x="51" y="48"/>
                  </a:lnTo>
                  <a:lnTo>
                    <a:pt x="56" y="50"/>
                  </a:lnTo>
                  <a:lnTo>
                    <a:pt x="59" y="54"/>
                  </a:lnTo>
                  <a:lnTo>
                    <a:pt x="62" y="58"/>
                  </a:lnTo>
                  <a:lnTo>
                    <a:pt x="64" y="62"/>
                  </a:lnTo>
                  <a:lnTo>
                    <a:pt x="66" y="67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66" y="77"/>
                  </a:lnTo>
                  <a:lnTo>
                    <a:pt x="64" y="81"/>
                  </a:lnTo>
                  <a:lnTo>
                    <a:pt x="62" y="86"/>
                  </a:lnTo>
                  <a:lnTo>
                    <a:pt x="59" y="89"/>
                  </a:lnTo>
                  <a:lnTo>
                    <a:pt x="56" y="92"/>
                  </a:lnTo>
                  <a:lnTo>
                    <a:pt x="51" y="94"/>
                  </a:lnTo>
                  <a:lnTo>
                    <a:pt x="47" y="96"/>
                  </a:lnTo>
                  <a:lnTo>
                    <a:pt x="42" y="97"/>
                  </a:lnTo>
                  <a:lnTo>
                    <a:pt x="42" y="97"/>
                  </a:lnTo>
                  <a:lnTo>
                    <a:pt x="34" y="96"/>
                  </a:lnTo>
                  <a:lnTo>
                    <a:pt x="28" y="93"/>
                  </a:lnTo>
                  <a:lnTo>
                    <a:pt x="23" y="89"/>
                  </a:lnTo>
                  <a:lnTo>
                    <a:pt x="19" y="84"/>
                  </a:lnTo>
                  <a:lnTo>
                    <a:pt x="0" y="84"/>
                  </a:lnTo>
                  <a:lnTo>
                    <a:pt x="0" y="138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23" y="133"/>
                  </a:lnTo>
                  <a:lnTo>
                    <a:pt x="28" y="130"/>
                  </a:lnTo>
                  <a:lnTo>
                    <a:pt x="34" y="127"/>
                  </a:lnTo>
                  <a:lnTo>
                    <a:pt x="42" y="126"/>
                  </a:lnTo>
                  <a:lnTo>
                    <a:pt x="42" y="126"/>
                  </a:lnTo>
                  <a:lnTo>
                    <a:pt x="47" y="127"/>
                  </a:lnTo>
                  <a:lnTo>
                    <a:pt x="51" y="128"/>
                  </a:lnTo>
                  <a:lnTo>
                    <a:pt x="56" y="131"/>
                  </a:lnTo>
                  <a:lnTo>
                    <a:pt x="59" y="133"/>
                  </a:lnTo>
                  <a:lnTo>
                    <a:pt x="62" y="137"/>
                  </a:lnTo>
                  <a:lnTo>
                    <a:pt x="64" y="141"/>
                  </a:lnTo>
                  <a:lnTo>
                    <a:pt x="66" y="146"/>
                  </a:lnTo>
                  <a:lnTo>
                    <a:pt x="66" y="151"/>
                  </a:lnTo>
                  <a:lnTo>
                    <a:pt x="66" y="151"/>
                  </a:lnTo>
                  <a:lnTo>
                    <a:pt x="66" y="156"/>
                  </a:lnTo>
                  <a:lnTo>
                    <a:pt x="64" y="161"/>
                  </a:lnTo>
                  <a:lnTo>
                    <a:pt x="62" y="165"/>
                  </a:lnTo>
                  <a:lnTo>
                    <a:pt x="59" y="169"/>
                  </a:lnTo>
                  <a:lnTo>
                    <a:pt x="56" y="172"/>
                  </a:lnTo>
                  <a:lnTo>
                    <a:pt x="51" y="174"/>
                  </a:lnTo>
                  <a:lnTo>
                    <a:pt x="47" y="176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34" y="175"/>
                  </a:lnTo>
                  <a:lnTo>
                    <a:pt x="28" y="172"/>
                  </a:lnTo>
                  <a:lnTo>
                    <a:pt x="23" y="169"/>
                  </a:lnTo>
                  <a:lnTo>
                    <a:pt x="19" y="164"/>
                  </a:lnTo>
                  <a:lnTo>
                    <a:pt x="0" y="164"/>
                  </a:lnTo>
                  <a:lnTo>
                    <a:pt x="0" y="219"/>
                  </a:lnTo>
                  <a:lnTo>
                    <a:pt x="19" y="219"/>
                  </a:lnTo>
                  <a:lnTo>
                    <a:pt x="19" y="219"/>
                  </a:lnTo>
                  <a:lnTo>
                    <a:pt x="23" y="213"/>
                  </a:lnTo>
                  <a:lnTo>
                    <a:pt x="28" y="209"/>
                  </a:lnTo>
                  <a:lnTo>
                    <a:pt x="34" y="206"/>
                  </a:lnTo>
                  <a:lnTo>
                    <a:pt x="42" y="206"/>
                  </a:lnTo>
                  <a:lnTo>
                    <a:pt x="42" y="206"/>
                  </a:lnTo>
                  <a:lnTo>
                    <a:pt x="47" y="206"/>
                  </a:lnTo>
                  <a:lnTo>
                    <a:pt x="51" y="208"/>
                  </a:lnTo>
                  <a:lnTo>
                    <a:pt x="56" y="210"/>
                  </a:lnTo>
                  <a:lnTo>
                    <a:pt x="59" y="213"/>
                  </a:lnTo>
                  <a:lnTo>
                    <a:pt x="62" y="216"/>
                  </a:lnTo>
                  <a:lnTo>
                    <a:pt x="64" y="222"/>
                  </a:lnTo>
                  <a:lnTo>
                    <a:pt x="66" y="227"/>
                  </a:lnTo>
                  <a:lnTo>
                    <a:pt x="66" y="232"/>
                  </a:lnTo>
                  <a:lnTo>
                    <a:pt x="66" y="232"/>
                  </a:lnTo>
                  <a:lnTo>
                    <a:pt x="66" y="237"/>
                  </a:lnTo>
                  <a:lnTo>
                    <a:pt x="64" y="240"/>
                  </a:lnTo>
                  <a:lnTo>
                    <a:pt x="62" y="245"/>
                  </a:lnTo>
                  <a:lnTo>
                    <a:pt x="59" y="249"/>
                  </a:lnTo>
                  <a:lnTo>
                    <a:pt x="56" y="252"/>
                  </a:lnTo>
                  <a:lnTo>
                    <a:pt x="51" y="254"/>
                  </a:lnTo>
                  <a:lnTo>
                    <a:pt x="47" y="255"/>
                  </a:lnTo>
                  <a:lnTo>
                    <a:pt x="42" y="255"/>
                  </a:lnTo>
                  <a:lnTo>
                    <a:pt x="42" y="255"/>
                  </a:lnTo>
                  <a:lnTo>
                    <a:pt x="34" y="255"/>
                  </a:lnTo>
                  <a:lnTo>
                    <a:pt x="28" y="253"/>
                  </a:lnTo>
                  <a:lnTo>
                    <a:pt x="23" y="249"/>
                  </a:lnTo>
                  <a:lnTo>
                    <a:pt x="19" y="244"/>
                  </a:lnTo>
                  <a:lnTo>
                    <a:pt x="0" y="244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2" y="274"/>
                  </a:lnTo>
                  <a:lnTo>
                    <a:pt x="3" y="281"/>
                  </a:lnTo>
                  <a:lnTo>
                    <a:pt x="7" y="287"/>
                  </a:lnTo>
                  <a:lnTo>
                    <a:pt x="10" y="292"/>
                  </a:lnTo>
                  <a:lnTo>
                    <a:pt x="15" y="296"/>
                  </a:lnTo>
                  <a:lnTo>
                    <a:pt x="22" y="300"/>
                  </a:lnTo>
                  <a:lnTo>
                    <a:pt x="28" y="302"/>
                  </a:lnTo>
                  <a:lnTo>
                    <a:pt x="36" y="302"/>
                  </a:lnTo>
                  <a:lnTo>
                    <a:pt x="248" y="302"/>
                  </a:lnTo>
                  <a:lnTo>
                    <a:pt x="248" y="302"/>
                  </a:lnTo>
                  <a:lnTo>
                    <a:pt x="256" y="302"/>
                  </a:lnTo>
                  <a:lnTo>
                    <a:pt x="262" y="300"/>
                  </a:lnTo>
                  <a:lnTo>
                    <a:pt x="268" y="296"/>
                  </a:lnTo>
                  <a:lnTo>
                    <a:pt x="273" y="292"/>
                  </a:lnTo>
                  <a:lnTo>
                    <a:pt x="277" y="287"/>
                  </a:lnTo>
                  <a:lnTo>
                    <a:pt x="281" y="281"/>
                  </a:lnTo>
                  <a:lnTo>
                    <a:pt x="282" y="274"/>
                  </a:lnTo>
                  <a:lnTo>
                    <a:pt x="283" y="268"/>
                  </a:lnTo>
                  <a:lnTo>
                    <a:pt x="283" y="35"/>
                  </a:lnTo>
                  <a:lnTo>
                    <a:pt x="283" y="35"/>
                  </a:lnTo>
                  <a:lnTo>
                    <a:pt x="282" y="28"/>
                  </a:lnTo>
                  <a:lnTo>
                    <a:pt x="281" y="21"/>
                  </a:lnTo>
                  <a:lnTo>
                    <a:pt x="277" y="15"/>
                  </a:lnTo>
                  <a:lnTo>
                    <a:pt x="273" y="10"/>
                  </a:lnTo>
                  <a:lnTo>
                    <a:pt x="268" y="6"/>
                  </a:lnTo>
                  <a:lnTo>
                    <a:pt x="262" y="2"/>
                  </a:lnTo>
                  <a:lnTo>
                    <a:pt x="256" y="1"/>
                  </a:lnTo>
                  <a:lnTo>
                    <a:pt x="248" y="0"/>
                  </a:lnTo>
                  <a:lnTo>
                    <a:pt x="248" y="0"/>
                  </a:lnTo>
                  <a:close/>
                  <a:moveTo>
                    <a:pt x="247" y="94"/>
                  </a:moveTo>
                  <a:lnTo>
                    <a:pt x="247" y="94"/>
                  </a:lnTo>
                  <a:lnTo>
                    <a:pt x="246" y="98"/>
                  </a:lnTo>
                  <a:lnTo>
                    <a:pt x="243" y="101"/>
                  </a:lnTo>
                  <a:lnTo>
                    <a:pt x="241" y="103"/>
                  </a:lnTo>
                  <a:lnTo>
                    <a:pt x="237" y="104"/>
                  </a:lnTo>
                  <a:lnTo>
                    <a:pt x="101" y="104"/>
                  </a:lnTo>
                  <a:lnTo>
                    <a:pt x="101" y="104"/>
                  </a:lnTo>
                  <a:lnTo>
                    <a:pt x="97" y="103"/>
                  </a:lnTo>
                  <a:lnTo>
                    <a:pt x="93" y="101"/>
                  </a:lnTo>
                  <a:lnTo>
                    <a:pt x="91" y="98"/>
                  </a:lnTo>
                  <a:lnTo>
                    <a:pt x="91" y="94"/>
                  </a:lnTo>
                  <a:lnTo>
                    <a:pt x="91" y="57"/>
                  </a:lnTo>
                  <a:lnTo>
                    <a:pt x="91" y="57"/>
                  </a:lnTo>
                  <a:lnTo>
                    <a:pt x="91" y="53"/>
                  </a:lnTo>
                  <a:lnTo>
                    <a:pt x="93" y="49"/>
                  </a:lnTo>
                  <a:lnTo>
                    <a:pt x="97" y="47"/>
                  </a:lnTo>
                  <a:lnTo>
                    <a:pt x="101" y="47"/>
                  </a:lnTo>
                  <a:lnTo>
                    <a:pt x="237" y="47"/>
                  </a:lnTo>
                  <a:lnTo>
                    <a:pt x="237" y="47"/>
                  </a:lnTo>
                  <a:lnTo>
                    <a:pt x="241" y="47"/>
                  </a:lnTo>
                  <a:lnTo>
                    <a:pt x="243" y="49"/>
                  </a:lnTo>
                  <a:lnTo>
                    <a:pt x="246" y="53"/>
                  </a:lnTo>
                  <a:lnTo>
                    <a:pt x="247" y="57"/>
                  </a:lnTo>
                  <a:lnTo>
                    <a:pt x="247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/>
            </a:p>
          </p:txBody>
        </p:sp>
      </p:grpSp>
      <p:grpSp>
        <p:nvGrpSpPr>
          <p:cNvPr id="48" name="组合 5">
            <a:extLst>
              <a:ext uri="{FF2B5EF4-FFF2-40B4-BE49-F238E27FC236}">
                <a16:creationId xmlns:a16="http://schemas.microsoft.com/office/drawing/2014/main" id="{596DE6E6-1867-5F41-9A8E-5ADC0CF476F4}"/>
              </a:ext>
            </a:extLst>
          </p:cNvPr>
          <p:cNvGrpSpPr/>
          <p:nvPr/>
        </p:nvGrpSpPr>
        <p:grpSpPr>
          <a:xfrm>
            <a:off x="1307515" y="3473891"/>
            <a:ext cx="3275066" cy="3159835"/>
            <a:chOff x="1110889" y="3219822"/>
            <a:chExt cx="1528419" cy="936181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6FE2F09B-3DB1-9D4F-9BAA-DEDB77541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889" y="3219822"/>
              <a:ext cx="1496506" cy="936181"/>
            </a:xfrm>
            <a:custGeom>
              <a:avLst/>
              <a:gdLst>
                <a:gd name="T0" fmla="*/ 1172 w 2596"/>
                <a:gd name="T1" fmla="*/ 180 h 1624"/>
                <a:gd name="T2" fmla="*/ 1298 w 2596"/>
                <a:gd name="T3" fmla="*/ 0 h 1624"/>
                <a:gd name="T4" fmla="*/ 1424 w 2596"/>
                <a:gd name="T5" fmla="*/ 180 h 1624"/>
                <a:gd name="T6" fmla="*/ 2370 w 2596"/>
                <a:gd name="T7" fmla="*/ 180 h 1624"/>
                <a:gd name="T8" fmla="*/ 2414 w 2596"/>
                <a:gd name="T9" fmla="*/ 186 h 1624"/>
                <a:gd name="T10" fmla="*/ 2458 w 2596"/>
                <a:gd name="T11" fmla="*/ 198 h 1624"/>
                <a:gd name="T12" fmla="*/ 2496 w 2596"/>
                <a:gd name="T13" fmla="*/ 220 h 1624"/>
                <a:gd name="T14" fmla="*/ 2528 w 2596"/>
                <a:gd name="T15" fmla="*/ 246 h 1624"/>
                <a:gd name="T16" fmla="*/ 2556 w 2596"/>
                <a:gd name="T17" fmla="*/ 280 h 1624"/>
                <a:gd name="T18" fmla="*/ 2578 w 2596"/>
                <a:gd name="T19" fmla="*/ 318 h 1624"/>
                <a:gd name="T20" fmla="*/ 2590 w 2596"/>
                <a:gd name="T21" fmla="*/ 360 h 1624"/>
                <a:gd name="T22" fmla="*/ 2596 w 2596"/>
                <a:gd name="T23" fmla="*/ 406 h 1624"/>
                <a:gd name="T24" fmla="*/ 2596 w 2596"/>
                <a:gd name="T25" fmla="*/ 1398 h 1624"/>
                <a:gd name="T26" fmla="*/ 2590 w 2596"/>
                <a:gd name="T27" fmla="*/ 1444 h 1624"/>
                <a:gd name="T28" fmla="*/ 2578 w 2596"/>
                <a:gd name="T29" fmla="*/ 1486 h 1624"/>
                <a:gd name="T30" fmla="*/ 2556 w 2596"/>
                <a:gd name="T31" fmla="*/ 1524 h 1624"/>
                <a:gd name="T32" fmla="*/ 2528 w 2596"/>
                <a:gd name="T33" fmla="*/ 1558 h 1624"/>
                <a:gd name="T34" fmla="*/ 2496 w 2596"/>
                <a:gd name="T35" fmla="*/ 1586 h 1624"/>
                <a:gd name="T36" fmla="*/ 2458 w 2596"/>
                <a:gd name="T37" fmla="*/ 1606 h 1624"/>
                <a:gd name="T38" fmla="*/ 2414 w 2596"/>
                <a:gd name="T39" fmla="*/ 1620 h 1624"/>
                <a:gd name="T40" fmla="*/ 2370 w 2596"/>
                <a:gd name="T41" fmla="*/ 1624 h 1624"/>
                <a:gd name="T42" fmla="*/ 226 w 2596"/>
                <a:gd name="T43" fmla="*/ 1624 h 1624"/>
                <a:gd name="T44" fmla="*/ 182 w 2596"/>
                <a:gd name="T45" fmla="*/ 1620 h 1624"/>
                <a:gd name="T46" fmla="*/ 138 w 2596"/>
                <a:gd name="T47" fmla="*/ 1606 h 1624"/>
                <a:gd name="T48" fmla="*/ 100 w 2596"/>
                <a:gd name="T49" fmla="*/ 1586 h 1624"/>
                <a:gd name="T50" fmla="*/ 68 w 2596"/>
                <a:gd name="T51" fmla="*/ 1558 h 1624"/>
                <a:gd name="T52" fmla="*/ 40 w 2596"/>
                <a:gd name="T53" fmla="*/ 1524 h 1624"/>
                <a:gd name="T54" fmla="*/ 18 w 2596"/>
                <a:gd name="T55" fmla="*/ 1486 h 1624"/>
                <a:gd name="T56" fmla="*/ 6 w 2596"/>
                <a:gd name="T57" fmla="*/ 1444 h 1624"/>
                <a:gd name="T58" fmla="*/ 0 w 2596"/>
                <a:gd name="T59" fmla="*/ 1398 h 1624"/>
                <a:gd name="T60" fmla="*/ 0 w 2596"/>
                <a:gd name="T61" fmla="*/ 406 h 1624"/>
                <a:gd name="T62" fmla="*/ 6 w 2596"/>
                <a:gd name="T63" fmla="*/ 360 h 1624"/>
                <a:gd name="T64" fmla="*/ 18 w 2596"/>
                <a:gd name="T65" fmla="*/ 318 h 1624"/>
                <a:gd name="T66" fmla="*/ 40 w 2596"/>
                <a:gd name="T67" fmla="*/ 280 h 1624"/>
                <a:gd name="T68" fmla="*/ 68 w 2596"/>
                <a:gd name="T69" fmla="*/ 246 h 1624"/>
                <a:gd name="T70" fmla="*/ 100 w 2596"/>
                <a:gd name="T71" fmla="*/ 220 h 1624"/>
                <a:gd name="T72" fmla="*/ 138 w 2596"/>
                <a:gd name="T73" fmla="*/ 198 h 1624"/>
                <a:gd name="T74" fmla="*/ 182 w 2596"/>
                <a:gd name="T75" fmla="*/ 186 h 1624"/>
                <a:gd name="T76" fmla="*/ 226 w 2596"/>
                <a:gd name="T77" fmla="*/ 180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96" h="1624">
                  <a:moveTo>
                    <a:pt x="226" y="180"/>
                  </a:moveTo>
                  <a:lnTo>
                    <a:pt x="1172" y="180"/>
                  </a:lnTo>
                  <a:lnTo>
                    <a:pt x="1226" y="102"/>
                  </a:lnTo>
                  <a:lnTo>
                    <a:pt x="1298" y="0"/>
                  </a:lnTo>
                  <a:lnTo>
                    <a:pt x="1370" y="102"/>
                  </a:lnTo>
                  <a:lnTo>
                    <a:pt x="1424" y="180"/>
                  </a:lnTo>
                  <a:lnTo>
                    <a:pt x="2370" y="180"/>
                  </a:lnTo>
                  <a:lnTo>
                    <a:pt x="2370" y="180"/>
                  </a:lnTo>
                  <a:lnTo>
                    <a:pt x="2392" y="182"/>
                  </a:lnTo>
                  <a:lnTo>
                    <a:pt x="2414" y="186"/>
                  </a:lnTo>
                  <a:lnTo>
                    <a:pt x="2436" y="190"/>
                  </a:lnTo>
                  <a:lnTo>
                    <a:pt x="2458" y="198"/>
                  </a:lnTo>
                  <a:lnTo>
                    <a:pt x="2476" y="208"/>
                  </a:lnTo>
                  <a:lnTo>
                    <a:pt x="2496" y="220"/>
                  </a:lnTo>
                  <a:lnTo>
                    <a:pt x="2512" y="232"/>
                  </a:lnTo>
                  <a:lnTo>
                    <a:pt x="2528" y="246"/>
                  </a:lnTo>
                  <a:lnTo>
                    <a:pt x="2544" y="264"/>
                  </a:lnTo>
                  <a:lnTo>
                    <a:pt x="2556" y="280"/>
                  </a:lnTo>
                  <a:lnTo>
                    <a:pt x="2568" y="300"/>
                  </a:lnTo>
                  <a:lnTo>
                    <a:pt x="2578" y="318"/>
                  </a:lnTo>
                  <a:lnTo>
                    <a:pt x="2586" y="340"/>
                  </a:lnTo>
                  <a:lnTo>
                    <a:pt x="2590" y="360"/>
                  </a:lnTo>
                  <a:lnTo>
                    <a:pt x="2594" y="384"/>
                  </a:lnTo>
                  <a:lnTo>
                    <a:pt x="2596" y="406"/>
                  </a:lnTo>
                  <a:lnTo>
                    <a:pt x="2596" y="1398"/>
                  </a:lnTo>
                  <a:lnTo>
                    <a:pt x="2596" y="1398"/>
                  </a:lnTo>
                  <a:lnTo>
                    <a:pt x="2594" y="1422"/>
                  </a:lnTo>
                  <a:lnTo>
                    <a:pt x="2590" y="1444"/>
                  </a:lnTo>
                  <a:lnTo>
                    <a:pt x="2586" y="1466"/>
                  </a:lnTo>
                  <a:lnTo>
                    <a:pt x="2578" y="1486"/>
                  </a:lnTo>
                  <a:lnTo>
                    <a:pt x="2568" y="1506"/>
                  </a:lnTo>
                  <a:lnTo>
                    <a:pt x="2556" y="1524"/>
                  </a:lnTo>
                  <a:lnTo>
                    <a:pt x="2544" y="1542"/>
                  </a:lnTo>
                  <a:lnTo>
                    <a:pt x="2528" y="1558"/>
                  </a:lnTo>
                  <a:lnTo>
                    <a:pt x="2512" y="1572"/>
                  </a:lnTo>
                  <a:lnTo>
                    <a:pt x="2496" y="1586"/>
                  </a:lnTo>
                  <a:lnTo>
                    <a:pt x="2476" y="1598"/>
                  </a:lnTo>
                  <a:lnTo>
                    <a:pt x="2458" y="1606"/>
                  </a:lnTo>
                  <a:lnTo>
                    <a:pt x="2436" y="1614"/>
                  </a:lnTo>
                  <a:lnTo>
                    <a:pt x="2414" y="1620"/>
                  </a:lnTo>
                  <a:lnTo>
                    <a:pt x="2392" y="1624"/>
                  </a:lnTo>
                  <a:lnTo>
                    <a:pt x="2370" y="1624"/>
                  </a:lnTo>
                  <a:lnTo>
                    <a:pt x="226" y="1624"/>
                  </a:lnTo>
                  <a:lnTo>
                    <a:pt x="226" y="1624"/>
                  </a:lnTo>
                  <a:lnTo>
                    <a:pt x="204" y="1624"/>
                  </a:lnTo>
                  <a:lnTo>
                    <a:pt x="182" y="1620"/>
                  </a:lnTo>
                  <a:lnTo>
                    <a:pt x="160" y="1614"/>
                  </a:lnTo>
                  <a:lnTo>
                    <a:pt x="138" y="1606"/>
                  </a:lnTo>
                  <a:lnTo>
                    <a:pt x="120" y="1598"/>
                  </a:lnTo>
                  <a:lnTo>
                    <a:pt x="100" y="1586"/>
                  </a:lnTo>
                  <a:lnTo>
                    <a:pt x="84" y="1572"/>
                  </a:lnTo>
                  <a:lnTo>
                    <a:pt x="68" y="1558"/>
                  </a:lnTo>
                  <a:lnTo>
                    <a:pt x="52" y="1542"/>
                  </a:lnTo>
                  <a:lnTo>
                    <a:pt x="40" y="1524"/>
                  </a:lnTo>
                  <a:lnTo>
                    <a:pt x="28" y="1506"/>
                  </a:lnTo>
                  <a:lnTo>
                    <a:pt x="18" y="1486"/>
                  </a:lnTo>
                  <a:lnTo>
                    <a:pt x="12" y="1466"/>
                  </a:lnTo>
                  <a:lnTo>
                    <a:pt x="6" y="1444"/>
                  </a:lnTo>
                  <a:lnTo>
                    <a:pt x="2" y="1422"/>
                  </a:lnTo>
                  <a:lnTo>
                    <a:pt x="0" y="1398"/>
                  </a:lnTo>
                  <a:lnTo>
                    <a:pt x="0" y="406"/>
                  </a:lnTo>
                  <a:lnTo>
                    <a:pt x="0" y="406"/>
                  </a:lnTo>
                  <a:lnTo>
                    <a:pt x="2" y="384"/>
                  </a:lnTo>
                  <a:lnTo>
                    <a:pt x="6" y="360"/>
                  </a:lnTo>
                  <a:lnTo>
                    <a:pt x="12" y="340"/>
                  </a:lnTo>
                  <a:lnTo>
                    <a:pt x="18" y="318"/>
                  </a:lnTo>
                  <a:lnTo>
                    <a:pt x="28" y="300"/>
                  </a:lnTo>
                  <a:lnTo>
                    <a:pt x="40" y="280"/>
                  </a:lnTo>
                  <a:lnTo>
                    <a:pt x="52" y="264"/>
                  </a:lnTo>
                  <a:lnTo>
                    <a:pt x="68" y="246"/>
                  </a:lnTo>
                  <a:lnTo>
                    <a:pt x="84" y="232"/>
                  </a:lnTo>
                  <a:lnTo>
                    <a:pt x="100" y="220"/>
                  </a:lnTo>
                  <a:lnTo>
                    <a:pt x="120" y="208"/>
                  </a:lnTo>
                  <a:lnTo>
                    <a:pt x="138" y="198"/>
                  </a:lnTo>
                  <a:lnTo>
                    <a:pt x="160" y="190"/>
                  </a:lnTo>
                  <a:lnTo>
                    <a:pt x="182" y="186"/>
                  </a:lnTo>
                  <a:lnTo>
                    <a:pt x="204" y="182"/>
                  </a:lnTo>
                  <a:lnTo>
                    <a:pt x="226" y="180"/>
                  </a:lnTo>
                  <a:lnTo>
                    <a:pt x="226" y="180"/>
                  </a:lnTo>
                  <a:close/>
                </a:path>
              </a:pathLst>
            </a:cu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199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50" name="组合 7">
              <a:extLst>
                <a:ext uri="{FF2B5EF4-FFF2-40B4-BE49-F238E27FC236}">
                  <a16:creationId xmlns:a16="http://schemas.microsoft.com/office/drawing/2014/main" id="{F4AD0FD3-1EA5-994D-B01E-9FD0AB49B2C9}"/>
                </a:ext>
              </a:extLst>
            </p:cNvPr>
            <p:cNvGrpSpPr/>
            <p:nvPr/>
          </p:nvGrpSpPr>
          <p:grpSpPr>
            <a:xfrm>
              <a:off x="1115616" y="3396950"/>
              <a:ext cx="1523692" cy="614634"/>
              <a:chOff x="3638480" y="1770394"/>
              <a:chExt cx="1523692" cy="614634"/>
            </a:xfrm>
          </p:grpSpPr>
          <p:sp>
            <p:nvSpPr>
              <p:cNvPr id="51" name="Text Placeholder 2">
                <a:extLst>
                  <a:ext uri="{FF2B5EF4-FFF2-40B4-BE49-F238E27FC236}">
                    <a16:creationId xmlns:a16="http://schemas.microsoft.com/office/drawing/2014/main" id="{1CA6D686-D23E-CF4C-94E4-D7E53CA7224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638480" y="1770394"/>
                <a:ext cx="1523692" cy="2684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9pPr>
              </a:lstStyle>
              <a:p>
                <a:pPr algn="ctr">
                  <a:buClr>
                    <a:schemeClr val="accent1"/>
                  </a:buClr>
                  <a:buSzPct val="80000"/>
                  <a:buFont typeface="Corbel" pitchFamily="34" charset="0"/>
                  <a:buNone/>
                </a:pPr>
                <a:endParaRPr lang="en-A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2" name="Text Placeholder 2">
                <a:extLst>
                  <a:ext uri="{FF2B5EF4-FFF2-40B4-BE49-F238E27FC236}">
                    <a16:creationId xmlns:a16="http://schemas.microsoft.com/office/drawing/2014/main" id="{8375DD1D-36B3-8644-BA9C-26BF8FD6DC1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697191" y="1963110"/>
                <a:ext cx="1371005" cy="4219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" charset="0"/>
                    <a:ea typeface="MS PGothic" pitchFamily="34" charset="-128"/>
                  </a:defRPr>
                </a:lvl9pPr>
              </a:lstStyle>
              <a:p>
                <a:pPr algn="ctr">
                  <a:buNone/>
                </a:pPr>
                <a:endPara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sp>
        <p:nvSpPr>
          <p:cNvPr id="55" name="标题 28">
            <a:extLst>
              <a:ext uri="{FF2B5EF4-FFF2-40B4-BE49-F238E27FC236}">
                <a16:creationId xmlns:a16="http://schemas.microsoft.com/office/drawing/2014/main" id="{CCF9F2C9-B9DE-694F-805C-3D4ADD77A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538" y="213051"/>
            <a:ext cx="2132279" cy="632402"/>
          </a:xfrm>
        </p:spPr>
        <p:txBody>
          <a:bodyPr>
            <a:normAutofit/>
          </a:bodyPr>
          <a:lstStyle/>
          <a:p>
            <a:r>
              <a:rPr lang="en-US" altLang="zh-CN" sz="3500" dirty="0" err="1">
                <a:latin typeface="#9Slide04 SFU Toledo Medium" pitchFamily="2" charset="77"/>
              </a:rPr>
              <a:t>Bài</a:t>
            </a:r>
            <a:r>
              <a:rPr lang="en-US" altLang="zh-CN" sz="3500" dirty="0">
                <a:latin typeface="#9Slide04 SFU Toledo Medium" pitchFamily="2" charset="77"/>
              </a:rPr>
              <a:t> </a:t>
            </a:r>
            <a:r>
              <a:rPr lang="en-US" altLang="zh-CN" sz="3500" dirty="0" err="1">
                <a:latin typeface="#9Slide04 SFU Toledo Medium" pitchFamily="2" charset="77"/>
              </a:rPr>
              <a:t>tập</a:t>
            </a:r>
            <a:r>
              <a:rPr lang="en-US" altLang="zh-CN" sz="3500" dirty="0">
                <a:latin typeface="#9Slide04 SFU Toledo Medium" pitchFamily="2" charset="77"/>
              </a:rPr>
              <a:t> 4:</a:t>
            </a:r>
            <a:endParaRPr lang="zh-CN" altLang="en-US" sz="3500" dirty="0">
              <a:latin typeface="#9Slide04 SFU Toledo Medium" pitchFamily="2" charset="7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98FFA95-C7AA-0047-9502-448011A8597C}"/>
              </a:ext>
            </a:extLst>
          </p:cNvPr>
          <p:cNvSpPr txBox="1"/>
          <p:nvPr/>
        </p:nvSpPr>
        <p:spPr>
          <a:xfrm>
            <a:off x="1465923" y="3988753"/>
            <a:ext cx="291528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Thành ngữ:</a:t>
            </a:r>
            <a:r>
              <a:rPr lang="en-VN" sz="3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mừng như mở cờ trong bụng</a:t>
            </a:r>
            <a:endParaRPr lang="en-VN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DD48AF9-1CDA-C84D-BDEB-1872E5D1C1AC}"/>
              </a:ext>
            </a:extLst>
          </p:cNvPr>
          <p:cNvSpPr txBox="1"/>
          <p:nvPr/>
        </p:nvSpPr>
        <p:spPr>
          <a:xfrm>
            <a:off x="5093445" y="3988753"/>
            <a:ext cx="2915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dụng: thể hiện trạng thái mừng rỡ, phấn khởi, hân hoan</a:t>
            </a:r>
          </a:p>
        </p:txBody>
      </p:sp>
    </p:spTree>
    <p:extLst>
      <p:ext uri="{BB962C8B-B14F-4D97-AF65-F5344CB8AC3E}">
        <p14:creationId xmlns:p14="http://schemas.microsoft.com/office/powerpoint/2010/main" val="123516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6" grpId="0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7"/>
          <p:cNvSpPr txBox="1"/>
          <p:nvPr/>
        </p:nvSpPr>
        <p:spPr>
          <a:xfrm>
            <a:off x="1453746" y="1631440"/>
            <a:ext cx="9283148" cy="110799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tx2"/>
                </a:solidFill>
                <a:latin typeface="#9Slide04 Chonburi" pitchFamily="2" charset="-34"/>
                <a:cs typeface="#9Slide04 Chonburi" pitchFamily="2" charset="-34"/>
              </a:rPr>
              <a:t>VẬN DỤNG</a:t>
            </a:r>
            <a:endParaRPr lang="zh-CN" altLang="en-US" sz="6600" b="1" dirty="0">
              <a:solidFill>
                <a:schemeClr val="tx2"/>
              </a:solidFill>
              <a:latin typeface="#9Slide04 Chonburi" pitchFamily="2" charset="-34"/>
              <a:cs typeface="#9Slide04 Chonburi" pitchFamily="2" charset="-34"/>
            </a:endParaRPr>
          </a:p>
        </p:txBody>
      </p:sp>
      <p:sp>
        <p:nvSpPr>
          <p:cNvPr id="5" name="文本框 11"/>
          <p:cNvSpPr txBox="1"/>
          <p:nvPr/>
        </p:nvSpPr>
        <p:spPr bwMode="auto">
          <a:xfrm>
            <a:off x="5328576" y="4118564"/>
            <a:ext cx="15334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6000">
                <a:solidFill>
                  <a:schemeClr val="bg2"/>
                </a:solidFill>
                <a:latin typeface="华文琥珀" panose="02010800040101010101" pitchFamily="2" charset="-122"/>
                <a:ea typeface="华文琥珀" panose="0201080004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8000" dirty="0">
                <a:solidFill>
                  <a:schemeClr val="tx2"/>
                </a:solidFill>
              </a:rPr>
              <a:t>03</a:t>
            </a:r>
            <a:endParaRPr lang="zh-CN" altLang="en-US" sz="8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4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标题 28">
            <a:extLst>
              <a:ext uri="{FF2B5EF4-FFF2-40B4-BE49-F238E27FC236}">
                <a16:creationId xmlns:a16="http://schemas.microsoft.com/office/drawing/2014/main" id="{CCF9F2C9-B9DE-694F-805C-3D4ADD77A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538" y="213051"/>
            <a:ext cx="2132279" cy="632402"/>
          </a:xfrm>
        </p:spPr>
        <p:txBody>
          <a:bodyPr>
            <a:normAutofit/>
          </a:bodyPr>
          <a:lstStyle/>
          <a:p>
            <a:r>
              <a:rPr lang="en-US" altLang="zh-CN" sz="3500" dirty="0" err="1">
                <a:latin typeface="#9Slide04 SFU Toledo Medium" pitchFamily="2" charset="77"/>
              </a:rPr>
              <a:t>Bài</a:t>
            </a:r>
            <a:r>
              <a:rPr lang="en-US" altLang="zh-CN" sz="3500" dirty="0">
                <a:latin typeface="#9Slide04 SFU Toledo Medium" pitchFamily="2" charset="77"/>
              </a:rPr>
              <a:t> </a:t>
            </a:r>
            <a:r>
              <a:rPr lang="en-US" altLang="zh-CN" sz="3500" dirty="0" err="1">
                <a:latin typeface="#9Slide04 SFU Toledo Medium" pitchFamily="2" charset="77"/>
              </a:rPr>
              <a:t>tập</a:t>
            </a:r>
            <a:r>
              <a:rPr lang="en-US" altLang="zh-CN" sz="3500" dirty="0">
                <a:latin typeface="#9Slide04 SFU Toledo Medium" pitchFamily="2" charset="77"/>
              </a:rPr>
              <a:t> 4:</a:t>
            </a:r>
            <a:endParaRPr lang="zh-CN" altLang="en-US" sz="3500" dirty="0">
              <a:latin typeface="#9Slide04 SFU Toledo Medium" pitchFamily="2" charset="77"/>
            </a:endParaRPr>
          </a:p>
        </p:txBody>
      </p:sp>
      <p:pic>
        <p:nvPicPr>
          <p:cNvPr id="11266" name="Picture 2" descr="21">
            <a:extLst>
              <a:ext uri="{FF2B5EF4-FFF2-40B4-BE49-F238E27FC236}">
                <a16:creationId xmlns:a16="http://schemas.microsoft.com/office/drawing/2014/main" id="{D063EAFB-B140-AF42-9C45-6550C6CF4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3" y="0"/>
            <a:ext cx="11993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24709ACB-9425-5E47-843C-2F0F52BD3172}"/>
              </a:ext>
            </a:extLst>
          </p:cNvPr>
          <p:cNvSpPr txBox="1"/>
          <p:nvPr/>
        </p:nvSpPr>
        <p:spPr>
          <a:xfrm>
            <a:off x="4586572" y="845453"/>
            <a:ext cx="357136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một đoạn văn (khoảng 150 – 200 chữ) trình bày cảm nghĩ về 1 truyện cổ tích mà em yêu thích. </a:t>
            </a:r>
            <a:r>
              <a:rPr lang="en-US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VN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 đó có sử dụng ba trạng ngữ.</a:t>
            </a:r>
          </a:p>
        </p:txBody>
      </p:sp>
    </p:spTree>
    <p:extLst>
      <p:ext uri="{BB962C8B-B14F-4D97-AF65-F5344CB8AC3E}">
        <p14:creationId xmlns:p14="http://schemas.microsoft.com/office/powerpoint/2010/main" val="279370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92"/>
          <p:cNvSpPr txBox="1">
            <a:spLocks noChangeArrowheads="1"/>
          </p:cNvSpPr>
          <p:nvPr/>
        </p:nvSpPr>
        <p:spPr bwMode="auto">
          <a:xfrm>
            <a:off x="2530876" y="312331"/>
            <a:ext cx="7585397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10000" b="1" i="1" dirty="0" err="1">
                <a:solidFill>
                  <a:schemeClr val="bg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Chúc</a:t>
            </a:r>
            <a:r>
              <a:rPr lang="en-US" altLang="zh-CN" sz="10000" b="1" i="1" dirty="0">
                <a:solidFill>
                  <a:schemeClr val="bg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0000" b="1" i="1" dirty="0" err="1">
                <a:solidFill>
                  <a:schemeClr val="bg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10000" b="1" i="1" dirty="0">
                <a:solidFill>
                  <a:schemeClr val="bg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con </a:t>
            </a:r>
            <a:r>
              <a:rPr lang="en-US" altLang="zh-CN" sz="10000" b="1" i="1" dirty="0" err="1">
                <a:solidFill>
                  <a:schemeClr val="bg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10000" b="1" i="1" dirty="0">
                <a:solidFill>
                  <a:schemeClr val="bg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0000" b="1" i="1" dirty="0" err="1">
                <a:solidFill>
                  <a:schemeClr val="bg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tốt</a:t>
            </a:r>
            <a:r>
              <a:rPr lang="en-US" altLang="zh-CN" sz="10000" b="1" i="1" dirty="0">
                <a:solidFill>
                  <a:schemeClr val="bg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0000" b="1" i="1" dirty="0" err="1">
                <a:solidFill>
                  <a:schemeClr val="bg2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nhé</a:t>
            </a:r>
            <a:endParaRPr lang="zh-CN" altLang="en-US" sz="10000" b="1" i="1" dirty="0">
              <a:solidFill>
                <a:schemeClr val="tx2"/>
              </a:solidFill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1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4">
            <a:extLst>
              <a:ext uri="{FF2B5EF4-FFF2-40B4-BE49-F238E27FC236}">
                <a16:creationId xmlns:a16="http://schemas.microsoft.com/office/drawing/2014/main" id="{665B466F-052B-1341-AEDE-17C8F0F4F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0"/>
            <a:ext cx="6897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4CB5CD-EC51-724B-9A09-2C48DFD001B9}"/>
              </a:ext>
            </a:extLst>
          </p:cNvPr>
          <p:cNvSpPr txBox="1"/>
          <p:nvPr/>
        </p:nvSpPr>
        <p:spPr>
          <a:xfrm>
            <a:off x="3441458" y="3429000"/>
            <a:ext cx="5307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sảy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588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56">
            <a:extLst>
              <a:ext uri="{FF2B5EF4-FFF2-40B4-BE49-F238E27FC236}">
                <a16:creationId xmlns:a16="http://schemas.microsoft.com/office/drawing/2014/main" id="{E34F99EB-83C8-7D4F-B9AA-BC0B95C48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Nối cột A với cột B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4276B2A1-19D9-4249-9561-5176D6F674E5}"/>
              </a:ext>
            </a:extLst>
          </p:cNvPr>
          <p:cNvSpPr/>
          <p:nvPr/>
        </p:nvSpPr>
        <p:spPr>
          <a:xfrm>
            <a:off x="1137458" y="1371600"/>
            <a:ext cx="3692959" cy="93427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cành cây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093B304E-47E9-9846-BBFA-85D51307513D}"/>
              </a:ext>
            </a:extLst>
          </p:cNvPr>
          <p:cNvSpPr/>
          <p:nvPr/>
        </p:nvSpPr>
        <p:spPr>
          <a:xfrm>
            <a:off x="1137457" y="2637183"/>
            <a:ext cx="3692959" cy="93427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Hôm qua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7D43380B-99B6-D04A-A5CD-794F80BB8377}"/>
              </a:ext>
            </a:extLst>
          </p:cNvPr>
          <p:cNvSpPr/>
          <p:nvPr/>
        </p:nvSpPr>
        <p:spPr>
          <a:xfrm>
            <a:off x="1137457" y="3902766"/>
            <a:ext cx="3692959" cy="93427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lũ lụt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B2C9BE67-3691-3D4A-8BCB-F362D82845F4}"/>
              </a:ext>
            </a:extLst>
          </p:cNvPr>
          <p:cNvSpPr/>
          <p:nvPr/>
        </p:nvSpPr>
        <p:spPr>
          <a:xfrm>
            <a:off x="1137456" y="5168349"/>
            <a:ext cx="3692959" cy="93427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phòng chống covid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BA437B15-7A97-AD46-8795-F97705B73FE4}"/>
              </a:ext>
            </a:extLst>
          </p:cNvPr>
          <p:cNvSpPr/>
          <p:nvPr/>
        </p:nvSpPr>
        <p:spPr>
          <a:xfrm>
            <a:off x="5773522" y="1371600"/>
            <a:ext cx="5879536" cy="934278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và gia đình đi thăm vườn bách thú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0413CB94-AE29-DF45-B7FF-01CD115D937B}"/>
              </a:ext>
            </a:extLst>
          </p:cNvPr>
          <p:cNvSpPr/>
          <p:nvPr/>
        </p:nvSpPr>
        <p:spPr>
          <a:xfrm>
            <a:off x="5773521" y="2637183"/>
            <a:ext cx="5879536" cy="934278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húng ta cần tuân thủ nguyên tắc “5K”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8DCC2303-ABF4-DA4E-AD17-CD7EC8E6174E}"/>
              </a:ext>
            </a:extLst>
          </p:cNvPr>
          <p:cNvSpPr/>
          <p:nvPr/>
        </p:nvSpPr>
        <p:spPr>
          <a:xfrm>
            <a:off x="5773521" y="3902766"/>
            <a:ext cx="5879536" cy="934278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ên đồng bào miền Trung bị thiệt hại nặng nề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90A9173-1E6A-5143-9371-A4C1BFCFD48A}"/>
              </a:ext>
            </a:extLst>
          </p:cNvPr>
          <p:cNvSpPr/>
          <p:nvPr/>
        </p:nvSpPr>
        <p:spPr>
          <a:xfrm>
            <a:off x="5773520" y="5168349"/>
            <a:ext cx="5879536" cy="934278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hững chú chim đang hót ríu rít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879E142-3780-0D4E-A2ED-709A473261BF}"/>
              </a:ext>
            </a:extLst>
          </p:cNvPr>
          <p:cNvCxnSpPr>
            <a:stCxn id="58" idx="3"/>
            <a:endCxn id="67" idx="1"/>
          </p:cNvCxnSpPr>
          <p:nvPr/>
        </p:nvCxnSpPr>
        <p:spPr>
          <a:xfrm>
            <a:off x="4830417" y="1838739"/>
            <a:ext cx="943103" cy="3796749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78A95D0-89AB-3F40-9530-2A91E704EA33}"/>
              </a:ext>
            </a:extLst>
          </p:cNvPr>
          <p:cNvCxnSpPr>
            <a:cxnSpLocks/>
            <a:endCxn id="63" idx="1"/>
          </p:cNvCxnSpPr>
          <p:nvPr/>
        </p:nvCxnSpPr>
        <p:spPr>
          <a:xfrm flipV="1">
            <a:off x="4830416" y="1838739"/>
            <a:ext cx="943106" cy="1222512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13A8C69-A883-814E-A92A-5A48B28FD274}"/>
              </a:ext>
            </a:extLst>
          </p:cNvPr>
          <p:cNvCxnSpPr>
            <a:cxnSpLocks/>
            <a:endCxn id="65" idx="1"/>
          </p:cNvCxnSpPr>
          <p:nvPr/>
        </p:nvCxnSpPr>
        <p:spPr>
          <a:xfrm flipV="1">
            <a:off x="4830412" y="3104322"/>
            <a:ext cx="943109" cy="2559328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488D5CC-581E-6641-99C7-6C50CCF28E70}"/>
              </a:ext>
            </a:extLst>
          </p:cNvPr>
          <p:cNvCxnSpPr>
            <a:cxnSpLocks/>
            <a:endCxn id="66" idx="1"/>
          </p:cNvCxnSpPr>
          <p:nvPr/>
        </p:nvCxnSpPr>
        <p:spPr>
          <a:xfrm>
            <a:off x="4830415" y="4356653"/>
            <a:ext cx="943106" cy="13252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44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7"/>
          <p:cNvSpPr txBox="1"/>
          <p:nvPr/>
        </p:nvSpPr>
        <p:spPr>
          <a:xfrm>
            <a:off x="1453746" y="1305342"/>
            <a:ext cx="9283148" cy="212365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6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zh-CN" sz="6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zh-CN" sz="6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altLang="zh-CN" sz="6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zh-CN" sz="6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zh-CN" sz="6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zh-CN" sz="6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zh-CN" altLang="en-US" sz="6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11"/>
          <p:cNvSpPr txBox="1"/>
          <p:nvPr/>
        </p:nvSpPr>
        <p:spPr bwMode="auto">
          <a:xfrm>
            <a:off x="5328576" y="4118564"/>
            <a:ext cx="15334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6000">
                <a:solidFill>
                  <a:schemeClr val="bg2"/>
                </a:solidFill>
                <a:latin typeface="华文琥珀" panose="02010800040101010101" pitchFamily="2" charset="-122"/>
                <a:ea typeface="华文琥珀" panose="0201080004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8000" dirty="0">
                <a:solidFill>
                  <a:schemeClr val="tx2"/>
                </a:solidFill>
              </a:rPr>
              <a:t>01</a:t>
            </a:r>
            <a:endParaRPr lang="zh-CN" altLang="en-US" sz="8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9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176" descr="17">
            <a:extLst>
              <a:ext uri="{FF2B5EF4-FFF2-40B4-BE49-F238E27FC236}">
                <a16:creationId xmlns:a16="http://schemas.microsoft.com/office/drawing/2014/main" id="{715C9A83-A68B-C444-B202-86A069E78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52" y="542087"/>
            <a:ext cx="5665304" cy="6315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6FA547-2015-0D49-B883-DF59AD5BC7BD}"/>
              </a:ext>
            </a:extLst>
          </p:cNvPr>
          <p:cNvSpPr txBox="1"/>
          <p:nvPr/>
        </p:nvSpPr>
        <p:spPr>
          <a:xfrm>
            <a:off x="974034" y="1305342"/>
            <a:ext cx="53074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trạng ngữ?</a:t>
            </a:r>
            <a:endParaRPr lang="en-VN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58698E0-F81F-5840-AA61-6BB2A3B99713}"/>
              </a:ext>
            </a:extLst>
          </p:cNvPr>
          <p:cNvSpPr/>
          <p:nvPr/>
        </p:nvSpPr>
        <p:spPr>
          <a:xfrm>
            <a:off x="6877878" y="542087"/>
            <a:ext cx="4735423" cy="5779200"/>
          </a:xfrm>
          <a:custGeom>
            <a:avLst/>
            <a:gdLst>
              <a:gd name="connsiteX0" fmla="*/ 0 w 4735423"/>
              <a:gd name="connsiteY0" fmla="*/ 789253 h 5779200"/>
              <a:gd name="connsiteX1" fmla="*/ 789253 w 4735423"/>
              <a:gd name="connsiteY1" fmla="*/ 0 h 5779200"/>
              <a:gd name="connsiteX2" fmla="*/ 1420636 w 4735423"/>
              <a:gd name="connsiteY2" fmla="*/ 0 h 5779200"/>
              <a:gd name="connsiteX3" fmla="*/ 1988881 w 4735423"/>
              <a:gd name="connsiteY3" fmla="*/ 0 h 5779200"/>
              <a:gd name="connsiteX4" fmla="*/ 2525557 w 4735423"/>
              <a:gd name="connsiteY4" fmla="*/ 0 h 5779200"/>
              <a:gd name="connsiteX5" fmla="*/ 3093802 w 4735423"/>
              <a:gd name="connsiteY5" fmla="*/ 0 h 5779200"/>
              <a:gd name="connsiteX6" fmla="*/ 3946170 w 4735423"/>
              <a:gd name="connsiteY6" fmla="*/ 0 h 5779200"/>
              <a:gd name="connsiteX7" fmla="*/ 4735423 w 4735423"/>
              <a:gd name="connsiteY7" fmla="*/ 789253 h 5779200"/>
              <a:gd name="connsiteX8" fmla="*/ 4735423 w 4735423"/>
              <a:gd name="connsiteY8" fmla="*/ 1305338 h 5779200"/>
              <a:gd name="connsiteX9" fmla="*/ 4735423 w 4735423"/>
              <a:gd name="connsiteY9" fmla="*/ 1863430 h 5779200"/>
              <a:gd name="connsiteX10" fmla="*/ 4735423 w 4735423"/>
              <a:gd name="connsiteY10" fmla="*/ 2463530 h 5779200"/>
              <a:gd name="connsiteX11" fmla="*/ 4735423 w 4735423"/>
              <a:gd name="connsiteY11" fmla="*/ 2979615 h 5779200"/>
              <a:gd name="connsiteX12" fmla="*/ 4735423 w 4735423"/>
              <a:gd name="connsiteY12" fmla="*/ 3663728 h 5779200"/>
              <a:gd name="connsiteX13" fmla="*/ 4735423 w 4735423"/>
              <a:gd name="connsiteY13" fmla="*/ 4263827 h 5779200"/>
              <a:gd name="connsiteX14" fmla="*/ 4735423 w 4735423"/>
              <a:gd name="connsiteY14" fmla="*/ 4989947 h 5779200"/>
              <a:gd name="connsiteX15" fmla="*/ 3946170 w 4735423"/>
              <a:gd name="connsiteY15" fmla="*/ 5779200 h 5779200"/>
              <a:gd name="connsiteX16" fmla="*/ 3251648 w 4735423"/>
              <a:gd name="connsiteY16" fmla="*/ 5779200 h 5779200"/>
              <a:gd name="connsiteX17" fmla="*/ 2683403 w 4735423"/>
              <a:gd name="connsiteY17" fmla="*/ 5779200 h 5779200"/>
              <a:gd name="connsiteX18" fmla="*/ 2052020 w 4735423"/>
              <a:gd name="connsiteY18" fmla="*/ 5779200 h 5779200"/>
              <a:gd name="connsiteX19" fmla="*/ 1515344 w 4735423"/>
              <a:gd name="connsiteY19" fmla="*/ 5779200 h 5779200"/>
              <a:gd name="connsiteX20" fmla="*/ 789253 w 4735423"/>
              <a:gd name="connsiteY20" fmla="*/ 5779200 h 5779200"/>
              <a:gd name="connsiteX21" fmla="*/ 0 w 4735423"/>
              <a:gd name="connsiteY21" fmla="*/ 4989947 h 5779200"/>
              <a:gd name="connsiteX22" fmla="*/ 0 w 4735423"/>
              <a:gd name="connsiteY22" fmla="*/ 4305834 h 5779200"/>
              <a:gd name="connsiteX23" fmla="*/ 0 w 4735423"/>
              <a:gd name="connsiteY23" fmla="*/ 3789749 h 5779200"/>
              <a:gd name="connsiteX24" fmla="*/ 0 w 4735423"/>
              <a:gd name="connsiteY24" fmla="*/ 3189650 h 5779200"/>
              <a:gd name="connsiteX25" fmla="*/ 0 w 4735423"/>
              <a:gd name="connsiteY25" fmla="*/ 2547543 h 5779200"/>
              <a:gd name="connsiteX26" fmla="*/ 0 w 4735423"/>
              <a:gd name="connsiteY26" fmla="*/ 1863430 h 5779200"/>
              <a:gd name="connsiteX27" fmla="*/ 0 w 4735423"/>
              <a:gd name="connsiteY27" fmla="*/ 789253 h 577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735423" h="5779200" fill="none" extrusionOk="0">
                <a:moveTo>
                  <a:pt x="0" y="789253"/>
                </a:moveTo>
                <a:cubicBezTo>
                  <a:pt x="-33180" y="456804"/>
                  <a:pt x="346019" y="-23121"/>
                  <a:pt x="789253" y="0"/>
                </a:cubicBezTo>
                <a:cubicBezTo>
                  <a:pt x="1029094" y="4810"/>
                  <a:pt x="1183458" y="8489"/>
                  <a:pt x="1420636" y="0"/>
                </a:cubicBezTo>
                <a:cubicBezTo>
                  <a:pt x="1657814" y="-8489"/>
                  <a:pt x="1840803" y="-21873"/>
                  <a:pt x="1988881" y="0"/>
                </a:cubicBezTo>
                <a:cubicBezTo>
                  <a:pt x="2136960" y="21873"/>
                  <a:pt x="2317326" y="-21827"/>
                  <a:pt x="2525557" y="0"/>
                </a:cubicBezTo>
                <a:cubicBezTo>
                  <a:pt x="2733788" y="21827"/>
                  <a:pt x="2940360" y="-6054"/>
                  <a:pt x="3093802" y="0"/>
                </a:cubicBezTo>
                <a:cubicBezTo>
                  <a:pt x="3247245" y="6054"/>
                  <a:pt x="3720076" y="-22027"/>
                  <a:pt x="3946170" y="0"/>
                </a:cubicBezTo>
                <a:cubicBezTo>
                  <a:pt x="4411765" y="-7862"/>
                  <a:pt x="4727487" y="408333"/>
                  <a:pt x="4735423" y="789253"/>
                </a:cubicBezTo>
                <a:cubicBezTo>
                  <a:pt x="4713287" y="900634"/>
                  <a:pt x="4720760" y="1172312"/>
                  <a:pt x="4735423" y="1305338"/>
                </a:cubicBezTo>
                <a:cubicBezTo>
                  <a:pt x="4750086" y="1438364"/>
                  <a:pt x="4724899" y="1593159"/>
                  <a:pt x="4735423" y="1863430"/>
                </a:cubicBezTo>
                <a:cubicBezTo>
                  <a:pt x="4745947" y="2133701"/>
                  <a:pt x="4758002" y="2202001"/>
                  <a:pt x="4735423" y="2463530"/>
                </a:cubicBezTo>
                <a:cubicBezTo>
                  <a:pt x="4712844" y="2725059"/>
                  <a:pt x="4735218" y="2867946"/>
                  <a:pt x="4735423" y="2979615"/>
                </a:cubicBezTo>
                <a:cubicBezTo>
                  <a:pt x="4735628" y="3091285"/>
                  <a:pt x="4707088" y="3434823"/>
                  <a:pt x="4735423" y="3663728"/>
                </a:cubicBezTo>
                <a:cubicBezTo>
                  <a:pt x="4763758" y="3892633"/>
                  <a:pt x="4733851" y="4042026"/>
                  <a:pt x="4735423" y="4263827"/>
                </a:cubicBezTo>
                <a:cubicBezTo>
                  <a:pt x="4736995" y="4485628"/>
                  <a:pt x="4762822" y="4701068"/>
                  <a:pt x="4735423" y="4989947"/>
                </a:cubicBezTo>
                <a:cubicBezTo>
                  <a:pt x="4684628" y="5367723"/>
                  <a:pt x="4394316" y="5765941"/>
                  <a:pt x="3946170" y="5779200"/>
                </a:cubicBezTo>
                <a:cubicBezTo>
                  <a:pt x="3707104" y="5766037"/>
                  <a:pt x="3476577" y="5775880"/>
                  <a:pt x="3251648" y="5779200"/>
                </a:cubicBezTo>
                <a:cubicBezTo>
                  <a:pt x="3026719" y="5782520"/>
                  <a:pt x="2908192" y="5799634"/>
                  <a:pt x="2683403" y="5779200"/>
                </a:cubicBezTo>
                <a:cubicBezTo>
                  <a:pt x="2458615" y="5758766"/>
                  <a:pt x="2345603" y="5795341"/>
                  <a:pt x="2052020" y="5779200"/>
                </a:cubicBezTo>
                <a:cubicBezTo>
                  <a:pt x="1758437" y="5763059"/>
                  <a:pt x="1709238" y="5782766"/>
                  <a:pt x="1515344" y="5779200"/>
                </a:cubicBezTo>
                <a:cubicBezTo>
                  <a:pt x="1321450" y="5775634"/>
                  <a:pt x="985113" y="5785493"/>
                  <a:pt x="789253" y="5779200"/>
                </a:cubicBezTo>
                <a:cubicBezTo>
                  <a:pt x="374708" y="5704224"/>
                  <a:pt x="-23958" y="5383253"/>
                  <a:pt x="0" y="4989947"/>
                </a:cubicBezTo>
                <a:cubicBezTo>
                  <a:pt x="18381" y="4775123"/>
                  <a:pt x="-11897" y="4465033"/>
                  <a:pt x="0" y="4305834"/>
                </a:cubicBezTo>
                <a:cubicBezTo>
                  <a:pt x="11897" y="4146635"/>
                  <a:pt x="-7151" y="4003139"/>
                  <a:pt x="0" y="3789749"/>
                </a:cubicBezTo>
                <a:cubicBezTo>
                  <a:pt x="7151" y="3576359"/>
                  <a:pt x="16021" y="3381338"/>
                  <a:pt x="0" y="3189650"/>
                </a:cubicBezTo>
                <a:cubicBezTo>
                  <a:pt x="-16021" y="2997962"/>
                  <a:pt x="27935" y="2754197"/>
                  <a:pt x="0" y="2547543"/>
                </a:cubicBezTo>
                <a:cubicBezTo>
                  <a:pt x="-27935" y="2340889"/>
                  <a:pt x="22590" y="2191308"/>
                  <a:pt x="0" y="1863430"/>
                </a:cubicBezTo>
                <a:cubicBezTo>
                  <a:pt x="-22590" y="1535552"/>
                  <a:pt x="-14229" y="1162869"/>
                  <a:pt x="0" y="789253"/>
                </a:cubicBezTo>
                <a:close/>
              </a:path>
              <a:path w="4735423" h="5779200" stroke="0" extrusionOk="0">
                <a:moveTo>
                  <a:pt x="0" y="789253"/>
                </a:moveTo>
                <a:cubicBezTo>
                  <a:pt x="-82030" y="302763"/>
                  <a:pt x="342720" y="3994"/>
                  <a:pt x="789253" y="0"/>
                </a:cubicBezTo>
                <a:cubicBezTo>
                  <a:pt x="1015303" y="-14724"/>
                  <a:pt x="1238116" y="-27224"/>
                  <a:pt x="1483775" y="0"/>
                </a:cubicBezTo>
                <a:cubicBezTo>
                  <a:pt x="1729434" y="27224"/>
                  <a:pt x="1897960" y="-15467"/>
                  <a:pt x="2083589" y="0"/>
                </a:cubicBezTo>
                <a:cubicBezTo>
                  <a:pt x="2269218" y="15467"/>
                  <a:pt x="2488106" y="12012"/>
                  <a:pt x="2651834" y="0"/>
                </a:cubicBezTo>
                <a:cubicBezTo>
                  <a:pt x="2815563" y="-12012"/>
                  <a:pt x="3032361" y="-3238"/>
                  <a:pt x="3314787" y="0"/>
                </a:cubicBezTo>
                <a:cubicBezTo>
                  <a:pt x="3597213" y="3238"/>
                  <a:pt x="3762935" y="25940"/>
                  <a:pt x="3946170" y="0"/>
                </a:cubicBezTo>
                <a:cubicBezTo>
                  <a:pt x="4388556" y="-10568"/>
                  <a:pt x="4687436" y="395531"/>
                  <a:pt x="4735423" y="789253"/>
                </a:cubicBezTo>
                <a:cubicBezTo>
                  <a:pt x="4756911" y="928295"/>
                  <a:pt x="4741594" y="1127124"/>
                  <a:pt x="4735423" y="1389352"/>
                </a:cubicBezTo>
                <a:cubicBezTo>
                  <a:pt x="4729252" y="1651580"/>
                  <a:pt x="4714142" y="1689958"/>
                  <a:pt x="4735423" y="1863430"/>
                </a:cubicBezTo>
                <a:cubicBezTo>
                  <a:pt x="4756704" y="2036902"/>
                  <a:pt x="4740690" y="2172628"/>
                  <a:pt x="4735423" y="2463530"/>
                </a:cubicBezTo>
                <a:cubicBezTo>
                  <a:pt x="4730156" y="2754432"/>
                  <a:pt x="4712629" y="2768412"/>
                  <a:pt x="4735423" y="3063629"/>
                </a:cubicBezTo>
                <a:cubicBezTo>
                  <a:pt x="4758217" y="3358846"/>
                  <a:pt x="4762486" y="3477499"/>
                  <a:pt x="4735423" y="3621721"/>
                </a:cubicBezTo>
                <a:cubicBezTo>
                  <a:pt x="4708360" y="3765943"/>
                  <a:pt x="4727118" y="4091316"/>
                  <a:pt x="4735423" y="4305834"/>
                </a:cubicBezTo>
                <a:cubicBezTo>
                  <a:pt x="4743728" y="4520352"/>
                  <a:pt x="4702864" y="4660015"/>
                  <a:pt x="4735423" y="4989947"/>
                </a:cubicBezTo>
                <a:cubicBezTo>
                  <a:pt x="4723231" y="5427841"/>
                  <a:pt x="4304805" y="5725894"/>
                  <a:pt x="3946170" y="5779200"/>
                </a:cubicBezTo>
                <a:cubicBezTo>
                  <a:pt x="3759826" y="5746741"/>
                  <a:pt x="3457048" y="5751339"/>
                  <a:pt x="3283217" y="5779200"/>
                </a:cubicBezTo>
                <a:cubicBezTo>
                  <a:pt x="3109386" y="5807061"/>
                  <a:pt x="2891472" y="5756406"/>
                  <a:pt x="2651834" y="5779200"/>
                </a:cubicBezTo>
                <a:cubicBezTo>
                  <a:pt x="2412196" y="5801994"/>
                  <a:pt x="2374816" y="5768442"/>
                  <a:pt x="2115158" y="5779200"/>
                </a:cubicBezTo>
                <a:cubicBezTo>
                  <a:pt x="1855500" y="5789958"/>
                  <a:pt x="1689796" y="5785650"/>
                  <a:pt x="1546913" y="5779200"/>
                </a:cubicBezTo>
                <a:cubicBezTo>
                  <a:pt x="1404031" y="5772750"/>
                  <a:pt x="1044389" y="5752221"/>
                  <a:pt x="789253" y="5779200"/>
                </a:cubicBezTo>
                <a:cubicBezTo>
                  <a:pt x="389498" y="5771553"/>
                  <a:pt x="7622" y="5498212"/>
                  <a:pt x="0" y="4989947"/>
                </a:cubicBezTo>
                <a:cubicBezTo>
                  <a:pt x="15610" y="4871886"/>
                  <a:pt x="5317" y="4620499"/>
                  <a:pt x="0" y="4473862"/>
                </a:cubicBezTo>
                <a:cubicBezTo>
                  <a:pt x="-5317" y="4327226"/>
                  <a:pt x="-21546" y="4121388"/>
                  <a:pt x="0" y="3999783"/>
                </a:cubicBezTo>
                <a:cubicBezTo>
                  <a:pt x="21546" y="3878178"/>
                  <a:pt x="16107" y="3634806"/>
                  <a:pt x="0" y="3525705"/>
                </a:cubicBezTo>
                <a:cubicBezTo>
                  <a:pt x="-16107" y="3416604"/>
                  <a:pt x="-1021" y="3061504"/>
                  <a:pt x="0" y="2925606"/>
                </a:cubicBezTo>
                <a:cubicBezTo>
                  <a:pt x="1021" y="2789708"/>
                  <a:pt x="18597" y="2564238"/>
                  <a:pt x="0" y="2409521"/>
                </a:cubicBezTo>
                <a:cubicBezTo>
                  <a:pt x="-18597" y="2254805"/>
                  <a:pt x="14907" y="2020421"/>
                  <a:pt x="0" y="1767415"/>
                </a:cubicBezTo>
                <a:cubicBezTo>
                  <a:pt x="-14907" y="1514409"/>
                  <a:pt x="11915" y="1278166"/>
                  <a:pt x="0" y="789253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accent3">
                <a:lumMod val="20000"/>
                <a:lumOff val="8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 là thành phần phụ của câu, giúp xác định thời gian, nơi chốn, nguyên nhân, mục đích,… của sự việc nêu trong câu.</a:t>
            </a:r>
          </a:p>
        </p:txBody>
      </p:sp>
    </p:spTree>
    <p:extLst>
      <p:ext uri="{BB962C8B-B14F-4D97-AF65-F5344CB8AC3E}">
        <p14:creationId xmlns:p14="http://schemas.microsoft.com/office/powerpoint/2010/main" val="322462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29">
            <a:extLst>
              <a:ext uri="{FF2B5EF4-FFF2-40B4-BE49-F238E27FC236}">
                <a16:creationId xmlns:a16="http://schemas.microsoft.com/office/drawing/2014/main" id="{4C5F761A-7CC7-0D4E-964F-CC9D58F64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830" y="913965"/>
            <a:ext cx="1851025" cy="345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85E4B53-E907-AA4D-BABA-6B53F14AB79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1338" y="1851079"/>
            <a:ext cx="8918299" cy="4808536"/>
            <a:chOff x="0" y="0"/>
            <a:chExt cx="10010" cy="471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A9974BA-394D-2B4D-9773-F364DB96F1C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915" y="473"/>
              <a:ext cx="4386" cy="3720"/>
              <a:chOff x="0" y="0"/>
              <a:chExt cx="4386" cy="3720"/>
            </a:xfrm>
          </p:grpSpPr>
          <p:sp>
            <p:nvSpPr>
              <p:cNvPr id="24" name="AutoShape 471">
                <a:extLst>
                  <a:ext uri="{FF2B5EF4-FFF2-40B4-BE49-F238E27FC236}">
                    <a16:creationId xmlns:a16="http://schemas.microsoft.com/office/drawing/2014/main" id="{7D58FC27-08E2-B348-B7B8-EC10AB486CAB}"/>
                  </a:ext>
                </a:extLst>
              </p:cNvPr>
              <p:cNvSpPr>
                <a:spLocks noChangeAspect="1" noEditPoints="1" noChangeArrowheads="1" noChangeShapeType="1" noTextEdit="1"/>
              </p:cNvSpPr>
              <p:nvPr/>
            </p:nvSpPr>
            <p:spPr bwMode="auto">
              <a:xfrm>
                <a:off x="0" y="0"/>
                <a:ext cx="4386" cy="3720"/>
              </a:xfrm>
              <a:prstGeom prst="flowChartOr">
                <a:avLst/>
              </a:prstGeom>
              <a:solidFill>
                <a:srgbClr val="A8D08D"/>
              </a:solidFill>
              <a:ln w="38100" cmpd="sng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" name="AutoShape 472">
                <a:extLst>
                  <a:ext uri="{FF2B5EF4-FFF2-40B4-BE49-F238E27FC236}">
                    <a16:creationId xmlns:a16="http://schemas.microsoft.com/office/drawing/2014/main" id="{58EFCB74-BDD4-3F46-ADE7-9DBA9127F1F9}"/>
                  </a:ext>
                </a:extLst>
              </p:cNvPr>
              <p:cNvSpPr>
                <a:spLocks noChangeAspect="1" noEditPoints="1" noChangeArrowheads="1" noChangeShapeType="1" noTextEdit="1"/>
              </p:cNvSpPr>
              <p:nvPr/>
            </p:nvSpPr>
            <p:spPr bwMode="auto">
              <a:xfrm>
                <a:off x="587" y="773"/>
                <a:ext cx="1453" cy="520"/>
              </a:xfrm>
              <a:prstGeom prst="roundRect">
                <a:avLst>
                  <a:gd name="adj" fmla="val 16667"/>
                </a:avLst>
              </a:prstGeom>
              <a:solidFill>
                <a:srgbClr val="A8D08D"/>
              </a:solidFill>
              <a:ln w="38100" cmpd="sng">
                <a:solidFill>
                  <a:srgbClr val="A8D08D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/>
                <a:r>
                  <a:rPr lang="en-US" sz="3000" kern="10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Thời gian</a:t>
                </a:r>
                <a:endParaRPr lang="en-VN" sz="3000" kern="10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26" name="AutoShape 473">
                <a:extLst>
                  <a:ext uri="{FF2B5EF4-FFF2-40B4-BE49-F238E27FC236}">
                    <a16:creationId xmlns:a16="http://schemas.microsoft.com/office/drawing/2014/main" id="{8D476039-444F-ED49-9633-E3BB0F50CE0D}"/>
                  </a:ext>
                </a:extLst>
              </p:cNvPr>
              <p:cNvSpPr>
                <a:spLocks noChangeAspect="1" noEditPoints="1" noChangeArrowheads="1" noChangeShapeType="1" noTextEdit="1"/>
              </p:cNvSpPr>
              <p:nvPr/>
            </p:nvSpPr>
            <p:spPr bwMode="auto">
              <a:xfrm>
                <a:off x="2374" y="773"/>
                <a:ext cx="1453" cy="520"/>
              </a:xfrm>
              <a:prstGeom prst="roundRect">
                <a:avLst>
                  <a:gd name="adj" fmla="val 16667"/>
                </a:avLst>
              </a:prstGeom>
              <a:solidFill>
                <a:srgbClr val="A8D08D"/>
              </a:solidFill>
              <a:ln w="38100" cmpd="sng">
                <a:solidFill>
                  <a:srgbClr val="A8D08D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/>
                <a:r>
                  <a:rPr lang="en-US" sz="3000" kern="10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Nơi chốn</a:t>
                </a:r>
                <a:endParaRPr lang="en-VN" sz="3000" kern="10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27" name="AutoShape 474">
                <a:extLst>
                  <a:ext uri="{FF2B5EF4-FFF2-40B4-BE49-F238E27FC236}">
                    <a16:creationId xmlns:a16="http://schemas.microsoft.com/office/drawing/2014/main" id="{9D5BB012-3BC1-2849-83EC-7D13B013171A}"/>
                  </a:ext>
                </a:extLst>
              </p:cNvPr>
              <p:cNvSpPr>
                <a:spLocks noChangeAspect="1" noEditPoints="1" noChangeArrowheads="1" noChangeShapeType="1" noTextEdit="1"/>
              </p:cNvSpPr>
              <p:nvPr/>
            </p:nvSpPr>
            <p:spPr bwMode="auto">
              <a:xfrm>
                <a:off x="587" y="1882"/>
                <a:ext cx="1453" cy="520"/>
              </a:xfrm>
              <a:prstGeom prst="roundRect">
                <a:avLst>
                  <a:gd name="adj" fmla="val 16667"/>
                </a:avLst>
              </a:prstGeom>
              <a:solidFill>
                <a:srgbClr val="A8D08D"/>
              </a:solidFill>
              <a:ln w="38100" cmpd="sng">
                <a:solidFill>
                  <a:srgbClr val="A8D08D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/>
                <a:r>
                  <a:rPr lang="en-US" sz="3000" kern="10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Mục đích</a:t>
                </a:r>
                <a:endParaRPr lang="en-VN" sz="3000" kern="10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28" name="AutoShape 475">
                <a:extLst>
                  <a:ext uri="{FF2B5EF4-FFF2-40B4-BE49-F238E27FC236}">
                    <a16:creationId xmlns:a16="http://schemas.microsoft.com/office/drawing/2014/main" id="{061AECE3-AA6E-984F-9831-A1B7CA4D0DFF}"/>
                  </a:ext>
                </a:extLst>
              </p:cNvPr>
              <p:cNvSpPr>
                <a:spLocks noChangeAspect="1" noEditPoints="1" noChangeArrowheads="1" noChangeShapeType="1" noTextEdit="1"/>
              </p:cNvSpPr>
              <p:nvPr/>
            </p:nvSpPr>
            <p:spPr bwMode="auto">
              <a:xfrm>
                <a:off x="2374" y="1882"/>
                <a:ext cx="1717" cy="520"/>
              </a:xfrm>
              <a:prstGeom prst="roundRect">
                <a:avLst>
                  <a:gd name="adj" fmla="val 16667"/>
                </a:avLst>
              </a:prstGeom>
              <a:solidFill>
                <a:srgbClr val="A8D08D"/>
              </a:solidFill>
              <a:ln w="38100" cmpd="sng">
                <a:solidFill>
                  <a:srgbClr val="A8D08D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/>
                <a:r>
                  <a:rPr lang="en-US" sz="3000" kern="1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Nguyên</a:t>
                </a:r>
                <a:r>
                  <a:rPr lang="en-US" sz="30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3000" kern="1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nhân</a:t>
                </a:r>
                <a:r>
                  <a:rPr lang="en-US" sz="30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VN" sz="30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p:grpSp>
        <p:sp>
          <p:nvSpPr>
            <p:cNvPr id="20" name="AutoShape 476">
              <a:extLst>
                <a:ext uri="{FF2B5EF4-FFF2-40B4-BE49-F238E27FC236}">
                  <a16:creationId xmlns:a16="http://schemas.microsoft.com/office/drawing/2014/main" id="{31793865-D34E-2347-8BFC-00D66ADAA0A7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0" y="0"/>
              <a:ext cx="3867" cy="124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 cmpd="sng">
              <a:solidFill>
                <a:srgbClr val="A8D08D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en-US" sz="1200" kern="10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.................................................................................................................................................................................................................</a:t>
              </a:r>
              <a:endParaRPr lang="en-VN" sz="1200" kern="1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1" name="AutoShape 477">
              <a:extLst>
                <a:ext uri="{FF2B5EF4-FFF2-40B4-BE49-F238E27FC236}">
                  <a16:creationId xmlns:a16="http://schemas.microsoft.com/office/drawing/2014/main" id="{493DAB2A-4CBB-0043-8B98-5FEDE325959D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6061" y="106"/>
              <a:ext cx="3867" cy="124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 cmpd="sng">
              <a:solidFill>
                <a:srgbClr val="A8D08D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450215" algn="ctr"/>
              <a:r>
                <a:rPr lang="en-US" sz="1200" kern="10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………………………………………………………………………………………………………………………………………………………………………………</a:t>
              </a:r>
              <a:endParaRPr lang="en-VN" sz="1200" kern="1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2" name="AutoShape 478">
              <a:extLst>
                <a:ext uri="{FF2B5EF4-FFF2-40B4-BE49-F238E27FC236}">
                  <a16:creationId xmlns:a16="http://schemas.microsoft.com/office/drawing/2014/main" id="{C41C5E9D-91BB-1244-B5E5-0313AF2AF725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6143" y="3466"/>
              <a:ext cx="3867" cy="124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 cmpd="sng">
              <a:solidFill>
                <a:srgbClr val="A8D08D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450215" algn="ctr"/>
              <a:r>
                <a:rPr lang="en-US" sz="1200" kern="10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………………………………………………………………………………………………………………………………………………………………………………</a:t>
              </a:r>
              <a:endParaRPr lang="en-VN" sz="1200" kern="1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3" name="AutoShape 479">
              <a:extLst>
                <a:ext uri="{FF2B5EF4-FFF2-40B4-BE49-F238E27FC236}">
                  <a16:creationId xmlns:a16="http://schemas.microsoft.com/office/drawing/2014/main" id="{D6F291F8-C275-DC4A-93BD-7500609B9589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0" y="3465"/>
              <a:ext cx="3867" cy="124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 cmpd="sng">
              <a:solidFill>
                <a:srgbClr val="A8D08D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R="393065" algn="ctr"/>
              <a:r>
                <a:rPr lang="en-US" sz="1200" kern="10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………………………………………………………………………………………………………………………………………………………………………………</a:t>
              </a:r>
              <a:endParaRPr lang="en-VN" sz="1200" kern="1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85DC4F7-BFAF-A540-BE31-E3F6EFBAC620}"/>
              </a:ext>
            </a:extLst>
          </p:cNvPr>
          <p:cNvSpPr txBox="1"/>
          <p:nvPr/>
        </p:nvSpPr>
        <p:spPr>
          <a:xfrm>
            <a:off x="781877" y="217866"/>
            <a:ext cx="10147465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</a:p>
          <a:p>
            <a:pPr algn="ctr"/>
            <a:r>
              <a:rPr lang="en-V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 câu có trạng ngữ chỉ thời gian, nơi chốn, mục đích, nguyên nhân</a:t>
            </a:r>
            <a:endParaRPr lang="en-V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03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96360" y="1600979"/>
            <a:ext cx="2064799" cy="788783"/>
            <a:chOff x="3095626" y="1206106"/>
            <a:chExt cx="1549003" cy="591741"/>
          </a:xfrm>
        </p:grpSpPr>
        <p:cxnSp>
          <p:nvCxnSpPr>
            <p:cNvPr id="3" name="Straight Connector 62"/>
            <p:cNvCxnSpPr/>
            <p:nvPr/>
          </p:nvCxnSpPr>
          <p:spPr>
            <a:xfrm>
              <a:off x="3095626" y="1458516"/>
              <a:ext cx="1348980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28"/>
            <p:cNvSpPr/>
            <p:nvPr/>
          </p:nvSpPr>
          <p:spPr bwMode="auto">
            <a:xfrm>
              <a:off x="4052888" y="1206106"/>
              <a:ext cx="591741" cy="591741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600"/>
            </a:p>
          </p:txBody>
        </p:sp>
        <p:grpSp>
          <p:nvGrpSpPr>
            <p:cNvPr id="5" name="Group 38"/>
            <p:cNvGrpSpPr>
              <a:grpSpLocks noChangeAspect="1"/>
            </p:cNvGrpSpPr>
            <p:nvPr/>
          </p:nvGrpSpPr>
          <p:grpSpPr>
            <a:xfrm>
              <a:off x="4162193" y="1311775"/>
              <a:ext cx="365627" cy="365627"/>
              <a:chOff x="-2771775" y="66675"/>
              <a:chExt cx="827087" cy="827088"/>
            </a:xfrm>
            <a:solidFill>
              <a:schemeClr val="bg1"/>
            </a:solidFill>
          </p:grpSpPr>
          <p:sp>
            <p:nvSpPr>
              <p:cNvPr id="6" name="Freeform 19"/>
              <p:cNvSpPr>
                <a:spLocks noEditPoints="1"/>
              </p:cNvSpPr>
              <p:nvPr/>
            </p:nvSpPr>
            <p:spPr bwMode="auto">
              <a:xfrm>
                <a:off x="-2771775" y="66675"/>
                <a:ext cx="827087" cy="827088"/>
              </a:xfrm>
              <a:custGeom>
                <a:avLst/>
                <a:gdLst>
                  <a:gd name="T0" fmla="*/ 188 w 220"/>
                  <a:gd name="T1" fmla="*/ 83 h 220"/>
                  <a:gd name="T2" fmla="*/ 196 w 220"/>
                  <a:gd name="T3" fmla="*/ 56 h 220"/>
                  <a:gd name="T4" fmla="*/ 181 w 220"/>
                  <a:gd name="T5" fmla="*/ 26 h 220"/>
                  <a:gd name="T6" fmla="*/ 164 w 220"/>
                  <a:gd name="T7" fmla="*/ 24 h 220"/>
                  <a:gd name="T8" fmla="*/ 137 w 220"/>
                  <a:gd name="T9" fmla="*/ 32 h 220"/>
                  <a:gd name="T10" fmla="*/ 119 w 220"/>
                  <a:gd name="T11" fmla="*/ 0 h 220"/>
                  <a:gd name="T12" fmla="*/ 87 w 220"/>
                  <a:gd name="T13" fmla="*/ 11 h 220"/>
                  <a:gd name="T14" fmla="*/ 74 w 220"/>
                  <a:gd name="T15" fmla="*/ 36 h 220"/>
                  <a:gd name="T16" fmla="*/ 49 w 220"/>
                  <a:gd name="T17" fmla="*/ 22 h 220"/>
                  <a:gd name="T18" fmla="*/ 26 w 220"/>
                  <a:gd name="T19" fmla="*/ 39 h 220"/>
                  <a:gd name="T20" fmla="*/ 36 w 220"/>
                  <a:gd name="T21" fmla="*/ 74 h 220"/>
                  <a:gd name="T22" fmla="*/ 11 w 220"/>
                  <a:gd name="T23" fmla="*/ 87 h 220"/>
                  <a:gd name="T24" fmla="*/ 0 w 220"/>
                  <a:gd name="T25" fmla="*/ 119 h 220"/>
                  <a:gd name="T26" fmla="*/ 32 w 220"/>
                  <a:gd name="T27" fmla="*/ 137 h 220"/>
                  <a:gd name="T28" fmla="*/ 24 w 220"/>
                  <a:gd name="T29" fmla="*/ 164 h 220"/>
                  <a:gd name="T30" fmla="*/ 39 w 220"/>
                  <a:gd name="T31" fmla="*/ 194 h 220"/>
                  <a:gd name="T32" fmla="*/ 56 w 220"/>
                  <a:gd name="T33" fmla="*/ 196 h 220"/>
                  <a:gd name="T34" fmla="*/ 83 w 220"/>
                  <a:gd name="T35" fmla="*/ 188 h 220"/>
                  <a:gd name="T36" fmla="*/ 101 w 220"/>
                  <a:gd name="T37" fmla="*/ 220 h 220"/>
                  <a:gd name="T38" fmla="*/ 133 w 220"/>
                  <a:gd name="T39" fmla="*/ 209 h 220"/>
                  <a:gd name="T40" fmla="*/ 146 w 220"/>
                  <a:gd name="T41" fmla="*/ 184 h 220"/>
                  <a:gd name="T42" fmla="*/ 171 w 220"/>
                  <a:gd name="T43" fmla="*/ 198 h 220"/>
                  <a:gd name="T44" fmla="*/ 194 w 220"/>
                  <a:gd name="T45" fmla="*/ 181 h 220"/>
                  <a:gd name="T46" fmla="*/ 184 w 220"/>
                  <a:gd name="T47" fmla="*/ 146 h 220"/>
                  <a:gd name="T48" fmla="*/ 209 w 220"/>
                  <a:gd name="T49" fmla="*/ 133 h 220"/>
                  <a:gd name="T50" fmla="*/ 220 w 220"/>
                  <a:gd name="T51" fmla="*/ 101 h 220"/>
                  <a:gd name="T52" fmla="*/ 185 w 220"/>
                  <a:gd name="T53" fmla="*/ 124 h 220"/>
                  <a:gd name="T54" fmla="*/ 172 w 220"/>
                  <a:gd name="T55" fmla="*/ 140 h 220"/>
                  <a:gd name="T56" fmla="*/ 185 w 220"/>
                  <a:gd name="T57" fmla="*/ 171 h 220"/>
                  <a:gd name="T58" fmla="*/ 154 w 220"/>
                  <a:gd name="T59" fmla="*/ 173 h 220"/>
                  <a:gd name="T60" fmla="*/ 140 w 220"/>
                  <a:gd name="T61" fmla="*/ 172 h 220"/>
                  <a:gd name="T62" fmla="*/ 124 w 220"/>
                  <a:gd name="T63" fmla="*/ 185 h 220"/>
                  <a:gd name="T64" fmla="*/ 101 w 220"/>
                  <a:gd name="T65" fmla="*/ 206 h 220"/>
                  <a:gd name="T66" fmla="*/ 87 w 220"/>
                  <a:gd name="T67" fmla="*/ 175 h 220"/>
                  <a:gd name="T68" fmla="*/ 74 w 220"/>
                  <a:gd name="T69" fmla="*/ 170 h 220"/>
                  <a:gd name="T70" fmla="*/ 49 w 220"/>
                  <a:gd name="T71" fmla="*/ 185 h 220"/>
                  <a:gd name="T72" fmla="*/ 47 w 220"/>
                  <a:gd name="T73" fmla="*/ 154 h 220"/>
                  <a:gd name="T74" fmla="*/ 45 w 220"/>
                  <a:gd name="T75" fmla="*/ 133 h 220"/>
                  <a:gd name="T76" fmla="*/ 14 w 220"/>
                  <a:gd name="T77" fmla="*/ 119 h 220"/>
                  <a:gd name="T78" fmla="*/ 35 w 220"/>
                  <a:gd name="T79" fmla="*/ 96 h 220"/>
                  <a:gd name="T80" fmla="*/ 48 w 220"/>
                  <a:gd name="T81" fmla="*/ 80 h 220"/>
                  <a:gd name="T82" fmla="*/ 35 w 220"/>
                  <a:gd name="T83" fmla="*/ 49 h 220"/>
                  <a:gd name="T84" fmla="*/ 66 w 220"/>
                  <a:gd name="T85" fmla="*/ 47 h 220"/>
                  <a:gd name="T86" fmla="*/ 80 w 220"/>
                  <a:gd name="T87" fmla="*/ 48 h 220"/>
                  <a:gd name="T88" fmla="*/ 96 w 220"/>
                  <a:gd name="T89" fmla="*/ 35 h 220"/>
                  <a:gd name="T90" fmla="*/ 119 w 220"/>
                  <a:gd name="T91" fmla="*/ 14 h 220"/>
                  <a:gd name="T92" fmla="*/ 133 w 220"/>
                  <a:gd name="T93" fmla="*/ 45 h 220"/>
                  <a:gd name="T94" fmla="*/ 146 w 220"/>
                  <a:gd name="T95" fmla="*/ 50 h 220"/>
                  <a:gd name="T96" fmla="*/ 171 w 220"/>
                  <a:gd name="T97" fmla="*/ 35 h 220"/>
                  <a:gd name="T98" fmla="*/ 173 w 220"/>
                  <a:gd name="T99" fmla="*/ 66 h 220"/>
                  <a:gd name="T100" fmla="*/ 175 w 220"/>
                  <a:gd name="T101" fmla="*/ 87 h 220"/>
                  <a:gd name="T102" fmla="*/ 206 w 220"/>
                  <a:gd name="T103" fmla="*/ 101 h 220"/>
                  <a:gd name="T104" fmla="*/ 185 w 220"/>
                  <a:gd name="T105" fmla="*/ 1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0" h="220">
                    <a:moveTo>
                      <a:pt x="209" y="87"/>
                    </a:moveTo>
                    <a:cubicBezTo>
                      <a:pt x="188" y="83"/>
                      <a:pt x="188" y="83"/>
                      <a:pt x="188" y="83"/>
                    </a:cubicBezTo>
                    <a:cubicBezTo>
                      <a:pt x="187" y="80"/>
                      <a:pt x="186" y="77"/>
                      <a:pt x="184" y="74"/>
                    </a:cubicBezTo>
                    <a:cubicBezTo>
                      <a:pt x="196" y="56"/>
                      <a:pt x="196" y="56"/>
                      <a:pt x="196" y="56"/>
                    </a:cubicBezTo>
                    <a:cubicBezTo>
                      <a:pt x="200" y="51"/>
                      <a:pt x="199" y="43"/>
                      <a:pt x="194" y="39"/>
                    </a:cubicBezTo>
                    <a:cubicBezTo>
                      <a:pt x="181" y="26"/>
                      <a:pt x="181" y="26"/>
                      <a:pt x="181" y="26"/>
                    </a:cubicBezTo>
                    <a:cubicBezTo>
                      <a:pt x="179" y="23"/>
                      <a:pt x="175" y="22"/>
                      <a:pt x="171" y="22"/>
                    </a:cubicBezTo>
                    <a:cubicBezTo>
                      <a:pt x="169" y="22"/>
                      <a:pt x="166" y="22"/>
                      <a:pt x="164" y="24"/>
                    </a:cubicBezTo>
                    <a:cubicBezTo>
                      <a:pt x="146" y="36"/>
                      <a:pt x="146" y="36"/>
                      <a:pt x="146" y="36"/>
                    </a:cubicBezTo>
                    <a:cubicBezTo>
                      <a:pt x="143" y="34"/>
                      <a:pt x="140" y="33"/>
                      <a:pt x="137" y="32"/>
                    </a:cubicBezTo>
                    <a:cubicBezTo>
                      <a:pt x="133" y="11"/>
                      <a:pt x="133" y="11"/>
                      <a:pt x="133" y="11"/>
                    </a:cubicBezTo>
                    <a:cubicBezTo>
                      <a:pt x="132" y="5"/>
                      <a:pt x="126" y="0"/>
                      <a:pt x="119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94" y="0"/>
                      <a:pt x="88" y="5"/>
                      <a:pt x="87" y="11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0" y="33"/>
                      <a:pt x="77" y="34"/>
                      <a:pt x="74" y="36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4" y="22"/>
                      <a:pt x="51" y="22"/>
                      <a:pt x="49" y="22"/>
                    </a:cubicBezTo>
                    <a:cubicBezTo>
                      <a:pt x="45" y="22"/>
                      <a:pt x="41" y="23"/>
                      <a:pt x="39" y="26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1" y="43"/>
                      <a:pt x="20" y="51"/>
                      <a:pt x="24" y="56"/>
                    </a:cubicBezTo>
                    <a:cubicBezTo>
                      <a:pt x="36" y="74"/>
                      <a:pt x="36" y="74"/>
                      <a:pt x="36" y="74"/>
                    </a:cubicBezTo>
                    <a:cubicBezTo>
                      <a:pt x="34" y="77"/>
                      <a:pt x="33" y="80"/>
                      <a:pt x="32" y="83"/>
                    </a:cubicBezTo>
                    <a:cubicBezTo>
                      <a:pt x="11" y="87"/>
                      <a:pt x="11" y="87"/>
                      <a:pt x="11" y="87"/>
                    </a:cubicBezTo>
                    <a:cubicBezTo>
                      <a:pt x="5" y="88"/>
                      <a:pt x="0" y="94"/>
                      <a:pt x="0" y="101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26"/>
                      <a:pt x="5" y="132"/>
                      <a:pt x="11" y="133"/>
                    </a:cubicBezTo>
                    <a:cubicBezTo>
                      <a:pt x="32" y="137"/>
                      <a:pt x="32" y="137"/>
                      <a:pt x="32" y="137"/>
                    </a:cubicBezTo>
                    <a:cubicBezTo>
                      <a:pt x="33" y="140"/>
                      <a:pt x="34" y="143"/>
                      <a:pt x="36" y="146"/>
                    </a:cubicBezTo>
                    <a:cubicBezTo>
                      <a:pt x="24" y="164"/>
                      <a:pt x="24" y="164"/>
                      <a:pt x="24" y="164"/>
                    </a:cubicBezTo>
                    <a:cubicBezTo>
                      <a:pt x="20" y="169"/>
                      <a:pt x="21" y="177"/>
                      <a:pt x="26" y="181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41" y="197"/>
                      <a:pt x="45" y="198"/>
                      <a:pt x="49" y="198"/>
                    </a:cubicBezTo>
                    <a:cubicBezTo>
                      <a:pt x="51" y="198"/>
                      <a:pt x="54" y="198"/>
                      <a:pt x="56" y="196"/>
                    </a:cubicBezTo>
                    <a:cubicBezTo>
                      <a:pt x="74" y="184"/>
                      <a:pt x="74" y="184"/>
                      <a:pt x="74" y="184"/>
                    </a:cubicBezTo>
                    <a:cubicBezTo>
                      <a:pt x="77" y="186"/>
                      <a:pt x="80" y="187"/>
                      <a:pt x="83" y="188"/>
                    </a:cubicBezTo>
                    <a:cubicBezTo>
                      <a:pt x="87" y="209"/>
                      <a:pt x="87" y="209"/>
                      <a:pt x="87" y="209"/>
                    </a:cubicBezTo>
                    <a:cubicBezTo>
                      <a:pt x="88" y="215"/>
                      <a:pt x="94" y="220"/>
                      <a:pt x="101" y="220"/>
                    </a:cubicBezTo>
                    <a:cubicBezTo>
                      <a:pt x="119" y="220"/>
                      <a:pt x="119" y="220"/>
                      <a:pt x="119" y="220"/>
                    </a:cubicBezTo>
                    <a:cubicBezTo>
                      <a:pt x="126" y="220"/>
                      <a:pt x="132" y="215"/>
                      <a:pt x="133" y="209"/>
                    </a:cubicBezTo>
                    <a:cubicBezTo>
                      <a:pt x="137" y="188"/>
                      <a:pt x="137" y="188"/>
                      <a:pt x="137" y="188"/>
                    </a:cubicBezTo>
                    <a:cubicBezTo>
                      <a:pt x="140" y="187"/>
                      <a:pt x="143" y="186"/>
                      <a:pt x="146" y="184"/>
                    </a:cubicBezTo>
                    <a:cubicBezTo>
                      <a:pt x="164" y="196"/>
                      <a:pt x="164" y="196"/>
                      <a:pt x="164" y="196"/>
                    </a:cubicBezTo>
                    <a:cubicBezTo>
                      <a:pt x="166" y="198"/>
                      <a:pt x="169" y="198"/>
                      <a:pt x="171" y="198"/>
                    </a:cubicBezTo>
                    <a:cubicBezTo>
                      <a:pt x="175" y="198"/>
                      <a:pt x="179" y="197"/>
                      <a:pt x="181" y="194"/>
                    </a:cubicBezTo>
                    <a:cubicBezTo>
                      <a:pt x="194" y="181"/>
                      <a:pt x="194" y="181"/>
                      <a:pt x="194" y="181"/>
                    </a:cubicBezTo>
                    <a:cubicBezTo>
                      <a:pt x="199" y="177"/>
                      <a:pt x="200" y="169"/>
                      <a:pt x="196" y="164"/>
                    </a:cubicBezTo>
                    <a:cubicBezTo>
                      <a:pt x="184" y="146"/>
                      <a:pt x="184" y="146"/>
                      <a:pt x="184" y="146"/>
                    </a:cubicBezTo>
                    <a:cubicBezTo>
                      <a:pt x="186" y="143"/>
                      <a:pt x="187" y="140"/>
                      <a:pt x="188" y="137"/>
                    </a:cubicBezTo>
                    <a:cubicBezTo>
                      <a:pt x="209" y="133"/>
                      <a:pt x="209" y="133"/>
                      <a:pt x="209" y="133"/>
                    </a:cubicBezTo>
                    <a:cubicBezTo>
                      <a:pt x="215" y="132"/>
                      <a:pt x="220" y="126"/>
                      <a:pt x="220" y="119"/>
                    </a:cubicBezTo>
                    <a:cubicBezTo>
                      <a:pt x="220" y="101"/>
                      <a:pt x="220" y="101"/>
                      <a:pt x="220" y="101"/>
                    </a:cubicBezTo>
                    <a:cubicBezTo>
                      <a:pt x="220" y="94"/>
                      <a:pt x="215" y="88"/>
                      <a:pt x="209" y="87"/>
                    </a:cubicBezTo>
                    <a:close/>
                    <a:moveTo>
                      <a:pt x="185" y="124"/>
                    </a:moveTo>
                    <a:cubicBezTo>
                      <a:pt x="180" y="125"/>
                      <a:pt x="176" y="128"/>
                      <a:pt x="175" y="133"/>
                    </a:cubicBezTo>
                    <a:cubicBezTo>
                      <a:pt x="174" y="135"/>
                      <a:pt x="173" y="138"/>
                      <a:pt x="172" y="140"/>
                    </a:cubicBezTo>
                    <a:cubicBezTo>
                      <a:pt x="170" y="144"/>
                      <a:pt x="170" y="149"/>
                      <a:pt x="173" y="154"/>
                    </a:cubicBezTo>
                    <a:cubicBezTo>
                      <a:pt x="185" y="171"/>
                      <a:pt x="185" y="171"/>
                      <a:pt x="185" y="171"/>
                    </a:cubicBezTo>
                    <a:cubicBezTo>
                      <a:pt x="171" y="185"/>
                      <a:pt x="171" y="185"/>
                      <a:pt x="171" y="185"/>
                    </a:cubicBezTo>
                    <a:cubicBezTo>
                      <a:pt x="154" y="173"/>
                      <a:pt x="154" y="173"/>
                      <a:pt x="154" y="173"/>
                    </a:cubicBezTo>
                    <a:cubicBezTo>
                      <a:pt x="151" y="171"/>
                      <a:pt x="149" y="170"/>
                      <a:pt x="146" y="170"/>
                    </a:cubicBezTo>
                    <a:cubicBezTo>
                      <a:pt x="144" y="170"/>
                      <a:pt x="142" y="171"/>
                      <a:pt x="140" y="172"/>
                    </a:cubicBezTo>
                    <a:cubicBezTo>
                      <a:pt x="138" y="173"/>
                      <a:pt x="135" y="174"/>
                      <a:pt x="133" y="175"/>
                    </a:cubicBezTo>
                    <a:cubicBezTo>
                      <a:pt x="128" y="176"/>
                      <a:pt x="125" y="180"/>
                      <a:pt x="124" y="185"/>
                    </a:cubicBezTo>
                    <a:cubicBezTo>
                      <a:pt x="119" y="206"/>
                      <a:pt x="119" y="206"/>
                      <a:pt x="119" y="206"/>
                    </a:cubicBezTo>
                    <a:cubicBezTo>
                      <a:pt x="101" y="206"/>
                      <a:pt x="101" y="206"/>
                      <a:pt x="101" y="206"/>
                    </a:cubicBezTo>
                    <a:cubicBezTo>
                      <a:pt x="96" y="185"/>
                      <a:pt x="96" y="185"/>
                      <a:pt x="96" y="185"/>
                    </a:cubicBezTo>
                    <a:cubicBezTo>
                      <a:pt x="95" y="180"/>
                      <a:pt x="92" y="176"/>
                      <a:pt x="87" y="175"/>
                    </a:cubicBezTo>
                    <a:cubicBezTo>
                      <a:pt x="85" y="174"/>
                      <a:pt x="82" y="173"/>
                      <a:pt x="80" y="172"/>
                    </a:cubicBezTo>
                    <a:cubicBezTo>
                      <a:pt x="78" y="171"/>
                      <a:pt x="76" y="170"/>
                      <a:pt x="74" y="170"/>
                    </a:cubicBezTo>
                    <a:cubicBezTo>
                      <a:pt x="71" y="170"/>
                      <a:pt x="69" y="171"/>
                      <a:pt x="66" y="173"/>
                    </a:cubicBezTo>
                    <a:cubicBezTo>
                      <a:pt x="49" y="185"/>
                      <a:pt x="49" y="185"/>
                      <a:pt x="49" y="185"/>
                    </a:cubicBezTo>
                    <a:cubicBezTo>
                      <a:pt x="35" y="171"/>
                      <a:pt x="35" y="171"/>
                      <a:pt x="35" y="171"/>
                    </a:cubicBezTo>
                    <a:cubicBezTo>
                      <a:pt x="47" y="154"/>
                      <a:pt x="47" y="154"/>
                      <a:pt x="47" y="154"/>
                    </a:cubicBezTo>
                    <a:cubicBezTo>
                      <a:pt x="50" y="149"/>
                      <a:pt x="50" y="144"/>
                      <a:pt x="48" y="140"/>
                    </a:cubicBezTo>
                    <a:cubicBezTo>
                      <a:pt x="47" y="138"/>
                      <a:pt x="46" y="135"/>
                      <a:pt x="45" y="133"/>
                    </a:cubicBezTo>
                    <a:cubicBezTo>
                      <a:pt x="44" y="128"/>
                      <a:pt x="40" y="125"/>
                      <a:pt x="35" y="124"/>
                    </a:cubicBezTo>
                    <a:cubicBezTo>
                      <a:pt x="14" y="119"/>
                      <a:pt x="14" y="119"/>
                      <a:pt x="14" y="119"/>
                    </a:cubicBezTo>
                    <a:cubicBezTo>
                      <a:pt x="14" y="101"/>
                      <a:pt x="14" y="101"/>
                      <a:pt x="14" y="101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40" y="95"/>
                      <a:pt x="44" y="92"/>
                      <a:pt x="45" y="87"/>
                    </a:cubicBezTo>
                    <a:cubicBezTo>
                      <a:pt x="46" y="85"/>
                      <a:pt x="47" y="82"/>
                      <a:pt x="48" y="80"/>
                    </a:cubicBezTo>
                    <a:cubicBezTo>
                      <a:pt x="50" y="76"/>
                      <a:pt x="50" y="71"/>
                      <a:pt x="47" y="66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66" y="47"/>
                      <a:pt x="66" y="47"/>
                      <a:pt x="66" y="47"/>
                    </a:cubicBezTo>
                    <a:cubicBezTo>
                      <a:pt x="69" y="49"/>
                      <a:pt x="71" y="50"/>
                      <a:pt x="74" y="50"/>
                    </a:cubicBezTo>
                    <a:cubicBezTo>
                      <a:pt x="76" y="50"/>
                      <a:pt x="78" y="49"/>
                      <a:pt x="80" y="48"/>
                    </a:cubicBezTo>
                    <a:cubicBezTo>
                      <a:pt x="82" y="47"/>
                      <a:pt x="85" y="46"/>
                      <a:pt x="87" y="45"/>
                    </a:cubicBezTo>
                    <a:cubicBezTo>
                      <a:pt x="92" y="44"/>
                      <a:pt x="95" y="40"/>
                      <a:pt x="96" y="3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24" y="35"/>
                      <a:pt x="124" y="35"/>
                      <a:pt x="124" y="35"/>
                    </a:cubicBezTo>
                    <a:cubicBezTo>
                      <a:pt x="125" y="40"/>
                      <a:pt x="128" y="44"/>
                      <a:pt x="133" y="45"/>
                    </a:cubicBezTo>
                    <a:cubicBezTo>
                      <a:pt x="135" y="46"/>
                      <a:pt x="138" y="47"/>
                      <a:pt x="140" y="48"/>
                    </a:cubicBezTo>
                    <a:cubicBezTo>
                      <a:pt x="142" y="49"/>
                      <a:pt x="144" y="50"/>
                      <a:pt x="146" y="50"/>
                    </a:cubicBezTo>
                    <a:cubicBezTo>
                      <a:pt x="149" y="50"/>
                      <a:pt x="151" y="49"/>
                      <a:pt x="154" y="47"/>
                    </a:cubicBezTo>
                    <a:cubicBezTo>
                      <a:pt x="171" y="35"/>
                      <a:pt x="171" y="35"/>
                      <a:pt x="171" y="35"/>
                    </a:cubicBezTo>
                    <a:cubicBezTo>
                      <a:pt x="185" y="49"/>
                      <a:pt x="185" y="49"/>
                      <a:pt x="185" y="49"/>
                    </a:cubicBezTo>
                    <a:cubicBezTo>
                      <a:pt x="173" y="66"/>
                      <a:pt x="173" y="66"/>
                      <a:pt x="173" y="66"/>
                    </a:cubicBezTo>
                    <a:cubicBezTo>
                      <a:pt x="170" y="71"/>
                      <a:pt x="170" y="76"/>
                      <a:pt x="172" y="80"/>
                    </a:cubicBezTo>
                    <a:cubicBezTo>
                      <a:pt x="173" y="82"/>
                      <a:pt x="174" y="85"/>
                      <a:pt x="175" y="87"/>
                    </a:cubicBezTo>
                    <a:cubicBezTo>
                      <a:pt x="176" y="92"/>
                      <a:pt x="180" y="95"/>
                      <a:pt x="185" y="96"/>
                    </a:cubicBezTo>
                    <a:cubicBezTo>
                      <a:pt x="206" y="101"/>
                      <a:pt x="206" y="101"/>
                      <a:pt x="206" y="101"/>
                    </a:cubicBezTo>
                    <a:cubicBezTo>
                      <a:pt x="206" y="119"/>
                      <a:pt x="206" y="119"/>
                      <a:pt x="206" y="119"/>
                    </a:cubicBezTo>
                    <a:lnTo>
                      <a:pt x="185" y="1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600"/>
              </a:p>
            </p:txBody>
          </p:sp>
          <p:sp>
            <p:nvSpPr>
              <p:cNvPr id="7" name="Freeform 20"/>
              <p:cNvSpPr>
                <a:spLocks noEditPoints="1"/>
              </p:cNvSpPr>
              <p:nvPr/>
            </p:nvSpPr>
            <p:spPr bwMode="auto">
              <a:xfrm>
                <a:off x="-2538413" y="300038"/>
                <a:ext cx="360362" cy="360363"/>
              </a:xfrm>
              <a:custGeom>
                <a:avLst/>
                <a:gdLst>
                  <a:gd name="T0" fmla="*/ 48 w 96"/>
                  <a:gd name="T1" fmla="*/ 0 h 96"/>
                  <a:gd name="T2" fmla="*/ 0 w 96"/>
                  <a:gd name="T3" fmla="*/ 48 h 96"/>
                  <a:gd name="T4" fmla="*/ 48 w 96"/>
                  <a:gd name="T5" fmla="*/ 96 h 96"/>
                  <a:gd name="T6" fmla="*/ 96 w 96"/>
                  <a:gd name="T7" fmla="*/ 48 h 96"/>
                  <a:gd name="T8" fmla="*/ 48 w 96"/>
                  <a:gd name="T9" fmla="*/ 0 h 96"/>
                  <a:gd name="T10" fmla="*/ 48 w 96"/>
                  <a:gd name="T11" fmla="*/ 90 h 96"/>
                  <a:gd name="T12" fmla="*/ 6 w 96"/>
                  <a:gd name="T13" fmla="*/ 48 h 96"/>
                  <a:gd name="T14" fmla="*/ 48 w 96"/>
                  <a:gd name="T15" fmla="*/ 6 h 96"/>
                  <a:gd name="T16" fmla="*/ 90 w 96"/>
                  <a:gd name="T17" fmla="*/ 48 h 96"/>
                  <a:gd name="T18" fmla="*/ 48 w 96"/>
                  <a:gd name="T19" fmla="*/ 9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96">
                    <a:moveTo>
                      <a:pt x="48" y="0"/>
                    </a:moveTo>
                    <a:cubicBezTo>
                      <a:pt x="21" y="0"/>
                      <a:pt x="0" y="21"/>
                      <a:pt x="0" y="48"/>
                    </a:cubicBezTo>
                    <a:cubicBezTo>
                      <a:pt x="0" y="75"/>
                      <a:pt x="21" y="96"/>
                      <a:pt x="48" y="96"/>
                    </a:cubicBezTo>
                    <a:cubicBezTo>
                      <a:pt x="75" y="96"/>
                      <a:pt x="96" y="75"/>
                      <a:pt x="96" y="48"/>
                    </a:cubicBezTo>
                    <a:cubicBezTo>
                      <a:pt x="96" y="21"/>
                      <a:pt x="75" y="0"/>
                      <a:pt x="48" y="0"/>
                    </a:cubicBezTo>
                    <a:close/>
                    <a:moveTo>
                      <a:pt x="48" y="90"/>
                    </a:moveTo>
                    <a:cubicBezTo>
                      <a:pt x="25" y="90"/>
                      <a:pt x="6" y="71"/>
                      <a:pt x="6" y="48"/>
                    </a:cubicBezTo>
                    <a:cubicBezTo>
                      <a:pt x="6" y="25"/>
                      <a:pt x="25" y="6"/>
                      <a:pt x="48" y="6"/>
                    </a:cubicBezTo>
                    <a:cubicBezTo>
                      <a:pt x="71" y="6"/>
                      <a:pt x="90" y="25"/>
                      <a:pt x="90" y="48"/>
                    </a:cubicBezTo>
                    <a:cubicBezTo>
                      <a:pt x="90" y="71"/>
                      <a:pt x="71" y="90"/>
                      <a:pt x="48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600"/>
              </a:p>
            </p:txBody>
          </p:sp>
          <p:sp>
            <p:nvSpPr>
              <p:cNvPr id="8" name="Freeform 21"/>
              <p:cNvSpPr>
                <a:spLocks noEditPoints="1"/>
              </p:cNvSpPr>
              <p:nvPr/>
            </p:nvSpPr>
            <p:spPr bwMode="auto">
              <a:xfrm>
                <a:off x="-2460625" y="374650"/>
                <a:ext cx="207962" cy="206375"/>
              </a:xfrm>
              <a:custGeom>
                <a:avLst/>
                <a:gdLst>
                  <a:gd name="T0" fmla="*/ 27 w 55"/>
                  <a:gd name="T1" fmla="*/ 0 h 55"/>
                  <a:gd name="T2" fmla="*/ 0 w 55"/>
                  <a:gd name="T3" fmla="*/ 28 h 55"/>
                  <a:gd name="T4" fmla="*/ 27 w 55"/>
                  <a:gd name="T5" fmla="*/ 55 h 55"/>
                  <a:gd name="T6" fmla="*/ 55 w 55"/>
                  <a:gd name="T7" fmla="*/ 28 h 55"/>
                  <a:gd name="T8" fmla="*/ 27 w 55"/>
                  <a:gd name="T9" fmla="*/ 0 h 55"/>
                  <a:gd name="T10" fmla="*/ 27 w 55"/>
                  <a:gd name="T11" fmla="*/ 49 h 55"/>
                  <a:gd name="T12" fmla="*/ 6 w 55"/>
                  <a:gd name="T13" fmla="*/ 28 h 55"/>
                  <a:gd name="T14" fmla="*/ 27 w 55"/>
                  <a:gd name="T15" fmla="*/ 7 h 55"/>
                  <a:gd name="T16" fmla="*/ 48 w 55"/>
                  <a:gd name="T17" fmla="*/ 28 h 55"/>
                  <a:gd name="T18" fmla="*/ 27 w 55"/>
                  <a:gd name="T19" fmla="*/ 4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55">
                    <a:moveTo>
                      <a:pt x="27" y="0"/>
                    </a:moveTo>
                    <a:cubicBezTo>
                      <a:pt x="12" y="0"/>
                      <a:pt x="0" y="13"/>
                      <a:pt x="0" y="28"/>
                    </a:cubicBezTo>
                    <a:cubicBezTo>
                      <a:pt x="0" y="43"/>
                      <a:pt x="12" y="55"/>
                      <a:pt x="27" y="55"/>
                    </a:cubicBezTo>
                    <a:cubicBezTo>
                      <a:pt x="42" y="55"/>
                      <a:pt x="55" y="43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lose/>
                    <a:moveTo>
                      <a:pt x="27" y="49"/>
                    </a:moveTo>
                    <a:cubicBezTo>
                      <a:pt x="16" y="49"/>
                      <a:pt x="6" y="39"/>
                      <a:pt x="6" y="28"/>
                    </a:cubicBezTo>
                    <a:cubicBezTo>
                      <a:pt x="6" y="17"/>
                      <a:pt x="16" y="7"/>
                      <a:pt x="27" y="7"/>
                    </a:cubicBezTo>
                    <a:cubicBezTo>
                      <a:pt x="38" y="7"/>
                      <a:pt x="48" y="17"/>
                      <a:pt x="48" y="28"/>
                    </a:cubicBezTo>
                    <a:cubicBezTo>
                      <a:pt x="48" y="39"/>
                      <a:pt x="38" y="49"/>
                      <a:pt x="27" y="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600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4080301" y="4930686"/>
            <a:ext cx="2520292" cy="788783"/>
            <a:chOff x="3487342" y="3704037"/>
            <a:chExt cx="1890711" cy="591741"/>
          </a:xfrm>
        </p:grpSpPr>
        <p:cxnSp>
          <p:nvCxnSpPr>
            <p:cNvPr id="10" name="Straight Connector 65"/>
            <p:cNvCxnSpPr/>
            <p:nvPr/>
          </p:nvCxnSpPr>
          <p:spPr>
            <a:xfrm>
              <a:off x="3487342" y="4013597"/>
              <a:ext cx="1350169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31"/>
            <p:cNvSpPr/>
            <p:nvPr/>
          </p:nvSpPr>
          <p:spPr bwMode="auto">
            <a:xfrm>
              <a:off x="4786312" y="3704037"/>
              <a:ext cx="591741" cy="591741"/>
            </a:xfrm>
            <a:prstGeom prst="ellipse">
              <a:avLst/>
            </a:prstGeom>
            <a:solidFill>
              <a:schemeClr val="accent4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600"/>
            </a:p>
          </p:txBody>
        </p:sp>
        <p:grpSp>
          <p:nvGrpSpPr>
            <p:cNvPr id="12" name="Group 42"/>
            <p:cNvGrpSpPr/>
            <p:nvPr/>
          </p:nvGrpSpPr>
          <p:grpSpPr>
            <a:xfrm>
              <a:off x="4917922" y="3874428"/>
              <a:ext cx="324274" cy="247844"/>
              <a:chOff x="5516563" y="84138"/>
              <a:chExt cx="1414463" cy="1081087"/>
            </a:xfrm>
            <a:solidFill>
              <a:schemeClr val="bg1"/>
            </a:solidFill>
          </p:grpSpPr>
          <p:sp>
            <p:nvSpPr>
              <p:cNvPr id="13" name="Freeform 13"/>
              <p:cNvSpPr>
                <a:spLocks noEditPoints="1"/>
              </p:cNvSpPr>
              <p:nvPr/>
            </p:nvSpPr>
            <p:spPr bwMode="auto">
              <a:xfrm>
                <a:off x="5688013" y="249238"/>
                <a:ext cx="896938" cy="698500"/>
              </a:xfrm>
              <a:custGeom>
                <a:avLst/>
                <a:gdLst>
                  <a:gd name="T0" fmla="*/ 214 w 239"/>
                  <a:gd name="T1" fmla="*/ 9 h 186"/>
                  <a:gd name="T2" fmla="*/ 120 w 239"/>
                  <a:gd name="T3" fmla="*/ 0 h 186"/>
                  <a:gd name="T4" fmla="*/ 26 w 239"/>
                  <a:gd name="T5" fmla="*/ 9 h 186"/>
                  <a:gd name="T6" fmla="*/ 17 w 239"/>
                  <a:gd name="T7" fmla="*/ 17 h 186"/>
                  <a:gd name="T8" fmla="*/ 17 w 239"/>
                  <a:gd name="T9" fmla="*/ 169 h 186"/>
                  <a:gd name="T10" fmla="*/ 26 w 239"/>
                  <a:gd name="T11" fmla="*/ 177 h 186"/>
                  <a:gd name="T12" fmla="*/ 120 w 239"/>
                  <a:gd name="T13" fmla="*/ 186 h 186"/>
                  <a:gd name="T14" fmla="*/ 214 w 239"/>
                  <a:gd name="T15" fmla="*/ 177 h 186"/>
                  <a:gd name="T16" fmla="*/ 222 w 239"/>
                  <a:gd name="T17" fmla="*/ 169 h 186"/>
                  <a:gd name="T18" fmla="*/ 222 w 239"/>
                  <a:gd name="T19" fmla="*/ 17 h 186"/>
                  <a:gd name="T20" fmla="*/ 214 w 239"/>
                  <a:gd name="T21" fmla="*/ 9 h 186"/>
                  <a:gd name="T22" fmla="*/ 211 w 239"/>
                  <a:gd name="T23" fmla="*/ 165 h 186"/>
                  <a:gd name="T24" fmla="*/ 28 w 239"/>
                  <a:gd name="T25" fmla="*/ 165 h 186"/>
                  <a:gd name="T26" fmla="*/ 28 w 239"/>
                  <a:gd name="T27" fmla="*/ 21 h 186"/>
                  <a:gd name="T28" fmla="*/ 211 w 239"/>
                  <a:gd name="T29" fmla="*/ 21 h 186"/>
                  <a:gd name="T30" fmla="*/ 211 w 239"/>
                  <a:gd name="T31" fmla="*/ 16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9" h="186">
                    <a:moveTo>
                      <a:pt x="214" y="9"/>
                    </a:moveTo>
                    <a:cubicBezTo>
                      <a:pt x="182" y="3"/>
                      <a:pt x="151" y="0"/>
                      <a:pt x="120" y="0"/>
                    </a:cubicBezTo>
                    <a:cubicBezTo>
                      <a:pt x="88" y="0"/>
                      <a:pt x="57" y="3"/>
                      <a:pt x="26" y="9"/>
                    </a:cubicBezTo>
                    <a:cubicBezTo>
                      <a:pt x="22" y="10"/>
                      <a:pt x="18" y="13"/>
                      <a:pt x="17" y="17"/>
                    </a:cubicBezTo>
                    <a:cubicBezTo>
                      <a:pt x="0" y="67"/>
                      <a:pt x="0" y="118"/>
                      <a:pt x="17" y="169"/>
                    </a:cubicBezTo>
                    <a:cubicBezTo>
                      <a:pt x="18" y="173"/>
                      <a:pt x="22" y="176"/>
                      <a:pt x="26" y="177"/>
                    </a:cubicBezTo>
                    <a:cubicBezTo>
                      <a:pt x="57" y="183"/>
                      <a:pt x="88" y="186"/>
                      <a:pt x="120" y="186"/>
                    </a:cubicBezTo>
                    <a:cubicBezTo>
                      <a:pt x="151" y="186"/>
                      <a:pt x="182" y="183"/>
                      <a:pt x="214" y="177"/>
                    </a:cubicBezTo>
                    <a:cubicBezTo>
                      <a:pt x="218" y="176"/>
                      <a:pt x="221" y="173"/>
                      <a:pt x="222" y="169"/>
                    </a:cubicBezTo>
                    <a:cubicBezTo>
                      <a:pt x="239" y="118"/>
                      <a:pt x="239" y="67"/>
                      <a:pt x="222" y="17"/>
                    </a:cubicBezTo>
                    <a:cubicBezTo>
                      <a:pt x="221" y="13"/>
                      <a:pt x="218" y="10"/>
                      <a:pt x="214" y="9"/>
                    </a:cubicBezTo>
                    <a:close/>
                    <a:moveTo>
                      <a:pt x="211" y="165"/>
                    </a:moveTo>
                    <a:cubicBezTo>
                      <a:pt x="150" y="178"/>
                      <a:pt x="89" y="178"/>
                      <a:pt x="28" y="165"/>
                    </a:cubicBezTo>
                    <a:cubicBezTo>
                      <a:pt x="12" y="117"/>
                      <a:pt x="12" y="69"/>
                      <a:pt x="28" y="21"/>
                    </a:cubicBezTo>
                    <a:cubicBezTo>
                      <a:pt x="89" y="8"/>
                      <a:pt x="150" y="8"/>
                      <a:pt x="211" y="21"/>
                    </a:cubicBezTo>
                    <a:cubicBezTo>
                      <a:pt x="227" y="69"/>
                      <a:pt x="227" y="117"/>
                      <a:pt x="211" y="1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600"/>
              </a:p>
            </p:txBody>
          </p:sp>
          <p:sp>
            <p:nvSpPr>
              <p:cNvPr id="14" name="Freeform 14"/>
              <p:cNvSpPr>
                <a:spLocks noEditPoints="1"/>
              </p:cNvSpPr>
              <p:nvPr/>
            </p:nvSpPr>
            <p:spPr bwMode="auto">
              <a:xfrm>
                <a:off x="5516563" y="84138"/>
                <a:ext cx="1414463" cy="1081087"/>
              </a:xfrm>
              <a:custGeom>
                <a:avLst/>
                <a:gdLst>
                  <a:gd name="T0" fmla="*/ 359 w 377"/>
                  <a:gd name="T1" fmla="*/ 27 h 288"/>
                  <a:gd name="T2" fmla="*/ 340 w 377"/>
                  <a:gd name="T3" fmla="*/ 9 h 288"/>
                  <a:gd name="T4" fmla="*/ 189 w 377"/>
                  <a:gd name="T5" fmla="*/ 0 h 288"/>
                  <a:gd name="T6" fmla="*/ 37 w 377"/>
                  <a:gd name="T7" fmla="*/ 9 h 288"/>
                  <a:gd name="T8" fmla="*/ 18 w 377"/>
                  <a:gd name="T9" fmla="*/ 27 h 288"/>
                  <a:gd name="T10" fmla="*/ 18 w 377"/>
                  <a:gd name="T11" fmla="*/ 250 h 288"/>
                  <a:gd name="T12" fmla="*/ 37 w 377"/>
                  <a:gd name="T13" fmla="*/ 267 h 288"/>
                  <a:gd name="T14" fmla="*/ 110 w 377"/>
                  <a:gd name="T15" fmla="*/ 274 h 288"/>
                  <a:gd name="T16" fmla="*/ 108 w 377"/>
                  <a:gd name="T17" fmla="*/ 276 h 288"/>
                  <a:gd name="T18" fmla="*/ 189 w 377"/>
                  <a:gd name="T19" fmla="*/ 288 h 288"/>
                  <a:gd name="T20" fmla="*/ 269 w 377"/>
                  <a:gd name="T21" fmla="*/ 276 h 288"/>
                  <a:gd name="T22" fmla="*/ 267 w 377"/>
                  <a:gd name="T23" fmla="*/ 274 h 288"/>
                  <a:gd name="T24" fmla="*/ 340 w 377"/>
                  <a:gd name="T25" fmla="*/ 267 h 288"/>
                  <a:gd name="T26" fmla="*/ 359 w 377"/>
                  <a:gd name="T27" fmla="*/ 250 h 288"/>
                  <a:gd name="T28" fmla="*/ 359 w 377"/>
                  <a:gd name="T29" fmla="*/ 27 h 288"/>
                  <a:gd name="T30" fmla="*/ 337 w 377"/>
                  <a:gd name="T31" fmla="*/ 244 h 288"/>
                  <a:gd name="T32" fmla="*/ 40 w 377"/>
                  <a:gd name="T33" fmla="*/ 244 h 288"/>
                  <a:gd name="T34" fmla="*/ 40 w 377"/>
                  <a:gd name="T35" fmla="*/ 32 h 288"/>
                  <a:gd name="T36" fmla="*/ 337 w 377"/>
                  <a:gd name="T37" fmla="*/ 32 h 288"/>
                  <a:gd name="T38" fmla="*/ 337 w 377"/>
                  <a:gd name="T39" fmla="*/ 244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7" h="288">
                    <a:moveTo>
                      <a:pt x="359" y="27"/>
                    </a:moveTo>
                    <a:cubicBezTo>
                      <a:pt x="357" y="17"/>
                      <a:pt x="349" y="10"/>
                      <a:pt x="340" y="9"/>
                    </a:cubicBezTo>
                    <a:cubicBezTo>
                      <a:pt x="290" y="3"/>
                      <a:pt x="239" y="0"/>
                      <a:pt x="189" y="0"/>
                    </a:cubicBezTo>
                    <a:cubicBezTo>
                      <a:pt x="138" y="0"/>
                      <a:pt x="87" y="3"/>
                      <a:pt x="37" y="9"/>
                    </a:cubicBezTo>
                    <a:cubicBezTo>
                      <a:pt x="28" y="10"/>
                      <a:pt x="20" y="17"/>
                      <a:pt x="18" y="27"/>
                    </a:cubicBezTo>
                    <a:cubicBezTo>
                      <a:pt x="0" y="101"/>
                      <a:pt x="0" y="176"/>
                      <a:pt x="18" y="250"/>
                    </a:cubicBezTo>
                    <a:cubicBezTo>
                      <a:pt x="20" y="259"/>
                      <a:pt x="28" y="266"/>
                      <a:pt x="37" y="267"/>
                    </a:cubicBezTo>
                    <a:cubicBezTo>
                      <a:pt x="61" y="270"/>
                      <a:pt x="86" y="272"/>
                      <a:pt x="110" y="274"/>
                    </a:cubicBezTo>
                    <a:cubicBezTo>
                      <a:pt x="109" y="275"/>
                      <a:pt x="108" y="275"/>
                      <a:pt x="108" y="276"/>
                    </a:cubicBezTo>
                    <a:cubicBezTo>
                      <a:pt x="108" y="283"/>
                      <a:pt x="144" y="288"/>
                      <a:pt x="189" y="288"/>
                    </a:cubicBezTo>
                    <a:cubicBezTo>
                      <a:pt x="233" y="288"/>
                      <a:pt x="269" y="283"/>
                      <a:pt x="269" y="276"/>
                    </a:cubicBezTo>
                    <a:cubicBezTo>
                      <a:pt x="269" y="275"/>
                      <a:pt x="268" y="275"/>
                      <a:pt x="267" y="274"/>
                    </a:cubicBezTo>
                    <a:cubicBezTo>
                      <a:pt x="291" y="272"/>
                      <a:pt x="316" y="270"/>
                      <a:pt x="340" y="267"/>
                    </a:cubicBezTo>
                    <a:cubicBezTo>
                      <a:pt x="349" y="266"/>
                      <a:pt x="357" y="259"/>
                      <a:pt x="359" y="250"/>
                    </a:cubicBezTo>
                    <a:cubicBezTo>
                      <a:pt x="377" y="176"/>
                      <a:pt x="377" y="101"/>
                      <a:pt x="359" y="27"/>
                    </a:cubicBezTo>
                    <a:close/>
                    <a:moveTo>
                      <a:pt x="337" y="244"/>
                    </a:moveTo>
                    <a:cubicBezTo>
                      <a:pt x="238" y="256"/>
                      <a:pt x="139" y="256"/>
                      <a:pt x="40" y="244"/>
                    </a:cubicBezTo>
                    <a:cubicBezTo>
                      <a:pt x="23" y="174"/>
                      <a:pt x="23" y="103"/>
                      <a:pt x="40" y="32"/>
                    </a:cubicBezTo>
                    <a:cubicBezTo>
                      <a:pt x="139" y="20"/>
                      <a:pt x="238" y="20"/>
                      <a:pt x="337" y="32"/>
                    </a:cubicBezTo>
                    <a:cubicBezTo>
                      <a:pt x="354" y="103"/>
                      <a:pt x="354" y="174"/>
                      <a:pt x="337" y="2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600"/>
              </a:p>
            </p:txBody>
          </p:sp>
          <p:sp>
            <p:nvSpPr>
              <p:cNvPr id="15" name="Freeform 15"/>
              <p:cNvSpPr>
                <a:spLocks noEditPoints="1"/>
              </p:cNvSpPr>
              <p:nvPr/>
            </p:nvSpPr>
            <p:spPr bwMode="auto">
              <a:xfrm>
                <a:off x="6611938" y="301625"/>
                <a:ext cx="131763" cy="128587"/>
              </a:xfrm>
              <a:custGeom>
                <a:avLst/>
                <a:gdLst>
                  <a:gd name="T0" fmla="*/ 17 w 35"/>
                  <a:gd name="T1" fmla="*/ 34 h 34"/>
                  <a:gd name="T2" fmla="*/ 35 w 35"/>
                  <a:gd name="T3" fmla="*/ 17 h 34"/>
                  <a:gd name="T4" fmla="*/ 17 w 35"/>
                  <a:gd name="T5" fmla="*/ 0 h 34"/>
                  <a:gd name="T6" fmla="*/ 0 w 35"/>
                  <a:gd name="T7" fmla="*/ 17 h 34"/>
                  <a:gd name="T8" fmla="*/ 17 w 35"/>
                  <a:gd name="T9" fmla="*/ 34 h 34"/>
                  <a:gd name="T10" fmla="*/ 17 w 35"/>
                  <a:gd name="T11" fmla="*/ 11 h 34"/>
                  <a:gd name="T12" fmla="*/ 23 w 35"/>
                  <a:gd name="T13" fmla="*/ 17 h 34"/>
                  <a:gd name="T14" fmla="*/ 17 w 35"/>
                  <a:gd name="T15" fmla="*/ 23 h 34"/>
                  <a:gd name="T16" fmla="*/ 12 w 35"/>
                  <a:gd name="T17" fmla="*/ 17 h 34"/>
                  <a:gd name="T18" fmla="*/ 17 w 35"/>
                  <a:gd name="T19" fmla="*/ 1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34">
                    <a:moveTo>
                      <a:pt x="17" y="34"/>
                    </a:moveTo>
                    <a:cubicBezTo>
                      <a:pt x="27" y="34"/>
                      <a:pt x="35" y="26"/>
                      <a:pt x="35" y="17"/>
                    </a:cubicBezTo>
                    <a:cubicBezTo>
                      <a:pt x="35" y="7"/>
                      <a:pt x="27" y="0"/>
                      <a:pt x="17" y="0"/>
                    </a:cubicBezTo>
                    <a:cubicBezTo>
                      <a:pt x="8" y="0"/>
                      <a:pt x="0" y="7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lose/>
                    <a:moveTo>
                      <a:pt x="17" y="11"/>
                    </a:moveTo>
                    <a:cubicBezTo>
                      <a:pt x="21" y="11"/>
                      <a:pt x="23" y="14"/>
                      <a:pt x="23" y="17"/>
                    </a:cubicBezTo>
                    <a:cubicBezTo>
                      <a:pt x="23" y="20"/>
                      <a:pt x="21" y="23"/>
                      <a:pt x="17" y="23"/>
                    </a:cubicBezTo>
                    <a:cubicBezTo>
                      <a:pt x="14" y="23"/>
                      <a:pt x="12" y="20"/>
                      <a:pt x="12" y="17"/>
                    </a:cubicBezTo>
                    <a:cubicBezTo>
                      <a:pt x="12" y="14"/>
                      <a:pt x="14" y="11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600"/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6570663" y="860425"/>
                <a:ext cx="173038" cy="46037"/>
              </a:xfrm>
              <a:custGeom>
                <a:avLst/>
                <a:gdLst>
                  <a:gd name="T0" fmla="*/ 40 w 46"/>
                  <a:gd name="T1" fmla="*/ 0 h 12"/>
                  <a:gd name="T2" fmla="*/ 5 w 46"/>
                  <a:gd name="T3" fmla="*/ 0 h 12"/>
                  <a:gd name="T4" fmla="*/ 0 w 46"/>
                  <a:gd name="T5" fmla="*/ 6 h 12"/>
                  <a:gd name="T6" fmla="*/ 5 w 46"/>
                  <a:gd name="T7" fmla="*/ 12 h 12"/>
                  <a:gd name="T8" fmla="*/ 40 w 46"/>
                  <a:gd name="T9" fmla="*/ 12 h 12"/>
                  <a:gd name="T10" fmla="*/ 46 w 46"/>
                  <a:gd name="T11" fmla="*/ 6 h 12"/>
                  <a:gd name="T12" fmla="*/ 40 w 4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">
                    <a:moveTo>
                      <a:pt x="4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5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3" y="12"/>
                      <a:pt x="46" y="9"/>
                      <a:pt x="46" y="6"/>
                    </a:cubicBezTo>
                    <a:cubicBezTo>
                      <a:pt x="46" y="3"/>
                      <a:pt x="43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600"/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6611938" y="733425"/>
                <a:ext cx="173038" cy="41275"/>
              </a:xfrm>
              <a:custGeom>
                <a:avLst/>
                <a:gdLst>
                  <a:gd name="T0" fmla="*/ 40 w 46"/>
                  <a:gd name="T1" fmla="*/ 0 h 11"/>
                  <a:gd name="T2" fmla="*/ 6 w 46"/>
                  <a:gd name="T3" fmla="*/ 0 h 11"/>
                  <a:gd name="T4" fmla="*/ 0 w 46"/>
                  <a:gd name="T5" fmla="*/ 5 h 11"/>
                  <a:gd name="T6" fmla="*/ 6 w 46"/>
                  <a:gd name="T7" fmla="*/ 11 h 11"/>
                  <a:gd name="T8" fmla="*/ 40 w 46"/>
                  <a:gd name="T9" fmla="*/ 11 h 11"/>
                  <a:gd name="T10" fmla="*/ 46 w 46"/>
                  <a:gd name="T11" fmla="*/ 5 h 11"/>
                  <a:gd name="T12" fmla="*/ 40 w 46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1">
                    <a:moveTo>
                      <a:pt x="4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4" y="11"/>
                      <a:pt x="46" y="9"/>
                      <a:pt x="46" y="5"/>
                    </a:cubicBezTo>
                    <a:cubicBezTo>
                      <a:pt x="46" y="2"/>
                      <a:pt x="44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600"/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6611938" y="601663"/>
                <a:ext cx="173038" cy="46037"/>
              </a:xfrm>
              <a:custGeom>
                <a:avLst/>
                <a:gdLst>
                  <a:gd name="T0" fmla="*/ 40 w 46"/>
                  <a:gd name="T1" fmla="*/ 0 h 12"/>
                  <a:gd name="T2" fmla="*/ 6 w 46"/>
                  <a:gd name="T3" fmla="*/ 0 h 12"/>
                  <a:gd name="T4" fmla="*/ 0 w 46"/>
                  <a:gd name="T5" fmla="*/ 6 h 12"/>
                  <a:gd name="T6" fmla="*/ 6 w 46"/>
                  <a:gd name="T7" fmla="*/ 12 h 12"/>
                  <a:gd name="T8" fmla="*/ 40 w 46"/>
                  <a:gd name="T9" fmla="*/ 12 h 12"/>
                  <a:gd name="T10" fmla="*/ 46 w 46"/>
                  <a:gd name="T11" fmla="*/ 6 h 12"/>
                  <a:gd name="T12" fmla="*/ 40 w 4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">
                    <a:moveTo>
                      <a:pt x="4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4" y="12"/>
                      <a:pt x="46" y="9"/>
                      <a:pt x="46" y="6"/>
                    </a:cubicBezTo>
                    <a:cubicBezTo>
                      <a:pt x="46" y="3"/>
                      <a:pt x="44" y="0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600"/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5880100" y="422275"/>
                <a:ext cx="258763" cy="179387"/>
              </a:xfrm>
              <a:custGeom>
                <a:avLst/>
                <a:gdLst>
                  <a:gd name="T0" fmla="*/ 63 w 69"/>
                  <a:gd name="T1" fmla="*/ 0 h 48"/>
                  <a:gd name="T2" fmla="*/ 10 w 69"/>
                  <a:gd name="T3" fmla="*/ 4 h 48"/>
                  <a:gd name="T4" fmla="*/ 3 w 69"/>
                  <a:gd name="T5" fmla="*/ 10 h 48"/>
                  <a:gd name="T6" fmla="*/ 0 w 69"/>
                  <a:gd name="T7" fmla="*/ 42 h 48"/>
                  <a:gd name="T8" fmla="*/ 5 w 69"/>
                  <a:gd name="T9" fmla="*/ 48 h 48"/>
                  <a:gd name="T10" fmla="*/ 11 w 69"/>
                  <a:gd name="T11" fmla="*/ 42 h 48"/>
                  <a:gd name="T12" fmla="*/ 13 w 69"/>
                  <a:gd name="T13" fmla="*/ 21 h 48"/>
                  <a:gd name="T14" fmla="*/ 20 w 69"/>
                  <a:gd name="T15" fmla="*/ 14 h 48"/>
                  <a:gd name="T16" fmla="*/ 63 w 69"/>
                  <a:gd name="T17" fmla="*/ 11 h 48"/>
                  <a:gd name="T18" fmla="*/ 69 w 69"/>
                  <a:gd name="T19" fmla="*/ 5 h 48"/>
                  <a:gd name="T20" fmla="*/ 63 w 69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48">
                    <a:moveTo>
                      <a:pt x="63" y="0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7" y="4"/>
                      <a:pt x="4" y="7"/>
                      <a:pt x="3" y="1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6"/>
                      <a:pt x="2" y="48"/>
                      <a:pt x="5" y="48"/>
                    </a:cubicBezTo>
                    <a:cubicBezTo>
                      <a:pt x="8" y="48"/>
                      <a:pt x="11" y="46"/>
                      <a:pt x="11" y="42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4" y="17"/>
                      <a:pt x="16" y="15"/>
                      <a:pt x="20" y="14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6" y="11"/>
                      <a:pt x="69" y="9"/>
                      <a:pt x="69" y="5"/>
                    </a:cubicBezTo>
                    <a:cubicBezTo>
                      <a:pt x="69" y="2"/>
                      <a:pt x="66" y="0"/>
                      <a:pt x="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600"/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4512353" y="3832422"/>
            <a:ext cx="2790103" cy="788783"/>
            <a:chOff x="3960019" y="2880124"/>
            <a:chExt cx="2093122" cy="591741"/>
          </a:xfrm>
        </p:grpSpPr>
        <p:cxnSp>
          <p:nvCxnSpPr>
            <p:cNvPr id="21" name="Straight Connector 64"/>
            <p:cNvCxnSpPr/>
            <p:nvPr/>
          </p:nvCxnSpPr>
          <p:spPr>
            <a:xfrm>
              <a:off x="3960019" y="3177778"/>
              <a:ext cx="1619250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34"/>
            <p:cNvSpPr/>
            <p:nvPr/>
          </p:nvSpPr>
          <p:spPr bwMode="auto">
            <a:xfrm>
              <a:off x="5461401" y="2880124"/>
              <a:ext cx="591740" cy="591741"/>
            </a:xfrm>
            <a:prstGeom prst="ellipse">
              <a:avLst/>
            </a:prstGeom>
            <a:solidFill>
              <a:schemeClr val="accent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600"/>
            </a:p>
          </p:txBody>
        </p:sp>
        <p:grpSp>
          <p:nvGrpSpPr>
            <p:cNvPr id="23" name="Group 50"/>
            <p:cNvGrpSpPr/>
            <p:nvPr/>
          </p:nvGrpSpPr>
          <p:grpSpPr>
            <a:xfrm>
              <a:off x="5582489" y="3029057"/>
              <a:ext cx="335556" cy="288970"/>
              <a:chOff x="2727325" y="-39687"/>
              <a:chExt cx="1463675" cy="1260475"/>
            </a:xfrm>
            <a:solidFill>
              <a:schemeClr val="bg1"/>
            </a:solidFill>
          </p:grpSpPr>
          <p:sp>
            <p:nvSpPr>
              <p:cNvPr id="24" name="Freeform 20"/>
              <p:cNvSpPr>
                <a:spLocks noEditPoints="1"/>
              </p:cNvSpPr>
              <p:nvPr/>
            </p:nvSpPr>
            <p:spPr bwMode="auto">
              <a:xfrm>
                <a:off x="2727325" y="-39687"/>
                <a:ext cx="1463675" cy="1260475"/>
              </a:xfrm>
              <a:custGeom>
                <a:avLst/>
                <a:gdLst>
                  <a:gd name="T0" fmla="*/ 347 w 390"/>
                  <a:gd name="T1" fmla="*/ 42 h 336"/>
                  <a:gd name="T2" fmla="*/ 195 w 390"/>
                  <a:gd name="T3" fmla="*/ 38 h 336"/>
                  <a:gd name="T4" fmla="*/ 43 w 390"/>
                  <a:gd name="T5" fmla="*/ 42 h 336"/>
                  <a:gd name="T6" fmla="*/ 43 w 390"/>
                  <a:gd name="T7" fmla="*/ 196 h 336"/>
                  <a:gd name="T8" fmla="*/ 170 w 390"/>
                  <a:gd name="T9" fmla="*/ 322 h 336"/>
                  <a:gd name="T10" fmla="*/ 220 w 390"/>
                  <a:gd name="T11" fmla="*/ 322 h 336"/>
                  <a:gd name="T12" fmla="*/ 347 w 390"/>
                  <a:gd name="T13" fmla="*/ 196 h 336"/>
                  <a:gd name="T14" fmla="*/ 347 w 390"/>
                  <a:gd name="T15" fmla="*/ 42 h 336"/>
                  <a:gd name="T16" fmla="*/ 330 w 390"/>
                  <a:gd name="T17" fmla="*/ 180 h 336"/>
                  <a:gd name="T18" fmla="*/ 203 w 390"/>
                  <a:gd name="T19" fmla="*/ 306 h 336"/>
                  <a:gd name="T20" fmla="*/ 187 w 390"/>
                  <a:gd name="T21" fmla="*/ 306 h 336"/>
                  <a:gd name="T22" fmla="*/ 59 w 390"/>
                  <a:gd name="T23" fmla="*/ 180 h 336"/>
                  <a:gd name="T24" fmla="*/ 59 w 390"/>
                  <a:gd name="T25" fmla="*/ 58 h 336"/>
                  <a:gd name="T26" fmla="*/ 179 w 390"/>
                  <a:gd name="T27" fmla="*/ 55 h 336"/>
                  <a:gd name="T28" fmla="*/ 195 w 390"/>
                  <a:gd name="T29" fmla="*/ 70 h 336"/>
                  <a:gd name="T30" fmla="*/ 210 w 390"/>
                  <a:gd name="T31" fmla="*/ 55 h 336"/>
                  <a:gd name="T32" fmla="*/ 330 w 390"/>
                  <a:gd name="T33" fmla="*/ 58 h 336"/>
                  <a:gd name="T34" fmla="*/ 330 w 390"/>
                  <a:gd name="T35" fmla="*/ 18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0" h="336">
                    <a:moveTo>
                      <a:pt x="347" y="42"/>
                    </a:moveTo>
                    <a:cubicBezTo>
                      <a:pt x="305" y="0"/>
                      <a:pt x="238" y="0"/>
                      <a:pt x="195" y="38"/>
                    </a:cubicBezTo>
                    <a:cubicBezTo>
                      <a:pt x="152" y="0"/>
                      <a:pt x="85" y="0"/>
                      <a:pt x="43" y="42"/>
                    </a:cubicBezTo>
                    <a:cubicBezTo>
                      <a:pt x="0" y="84"/>
                      <a:pt x="0" y="154"/>
                      <a:pt x="43" y="196"/>
                    </a:cubicBezTo>
                    <a:cubicBezTo>
                      <a:pt x="55" y="208"/>
                      <a:pt x="170" y="322"/>
                      <a:pt x="170" y="322"/>
                    </a:cubicBezTo>
                    <a:cubicBezTo>
                      <a:pt x="184" y="336"/>
                      <a:pt x="206" y="336"/>
                      <a:pt x="220" y="322"/>
                    </a:cubicBezTo>
                    <a:cubicBezTo>
                      <a:pt x="220" y="322"/>
                      <a:pt x="345" y="198"/>
                      <a:pt x="347" y="196"/>
                    </a:cubicBezTo>
                    <a:cubicBezTo>
                      <a:pt x="390" y="154"/>
                      <a:pt x="390" y="84"/>
                      <a:pt x="347" y="42"/>
                    </a:cubicBezTo>
                    <a:close/>
                    <a:moveTo>
                      <a:pt x="330" y="180"/>
                    </a:moveTo>
                    <a:cubicBezTo>
                      <a:pt x="203" y="306"/>
                      <a:pt x="203" y="306"/>
                      <a:pt x="203" y="306"/>
                    </a:cubicBezTo>
                    <a:cubicBezTo>
                      <a:pt x="199" y="310"/>
                      <a:pt x="191" y="310"/>
                      <a:pt x="187" y="306"/>
                    </a:cubicBezTo>
                    <a:cubicBezTo>
                      <a:pt x="59" y="180"/>
                      <a:pt x="59" y="180"/>
                      <a:pt x="59" y="180"/>
                    </a:cubicBezTo>
                    <a:cubicBezTo>
                      <a:pt x="25" y="146"/>
                      <a:pt x="25" y="92"/>
                      <a:pt x="59" y="58"/>
                    </a:cubicBezTo>
                    <a:cubicBezTo>
                      <a:pt x="92" y="26"/>
                      <a:pt x="145" y="25"/>
                      <a:pt x="179" y="55"/>
                    </a:cubicBezTo>
                    <a:cubicBezTo>
                      <a:pt x="195" y="70"/>
                      <a:pt x="195" y="70"/>
                      <a:pt x="195" y="70"/>
                    </a:cubicBezTo>
                    <a:cubicBezTo>
                      <a:pt x="210" y="55"/>
                      <a:pt x="210" y="55"/>
                      <a:pt x="210" y="55"/>
                    </a:cubicBezTo>
                    <a:cubicBezTo>
                      <a:pt x="245" y="25"/>
                      <a:pt x="298" y="26"/>
                      <a:pt x="330" y="58"/>
                    </a:cubicBezTo>
                    <a:cubicBezTo>
                      <a:pt x="364" y="92"/>
                      <a:pt x="364" y="146"/>
                      <a:pt x="330" y="1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600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auto">
              <a:xfrm>
                <a:off x="2982913" y="215900"/>
                <a:ext cx="206375" cy="201612"/>
              </a:xfrm>
              <a:custGeom>
                <a:avLst/>
                <a:gdLst>
                  <a:gd name="T0" fmla="*/ 49 w 55"/>
                  <a:gd name="T1" fmla="*/ 0 h 54"/>
                  <a:gd name="T2" fmla="*/ 49 w 55"/>
                  <a:gd name="T3" fmla="*/ 0 h 54"/>
                  <a:gd name="T4" fmla="*/ 0 w 55"/>
                  <a:gd name="T5" fmla="*/ 48 h 54"/>
                  <a:gd name="T6" fmla="*/ 0 w 55"/>
                  <a:gd name="T7" fmla="*/ 48 h 54"/>
                  <a:gd name="T8" fmla="*/ 6 w 55"/>
                  <a:gd name="T9" fmla="*/ 54 h 54"/>
                  <a:gd name="T10" fmla="*/ 12 w 55"/>
                  <a:gd name="T11" fmla="*/ 48 h 54"/>
                  <a:gd name="T12" fmla="*/ 12 w 55"/>
                  <a:gd name="T13" fmla="*/ 48 h 54"/>
                  <a:gd name="T14" fmla="*/ 49 w 55"/>
                  <a:gd name="T15" fmla="*/ 11 h 54"/>
                  <a:gd name="T16" fmla="*/ 49 w 55"/>
                  <a:gd name="T17" fmla="*/ 11 h 54"/>
                  <a:gd name="T18" fmla="*/ 55 w 55"/>
                  <a:gd name="T19" fmla="*/ 5 h 54"/>
                  <a:gd name="T20" fmla="*/ 49 w 55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" h="54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22" y="0"/>
                      <a:pt x="0" y="21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2"/>
                      <a:pt x="3" y="54"/>
                      <a:pt x="6" y="54"/>
                    </a:cubicBezTo>
                    <a:cubicBezTo>
                      <a:pt x="9" y="54"/>
                      <a:pt x="12" y="52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28"/>
                      <a:pt x="29" y="11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52" y="11"/>
                      <a:pt x="55" y="8"/>
                      <a:pt x="55" y="5"/>
                    </a:cubicBezTo>
                    <a:cubicBezTo>
                      <a:pt x="55" y="2"/>
                      <a:pt x="52" y="0"/>
                      <a:pt x="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id-ID" sz="1600"/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4231443" y="2669083"/>
            <a:ext cx="2237790" cy="788783"/>
            <a:chOff x="2858371" y="2007393"/>
            <a:chExt cx="1678780" cy="591741"/>
          </a:xfrm>
        </p:grpSpPr>
        <p:cxnSp>
          <p:nvCxnSpPr>
            <p:cNvPr id="27" name="Straight Connector 63"/>
            <p:cNvCxnSpPr/>
            <p:nvPr/>
          </p:nvCxnSpPr>
          <p:spPr>
            <a:xfrm>
              <a:off x="2858371" y="2355056"/>
              <a:ext cx="1350169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组合 27"/>
            <p:cNvGrpSpPr/>
            <p:nvPr/>
          </p:nvGrpSpPr>
          <p:grpSpPr>
            <a:xfrm>
              <a:off x="3945410" y="2007393"/>
              <a:ext cx="591741" cy="591741"/>
              <a:chOff x="4648200" y="2007393"/>
              <a:chExt cx="591741" cy="591741"/>
            </a:xfrm>
          </p:grpSpPr>
          <p:sp>
            <p:nvSpPr>
              <p:cNvPr id="29" name="Oval 37"/>
              <p:cNvSpPr/>
              <p:nvPr/>
            </p:nvSpPr>
            <p:spPr bwMode="auto">
              <a:xfrm>
                <a:off x="4648200" y="2007393"/>
                <a:ext cx="591741" cy="591741"/>
              </a:xfrm>
              <a:prstGeom prst="ellipse">
                <a:avLst/>
              </a:prstGeom>
              <a:solidFill>
                <a:schemeClr val="accent2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d-ID" sz="1600"/>
              </a:p>
            </p:txBody>
          </p:sp>
          <p:sp>
            <p:nvSpPr>
              <p:cNvPr id="30" name="Freeform 13"/>
              <p:cNvSpPr>
                <a:spLocks noChangeAspect="1" noEditPoints="1"/>
              </p:cNvSpPr>
              <p:nvPr/>
            </p:nvSpPr>
            <p:spPr bwMode="auto">
              <a:xfrm>
                <a:off x="4797030" y="2134792"/>
                <a:ext cx="316706" cy="309563"/>
              </a:xfrm>
              <a:custGeom>
                <a:avLst/>
                <a:gdLst>
                  <a:gd name="T0" fmla="*/ 301610 w 226"/>
                  <a:gd name="T1" fmla="*/ 0 h 220"/>
                  <a:gd name="T2" fmla="*/ 179842 w 226"/>
                  <a:gd name="T3" fmla="*/ 88082 h 220"/>
                  <a:gd name="T4" fmla="*/ 177969 w 226"/>
                  <a:gd name="T5" fmla="*/ 88082 h 220"/>
                  <a:gd name="T6" fmla="*/ 44960 w 226"/>
                  <a:gd name="T7" fmla="*/ 223016 h 220"/>
                  <a:gd name="T8" fmla="*/ 1873 w 226"/>
                  <a:gd name="T9" fmla="*/ 354202 h 220"/>
                  <a:gd name="T10" fmla="*/ 44960 w 226"/>
                  <a:gd name="T11" fmla="*/ 412299 h 220"/>
                  <a:gd name="T12" fmla="*/ 168602 w 226"/>
                  <a:gd name="T13" fmla="*/ 380440 h 220"/>
                  <a:gd name="T14" fmla="*/ 387784 w 226"/>
                  <a:gd name="T15" fmla="*/ 170542 h 220"/>
                  <a:gd name="T16" fmla="*/ 206069 w 226"/>
                  <a:gd name="T17" fmla="*/ 307350 h 220"/>
                  <a:gd name="T18" fmla="*/ 318470 w 226"/>
                  <a:gd name="T19" fmla="*/ 151801 h 220"/>
                  <a:gd name="T20" fmla="*/ 305357 w 226"/>
                  <a:gd name="T21" fmla="*/ 215520 h 220"/>
                  <a:gd name="T22" fmla="*/ 206069 w 226"/>
                  <a:gd name="T23" fmla="*/ 316721 h 220"/>
                  <a:gd name="T24" fmla="*/ 191082 w 226"/>
                  <a:gd name="T25" fmla="*/ 260498 h 220"/>
                  <a:gd name="T26" fmla="*/ 147995 w 226"/>
                  <a:gd name="T27" fmla="*/ 219268 h 220"/>
                  <a:gd name="T28" fmla="*/ 297863 w 226"/>
                  <a:gd name="T29" fmla="*/ 114319 h 220"/>
                  <a:gd name="T30" fmla="*/ 191082 w 226"/>
                  <a:gd name="T31" fmla="*/ 260498 h 220"/>
                  <a:gd name="T32" fmla="*/ 97414 w 226"/>
                  <a:gd name="T33" fmla="*/ 206150 h 220"/>
                  <a:gd name="T34" fmla="*/ 256650 w 226"/>
                  <a:gd name="T35" fmla="*/ 91830 h 220"/>
                  <a:gd name="T36" fmla="*/ 54327 w 226"/>
                  <a:gd name="T37" fmla="*/ 384188 h 220"/>
                  <a:gd name="T38" fmla="*/ 26227 w 226"/>
                  <a:gd name="T39" fmla="*/ 367321 h 220"/>
                  <a:gd name="T40" fmla="*/ 41214 w 226"/>
                  <a:gd name="T41" fmla="*/ 311098 h 220"/>
                  <a:gd name="T42" fmla="*/ 101161 w 226"/>
                  <a:gd name="T43" fmla="*/ 372943 h 220"/>
                  <a:gd name="T44" fmla="*/ 114275 w 226"/>
                  <a:gd name="T45" fmla="*/ 369195 h 220"/>
                  <a:gd name="T46" fmla="*/ 44960 w 226"/>
                  <a:gd name="T47" fmla="*/ 297980 h 220"/>
                  <a:gd name="T48" fmla="*/ 61821 w 226"/>
                  <a:gd name="T49" fmla="*/ 241757 h 220"/>
                  <a:gd name="T50" fmla="*/ 166729 w 226"/>
                  <a:gd name="T51" fmla="*/ 354202 h 220"/>
                  <a:gd name="T52" fmla="*/ 114275 w 226"/>
                  <a:gd name="T53" fmla="*/ 369195 h 220"/>
                  <a:gd name="T54" fmla="*/ 348444 w 226"/>
                  <a:gd name="T55" fmla="*/ 174290 h 220"/>
                  <a:gd name="T56" fmla="*/ 314723 w 226"/>
                  <a:gd name="T57" fmla="*/ 97452 h 220"/>
                  <a:gd name="T58" fmla="*/ 260396 w 226"/>
                  <a:gd name="T59" fmla="*/ 43104 h 220"/>
                  <a:gd name="T60" fmla="*/ 359684 w 226"/>
                  <a:gd name="T61" fmla="*/ 50600 h 220"/>
                  <a:gd name="T62" fmla="*/ 369051 w 226"/>
                  <a:gd name="T63" fmla="*/ 151801 h 2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26"/>
                  <a:gd name="T97" fmla="*/ 0 h 220"/>
                  <a:gd name="T98" fmla="*/ 226 w 226"/>
                  <a:gd name="T99" fmla="*/ 220 h 22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26" h="220">
                    <a:moveTo>
                      <a:pt x="202" y="18"/>
                    </a:moveTo>
                    <a:cubicBezTo>
                      <a:pt x="191" y="6"/>
                      <a:pt x="176" y="0"/>
                      <a:pt x="161" y="0"/>
                    </a:cubicBezTo>
                    <a:cubicBezTo>
                      <a:pt x="149" y="0"/>
                      <a:pt x="137" y="5"/>
                      <a:pt x="129" y="13"/>
                    </a:cubicBezTo>
                    <a:cubicBezTo>
                      <a:pt x="96" y="47"/>
                      <a:pt x="96" y="47"/>
                      <a:pt x="96" y="47"/>
                    </a:cubicBezTo>
                    <a:cubicBezTo>
                      <a:pt x="96" y="47"/>
                      <a:pt x="95" y="47"/>
                      <a:pt x="95" y="47"/>
                    </a:cubicBezTo>
                    <a:cubicBezTo>
                      <a:pt x="95" y="47"/>
                      <a:pt x="95" y="47"/>
                      <a:pt x="95" y="47"/>
                    </a:cubicBezTo>
                    <a:cubicBezTo>
                      <a:pt x="95" y="47"/>
                      <a:pt x="95" y="47"/>
                      <a:pt x="95" y="47"/>
                    </a:cubicBezTo>
                    <a:cubicBezTo>
                      <a:pt x="24" y="119"/>
                      <a:pt x="24" y="119"/>
                      <a:pt x="24" y="119"/>
                    </a:cubicBezTo>
                    <a:cubicBezTo>
                      <a:pt x="21" y="122"/>
                      <a:pt x="19" y="126"/>
                      <a:pt x="17" y="130"/>
                    </a:cubicBezTo>
                    <a:cubicBezTo>
                      <a:pt x="1" y="189"/>
                      <a:pt x="1" y="189"/>
                      <a:pt x="1" y="189"/>
                    </a:cubicBezTo>
                    <a:cubicBezTo>
                      <a:pt x="1" y="189"/>
                      <a:pt x="0" y="194"/>
                      <a:pt x="0" y="196"/>
                    </a:cubicBezTo>
                    <a:cubicBezTo>
                      <a:pt x="0" y="209"/>
                      <a:pt x="11" y="220"/>
                      <a:pt x="24" y="220"/>
                    </a:cubicBezTo>
                    <a:cubicBezTo>
                      <a:pt x="27" y="220"/>
                      <a:pt x="32" y="219"/>
                      <a:pt x="32" y="219"/>
                    </a:cubicBezTo>
                    <a:cubicBezTo>
                      <a:pt x="90" y="203"/>
                      <a:pt x="90" y="203"/>
                      <a:pt x="90" y="203"/>
                    </a:cubicBezTo>
                    <a:cubicBezTo>
                      <a:pt x="95" y="202"/>
                      <a:pt x="99" y="200"/>
                      <a:pt x="102" y="196"/>
                    </a:cubicBezTo>
                    <a:cubicBezTo>
                      <a:pt x="207" y="91"/>
                      <a:pt x="207" y="91"/>
                      <a:pt x="207" y="91"/>
                    </a:cubicBezTo>
                    <a:cubicBezTo>
                      <a:pt x="226" y="72"/>
                      <a:pt x="224" y="40"/>
                      <a:pt x="202" y="18"/>
                    </a:cubicBezTo>
                    <a:close/>
                    <a:moveTo>
                      <a:pt x="110" y="164"/>
                    </a:moveTo>
                    <a:cubicBezTo>
                      <a:pt x="110" y="157"/>
                      <a:pt x="108" y="151"/>
                      <a:pt x="105" y="146"/>
                    </a:cubicBezTo>
                    <a:cubicBezTo>
                      <a:pt x="170" y="81"/>
                      <a:pt x="170" y="81"/>
                      <a:pt x="170" y="81"/>
                    </a:cubicBezTo>
                    <a:cubicBezTo>
                      <a:pt x="174" y="93"/>
                      <a:pt x="172" y="106"/>
                      <a:pt x="163" y="115"/>
                    </a:cubicBezTo>
                    <a:cubicBezTo>
                      <a:pt x="163" y="115"/>
                      <a:pt x="163" y="115"/>
                      <a:pt x="163" y="115"/>
                    </a:cubicBezTo>
                    <a:cubicBezTo>
                      <a:pt x="163" y="115"/>
                      <a:pt x="163" y="115"/>
                      <a:pt x="163" y="115"/>
                    </a:cubicBezTo>
                    <a:cubicBezTo>
                      <a:pt x="110" y="169"/>
                      <a:pt x="110" y="169"/>
                      <a:pt x="110" y="169"/>
                    </a:cubicBezTo>
                    <a:cubicBezTo>
                      <a:pt x="110" y="167"/>
                      <a:pt x="110" y="165"/>
                      <a:pt x="110" y="164"/>
                    </a:cubicBezTo>
                    <a:close/>
                    <a:moveTo>
                      <a:pt x="102" y="139"/>
                    </a:moveTo>
                    <a:cubicBezTo>
                      <a:pt x="99" y="135"/>
                      <a:pt x="96" y="131"/>
                      <a:pt x="93" y="127"/>
                    </a:cubicBezTo>
                    <a:cubicBezTo>
                      <a:pt x="88" y="123"/>
                      <a:pt x="84" y="120"/>
                      <a:pt x="79" y="117"/>
                    </a:cubicBezTo>
                    <a:cubicBezTo>
                      <a:pt x="144" y="52"/>
                      <a:pt x="144" y="52"/>
                      <a:pt x="144" y="52"/>
                    </a:cubicBezTo>
                    <a:cubicBezTo>
                      <a:pt x="149" y="54"/>
                      <a:pt x="154" y="57"/>
                      <a:pt x="159" y="61"/>
                    </a:cubicBezTo>
                    <a:cubicBezTo>
                      <a:pt x="162" y="65"/>
                      <a:pt x="165" y="69"/>
                      <a:pt x="167" y="74"/>
                    </a:cubicBezTo>
                    <a:lnTo>
                      <a:pt x="102" y="139"/>
                    </a:lnTo>
                    <a:close/>
                    <a:moveTo>
                      <a:pt x="72" y="114"/>
                    </a:moveTo>
                    <a:cubicBezTo>
                      <a:pt x="66" y="111"/>
                      <a:pt x="59" y="110"/>
                      <a:pt x="52" y="110"/>
                    </a:cubicBezTo>
                    <a:cubicBezTo>
                      <a:pt x="105" y="56"/>
                      <a:pt x="105" y="56"/>
                      <a:pt x="105" y="56"/>
                    </a:cubicBezTo>
                    <a:cubicBezTo>
                      <a:pt x="113" y="48"/>
                      <a:pt x="125" y="46"/>
                      <a:pt x="137" y="49"/>
                    </a:cubicBezTo>
                    <a:lnTo>
                      <a:pt x="72" y="114"/>
                    </a:lnTo>
                    <a:close/>
                    <a:moveTo>
                      <a:pt x="29" y="205"/>
                    </a:moveTo>
                    <a:cubicBezTo>
                      <a:pt x="28" y="206"/>
                      <a:pt x="26" y="206"/>
                      <a:pt x="24" y="206"/>
                    </a:cubicBezTo>
                    <a:cubicBezTo>
                      <a:pt x="18" y="206"/>
                      <a:pt x="14" y="202"/>
                      <a:pt x="14" y="196"/>
                    </a:cubicBezTo>
                    <a:cubicBezTo>
                      <a:pt x="14" y="195"/>
                      <a:pt x="14" y="193"/>
                      <a:pt x="14" y="192"/>
                    </a:cubicBezTo>
                    <a:cubicBezTo>
                      <a:pt x="22" y="166"/>
                      <a:pt x="22" y="166"/>
                      <a:pt x="22" y="166"/>
                    </a:cubicBezTo>
                    <a:cubicBezTo>
                      <a:pt x="30" y="166"/>
                      <a:pt x="38" y="169"/>
                      <a:pt x="45" y="175"/>
                    </a:cubicBezTo>
                    <a:cubicBezTo>
                      <a:pt x="51" y="182"/>
                      <a:pt x="55" y="191"/>
                      <a:pt x="54" y="199"/>
                    </a:cubicBezTo>
                    <a:lnTo>
                      <a:pt x="29" y="205"/>
                    </a:lnTo>
                    <a:close/>
                    <a:moveTo>
                      <a:pt x="61" y="197"/>
                    </a:moveTo>
                    <a:cubicBezTo>
                      <a:pt x="61" y="188"/>
                      <a:pt x="57" y="178"/>
                      <a:pt x="50" y="170"/>
                    </a:cubicBezTo>
                    <a:cubicBezTo>
                      <a:pt x="42" y="163"/>
                      <a:pt x="33" y="159"/>
                      <a:pt x="24" y="159"/>
                    </a:cubicBezTo>
                    <a:cubicBezTo>
                      <a:pt x="30" y="134"/>
                      <a:pt x="30" y="134"/>
                      <a:pt x="30" y="134"/>
                    </a:cubicBezTo>
                    <a:cubicBezTo>
                      <a:pt x="31" y="132"/>
                      <a:pt x="32" y="131"/>
                      <a:pt x="33" y="129"/>
                    </a:cubicBezTo>
                    <a:cubicBezTo>
                      <a:pt x="47" y="119"/>
                      <a:pt x="68" y="122"/>
                      <a:pt x="83" y="137"/>
                    </a:cubicBezTo>
                    <a:cubicBezTo>
                      <a:pt x="98" y="153"/>
                      <a:pt x="101" y="175"/>
                      <a:pt x="89" y="189"/>
                    </a:cubicBezTo>
                    <a:cubicBezTo>
                      <a:pt x="88" y="190"/>
                      <a:pt x="87" y="190"/>
                      <a:pt x="86" y="190"/>
                    </a:cubicBezTo>
                    <a:lnTo>
                      <a:pt x="61" y="197"/>
                    </a:lnTo>
                    <a:close/>
                    <a:moveTo>
                      <a:pt x="197" y="81"/>
                    </a:moveTo>
                    <a:cubicBezTo>
                      <a:pt x="186" y="93"/>
                      <a:pt x="186" y="93"/>
                      <a:pt x="186" y="93"/>
                    </a:cubicBezTo>
                    <a:cubicBezTo>
                      <a:pt x="186" y="91"/>
                      <a:pt x="186" y="90"/>
                      <a:pt x="186" y="88"/>
                    </a:cubicBezTo>
                    <a:cubicBezTo>
                      <a:pt x="185" y="75"/>
                      <a:pt x="178" y="62"/>
                      <a:pt x="168" y="52"/>
                    </a:cubicBezTo>
                    <a:cubicBezTo>
                      <a:pt x="157" y="41"/>
                      <a:pt x="142" y="34"/>
                      <a:pt x="127" y="34"/>
                    </a:cubicBezTo>
                    <a:cubicBezTo>
                      <a:pt x="139" y="23"/>
                      <a:pt x="139" y="23"/>
                      <a:pt x="139" y="23"/>
                    </a:cubicBezTo>
                    <a:cubicBezTo>
                      <a:pt x="145" y="17"/>
                      <a:pt x="153" y="14"/>
                      <a:pt x="161" y="14"/>
                    </a:cubicBezTo>
                    <a:cubicBezTo>
                      <a:pt x="172" y="14"/>
                      <a:pt x="184" y="19"/>
                      <a:pt x="192" y="27"/>
                    </a:cubicBezTo>
                    <a:cubicBezTo>
                      <a:pt x="201" y="36"/>
                      <a:pt x="205" y="46"/>
                      <a:pt x="206" y="56"/>
                    </a:cubicBezTo>
                    <a:cubicBezTo>
                      <a:pt x="207" y="66"/>
                      <a:pt x="204" y="75"/>
                      <a:pt x="197" y="8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16" tIns="45708" rIns="91416" bIns="45708"/>
              <a:lstStyle/>
              <a:p>
                <a:endParaRPr lang="zh-CN" altLang="en-US" sz="3199"/>
              </a:p>
            </p:txBody>
          </p:sp>
        </p:grpSp>
      </p:grpSp>
      <p:grpSp>
        <p:nvGrpSpPr>
          <p:cNvPr id="31" name="Group 4"/>
          <p:cNvGrpSpPr>
            <a:grpSpLocks/>
          </p:cNvGrpSpPr>
          <p:nvPr/>
        </p:nvGrpSpPr>
        <p:grpSpPr bwMode="auto">
          <a:xfrm>
            <a:off x="3778163" y="4875134"/>
            <a:ext cx="1193488" cy="1136355"/>
            <a:chOff x="6139503" y="4859013"/>
            <a:chExt cx="1192668" cy="1135509"/>
          </a:xfrm>
        </p:grpSpPr>
        <p:sp>
          <p:nvSpPr>
            <p:cNvPr id="32" name="Rounded Rectangle 5"/>
            <p:cNvSpPr>
              <a:spLocks noChangeArrowheads="1"/>
            </p:cNvSpPr>
            <p:nvPr/>
          </p:nvSpPr>
          <p:spPr bwMode="auto">
            <a:xfrm>
              <a:off x="6139503" y="4871700"/>
              <a:ext cx="1192668" cy="1122822"/>
            </a:xfrm>
            <a:prstGeom prst="roundRect">
              <a:avLst>
                <a:gd name="adj" fmla="val 9375"/>
              </a:avLst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id-ID" altLang="id-ID" sz="3199">
                <a:solidFill>
                  <a:schemeClr val="bg1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33" name="TextBox 21"/>
            <p:cNvSpPr txBox="1">
              <a:spLocks noChangeArrowheads="1"/>
            </p:cNvSpPr>
            <p:nvPr/>
          </p:nvSpPr>
          <p:spPr bwMode="auto">
            <a:xfrm>
              <a:off x="6420130" y="4859013"/>
              <a:ext cx="771728" cy="1117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nb-NO" altLang="id-ID" sz="6665">
                  <a:solidFill>
                    <a:schemeClr val="bg1"/>
                  </a:solidFill>
                  <a:ea typeface="MS PGothic" pitchFamily="34" charset="-128"/>
                </a:rPr>
                <a:t>1</a:t>
              </a:r>
            </a:p>
          </p:txBody>
        </p:sp>
      </p:grpSp>
      <p:grpSp>
        <p:nvGrpSpPr>
          <p:cNvPr id="34" name="Group 7"/>
          <p:cNvGrpSpPr>
            <a:grpSpLocks/>
          </p:cNvGrpSpPr>
          <p:nvPr/>
        </p:nvGrpSpPr>
        <p:grpSpPr bwMode="auto">
          <a:xfrm>
            <a:off x="4059079" y="3732434"/>
            <a:ext cx="1191900" cy="1156987"/>
            <a:chOff x="6420131" y="3715897"/>
            <a:chExt cx="1192668" cy="1156073"/>
          </a:xfrm>
        </p:grpSpPr>
        <p:sp>
          <p:nvSpPr>
            <p:cNvPr id="35" name="Rounded Rectangle 8"/>
            <p:cNvSpPr>
              <a:spLocks noChangeArrowheads="1"/>
            </p:cNvSpPr>
            <p:nvPr/>
          </p:nvSpPr>
          <p:spPr bwMode="auto">
            <a:xfrm>
              <a:off x="6420131" y="3749200"/>
              <a:ext cx="1192668" cy="1122770"/>
            </a:xfrm>
            <a:prstGeom prst="roundRect">
              <a:avLst>
                <a:gd name="adj" fmla="val 9375"/>
              </a:avLst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id-ID" altLang="id-ID" sz="3199">
                <a:solidFill>
                  <a:schemeClr val="bg1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36" name="TextBox 22"/>
            <p:cNvSpPr txBox="1">
              <a:spLocks noChangeArrowheads="1"/>
            </p:cNvSpPr>
            <p:nvPr/>
          </p:nvSpPr>
          <p:spPr bwMode="auto">
            <a:xfrm>
              <a:off x="6700153" y="3715897"/>
              <a:ext cx="771728" cy="1117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nb-NO" altLang="id-ID" sz="6665">
                  <a:solidFill>
                    <a:schemeClr val="bg1"/>
                  </a:solidFill>
                  <a:ea typeface="MS PGothic" pitchFamily="34" charset="-128"/>
                </a:rPr>
                <a:t>2</a:t>
              </a:r>
            </a:p>
          </p:txBody>
        </p:sp>
      </p:grpSp>
      <p:grpSp>
        <p:nvGrpSpPr>
          <p:cNvPr id="37" name="Group 10"/>
          <p:cNvGrpSpPr>
            <a:grpSpLocks/>
          </p:cNvGrpSpPr>
          <p:nvPr/>
        </p:nvGrpSpPr>
        <p:grpSpPr bwMode="auto">
          <a:xfrm>
            <a:off x="3638498" y="2643688"/>
            <a:ext cx="1191903" cy="1132435"/>
            <a:chOff x="5999190" y="2626865"/>
            <a:chExt cx="1192668" cy="1132923"/>
          </a:xfrm>
        </p:grpSpPr>
        <p:sp>
          <p:nvSpPr>
            <p:cNvPr id="38" name="Rounded Rectangle 11"/>
            <p:cNvSpPr>
              <a:spLocks noChangeArrowheads="1"/>
            </p:cNvSpPr>
            <p:nvPr/>
          </p:nvSpPr>
          <p:spPr bwMode="auto">
            <a:xfrm>
              <a:off x="5999190" y="2626865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id-ID" altLang="id-ID" sz="3199">
                <a:solidFill>
                  <a:schemeClr val="bg1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39" name="TextBox 23"/>
            <p:cNvSpPr txBox="1">
              <a:spLocks noChangeArrowheads="1"/>
            </p:cNvSpPr>
            <p:nvPr/>
          </p:nvSpPr>
          <p:spPr bwMode="auto">
            <a:xfrm>
              <a:off x="6319132" y="2641309"/>
              <a:ext cx="771729" cy="1118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nb-NO" altLang="id-ID" sz="6665" dirty="0">
                  <a:solidFill>
                    <a:schemeClr val="bg1"/>
                  </a:solidFill>
                  <a:ea typeface="MS PGothic" pitchFamily="34" charset="-128"/>
                </a:rPr>
                <a:t>3</a:t>
              </a:r>
            </a:p>
          </p:txBody>
        </p:sp>
      </p:grpSp>
      <p:grpSp>
        <p:nvGrpSpPr>
          <p:cNvPr id="40" name="Group 13"/>
          <p:cNvGrpSpPr>
            <a:grpSpLocks/>
          </p:cNvGrpSpPr>
          <p:nvPr/>
        </p:nvGrpSpPr>
        <p:grpSpPr bwMode="auto">
          <a:xfrm>
            <a:off x="3041753" y="1524653"/>
            <a:ext cx="1193488" cy="1182518"/>
            <a:chOff x="5402860" y="1507003"/>
            <a:chExt cx="1192668" cy="1182419"/>
          </a:xfrm>
        </p:grpSpPr>
        <p:sp>
          <p:nvSpPr>
            <p:cNvPr id="41" name="Rounded Rectangle 14"/>
            <p:cNvSpPr>
              <a:spLocks noChangeArrowheads="1"/>
            </p:cNvSpPr>
            <p:nvPr/>
          </p:nvSpPr>
          <p:spPr bwMode="auto">
            <a:xfrm rot="20684149">
              <a:off x="5402860" y="1567446"/>
              <a:ext cx="1192668" cy="1121976"/>
            </a:xfrm>
            <a:prstGeom prst="roundRect">
              <a:avLst>
                <a:gd name="adj" fmla="val 9375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id-ID" altLang="id-ID" sz="3199">
                <a:solidFill>
                  <a:schemeClr val="bg1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42" name="TextBox 24"/>
            <p:cNvSpPr txBox="1">
              <a:spLocks noChangeArrowheads="1"/>
            </p:cNvSpPr>
            <p:nvPr/>
          </p:nvSpPr>
          <p:spPr bwMode="auto">
            <a:xfrm rot="20681241">
              <a:off x="5692174" y="1507003"/>
              <a:ext cx="771728" cy="1117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nb-NO" altLang="id-ID" sz="6665" dirty="0">
                  <a:solidFill>
                    <a:schemeClr val="bg1"/>
                  </a:solidFill>
                  <a:ea typeface="MS PGothic" pitchFamily="34" charset="-128"/>
                </a:rPr>
                <a:t>4</a:t>
              </a:r>
            </a:p>
          </p:txBody>
        </p:sp>
      </p:grpSp>
      <p:grpSp>
        <p:nvGrpSpPr>
          <p:cNvPr id="43" name="Group 16"/>
          <p:cNvGrpSpPr>
            <a:grpSpLocks/>
          </p:cNvGrpSpPr>
          <p:nvPr/>
        </p:nvGrpSpPr>
        <p:grpSpPr bwMode="auto">
          <a:xfrm>
            <a:off x="1200731" y="2248508"/>
            <a:ext cx="2529816" cy="4197844"/>
            <a:chOff x="3560664" y="2230705"/>
            <a:chExt cx="2529883" cy="4198799"/>
          </a:xfrm>
        </p:grpSpPr>
        <p:sp>
          <p:nvSpPr>
            <p:cNvPr id="44" name="Ellipse 98"/>
            <p:cNvSpPr/>
            <p:nvPr/>
          </p:nvSpPr>
          <p:spPr bwMode="auto">
            <a:xfrm>
              <a:off x="3560664" y="6107180"/>
              <a:ext cx="1713938" cy="322324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endParaRPr lang="en-US" altLang="id-ID" sz="3199">
                <a:solidFill>
                  <a:srgbClr val="FFFFFF"/>
                </a:solidFill>
                <a:ea typeface="MS PGothic" pitchFamily="34" charset="-128"/>
              </a:endParaRPr>
            </a:p>
          </p:txBody>
        </p:sp>
        <p:grpSp>
          <p:nvGrpSpPr>
            <p:cNvPr id="45" name="Group 18"/>
            <p:cNvGrpSpPr/>
            <p:nvPr/>
          </p:nvGrpSpPr>
          <p:grpSpPr>
            <a:xfrm>
              <a:off x="4158559" y="2230705"/>
              <a:ext cx="1931988" cy="3981365"/>
              <a:chOff x="1879600" y="2427657"/>
              <a:chExt cx="1931988" cy="3981365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46" name="Rounded Rectangle 19"/>
              <p:cNvSpPr/>
              <p:nvPr/>
            </p:nvSpPr>
            <p:spPr bwMode="auto">
              <a:xfrm rot="3296091" flipH="1">
                <a:off x="2526506" y="2275966"/>
                <a:ext cx="333375" cy="1627188"/>
              </a:xfrm>
              <a:prstGeom prst="roundRect">
                <a:avLst>
                  <a:gd name="adj" fmla="val 50000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defRPr/>
                </a:pPr>
                <a:endParaRPr lang="id-ID" altLang="id-ID" sz="3199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Oval 20"/>
              <p:cNvSpPr>
                <a:spLocks noChangeArrowheads="1"/>
              </p:cNvSpPr>
              <p:nvPr/>
            </p:nvSpPr>
            <p:spPr bwMode="auto">
              <a:xfrm>
                <a:off x="1879938" y="2427657"/>
                <a:ext cx="823038" cy="823069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defRPr/>
                </a:pPr>
                <a:endParaRPr lang="id-ID" altLang="id-ID" sz="3199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Rounded Rectangle 21"/>
              <p:cNvSpPr/>
              <p:nvPr/>
            </p:nvSpPr>
            <p:spPr bwMode="auto">
              <a:xfrm>
                <a:off x="1954213" y="3305460"/>
                <a:ext cx="674687" cy="1408112"/>
              </a:xfrm>
              <a:prstGeom prst="roundRect">
                <a:avLst>
                  <a:gd name="adj" fmla="val 29870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defRPr/>
                </a:pPr>
                <a:endParaRPr lang="id-ID" altLang="id-ID" sz="3199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ounded Rectangle 22"/>
              <p:cNvSpPr/>
              <p:nvPr/>
            </p:nvSpPr>
            <p:spPr bwMode="auto">
              <a:xfrm>
                <a:off x="1954213" y="4408772"/>
                <a:ext cx="373062" cy="2000250"/>
              </a:xfrm>
              <a:prstGeom prst="roundRect">
                <a:avLst>
                  <a:gd name="adj" fmla="val 50000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defRPr/>
                </a:pPr>
                <a:endParaRPr lang="id-ID" altLang="id-ID" sz="3199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Rounded Rectangle 23"/>
              <p:cNvSpPr/>
              <p:nvPr/>
            </p:nvSpPr>
            <p:spPr bwMode="auto">
              <a:xfrm rot="20452300">
                <a:off x="2325688" y="4429410"/>
                <a:ext cx="371475" cy="774700"/>
              </a:xfrm>
              <a:prstGeom prst="roundRect">
                <a:avLst>
                  <a:gd name="adj" fmla="val 40463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defRPr/>
                </a:pPr>
                <a:endParaRPr lang="id-ID" altLang="id-ID" sz="3199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Rounded Rectangle 24"/>
              <p:cNvSpPr/>
              <p:nvPr/>
            </p:nvSpPr>
            <p:spPr bwMode="auto">
              <a:xfrm rot="14513746">
                <a:off x="2885282" y="2583941"/>
                <a:ext cx="350837" cy="1501775"/>
              </a:xfrm>
              <a:prstGeom prst="roundRect">
                <a:avLst>
                  <a:gd name="adj" fmla="val 50000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defRPr/>
                </a:pPr>
                <a:endParaRPr lang="id-ID" altLang="id-ID" sz="3199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Rounded Rectangle 25"/>
              <p:cNvSpPr/>
              <p:nvPr/>
            </p:nvSpPr>
            <p:spPr bwMode="auto">
              <a:xfrm>
                <a:off x="2413000" y="4916772"/>
                <a:ext cx="373063" cy="1423988"/>
              </a:xfrm>
              <a:prstGeom prst="roundRect">
                <a:avLst>
                  <a:gd name="adj" fmla="val 42456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defRPr/>
                </a:pPr>
                <a:endParaRPr lang="id-ID" altLang="id-ID" sz="3199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4" name="标题 63"/>
          <p:cNvSpPr>
            <a:spLocks noGrp="1"/>
          </p:cNvSpPr>
          <p:nvPr>
            <p:ph type="title"/>
          </p:nvPr>
        </p:nvSpPr>
        <p:spPr>
          <a:xfrm>
            <a:off x="1342793" y="267048"/>
            <a:ext cx="10515600" cy="632402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1C11601-4F7B-C246-A461-7392CC55748C}"/>
              </a:ext>
            </a:extLst>
          </p:cNvPr>
          <p:cNvSpPr txBox="1"/>
          <p:nvPr/>
        </p:nvSpPr>
        <p:spPr>
          <a:xfrm>
            <a:off x="5906860" y="1604888"/>
            <a:ext cx="539805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 chỉ thời gian</a:t>
            </a:r>
            <a:endParaRPr lang="en-VN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40CCF45-0E89-3743-87D0-37A44FE6D9CE}"/>
              </a:ext>
            </a:extLst>
          </p:cNvPr>
          <p:cNvSpPr txBox="1"/>
          <p:nvPr/>
        </p:nvSpPr>
        <p:spPr>
          <a:xfrm>
            <a:off x="6419498" y="2672787"/>
            <a:ext cx="539805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 chỉ nơi chốn</a:t>
            </a:r>
            <a:endParaRPr lang="en-VN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9197EFA-6ACB-E141-A226-53F0C8509DF0}"/>
              </a:ext>
            </a:extLst>
          </p:cNvPr>
          <p:cNvSpPr txBox="1"/>
          <p:nvPr/>
        </p:nvSpPr>
        <p:spPr>
          <a:xfrm>
            <a:off x="7283783" y="3638768"/>
            <a:ext cx="42654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 chỉ nguyên nhân</a:t>
            </a:r>
            <a:endParaRPr lang="en-VN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BC0BBC1-53F1-4446-B1FD-FAF9198C6949}"/>
              </a:ext>
            </a:extLst>
          </p:cNvPr>
          <p:cNvSpPr txBox="1"/>
          <p:nvPr/>
        </p:nvSpPr>
        <p:spPr>
          <a:xfrm>
            <a:off x="6526685" y="5009976"/>
            <a:ext cx="539805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 chỉ mục đích</a:t>
            </a:r>
            <a:endParaRPr lang="en-VN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05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1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36" dur="1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bg1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bg1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37" dur="1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510"/>
                                </p:stCondLst>
                                <p:childTnLst>
                                  <p:par>
                                    <p:cTn id="40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46" dur="1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bg1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bg1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47" dur="1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8" dur="1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8520"/>
                                </p:stCondLst>
                                <p:childTnLst>
                                  <p:par>
                                    <p:cTn id="50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56" dur="1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bg1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bg1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57" dur="1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8" dur="1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1530"/>
                                </p:stCondLst>
                                <p:childTnLst>
                                  <p:par>
                                    <p:cTn id="60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discrete" valueType="clr">
                                          <p:cBhvr override="childStyle">
                                            <p:cTn id="66" dur="1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bg1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bg1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anim calcmode="discrete" valueType="clr">
                                          <p:cBhvr>
                                            <p:cTn id="67" dur="1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clrVal>
                                                  <a:schemeClr val="accent2"/>
                                                </p:clrVal>
                                              </p:val>
                                            </p:tav>
                                            <p:tav tm="50000">
                                              <p:val>
                                                <p:clrVal>
                                                  <a:schemeClr val="hlink"/>
                                                </p:clrVal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8" dur="1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/>
          <p:bldP spid="54" grpId="0"/>
          <p:bldP spid="55" grpId="0"/>
          <p:bldP spid="56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3"/>
          <p:cNvSpPr>
            <a:spLocks/>
          </p:cNvSpPr>
          <p:nvPr/>
        </p:nvSpPr>
        <p:spPr bwMode="gray">
          <a:xfrm flipV="1">
            <a:off x="1869340" y="2976598"/>
            <a:ext cx="1608096" cy="1875502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lIns="91404" tIns="45701" rIns="91404" bIns="4570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71">
              <a:defRPr/>
            </a:pPr>
            <a:endParaRPr lang="zh-CN" altLang="en-US" sz="1866">
              <a:solidFill>
                <a:sysClr val="windowText" lastClr="000000"/>
              </a:solidFill>
              <a:latin typeface="Calibri"/>
              <a:ea typeface="宋体"/>
            </a:endParaRPr>
          </a:p>
        </p:txBody>
      </p:sp>
      <p:sp>
        <p:nvSpPr>
          <p:cNvPr id="4" name="箭头1"/>
          <p:cNvSpPr>
            <a:spLocks/>
          </p:cNvSpPr>
          <p:nvPr/>
        </p:nvSpPr>
        <p:spPr bwMode="gray">
          <a:xfrm>
            <a:off x="1858999" y="1532931"/>
            <a:ext cx="1608096" cy="1875502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lIns="91404" tIns="45701" rIns="91404" bIns="4570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71">
              <a:defRPr/>
            </a:pPr>
            <a:endParaRPr lang="zh-CN" altLang="en-US" sz="1866">
              <a:solidFill>
                <a:sysClr val="windowText" lastClr="000000"/>
              </a:solidFill>
              <a:latin typeface="Calibri"/>
              <a:ea typeface="宋体"/>
            </a:endParaRPr>
          </a:p>
        </p:txBody>
      </p:sp>
      <p:sp>
        <p:nvSpPr>
          <p:cNvPr id="5" name="标题1"/>
          <p:cNvSpPr>
            <a:spLocks noChangeArrowheads="1"/>
          </p:cNvSpPr>
          <p:nvPr/>
        </p:nvSpPr>
        <p:spPr bwMode="gray">
          <a:xfrm>
            <a:off x="3578195" y="1177284"/>
            <a:ext cx="6729025" cy="1155031"/>
          </a:xfrm>
          <a:prstGeom prst="roundRect">
            <a:avLst>
              <a:gd name="adj" fmla="val 11921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04" tIns="45701" rIns="91404" bIns="45701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600" b="1" dirty="0">
              <a:solidFill>
                <a:sysClr val="window" lastClr="FFFFFF">
                  <a:lumMod val="9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标题3"/>
          <p:cNvSpPr>
            <a:spLocks noChangeArrowheads="1"/>
          </p:cNvSpPr>
          <p:nvPr/>
        </p:nvSpPr>
        <p:spPr bwMode="gray">
          <a:xfrm>
            <a:off x="3571848" y="4053758"/>
            <a:ext cx="6745093" cy="1153991"/>
          </a:xfrm>
          <a:prstGeom prst="roundRect">
            <a:avLst>
              <a:gd name="adj" fmla="val 11921"/>
            </a:avLst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04" tIns="45701" rIns="91404" bIns="45701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zh-CN" sz="1600" b="1" dirty="0">
              <a:solidFill>
                <a:sysClr val="window" lastClr="FFFFFF">
                  <a:lumMod val="9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Oval 19"/>
          <p:cNvSpPr>
            <a:spLocks noChangeArrowheads="1"/>
          </p:cNvSpPr>
          <p:nvPr/>
        </p:nvSpPr>
        <p:spPr bwMode="auto">
          <a:xfrm>
            <a:off x="1342793" y="2472948"/>
            <a:ext cx="1438876" cy="1439292"/>
          </a:xfrm>
          <a:prstGeom prst="roundRect">
            <a:avLst/>
          </a:prstGeom>
          <a:solidFill>
            <a:schemeClr val="accent1"/>
          </a:solidFill>
          <a:ln w="317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5950" tIns="45701" rIns="125950" bIns="179929" anchor="ctr"/>
          <a:lstStyle/>
          <a:p>
            <a:pPr algn="ctr">
              <a:lnSpc>
                <a:spcPct val="120000"/>
              </a:lnSpc>
            </a:pPr>
            <a:r>
              <a:rPr lang="en-US" altLang="zh-CN" sz="3200" b="1" kern="0" dirty="0" err="1">
                <a:solidFill>
                  <a:srgbClr val="F9F9F9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Chức</a:t>
            </a:r>
            <a:r>
              <a:rPr lang="en-US" altLang="zh-CN" sz="3200" b="1" kern="0" dirty="0">
                <a:solidFill>
                  <a:srgbClr val="F9F9F9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kern="0" dirty="0" err="1">
                <a:solidFill>
                  <a:srgbClr val="F9F9F9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năng</a:t>
            </a:r>
            <a:endParaRPr lang="zh-CN" altLang="en-US" sz="3200" b="1" kern="0" dirty="0">
              <a:solidFill>
                <a:srgbClr val="F9F9F9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标题 63">
            <a:extLst>
              <a:ext uri="{FF2B5EF4-FFF2-40B4-BE49-F238E27FC236}">
                <a16:creationId xmlns:a16="http://schemas.microsoft.com/office/drawing/2014/main" id="{2E53E7FD-526B-2345-9640-62CF39A82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793" y="267048"/>
            <a:ext cx="10515600" cy="632402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#9Slide04 Chonburi" pitchFamily="2" charset="-34"/>
                <a:cs typeface="#9Slide04 Chonburi" pitchFamily="2" charset="-34"/>
              </a:rPr>
              <a:t>TRẠNG NGỮ</a:t>
            </a:r>
            <a:endParaRPr lang="zh-CN" altLang="en-US" dirty="0">
              <a:latin typeface="#9Slide04 Chonburi" pitchFamily="2" charset="-34"/>
              <a:cs typeface="#9Slide04 Chonburi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7AEEAC-C076-AC48-8F1D-CF43E19EB262}"/>
              </a:ext>
            </a:extLst>
          </p:cNvPr>
          <p:cNvSpPr txBox="1"/>
          <p:nvPr/>
        </p:nvSpPr>
        <p:spPr>
          <a:xfrm>
            <a:off x="3571848" y="1393603"/>
            <a:ext cx="66210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 sung ý nghĩa cho câu</a:t>
            </a:r>
            <a:endParaRPr lang="en-VN" sz="3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A9D6A4-4453-244C-95A4-37EEE73F5C0E}"/>
              </a:ext>
            </a:extLst>
          </p:cNvPr>
          <p:cNvSpPr txBox="1"/>
          <p:nvPr/>
        </p:nvSpPr>
        <p:spPr>
          <a:xfrm>
            <a:off x="3571848" y="4078590"/>
            <a:ext cx="66210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kết các câu trong một đoạn, làm cho đoạn văn liền mạch</a:t>
            </a:r>
            <a:endParaRPr lang="en-VN" sz="3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1-37">
            <a:extLst>
              <a:ext uri="{FF2B5EF4-FFF2-40B4-BE49-F238E27FC236}">
                <a16:creationId xmlns:a16="http://schemas.microsoft.com/office/drawing/2014/main" id="{93B5C841-1D58-AE4B-A2EB-F326BE0A5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47" y="4348450"/>
            <a:ext cx="2255492" cy="25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95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7"/>
          <p:cNvSpPr txBox="1"/>
          <p:nvPr/>
        </p:nvSpPr>
        <p:spPr>
          <a:xfrm>
            <a:off x="1453746" y="1631440"/>
            <a:ext cx="9283148" cy="110799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tx2"/>
                </a:solidFill>
                <a:latin typeface="#9Slide04 Chonburi" pitchFamily="2" charset="-34"/>
                <a:cs typeface="#9Slide04 Chonburi" pitchFamily="2" charset="-34"/>
              </a:rPr>
              <a:t>LUYỆN TẬP</a:t>
            </a:r>
            <a:endParaRPr lang="zh-CN" altLang="en-US" sz="6600" b="1" dirty="0">
              <a:solidFill>
                <a:schemeClr val="tx2"/>
              </a:solidFill>
              <a:latin typeface="#9Slide04 Chonburi" pitchFamily="2" charset="-34"/>
              <a:cs typeface="#9Slide04 Chonburi" pitchFamily="2" charset="-34"/>
            </a:endParaRPr>
          </a:p>
        </p:txBody>
      </p:sp>
      <p:sp>
        <p:nvSpPr>
          <p:cNvPr id="5" name="文本框 11"/>
          <p:cNvSpPr txBox="1"/>
          <p:nvPr/>
        </p:nvSpPr>
        <p:spPr bwMode="auto">
          <a:xfrm>
            <a:off x="5328576" y="4118564"/>
            <a:ext cx="15334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6000">
                <a:solidFill>
                  <a:schemeClr val="bg2"/>
                </a:solidFill>
                <a:latin typeface="华文琥珀" panose="02010800040101010101" pitchFamily="2" charset="-122"/>
                <a:ea typeface="华文琥珀" panose="0201080004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8000" dirty="0">
                <a:solidFill>
                  <a:schemeClr val="tx2"/>
                </a:solidFill>
              </a:rPr>
              <a:t>02</a:t>
            </a:r>
            <a:endParaRPr lang="zh-CN" altLang="en-US" sz="8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68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9f7ee484368fd4d0791515d6212e3c7957fb"/>
  <p:tag name="ISPRING_PRESENTATION_TITLE" val="创意儿童教育培训动态PPT说课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1685">
      <a:dk1>
        <a:sysClr val="windowText" lastClr="000000"/>
      </a:dk1>
      <a:lt1>
        <a:sysClr val="window" lastClr="FFFFFF"/>
      </a:lt1>
      <a:dk2>
        <a:srgbClr val="07443C"/>
      </a:dk2>
      <a:lt2>
        <a:srgbClr val="CA520A"/>
      </a:lt2>
      <a:accent1>
        <a:srgbClr val="CA520A"/>
      </a:accent1>
      <a:accent2>
        <a:srgbClr val="07443C"/>
      </a:accent2>
      <a:accent3>
        <a:srgbClr val="CA520A"/>
      </a:accent3>
      <a:accent4>
        <a:srgbClr val="07443C"/>
      </a:accent4>
      <a:accent5>
        <a:srgbClr val="CA520A"/>
      </a:accent5>
      <a:accent6>
        <a:srgbClr val="07443C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813</Words>
  <Application>Microsoft Office PowerPoint</Application>
  <PresentationFormat>Widescreen</PresentationFormat>
  <Paragraphs>108</Paragraphs>
  <Slides>17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微软雅黑</vt:lpstr>
      <vt:lpstr>宋体</vt:lpstr>
      <vt:lpstr>华文琥珀</vt:lpstr>
      <vt:lpstr>#9Slide04 Chonburi</vt:lpstr>
      <vt:lpstr>#9Slide04 SFU Toledo Medium</vt:lpstr>
      <vt:lpstr>Arial</vt:lpstr>
      <vt:lpstr>Arial Black</vt:lpstr>
      <vt:lpstr>Calibri</vt:lpstr>
      <vt:lpstr>Corbel</vt:lpstr>
      <vt:lpstr>Times New Roman</vt:lpstr>
      <vt:lpstr>Office 主题</vt:lpstr>
      <vt:lpstr>PowerPoint Presentation</vt:lpstr>
      <vt:lpstr>PowerPoint Presentation</vt:lpstr>
      <vt:lpstr>Nối cột A với cột B</vt:lpstr>
      <vt:lpstr>PowerPoint Presentation</vt:lpstr>
      <vt:lpstr>PowerPoint Presentation</vt:lpstr>
      <vt:lpstr>PowerPoint Presentation</vt:lpstr>
      <vt:lpstr>TRẠNG NGỮ</vt:lpstr>
      <vt:lpstr>TRẠNG NGỮ</vt:lpstr>
      <vt:lpstr>PowerPoint Presentation</vt:lpstr>
      <vt:lpstr>Bài tập 1:</vt:lpstr>
      <vt:lpstr>Bài tập 2:</vt:lpstr>
      <vt:lpstr>Bài tập 2:</vt:lpstr>
      <vt:lpstr>Bài tập 3:</vt:lpstr>
      <vt:lpstr>Bài tập 4:</vt:lpstr>
      <vt:lpstr>PowerPoint Presentation</vt:lpstr>
      <vt:lpstr>Bài tập 4: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创意儿童教育培训动态PPT说课模板</dc:title>
  <dc:creator>1</dc:creator>
  <cp:lastModifiedBy>Admin</cp:lastModifiedBy>
  <cp:revision>37</cp:revision>
  <dcterms:created xsi:type="dcterms:W3CDTF">2015-05-05T08:02:14Z</dcterms:created>
  <dcterms:modified xsi:type="dcterms:W3CDTF">2022-10-05T11:53:27Z</dcterms:modified>
</cp:coreProperties>
</file>