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2" r:id="rId2"/>
    <p:sldId id="259" r:id="rId3"/>
    <p:sldId id="258" r:id="rId4"/>
    <p:sldId id="293" r:id="rId5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67CB"/>
    <a:srgbClr val="2076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43" autoAdjust="0"/>
    <p:restoredTop sz="94660"/>
  </p:normalViewPr>
  <p:slideViewPr>
    <p:cSldViewPr snapToGrid="0">
      <p:cViewPr varScale="1">
        <p:scale>
          <a:sx n="93" d="100"/>
          <a:sy n="93" d="100"/>
        </p:scale>
        <p:origin x="216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ACC377-8405-4421-918A-A1D00B69FF8E}" type="datetimeFigureOut">
              <a:rPr lang="zh-CN" altLang="en-US" smtClean="0"/>
              <a:t>2021/7/31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4E4E5-8895-48C0-8113-3065A94C24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2471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E4E5-8895-48C0-8113-3065A94C240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12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A9053A-BB14-4E8E-8FAC-82AEB69C479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8903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E4E5-8895-48C0-8113-3065A94C240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879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E4E5-8895-48C0-8113-3065A94C240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0599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矩形 2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6096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000">
        <p15:prstTrans prst="peelOff"/>
      </p:transition>
    </mc:Choice>
    <mc:Fallback xmlns="">
      <p:transition spd="slow" advTm="1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0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矩形 9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组合 2"/>
          <p:cNvGrpSpPr/>
          <p:nvPr userDrawn="1"/>
        </p:nvGrpSpPr>
        <p:grpSpPr>
          <a:xfrm>
            <a:off x="0" y="6583680"/>
            <a:ext cx="12192000" cy="274320"/>
            <a:chOff x="49212" y="6583680"/>
            <a:chExt cx="12142788" cy="274320"/>
          </a:xfrm>
        </p:grpSpPr>
        <p:sp>
          <p:nvSpPr>
            <p:cNvPr id="4" name="Rectangle 6"/>
            <p:cNvSpPr>
              <a:spLocks noChangeArrowheads="1"/>
            </p:cNvSpPr>
            <p:nvPr/>
          </p:nvSpPr>
          <p:spPr bwMode="auto">
            <a:xfrm>
              <a:off x="49212" y="6653349"/>
              <a:ext cx="12142788" cy="2046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49212" y="6583680"/>
              <a:ext cx="12142788" cy="70077"/>
            </a:xfrm>
            <a:custGeom>
              <a:avLst/>
              <a:gdLst>
                <a:gd name="T0" fmla="*/ 0 w 39688"/>
                <a:gd name="T1" fmla="*/ 361 h 361"/>
                <a:gd name="T2" fmla="*/ 39688 w 39688"/>
                <a:gd name="T3" fmla="*/ 361 h 361"/>
                <a:gd name="T4" fmla="*/ 39688 w 39688"/>
                <a:gd name="T5" fmla="*/ 4 h 361"/>
                <a:gd name="T6" fmla="*/ 32844 w 39688"/>
                <a:gd name="T7" fmla="*/ 4 h 361"/>
                <a:gd name="T8" fmla="*/ 32586 w 39688"/>
                <a:gd name="T9" fmla="*/ 0 h 361"/>
                <a:gd name="T10" fmla="*/ 25658 w 39688"/>
                <a:gd name="T11" fmla="*/ 0 h 361"/>
                <a:gd name="T12" fmla="*/ 25601 w 39688"/>
                <a:gd name="T13" fmla="*/ 0 h 361"/>
                <a:gd name="T14" fmla="*/ 0 w 39688"/>
                <a:gd name="T15" fmla="*/ 4 h 361"/>
                <a:gd name="T16" fmla="*/ 0 w 39688"/>
                <a:gd name="T17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88" h="361">
                  <a:moveTo>
                    <a:pt x="0" y="361"/>
                  </a:moveTo>
                  <a:lnTo>
                    <a:pt x="39688" y="361"/>
                  </a:lnTo>
                  <a:lnTo>
                    <a:pt x="39688" y="4"/>
                  </a:lnTo>
                  <a:lnTo>
                    <a:pt x="32844" y="4"/>
                  </a:lnTo>
                  <a:lnTo>
                    <a:pt x="32586" y="0"/>
                  </a:lnTo>
                  <a:lnTo>
                    <a:pt x="25658" y="0"/>
                  </a:lnTo>
                  <a:lnTo>
                    <a:pt x="25601" y="0"/>
                  </a:lnTo>
                  <a:lnTo>
                    <a:pt x="0" y="4"/>
                  </a:lnTo>
                  <a:lnTo>
                    <a:pt x="0" y="36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" name="组合 5"/>
          <p:cNvGrpSpPr/>
          <p:nvPr userDrawn="1"/>
        </p:nvGrpSpPr>
        <p:grpSpPr>
          <a:xfrm>
            <a:off x="11112" y="12699"/>
            <a:ext cx="12180888" cy="788410"/>
            <a:chOff x="11112" y="12698"/>
            <a:chExt cx="12180888" cy="1499398"/>
          </a:xfrm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11112" y="12698"/>
              <a:ext cx="12180887" cy="1449863"/>
            </a:xfrm>
            <a:custGeom>
              <a:avLst/>
              <a:gdLst>
                <a:gd name="T0" fmla="*/ 0 w 39688"/>
                <a:gd name="T1" fmla="*/ 2557 h 3877"/>
                <a:gd name="T2" fmla="*/ 1868 w 39688"/>
                <a:gd name="T3" fmla="*/ 3316 h 3877"/>
                <a:gd name="T4" fmla="*/ 4304 w 39688"/>
                <a:gd name="T5" fmla="*/ 3574 h 3877"/>
                <a:gd name="T6" fmla="*/ 30939 w 39688"/>
                <a:gd name="T7" fmla="*/ 3574 h 3877"/>
                <a:gd name="T8" fmla="*/ 38001 w 39688"/>
                <a:gd name="T9" fmla="*/ 2616 h 3877"/>
                <a:gd name="T10" fmla="*/ 39688 w 39688"/>
                <a:gd name="T11" fmla="*/ 1611 h 3877"/>
                <a:gd name="T12" fmla="*/ 39688 w 39688"/>
                <a:gd name="T13" fmla="*/ 0 h 3877"/>
                <a:gd name="T14" fmla="*/ 0 w 39688"/>
                <a:gd name="T15" fmla="*/ 0 h 3877"/>
                <a:gd name="T16" fmla="*/ 0 w 39688"/>
                <a:gd name="T17" fmla="*/ 2557 h 38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88" h="3877">
                  <a:moveTo>
                    <a:pt x="0" y="2557"/>
                  </a:moveTo>
                  <a:cubicBezTo>
                    <a:pt x="711" y="2842"/>
                    <a:pt x="767" y="3027"/>
                    <a:pt x="1868" y="3316"/>
                  </a:cubicBezTo>
                  <a:cubicBezTo>
                    <a:pt x="2678" y="3528"/>
                    <a:pt x="3430" y="3574"/>
                    <a:pt x="4304" y="3574"/>
                  </a:cubicBezTo>
                  <a:lnTo>
                    <a:pt x="30939" y="3574"/>
                  </a:lnTo>
                  <a:cubicBezTo>
                    <a:pt x="33799" y="3574"/>
                    <a:pt x="35580" y="3877"/>
                    <a:pt x="38001" y="2616"/>
                  </a:cubicBezTo>
                  <a:cubicBezTo>
                    <a:pt x="38551" y="2330"/>
                    <a:pt x="39322" y="1783"/>
                    <a:pt x="39688" y="1611"/>
                  </a:cubicBezTo>
                  <a:lnTo>
                    <a:pt x="39688" y="0"/>
                  </a:lnTo>
                  <a:lnTo>
                    <a:pt x="0" y="0"/>
                  </a:lnTo>
                  <a:lnTo>
                    <a:pt x="0" y="255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auto">
            <a:xfrm>
              <a:off x="11112" y="617748"/>
              <a:ext cx="12180888" cy="894348"/>
            </a:xfrm>
            <a:custGeom>
              <a:avLst/>
              <a:gdLst>
                <a:gd name="T0" fmla="*/ 0 w 39688"/>
                <a:gd name="T1" fmla="*/ 946 h 2444"/>
                <a:gd name="T2" fmla="*/ 0 w 39688"/>
                <a:gd name="T3" fmla="*/ 1122 h 2444"/>
                <a:gd name="T4" fmla="*/ 1869 w 39688"/>
                <a:gd name="T5" fmla="*/ 1882 h 2444"/>
                <a:gd name="T6" fmla="*/ 4304 w 39688"/>
                <a:gd name="T7" fmla="*/ 2138 h 2444"/>
                <a:gd name="T8" fmla="*/ 30939 w 39688"/>
                <a:gd name="T9" fmla="*/ 2138 h 2444"/>
                <a:gd name="T10" fmla="*/ 38000 w 39688"/>
                <a:gd name="T11" fmla="*/ 1181 h 2444"/>
                <a:gd name="T12" fmla="*/ 38844 w 39688"/>
                <a:gd name="T13" fmla="*/ 685 h 2444"/>
                <a:gd name="T14" fmla="*/ 39688 w 39688"/>
                <a:gd name="T15" fmla="*/ 176 h 2444"/>
                <a:gd name="T16" fmla="*/ 39688 w 39688"/>
                <a:gd name="T17" fmla="*/ 0 h 2444"/>
                <a:gd name="T18" fmla="*/ 38001 w 39688"/>
                <a:gd name="T19" fmla="*/ 1005 h 2444"/>
                <a:gd name="T20" fmla="*/ 30939 w 39688"/>
                <a:gd name="T21" fmla="*/ 1963 h 2444"/>
                <a:gd name="T22" fmla="*/ 4304 w 39688"/>
                <a:gd name="T23" fmla="*/ 1963 h 2444"/>
                <a:gd name="T24" fmla="*/ 1868 w 39688"/>
                <a:gd name="T25" fmla="*/ 1705 h 2444"/>
                <a:gd name="T26" fmla="*/ 0 w 39688"/>
                <a:gd name="T27" fmla="*/ 946 h 2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688" h="2444">
                  <a:moveTo>
                    <a:pt x="0" y="946"/>
                  </a:moveTo>
                  <a:lnTo>
                    <a:pt x="0" y="1122"/>
                  </a:lnTo>
                  <a:cubicBezTo>
                    <a:pt x="640" y="1373"/>
                    <a:pt x="845" y="1626"/>
                    <a:pt x="1869" y="1882"/>
                  </a:cubicBezTo>
                  <a:cubicBezTo>
                    <a:pt x="2673" y="2084"/>
                    <a:pt x="3434" y="2138"/>
                    <a:pt x="4304" y="2138"/>
                  </a:cubicBezTo>
                  <a:lnTo>
                    <a:pt x="30939" y="2138"/>
                  </a:lnTo>
                  <a:cubicBezTo>
                    <a:pt x="33844" y="2138"/>
                    <a:pt x="35560" y="2444"/>
                    <a:pt x="38000" y="1181"/>
                  </a:cubicBezTo>
                  <a:cubicBezTo>
                    <a:pt x="38288" y="1032"/>
                    <a:pt x="38582" y="850"/>
                    <a:pt x="38844" y="685"/>
                  </a:cubicBezTo>
                  <a:cubicBezTo>
                    <a:pt x="39090" y="529"/>
                    <a:pt x="39424" y="296"/>
                    <a:pt x="39688" y="176"/>
                  </a:cubicBezTo>
                  <a:lnTo>
                    <a:pt x="39688" y="0"/>
                  </a:lnTo>
                  <a:cubicBezTo>
                    <a:pt x="39322" y="172"/>
                    <a:pt x="38551" y="719"/>
                    <a:pt x="38001" y="1005"/>
                  </a:cubicBezTo>
                  <a:cubicBezTo>
                    <a:pt x="35580" y="2266"/>
                    <a:pt x="33799" y="1963"/>
                    <a:pt x="30939" y="1963"/>
                  </a:cubicBezTo>
                  <a:lnTo>
                    <a:pt x="4304" y="1963"/>
                  </a:lnTo>
                  <a:cubicBezTo>
                    <a:pt x="3430" y="1963"/>
                    <a:pt x="2678" y="1917"/>
                    <a:pt x="1868" y="1705"/>
                  </a:cubicBezTo>
                  <a:cubicBezTo>
                    <a:pt x="767" y="1416"/>
                    <a:pt x="711" y="1231"/>
                    <a:pt x="0" y="9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15" name="组合 14"/>
          <p:cNvGrpSpPr/>
          <p:nvPr userDrawn="1"/>
        </p:nvGrpSpPr>
        <p:grpSpPr>
          <a:xfrm>
            <a:off x="4896207" y="83472"/>
            <a:ext cx="2399586" cy="551868"/>
            <a:chOff x="3442893" y="126602"/>
            <a:chExt cx="2399586" cy="551868"/>
          </a:xfrm>
        </p:grpSpPr>
        <p:sp>
          <p:nvSpPr>
            <p:cNvPr id="11" name="open-book_338382"/>
            <p:cNvSpPr>
              <a:spLocks noChangeAspect="1"/>
            </p:cNvSpPr>
            <p:nvPr userDrawn="1"/>
          </p:nvSpPr>
          <p:spPr bwMode="auto">
            <a:xfrm>
              <a:off x="3442893" y="160155"/>
              <a:ext cx="499346" cy="467452"/>
            </a:xfrm>
            <a:custGeom>
              <a:avLst/>
              <a:gdLst>
                <a:gd name="T0" fmla="*/ 5973 w 6827"/>
                <a:gd name="T1" fmla="*/ 711 h 6400"/>
                <a:gd name="T2" fmla="*/ 5851 w 6827"/>
                <a:gd name="T3" fmla="*/ 65 h 6400"/>
                <a:gd name="T4" fmla="*/ 3413 w 6827"/>
                <a:gd name="T5" fmla="*/ 849 h 6400"/>
                <a:gd name="T6" fmla="*/ 976 w 6827"/>
                <a:gd name="T7" fmla="*/ 65 h 6400"/>
                <a:gd name="T8" fmla="*/ 853 w 6827"/>
                <a:gd name="T9" fmla="*/ 718 h 6400"/>
                <a:gd name="T10" fmla="*/ 84 w 6827"/>
                <a:gd name="T11" fmla="*/ 793 h 6400"/>
                <a:gd name="T12" fmla="*/ 0 w 6827"/>
                <a:gd name="T13" fmla="*/ 6116 h 6400"/>
                <a:gd name="T14" fmla="*/ 6542 w 6827"/>
                <a:gd name="T15" fmla="*/ 6400 h 6400"/>
                <a:gd name="T16" fmla="*/ 6827 w 6827"/>
                <a:gd name="T17" fmla="*/ 996 h 6400"/>
                <a:gd name="T18" fmla="*/ 569 w 6827"/>
                <a:gd name="T19" fmla="*/ 5831 h 6400"/>
                <a:gd name="T20" fmla="*/ 853 w 6827"/>
                <a:gd name="T21" fmla="*/ 1287 h 6400"/>
                <a:gd name="T22" fmla="*/ 867 w 6827"/>
                <a:gd name="T23" fmla="*/ 5348 h 6400"/>
                <a:gd name="T24" fmla="*/ 904 w 6827"/>
                <a:gd name="T25" fmla="*/ 5424 h 6400"/>
                <a:gd name="T26" fmla="*/ 1275 w 6827"/>
                <a:gd name="T27" fmla="*/ 5618 h 6400"/>
                <a:gd name="T28" fmla="*/ 569 w 6827"/>
                <a:gd name="T29" fmla="*/ 5831 h 6400"/>
                <a:gd name="T30" fmla="*/ 2560 w 6827"/>
                <a:gd name="T31" fmla="*/ 4693 h 6400"/>
                <a:gd name="T32" fmla="*/ 1864 w 6827"/>
                <a:gd name="T33" fmla="*/ 4379 h 6400"/>
                <a:gd name="T34" fmla="*/ 2118 w 6827"/>
                <a:gd name="T35" fmla="*/ 3870 h 6400"/>
                <a:gd name="T36" fmla="*/ 2815 w 6827"/>
                <a:gd name="T37" fmla="*/ 4536 h 6400"/>
                <a:gd name="T38" fmla="*/ 2560 w 6827"/>
                <a:gd name="T39" fmla="*/ 3556 h 6400"/>
                <a:gd name="T40" fmla="*/ 1864 w 6827"/>
                <a:gd name="T41" fmla="*/ 3241 h 6400"/>
                <a:gd name="T42" fmla="*/ 2118 w 6827"/>
                <a:gd name="T43" fmla="*/ 2732 h 6400"/>
                <a:gd name="T44" fmla="*/ 2815 w 6827"/>
                <a:gd name="T45" fmla="*/ 3398 h 6400"/>
                <a:gd name="T46" fmla="*/ 2560 w 6827"/>
                <a:gd name="T47" fmla="*/ 2418 h 6400"/>
                <a:gd name="T48" fmla="*/ 1864 w 6827"/>
                <a:gd name="T49" fmla="*/ 2103 h 6400"/>
                <a:gd name="T50" fmla="*/ 2118 w 6827"/>
                <a:gd name="T51" fmla="*/ 1594 h 6400"/>
                <a:gd name="T52" fmla="*/ 2815 w 6827"/>
                <a:gd name="T53" fmla="*/ 2260 h 6400"/>
                <a:gd name="T54" fmla="*/ 4708 w 6827"/>
                <a:gd name="T55" fmla="*/ 1594 h 6400"/>
                <a:gd name="T56" fmla="*/ 4963 w 6827"/>
                <a:gd name="T57" fmla="*/ 2103 h 6400"/>
                <a:gd name="T58" fmla="*/ 4267 w 6827"/>
                <a:gd name="T59" fmla="*/ 2418 h 6400"/>
                <a:gd name="T60" fmla="*/ 4140 w 6827"/>
                <a:gd name="T61" fmla="*/ 1879 h 6400"/>
                <a:gd name="T62" fmla="*/ 4708 w 6827"/>
                <a:gd name="T63" fmla="*/ 2732 h 6400"/>
                <a:gd name="T64" fmla="*/ 4963 w 6827"/>
                <a:gd name="T65" fmla="*/ 3241 h 6400"/>
                <a:gd name="T66" fmla="*/ 4267 w 6827"/>
                <a:gd name="T67" fmla="*/ 3556 h 6400"/>
                <a:gd name="T68" fmla="*/ 4140 w 6827"/>
                <a:gd name="T69" fmla="*/ 3017 h 6400"/>
                <a:gd name="T70" fmla="*/ 4267 w 6827"/>
                <a:gd name="T71" fmla="*/ 4693 h 6400"/>
                <a:gd name="T72" fmla="*/ 4140 w 6827"/>
                <a:gd name="T73" fmla="*/ 4154 h 6400"/>
                <a:gd name="T74" fmla="*/ 5090 w 6827"/>
                <a:gd name="T75" fmla="*/ 3997 h 6400"/>
                <a:gd name="T76" fmla="*/ 4394 w 6827"/>
                <a:gd name="T77" fmla="*/ 4663 h 6400"/>
                <a:gd name="T78" fmla="*/ 4983 w 6827"/>
                <a:gd name="T79" fmla="*/ 5831 h 6400"/>
                <a:gd name="T80" fmla="*/ 5789 w 6827"/>
                <a:gd name="T81" fmla="*/ 5529 h 6400"/>
                <a:gd name="T82" fmla="*/ 5936 w 6827"/>
                <a:gd name="T83" fmla="*/ 5396 h 6400"/>
                <a:gd name="T84" fmla="*/ 5973 w 6827"/>
                <a:gd name="T85" fmla="*/ 5262 h 6400"/>
                <a:gd name="T86" fmla="*/ 6258 w 6827"/>
                <a:gd name="T87" fmla="*/ 1280 h 6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827" h="6400">
                  <a:moveTo>
                    <a:pt x="6542" y="711"/>
                  </a:moveTo>
                  <a:lnTo>
                    <a:pt x="5973" y="711"/>
                  </a:lnTo>
                  <a:lnTo>
                    <a:pt x="5973" y="299"/>
                  </a:lnTo>
                  <a:cubicBezTo>
                    <a:pt x="5973" y="206"/>
                    <a:pt x="5928" y="119"/>
                    <a:pt x="5851" y="65"/>
                  </a:cubicBezTo>
                  <a:cubicBezTo>
                    <a:pt x="5774" y="12"/>
                    <a:pt x="5676" y="0"/>
                    <a:pt x="5589" y="33"/>
                  </a:cubicBezTo>
                  <a:lnTo>
                    <a:pt x="3413" y="849"/>
                  </a:lnTo>
                  <a:lnTo>
                    <a:pt x="1238" y="33"/>
                  </a:lnTo>
                  <a:cubicBezTo>
                    <a:pt x="1150" y="0"/>
                    <a:pt x="1053" y="12"/>
                    <a:pt x="976" y="65"/>
                  </a:cubicBezTo>
                  <a:cubicBezTo>
                    <a:pt x="899" y="119"/>
                    <a:pt x="853" y="206"/>
                    <a:pt x="853" y="299"/>
                  </a:cubicBezTo>
                  <a:lnTo>
                    <a:pt x="853" y="718"/>
                  </a:lnTo>
                  <a:lnTo>
                    <a:pt x="288" y="711"/>
                  </a:lnTo>
                  <a:cubicBezTo>
                    <a:pt x="217" y="710"/>
                    <a:pt x="139" y="740"/>
                    <a:pt x="84" y="793"/>
                  </a:cubicBezTo>
                  <a:cubicBezTo>
                    <a:pt x="30" y="847"/>
                    <a:pt x="0" y="920"/>
                    <a:pt x="0" y="996"/>
                  </a:cubicBezTo>
                  <a:lnTo>
                    <a:pt x="0" y="6116"/>
                  </a:lnTo>
                  <a:cubicBezTo>
                    <a:pt x="0" y="6273"/>
                    <a:pt x="127" y="6400"/>
                    <a:pt x="284" y="6400"/>
                  </a:cubicBezTo>
                  <a:lnTo>
                    <a:pt x="6542" y="6400"/>
                  </a:lnTo>
                  <a:cubicBezTo>
                    <a:pt x="6699" y="6400"/>
                    <a:pt x="6827" y="6273"/>
                    <a:pt x="6827" y="6116"/>
                  </a:cubicBezTo>
                  <a:lnTo>
                    <a:pt x="6827" y="996"/>
                  </a:lnTo>
                  <a:cubicBezTo>
                    <a:pt x="6827" y="839"/>
                    <a:pt x="6699" y="711"/>
                    <a:pt x="6542" y="711"/>
                  </a:cubicBezTo>
                  <a:close/>
                  <a:moveTo>
                    <a:pt x="569" y="5831"/>
                  </a:moveTo>
                  <a:lnTo>
                    <a:pt x="569" y="1283"/>
                  </a:lnTo>
                  <a:lnTo>
                    <a:pt x="853" y="1287"/>
                  </a:lnTo>
                  <a:lnTo>
                    <a:pt x="853" y="5262"/>
                  </a:lnTo>
                  <a:cubicBezTo>
                    <a:pt x="853" y="5292"/>
                    <a:pt x="858" y="5321"/>
                    <a:pt x="867" y="5348"/>
                  </a:cubicBezTo>
                  <a:cubicBezTo>
                    <a:pt x="872" y="5365"/>
                    <a:pt x="882" y="5380"/>
                    <a:pt x="890" y="5396"/>
                  </a:cubicBezTo>
                  <a:cubicBezTo>
                    <a:pt x="895" y="5405"/>
                    <a:pt x="898" y="5416"/>
                    <a:pt x="904" y="5424"/>
                  </a:cubicBezTo>
                  <a:cubicBezTo>
                    <a:pt x="936" y="5471"/>
                    <a:pt x="982" y="5508"/>
                    <a:pt x="1038" y="5529"/>
                  </a:cubicBezTo>
                  <a:lnTo>
                    <a:pt x="1275" y="5618"/>
                  </a:lnTo>
                  <a:lnTo>
                    <a:pt x="1844" y="5831"/>
                  </a:lnTo>
                  <a:lnTo>
                    <a:pt x="569" y="5831"/>
                  </a:lnTo>
                  <a:close/>
                  <a:moveTo>
                    <a:pt x="2815" y="4536"/>
                  </a:moveTo>
                  <a:cubicBezTo>
                    <a:pt x="2765" y="4636"/>
                    <a:pt x="2664" y="4693"/>
                    <a:pt x="2560" y="4693"/>
                  </a:cubicBezTo>
                  <a:cubicBezTo>
                    <a:pt x="2517" y="4693"/>
                    <a:pt x="2474" y="4684"/>
                    <a:pt x="2433" y="4663"/>
                  </a:cubicBezTo>
                  <a:lnTo>
                    <a:pt x="1864" y="4379"/>
                  </a:lnTo>
                  <a:cubicBezTo>
                    <a:pt x="1723" y="4308"/>
                    <a:pt x="1666" y="4138"/>
                    <a:pt x="1737" y="3997"/>
                  </a:cubicBezTo>
                  <a:cubicBezTo>
                    <a:pt x="1807" y="3857"/>
                    <a:pt x="1977" y="3800"/>
                    <a:pt x="2118" y="3870"/>
                  </a:cubicBezTo>
                  <a:lnTo>
                    <a:pt x="2687" y="4154"/>
                  </a:lnTo>
                  <a:cubicBezTo>
                    <a:pt x="2828" y="4225"/>
                    <a:pt x="2885" y="4396"/>
                    <a:pt x="2815" y="4536"/>
                  </a:cubicBezTo>
                  <a:close/>
                  <a:moveTo>
                    <a:pt x="2815" y="3398"/>
                  </a:moveTo>
                  <a:cubicBezTo>
                    <a:pt x="2765" y="3498"/>
                    <a:pt x="2664" y="3556"/>
                    <a:pt x="2560" y="3556"/>
                  </a:cubicBezTo>
                  <a:cubicBezTo>
                    <a:pt x="2517" y="3556"/>
                    <a:pt x="2474" y="3546"/>
                    <a:pt x="2433" y="3526"/>
                  </a:cubicBezTo>
                  <a:lnTo>
                    <a:pt x="1864" y="3241"/>
                  </a:lnTo>
                  <a:cubicBezTo>
                    <a:pt x="1723" y="3171"/>
                    <a:pt x="1666" y="3000"/>
                    <a:pt x="1737" y="2860"/>
                  </a:cubicBezTo>
                  <a:cubicBezTo>
                    <a:pt x="1807" y="2719"/>
                    <a:pt x="1977" y="2662"/>
                    <a:pt x="2118" y="2732"/>
                  </a:cubicBezTo>
                  <a:lnTo>
                    <a:pt x="2687" y="3017"/>
                  </a:lnTo>
                  <a:cubicBezTo>
                    <a:pt x="2828" y="3087"/>
                    <a:pt x="2885" y="3258"/>
                    <a:pt x="2815" y="3398"/>
                  </a:cubicBezTo>
                  <a:close/>
                  <a:moveTo>
                    <a:pt x="2815" y="2260"/>
                  </a:moveTo>
                  <a:cubicBezTo>
                    <a:pt x="2765" y="2360"/>
                    <a:pt x="2664" y="2418"/>
                    <a:pt x="2560" y="2418"/>
                  </a:cubicBezTo>
                  <a:cubicBezTo>
                    <a:pt x="2517" y="2418"/>
                    <a:pt x="2474" y="2408"/>
                    <a:pt x="2433" y="2388"/>
                  </a:cubicBezTo>
                  <a:lnTo>
                    <a:pt x="1864" y="2103"/>
                  </a:lnTo>
                  <a:cubicBezTo>
                    <a:pt x="1723" y="2033"/>
                    <a:pt x="1666" y="1862"/>
                    <a:pt x="1737" y="1722"/>
                  </a:cubicBezTo>
                  <a:cubicBezTo>
                    <a:pt x="1807" y="1582"/>
                    <a:pt x="1977" y="1524"/>
                    <a:pt x="2118" y="1594"/>
                  </a:cubicBezTo>
                  <a:lnTo>
                    <a:pt x="2687" y="1879"/>
                  </a:lnTo>
                  <a:cubicBezTo>
                    <a:pt x="2828" y="1949"/>
                    <a:pt x="2885" y="2120"/>
                    <a:pt x="2815" y="2260"/>
                  </a:cubicBezTo>
                  <a:close/>
                  <a:moveTo>
                    <a:pt x="4140" y="1879"/>
                  </a:moveTo>
                  <a:lnTo>
                    <a:pt x="4708" y="1594"/>
                  </a:lnTo>
                  <a:cubicBezTo>
                    <a:pt x="4849" y="1524"/>
                    <a:pt x="5020" y="1582"/>
                    <a:pt x="5090" y="1722"/>
                  </a:cubicBezTo>
                  <a:cubicBezTo>
                    <a:pt x="5160" y="1862"/>
                    <a:pt x="5103" y="2033"/>
                    <a:pt x="4963" y="2103"/>
                  </a:cubicBezTo>
                  <a:lnTo>
                    <a:pt x="4394" y="2388"/>
                  </a:lnTo>
                  <a:cubicBezTo>
                    <a:pt x="4353" y="2408"/>
                    <a:pt x="4310" y="2418"/>
                    <a:pt x="4267" y="2418"/>
                  </a:cubicBezTo>
                  <a:cubicBezTo>
                    <a:pt x="4163" y="2418"/>
                    <a:pt x="4062" y="2360"/>
                    <a:pt x="4012" y="2260"/>
                  </a:cubicBezTo>
                  <a:cubicBezTo>
                    <a:pt x="3942" y="2120"/>
                    <a:pt x="3999" y="1949"/>
                    <a:pt x="4140" y="1879"/>
                  </a:cubicBezTo>
                  <a:close/>
                  <a:moveTo>
                    <a:pt x="4140" y="3017"/>
                  </a:moveTo>
                  <a:lnTo>
                    <a:pt x="4708" y="2732"/>
                  </a:lnTo>
                  <a:cubicBezTo>
                    <a:pt x="4849" y="2662"/>
                    <a:pt x="5020" y="2719"/>
                    <a:pt x="5090" y="2860"/>
                  </a:cubicBezTo>
                  <a:cubicBezTo>
                    <a:pt x="5160" y="3000"/>
                    <a:pt x="5103" y="3171"/>
                    <a:pt x="4963" y="3241"/>
                  </a:cubicBezTo>
                  <a:lnTo>
                    <a:pt x="4394" y="3526"/>
                  </a:lnTo>
                  <a:cubicBezTo>
                    <a:pt x="4353" y="3546"/>
                    <a:pt x="4310" y="3556"/>
                    <a:pt x="4267" y="3556"/>
                  </a:cubicBezTo>
                  <a:cubicBezTo>
                    <a:pt x="4163" y="3556"/>
                    <a:pt x="4062" y="3498"/>
                    <a:pt x="4012" y="3398"/>
                  </a:cubicBezTo>
                  <a:cubicBezTo>
                    <a:pt x="3942" y="3258"/>
                    <a:pt x="3999" y="3087"/>
                    <a:pt x="4140" y="3017"/>
                  </a:cubicBezTo>
                  <a:close/>
                  <a:moveTo>
                    <a:pt x="4394" y="4663"/>
                  </a:moveTo>
                  <a:cubicBezTo>
                    <a:pt x="4353" y="4684"/>
                    <a:pt x="4310" y="4693"/>
                    <a:pt x="4267" y="4693"/>
                  </a:cubicBezTo>
                  <a:cubicBezTo>
                    <a:pt x="4163" y="4693"/>
                    <a:pt x="4062" y="4636"/>
                    <a:pt x="4012" y="4536"/>
                  </a:cubicBezTo>
                  <a:cubicBezTo>
                    <a:pt x="3942" y="4396"/>
                    <a:pt x="3999" y="4225"/>
                    <a:pt x="4140" y="4154"/>
                  </a:cubicBezTo>
                  <a:lnTo>
                    <a:pt x="4708" y="3870"/>
                  </a:lnTo>
                  <a:cubicBezTo>
                    <a:pt x="4849" y="3800"/>
                    <a:pt x="5020" y="3857"/>
                    <a:pt x="5090" y="3997"/>
                  </a:cubicBezTo>
                  <a:cubicBezTo>
                    <a:pt x="5160" y="4138"/>
                    <a:pt x="5103" y="4308"/>
                    <a:pt x="4963" y="4379"/>
                  </a:cubicBezTo>
                  <a:lnTo>
                    <a:pt x="4394" y="4663"/>
                  </a:lnTo>
                  <a:close/>
                  <a:moveTo>
                    <a:pt x="6258" y="5831"/>
                  </a:moveTo>
                  <a:lnTo>
                    <a:pt x="4983" y="5831"/>
                  </a:lnTo>
                  <a:lnTo>
                    <a:pt x="5634" y="5587"/>
                  </a:lnTo>
                  <a:lnTo>
                    <a:pt x="5789" y="5529"/>
                  </a:lnTo>
                  <a:cubicBezTo>
                    <a:pt x="5844" y="5508"/>
                    <a:pt x="5891" y="5471"/>
                    <a:pt x="5923" y="5424"/>
                  </a:cubicBezTo>
                  <a:cubicBezTo>
                    <a:pt x="5929" y="5416"/>
                    <a:pt x="5932" y="5405"/>
                    <a:pt x="5936" y="5396"/>
                  </a:cubicBezTo>
                  <a:cubicBezTo>
                    <a:pt x="5945" y="5380"/>
                    <a:pt x="5955" y="5365"/>
                    <a:pt x="5960" y="5348"/>
                  </a:cubicBezTo>
                  <a:cubicBezTo>
                    <a:pt x="5969" y="5321"/>
                    <a:pt x="5973" y="5292"/>
                    <a:pt x="5973" y="5262"/>
                  </a:cubicBezTo>
                  <a:lnTo>
                    <a:pt x="5973" y="1280"/>
                  </a:lnTo>
                  <a:lnTo>
                    <a:pt x="6258" y="1280"/>
                  </a:lnTo>
                  <a:lnTo>
                    <a:pt x="6258" y="5831"/>
                  </a:lnTo>
                  <a:close/>
                </a:path>
              </a:pathLst>
            </a:custGeom>
            <a:solidFill>
              <a:schemeClr val="bg1">
                <a:alpha val="80000"/>
              </a:schemeClr>
            </a:solidFill>
            <a:ln>
              <a:noFill/>
            </a:ln>
          </p:spPr>
        </p:sp>
        <p:grpSp>
          <p:nvGrpSpPr>
            <p:cNvPr id="12" name="组合 11"/>
            <p:cNvGrpSpPr/>
            <p:nvPr userDrawn="1"/>
          </p:nvGrpSpPr>
          <p:grpSpPr>
            <a:xfrm>
              <a:off x="3949460" y="126602"/>
              <a:ext cx="1893019" cy="551868"/>
              <a:chOff x="990451" y="87348"/>
              <a:chExt cx="1893019" cy="551868"/>
            </a:xfrm>
          </p:grpSpPr>
          <p:sp>
            <p:nvSpPr>
              <p:cNvPr id="13" name="TextBox 19"/>
              <p:cNvSpPr txBox="1"/>
              <p:nvPr/>
            </p:nvSpPr>
            <p:spPr>
              <a:xfrm>
                <a:off x="1004894" y="87348"/>
                <a:ext cx="16466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4355"/>
                <a:r>
                  <a:rPr lang="zh-CN" altLang="en-US" sz="1600" b="1" spc="300">
                    <a:solidFill>
                      <a:schemeClr val="bg1"/>
                    </a:solidFill>
                    <a:latin typeface="微软雅黑"/>
                    <a:ea typeface="微软雅黑"/>
                  </a:rPr>
                  <a:t>点击添加标题</a:t>
                </a:r>
              </a:p>
            </p:txBody>
          </p:sp>
          <p:sp>
            <p:nvSpPr>
              <p:cNvPr id="14" name="矩形 13"/>
              <p:cNvSpPr/>
              <p:nvPr/>
            </p:nvSpPr>
            <p:spPr>
              <a:xfrm>
                <a:off x="990451" y="346828"/>
                <a:ext cx="1893019" cy="292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1300" b="1">
                    <a:solidFill>
                      <a:schemeClr val="bg1"/>
                    </a:solidFill>
                  </a:rPr>
                  <a:t>CLICK TO ADD TITLE</a:t>
                </a:r>
                <a:endParaRPr lang="zh-CN" altLang="en-US" sz="1300" b="1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603025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000">
        <p15:prstTrans prst="peelOff"/>
      </p:transition>
    </mc:Choice>
    <mc:Fallback xmlns="">
      <p:transition spd="slow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5E931-4B77-4ED0-AB94-4F58BA8EC30D}" type="datetimeFigureOut">
              <a:rPr lang="zh-CN" altLang="en-US" smtClean="0"/>
              <a:t>2021/7/31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21CD-CA0F-4924-8275-86B69B5B72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836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000">
        <p15:prstTrans prst="peelOff"/>
      </p:transition>
    </mc:Choice>
    <mc:Fallback xmlns="">
      <p:transition spd="slow" advTm="1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"/>
          <a:stretch/>
        </p:blipFill>
        <p:spPr>
          <a:xfrm>
            <a:off x="0" y="28303"/>
            <a:ext cx="12192000" cy="68580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809430" y="4700847"/>
            <a:ext cx="25731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文鼎习字体" panose="020B0602010101010101" pitchFamily="33" charset="-122"/>
                <a:ea typeface="文鼎习字体" panose="020B0602010101010101" pitchFamily="33" charset="-122"/>
              </a:rPr>
              <a:t>Giáo viên: …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文鼎习字体" panose="020B0602010101010101" pitchFamily="33" charset="-122"/>
              <a:ea typeface="文鼎习字体" panose="020B0602010101010101" pitchFamily="33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125223" y="2195745"/>
            <a:ext cx="5941563" cy="193899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 contourW="12700">
              <a:bevelT w="57150" h="69850" prst="divot"/>
              <a:bevelB w="38100" h="38100" prst="convex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6000" b="0" i="0" u="none" strike="noStrike" kern="1200" cap="none" spc="0" normalizeH="0" baseline="0" noProof="0" dirty="0">
                <a:ln>
                  <a:noFill/>
                </a:ln>
                <a:solidFill>
                  <a:srgbClr val="2076DC"/>
                </a:solidFill>
                <a:effectLst>
                  <a:outerShdw blurRad="88900" dist="38100" dir="2700000" algn="tl">
                    <a:srgbClr val="000000">
                      <a:alpha val="57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方正兰亭大黑_GBK" panose="02000000000000000000" pitchFamily="2" charset="-122"/>
                <a:cs typeface="Times New Roman" panose="02020603050405020304" pitchFamily="18" charset="0"/>
              </a:rPr>
              <a:t>ĐỌC MỞ RỘNG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6000" b="0" i="0" u="none" strike="noStrike" kern="1200" cap="none" spc="0" normalizeH="0" baseline="0" noProof="0" dirty="0">
                <a:ln>
                  <a:noFill/>
                </a:ln>
                <a:solidFill>
                  <a:srgbClr val="2076DC"/>
                </a:solidFill>
                <a:effectLst>
                  <a:outerShdw blurRad="88900" dist="38100" dir="2700000" algn="tl">
                    <a:srgbClr val="000000">
                      <a:alpha val="57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方正兰亭大黑_GBK" panose="02000000000000000000" pitchFamily="2" charset="-122"/>
                <a:cs typeface="Times New Roman" panose="02020603050405020304" pitchFamily="18" charset="0"/>
              </a:rPr>
              <a:t>THEO THỂ LOẠI</a:t>
            </a:r>
            <a:endParaRPr kumimoji="0" lang="zh-CN" altLang="en-US" sz="6000" b="0" i="0" u="none" strike="noStrike" kern="1200" cap="none" spc="0" normalizeH="0" baseline="0" noProof="0" dirty="0">
              <a:ln>
                <a:noFill/>
              </a:ln>
              <a:solidFill>
                <a:srgbClr val="2076DC"/>
              </a:solidFill>
              <a:effectLst>
                <a:outerShdw blurRad="88900" dist="38100" dir="2700000" algn="tl">
                  <a:srgbClr val="000000">
                    <a:alpha val="57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方正兰亭大黑_GBK" panose="02000000000000000000" pitchFamily="2" charset="-122"/>
              <a:cs typeface="Times New Roman" panose="02020603050405020304" pitchFamily="18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57303"/>
            <a:ext cx="3026449" cy="348995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304" y="1811382"/>
            <a:ext cx="3893696" cy="5046617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54" y="6284731"/>
            <a:ext cx="5216759" cy="573270"/>
          </a:xfrm>
          <a:prstGeom prst="rect">
            <a:avLst/>
          </a:prstGeom>
        </p:spPr>
      </p:pic>
      <p:grpSp>
        <p:nvGrpSpPr>
          <p:cNvPr id="3" name="组合 2"/>
          <p:cNvGrpSpPr/>
          <p:nvPr/>
        </p:nvGrpSpPr>
        <p:grpSpPr>
          <a:xfrm>
            <a:off x="4955934" y="1011285"/>
            <a:ext cx="2280132" cy="810290"/>
            <a:chOff x="5381899" y="1632272"/>
            <a:chExt cx="1686436" cy="312142"/>
          </a:xfrm>
        </p:grpSpPr>
        <p:sp>
          <p:nvSpPr>
            <p:cNvPr id="11" name="文本框 10"/>
            <p:cNvSpPr txBox="1"/>
            <p:nvPr/>
          </p:nvSpPr>
          <p:spPr>
            <a:xfrm>
              <a:off x="5381899" y="1632272"/>
              <a:ext cx="1686436" cy="31214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40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ea typeface="微软雅黑"/>
                <a:cs typeface="Cyberspace" panose="00000400000000000000" pitchFamily="2" charset="0"/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5638142" y="1653037"/>
              <a:ext cx="1173950" cy="2430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defRPr/>
              </a:pPr>
              <a:r>
                <a:rPr lang="vi-VN" altLang="zh-CN" sz="35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8</a:t>
              </a:r>
              <a:endParaRPr lang="zh-CN" altLang="en-US" sz="35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30295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le 79">
            <a:extLst>
              <a:ext uri="{FF2B5EF4-FFF2-40B4-BE49-F238E27FC236}">
                <a16:creationId xmlns:a16="http://schemas.microsoft.com/office/drawing/2014/main" id="{FBBF3F52-89EE-3942-8A63-C76A674F0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538639"/>
              </p:ext>
            </p:extLst>
          </p:nvPr>
        </p:nvGraphicFramePr>
        <p:xfrm>
          <a:off x="773382" y="349877"/>
          <a:ext cx="10121178" cy="6247542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5060589">
                  <a:extLst>
                    <a:ext uri="{9D8B030D-6E8A-4147-A177-3AD203B41FA5}">
                      <a16:colId xmlns:a16="http://schemas.microsoft.com/office/drawing/2014/main" val="568660856"/>
                    </a:ext>
                  </a:extLst>
                </a:gridCol>
                <a:gridCol w="5060589">
                  <a:extLst>
                    <a:ext uri="{9D8B030D-6E8A-4147-A177-3AD203B41FA5}">
                      <a16:colId xmlns:a16="http://schemas.microsoft.com/office/drawing/2014/main" val="4147823076"/>
                    </a:ext>
                  </a:extLst>
                </a:gridCol>
              </a:tblGrid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3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 điểm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3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 hiện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459211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35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Cốt truyện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3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30475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35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 tố kì ảo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35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11490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35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 nhân vật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35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777627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35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 chất nhân vật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35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0352834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35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 đề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3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526325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35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 ra bài học cho bản thân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3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508273"/>
                  </a:ext>
                </a:extLst>
              </a:tr>
            </a:tbl>
          </a:graphicData>
        </a:graphic>
      </p:graphicFrame>
      <p:grpSp>
        <p:nvGrpSpPr>
          <p:cNvPr id="2" name="Group 6"/>
          <p:cNvGrpSpPr/>
          <p:nvPr/>
        </p:nvGrpSpPr>
        <p:grpSpPr>
          <a:xfrm rot="2881072">
            <a:off x="10707296" y="3295151"/>
            <a:ext cx="846324" cy="2708588"/>
            <a:chOff x="7267259" y="1044734"/>
            <a:chExt cx="822482" cy="4037493"/>
          </a:xfrm>
          <a:solidFill>
            <a:schemeClr val="bg1">
              <a:lumMod val="85000"/>
            </a:schemeClr>
          </a:solidFill>
        </p:grpSpPr>
        <p:sp>
          <p:nvSpPr>
            <p:cNvPr id="3" name="Isosceles Triangle 7"/>
            <p:cNvSpPr/>
            <p:nvPr/>
          </p:nvSpPr>
          <p:spPr>
            <a:xfrm flipV="1">
              <a:off x="7352320" y="4245333"/>
              <a:ext cx="657770" cy="836894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4" name="Isosceles Triangle 8"/>
            <p:cNvSpPr/>
            <p:nvPr/>
          </p:nvSpPr>
          <p:spPr>
            <a:xfrm flipV="1">
              <a:off x="7548590" y="4744769"/>
              <a:ext cx="265230" cy="337457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5" name="Oval 9"/>
            <p:cNvSpPr/>
            <p:nvPr/>
          </p:nvSpPr>
          <p:spPr>
            <a:xfrm>
              <a:off x="7267259" y="3856003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6" name="Oval 10"/>
            <p:cNvSpPr/>
            <p:nvPr/>
          </p:nvSpPr>
          <p:spPr>
            <a:xfrm>
              <a:off x="7570798" y="3894918"/>
              <a:ext cx="95276" cy="95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7" name="Oval 11"/>
            <p:cNvSpPr/>
            <p:nvPr/>
          </p:nvSpPr>
          <p:spPr>
            <a:xfrm>
              <a:off x="7919620" y="3856003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8" name="Oval 12"/>
            <p:cNvSpPr/>
            <p:nvPr/>
          </p:nvSpPr>
          <p:spPr>
            <a:xfrm>
              <a:off x="7267259" y="3403432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9" name="Oval 13"/>
            <p:cNvSpPr/>
            <p:nvPr/>
          </p:nvSpPr>
          <p:spPr>
            <a:xfrm>
              <a:off x="7296727" y="2993851"/>
              <a:ext cx="105312" cy="105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0" name="Oval 14"/>
            <p:cNvSpPr/>
            <p:nvPr/>
          </p:nvSpPr>
          <p:spPr>
            <a:xfrm>
              <a:off x="7267259" y="2440885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5"/>
            <p:cNvSpPr/>
            <p:nvPr/>
          </p:nvSpPr>
          <p:spPr>
            <a:xfrm>
              <a:off x="7267259" y="1044734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2" name="Oval 16"/>
            <p:cNvSpPr/>
            <p:nvPr/>
          </p:nvSpPr>
          <p:spPr>
            <a:xfrm>
              <a:off x="7267259" y="1469994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3" name="Oval 17"/>
            <p:cNvSpPr/>
            <p:nvPr/>
          </p:nvSpPr>
          <p:spPr>
            <a:xfrm>
              <a:off x="7291064" y="1962969"/>
              <a:ext cx="105312" cy="105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4" name="Oval 18"/>
            <p:cNvSpPr/>
            <p:nvPr/>
          </p:nvSpPr>
          <p:spPr>
            <a:xfrm>
              <a:off x="7895562" y="1044734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5" name="Oval 19"/>
            <p:cNvSpPr/>
            <p:nvPr/>
          </p:nvSpPr>
          <p:spPr>
            <a:xfrm>
              <a:off x="7613815" y="1058172"/>
              <a:ext cx="105312" cy="105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6" name="Oval 20"/>
            <p:cNvSpPr/>
            <p:nvPr/>
          </p:nvSpPr>
          <p:spPr>
            <a:xfrm>
              <a:off x="7952024" y="1908621"/>
              <a:ext cx="105312" cy="105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7" name="Oval 21"/>
            <p:cNvSpPr/>
            <p:nvPr/>
          </p:nvSpPr>
          <p:spPr>
            <a:xfrm>
              <a:off x="7901222" y="1476677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22"/>
            <p:cNvSpPr/>
            <p:nvPr/>
          </p:nvSpPr>
          <p:spPr>
            <a:xfrm>
              <a:off x="7919619" y="2134959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19" name="Oval 23"/>
            <p:cNvSpPr/>
            <p:nvPr/>
          </p:nvSpPr>
          <p:spPr>
            <a:xfrm>
              <a:off x="7952024" y="2740585"/>
              <a:ext cx="105312" cy="105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20" name="Oval 24"/>
            <p:cNvSpPr/>
            <p:nvPr/>
          </p:nvSpPr>
          <p:spPr>
            <a:xfrm>
              <a:off x="7919619" y="3028083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21" name="Oval 25"/>
            <p:cNvSpPr/>
            <p:nvPr/>
          </p:nvSpPr>
          <p:spPr>
            <a:xfrm>
              <a:off x="7952024" y="3531482"/>
              <a:ext cx="105312" cy="105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22" name="Oval 26"/>
            <p:cNvSpPr/>
            <p:nvPr/>
          </p:nvSpPr>
          <p:spPr>
            <a:xfrm>
              <a:off x="7596594" y="2138619"/>
              <a:ext cx="105312" cy="105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23" name="Oval 27"/>
            <p:cNvSpPr/>
            <p:nvPr/>
          </p:nvSpPr>
          <p:spPr>
            <a:xfrm>
              <a:off x="7634066" y="2440884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24" name="Oval 28"/>
            <p:cNvSpPr/>
            <p:nvPr/>
          </p:nvSpPr>
          <p:spPr>
            <a:xfrm>
              <a:off x="7440711" y="3050167"/>
              <a:ext cx="247155" cy="24715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25" name="Oval 29"/>
            <p:cNvSpPr/>
            <p:nvPr/>
          </p:nvSpPr>
          <p:spPr>
            <a:xfrm>
              <a:off x="7510488" y="1313645"/>
              <a:ext cx="247155" cy="24715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26" name="Oval 30"/>
            <p:cNvSpPr/>
            <p:nvPr/>
          </p:nvSpPr>
          <p:spPr>
            <a:xfrm>
              <a:off x="7719126" y="1763283"/>
              <a:ext cx="105312" cy="105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27" name="Oval 31"/>
            <p:cNvSpPr/>
            <p:nvPr/>
          </p:nvSpPr>
          <p:spPr>
            <a:xfrm>
              <a:off x="7681205" y="3573917"/>
              <a:ext cx="170121" cy="1701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sp>
          <p:nvSpPr>
            <p:cNvPr id="28" name="Oval 32"/>
            <p:cNvSpPr/>
            <p:nvPr/>
          </p:nvSpPr>
          <p:spPr>
            <a:xfrm>
              <a:off x="7508503" y="2735020"/>
              <a:ext cx="105312" cy="105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  <p:cxnSp>
          <p:nvCxnSpPr>
            <p:cNvPr id="29" name="Straight Connector 33"/>
            <p:cNvCxnSpPr>
              <a:stCxn id="5" idx="6"/>
              <a:endCxn id="6" idx="2"/>
            </p:cNvCxnSpPr>
            <p:nvPr/>
          </p:nvCxnSpPr>
          <p:spPr>
            <a:xfrm>
              <a:off x="7437380" y="3941064"/>
              <a:ext cx="133418" cy="1492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34"/>
            <p:cNvCxnSpPr>
              <a:stCxn id="6" idx="6"/>
              <a:endCxn id="7" idx="2"/>
            </p:cNvCxnSpPr>
            <p:nvPr/>
          </p:nvCxnSpPr>
          <p:spPr>
            <a:xfrm flipV="1">
              <a:off x="7666074" y="3941064"/>
              <a:ext cx="253546" cy="1492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5"/>
            <p:cNvCxnSpPr>
              <a:stCxn id="7" idx="0"/>
              <a:endCxn id="21" idx="4"/>
            </p:cNvCxnSpPr>
            <p:nvPr/>
          </p:nvCxnSpPr>
          <p:spPr>
            <a:xfrm flipH="1" flipV="1">
              <a:off x="8004680" y="3636794"/>
              <a:ext cx="1" cy="219209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6"/>
            <p:cNvCxnSpPr>
              <a:stCxn id="21" idx="0"/>
              <a:endCxn id="20" idx="4"/>
            </p:cNvCxnSpPr>
            <p:nvPr/>
          </p:nvCxnSpPr>
          <p:spPr>
            <a:xfrm flipV="1">
              <a:off x="8004680" y="3198203"/>
              <a:ext cx="0" cy="333279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7"/>
            <p:cNvCxnSpPr>
              <a:stCxn id="20" idx="0"/>
              <a:endCxn id="19" idx="4"/>
            </p:cNvCxnSpPr>
            <p:nvPr/>
          </p:nvCxnSpPr>
          <p:spPr>
            <a:xfrm flipV="1">
              <a:off x="8004680" y="2845897"/>
              <a:ext cx="0" cy="182185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8"/>
            <p:cNvCxnSpPr>
              <a:stCxn id="19" idx="0"/>
              <a:endCxn id="18" idx="4"/>
            </p:cNvCxnSpPr>
            <p:nvPr/>
          </p:nvCxnSpPr>
          <p:spPr>
            <a:xfrm flipV="1">
              <a:off x="8004680" y="2305080"/>
              <a:ext cx="1" cy="435505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9"/>
            <p:cNvCxnSpPr>
              <a:stCxn id="18" idx="0"/>
              <a:endCxn id="16" idx="4"/>
            </p:cNvCxnSpPr>
            <p:nvPr/>
          </p:nvCxnSpPr>
          <p:spPr>
            <a:xfrm flipH="1" flipV="1">
              <a:off x="8004680" y="2013933"/>
              <a:ext cx="1" cy="121026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40"/>
            <p:cNvCxnSpPr>
              <a:stCxn id="16" idx="0"/>
              <a:endCxn id="17" idx="4"/>
            </p:cNvCxnSpPr>
            <p:nvPr/>
          </p:nvCxnSpPr>
          <p:spPr>
            <a:xfrm flipH="1" flipV="1">
              <a:off x="7986283" y="1646798"/>
              <a:ext cx="18397" cy="261823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41"/>
            <p:cNvCxnSpPr>
              <a:stCxn id="17" idx="0"/>
              <a:endCxn id="14" idx="4"/>
            </p:cNvCxnSpPr>
            <p:nvPr/>
          </p:nvCxnSpPr>
          <p:spPr>
            <a:xfrm flipH="1" flipV="1">
              <a:off x="7980623" y="1214855"/>
              <a:ext cx="5660" cy="261822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42"/>
            <p:cNvCxnSpPr>
              <a:stCxn id="14" idx="2"/>
              <a:endCxn id="15" idx="6"/>
            </p:cNvCxnSpPr>
            <p:nvPr/>
          </p:nvCxnSpPr>
          <p:spPr>
            <a:xfrm flipH="1" flipV="1">
              <a:off x="7719127" y="1110828"/>
              <a:ext cx="176435" cy="18967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43"/>
            <p:cNvCxnSpPr>
              <a:stCxn id="15" idx="2"/>
              <a:endCxn id="11" idx="6"/>
            </p:cNvCxnSpPr>
            <p:nvPr/>
          </p:nvCxnSpPr>
          <p:spPr>
            <a:xfrm flipH="1">
              <a:off x="7437380" y="1110828"/>
              <a:ext cx="176435" cy="18967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44"/>
            <p:cNvCxnSpPr>
              <a:stCxn id="11" idx="4"/>
              <a:endCxn id="12" idx="0"/>
            </p:cNvCxnSpPr>
            <p:nvPr/>
          </p:nvCxnSpPr>
          <p:spPr>
            <a:xfrm>
              <a:off x="7352320" y="1214855"/>
              <a:ext cx="0" cy="255139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5"/>
            <p:cNvCxnSpPr>
              <a:stCxn id="12" idx="4"/>
              <a:endCxn id="13" idx="0"/>
            </p:cNvCxnSpPr>
            <p:nvPr/>
          </p:nvCxnSpPr>
          <p:spPr>
            <a:xfrm flipH="1">
              <a:off x="7343720" y="1640115"/>
              <a:ext cx="8600" cy="322854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6"/>
            <p:cNvCxnSpPr>
              <a:stCxn id="13" idx="4"/>
              <a:endCxn id="10" idx="0"/>
            </p:cNvCxnSpPr>
            <p:nvPr/>
          </p:nvCxnSpPr>
          <p:spPr>
            <a:xfrm>
              <a:off x="7343720" y="2068281"/>
              <a:ext cx="8600" cy="372604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7"/>
            <p:cNvCxnSpPr>
              <a:stCxn id="10" idx="4"/>
              <a:endCxn id="9" idx="0"/>
            </p:cNvCxnSpPr>
            <p:nvPr/>
          </p:nvCxnSpPr>
          <p:spPr>
            <a:xfrm flipH="1">
              <a:off x="7349383" y="2611006"/>
              <a:ext cx="2937" cy="382845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8"/>
            <p:cNvCxnSpPr>
              <a:stCxn id="9" idx="4"/>
              <a:endCxn id="8" idx="0"/>
            </p:cNvCxnSpPr>
            <p:nvPr/>
          </p:nvCxnSpPr>
          <p:spPr>
            <a:xfrm>
              <a:off x="7349383" y="3099163"/>
              <a:ext cx="2937" cy="304269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9"/>
            <p:cNvCxnSpPr>
              <a:stCxn id="8" idx="4"/>
              <a:endCxn id="5" idx="0"/>
            </p:cNvCxnSpPr>
            <p:nvPr/>
          </p:nvCxnSpPr>
          <p:spPr>
            <a:xfrm>
              <a:off x="7352320" y="3573553"/>
              <a:ext cx="0" cy="282450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50"/>
            <p:cNvCxnSpPr>
              <a:stCxn id="5" idx="7"/>
              <a:endCxn id="27" idx="2"/>
            </p:cNvCxnSpPr>
            <p:nvPr/>
          </p:nvCxnSpPr>
          <p:spPr>
            <a:xfrm flipV="1">
              <a:off x="7412466" y="3658978"/>
              <a:ext cx="268739" cy="221939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51"/>
            <p:cNvCxnSpPr>
              <a:stCxn id="27" idx="6"/>
              <a:endCxn id="7" idx="1"/>
            </p:cNvCxnSpPr>
            <p:nvPr/>
          </p:nvCxnSpPr>
          <p:spPr>
            <a:xfrm>
              <a:off x="7851326" y="3658978"/>
              <a:ext cx="93208" cy="221939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52"/>
            <p:cNvCxnSpPr>
              <a:stCxn id="27" idx="4"/>
              <a:endCxn id="6" idx="7"/>
            </p:cNvCxnSpPr>
            <p:nvPr/>
          </p:nvCxnSpPr>
          <p:spPr>
            <a:xfrm flipH="1">
              <a:off x="7652121" y="3744038"/>
              <a:ext cx="114145" cy="164833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53"/>
            <p:cNvCxnSpPr>
              <a:stCxn id="27" idx="1"/>
              <a:endCxn id="8" idx="6"/>
            </p:cNvCxnSpPr>
            <p:nvPr/>
          </p:nvCxnSpPr>
          <p:spPr>
            <a:xfrm flipH="1" flipV="1">
              <a:off x="7437380" y="3488493"/>
              <a:ext cx="268739" cy="110338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54"/>
            <p:cNvCxnSpPr>
              <a:stCxn id="8" idx="7"/>
              <a:endCxn id="24" idx="3"/>
            </p:cNvCxnSpPr>
            <p:nvPr/>
          </p:nvCxnSpPr>
          <p:spPr>
            <a:xfrm flipV="1">
              <a:off x="7412466" y="3261127"/>
              <a:ext cx="64440" cy="167219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5"/>
            <p:cNvCxnSpPr>
              <a:stCxn id="24" idx="6"/>
              <a:endCxn id="20" idx="2"/>
            </p:cNvCxnSpPr>
            <p:nvPr/>
          </p:nvCxnSpPr>
          <p:spPr>
            <a:xfrm flipV="1">
              <a:off x="7687866" y="3113143"/>
              <a:ext cx="231753" cy="60602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6"/>
            <p:cNvCxnSpPr>
              <a:stCxn id="21" idx="1"/>
              <a:endCxn id="24" idx="5"/>
            </p:cNvCxnSpPr>
            <p:nvPr/>
          </p:nvCxnSpPr>
          <p:spPr>
            <a:xfrm flipH="1" flipV="1">
              <a:off x="7651671" y="3261127"/>
              <a:ext cx="315776" cy="285778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7"/>
            <p:cNvCxnSpPr>
              <a:stCxn id="27" idx="0"/>
              <a:endCxn id="20" idx="3"/>
            </p:cNvCxnSpPr>
            <p:nvPr/>
          </p:nvCxnSpPr>
          <p:spPr>
            <a:xfrm flipV="1">
              <a:off x="7766266" y="3173289"/>
              <a:ext cx="178267" cy="400628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8"/>
            <p:cNvCxnSpPr>
              <a:stCxn id="20" idx="1"/>
              <a:endCxn id="28" idx="5"/>
            </p:cNvCxnSpPr>
            <p:nvPr/>
          </p:nvCxnSpPr>
          <p:spPr>
            <a:xfrm flipH="1" flipV="1">
              <a:off x="7598392" y="2824909"/>
              <a:ext cx="346141" cy="228087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9"/>
            <p:cNvCxnSpPr>
              <a:stCxn id="9" idx="7"/>
              <a:endCxn id="28" idx="3"/>
            </p:cNvCxnSpPr>
            <p:nvPr/>
          </p:nvCxnSpPr>
          <p:spPr>
            <a:xfrm flipV="1">
              <a:off x="7386616" y="2824909"/>
              <a:ext cx="137310" cy="184365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60"/>
            <p:cNvCxnSpPr>
              <a:stCxn id="28" idx="7"/>
              <a:endCxn id="23" idx="3"/>
            </p:cNvCxnSpPr>
            <p:nvPr/>
          </p:nvCxnSpPr>
          <p:spPr>
            <a:xfrm flipV="1">
              <a:off x="7598392" y="2586091"/>
              <a:ext cx="60588" cy="164352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61"/>
            <p:cNvCxnSpPr>
              <a:stCxn id="19" idx="1"/>
              <a:endCxn id="23" idx="5"/>
            </p:cNvCxnSpPr>
            <p:nvPr/>
          </p:nvCxnSpPr>
          <p:spPr>
            <a:xfrm flipH="1" flipV="1">
              <a:off x="7779273" y="2586091"/>
              <a:ext cx="188174" cy="169917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62"/>
            <p:cNvCxnSpPr>
              <a:stCxn id="24" idx="0"/>
              <a:endCxn id="28" idx="4"/>
            </p:cNvCxnSpPr>
            <p:nvPr/>
          </p:nvCxnSpPr>
          <p:spPr>
            <a:xfrm flipH="1" flipV="1">
              <a:off x="7561159" y="2840332"/>
              <a:ext cx="3130" cy="209835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63"/>
            <p:cNvCxnSpPr>
              <a:stCxn id="28" idx="0"/>
              <a:endCxn id="10" idx="5"/>
            </p:cNvCxnSpPr>
            <p:nvPr/>
          </p:nvCxnSpPr>
          <p:spPr>
            <a:xfrm flipH="1" flipV="1">
              <a:off x="7412466" y="2586092"/>
              <a:ext cx="148693" cy="148928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64"/>
            <p:cNvCxnSpPr>
              <a:stCxn id="10" idx="7"/>
              <a:endCxn id="22" idx="3"/>
            </p:cNvCxnSpPr>
            <p:nvPr/>
          </p:nvCxnSpPr>
          <p:spPr>
            <a:xfrm flipV="1">
              <a:off x="7412466" y="2228508"/>
              <a:ext cx="199551" cy="237291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5"/>
            <p:cNvCxnSpPr>
              <a:stCxn id="22" idx="1"/>
              <a:endCxn id="13" idx="6"/>
            </p:cNvCxnSpPr>
            <p:nvPr/>
          </p:nvCxnSpPr>
          <p:spPr>
            <a:xfrm flipH="1" flipV="1">
              <a:off x="7396376" y="2015625"/>
              <a:ext cx="215641" cy="138417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6"/>
            <p:cNvCxnSpPr>
              <a:stCxn id="13" idx="7"/>
              <a:endCxn id="26" idx="2"/>
            </p:cNvCxnSpPr>
            <p:nvPr/>
          </p:nvCxnSpPr>
          <p:spPr>
            <a:xfrm flipV="1">
              <a:off x="7380953" y="1815939"/>
              <a:ext cx="338173" cy="162453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7"/>
            <p:cNvCxnSpPr>
              <a:stCxn id="22" idx="0"/>
              <a:endCxn id="26" idx="4"/>
            </p:cNvCxnSpPr>
            <p:nvPr/>
          </p:nvCxnSpPr>
          <p:spPr>
            <a:xfrm flipV="1">
              <a:off x="7649250" y="1868595"/>
              <a:ext cx="122532" cy="270024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8"/>
            <p:cNvCxnSpPr>
              <a:stCxn id="23" idx="0"/>
              <a:endCxn id="22" idx="5"/>
            </p:cNvCxnSpPr>
            <p:nvPr/>
          </p:nvCxnSpPr>
          <p:spPr>
            <a:xfrm flipH="1" flipV="1">
              <a:off x="7686483" y="2228508"/>
              <a:ext cx="32644" cy="212376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9"/>
            <p:cNvCxnSpPr>
              <a:stCxn id="22" idx="7"/>
              <a:endCxn id="16" idx="2"/>
            </p:cNvCxnSpPr>
            <p:nvPr/>
          </p:nvCxnSpPr>
          <p:spPr>
            <a:xfrm flipV="1">
              <a:off x="7686483" y="1961277"/>
              <a:ext cx="265541" cy="192765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70"/>
            <p:cNvCxnSpPr>
              <a:stCxn id="16" idx="1"/>
              <a:endCxn id="26" idx="6"/>
            </p:cNvCxnSpPr>
            <p:nvPr/>
          </p:nvCxnSpPr>
          <p:spPr>
            <a:xfrm flipH="1" flipV="1">
              <a:off x="7824438" y="1815939"/>
              <a:ext cx="143009" cy="108105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71"/>
            <p:cNvCxnSpPr>
              <a:stCxn id="26" idx="7"/>
              <a:endCxn id="17" idx="3"/>
            </p:cNvCxnSpPr>
            <p:nvPr/>
          </p:nvCxnSpPr>
          <p:spPr>
            <a:xfrm flipV="1">
              <a:off x="7809015" y="1621884"/>
              <a:ext cx="117121" cy="156822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72"/>
            <p:cNvCxnSpPr>
              <a:stCxn id="26" idx="1"/>
              <a:endCxn id="25" idx="4"/>
            </p:cNvCxnSpPr>
            <p:nvPr/>
          </p:nvCxnSpPr>
          <p:spPr>
            <a:xfrm flipH="1" flipV="1">
              <a:off x="7634066" y="1560800"/>
              <a:ext cx="100483" cy="217906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73"/>
            <p:cNvCxnSpPr>
              <a:stCxn id="12" idx="7"/>
              <a:endCxn id="25" idx="2"/>
            </p:cNvCxnSpPr>
            <p:nvPr/>
          </p:nvCxnSpPr>
          <p:spPr>
            <a:xfrm flipV="1">
              <a:off x="7412466" y="1437223"/>
              <a:ext cx="98022" cy="57685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74"/>
            <p:cNvCxnSpPr>
              <a:stCxn id="25" idx="1"/>
              <a:endCxn id="11" idx="5"/>
            </p:cNvCxnSpPr>
            <p:nvPr/>
          </p:nvCxnSpPr>
          <p:spPr>
            <a:xfrm flipH="1" flipV="1">
              <a:off x="7412466" y="1189941"/>
              <a:ext cx="134217" cy="159899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5"/>
            <p:cNvCxnSpPr>
              <a:stCxn id="25" idx="0"/>
              <a:endCxn id="15" idx="4"/>
            </p:cNvCxnSpPr>
            <p:nvPr/>
          </p:nvCxnSpPr>
          <p:spPr>
            <a:xfrm flipV="1">
              <a:off x="7634066" y="1163484"/>
              <a:ext cx="32405" cy="150161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6"/>
            <p:cNvCxnSpPr>
              <a:stCxn id="25" idx="7"/>
              <a:endCxn id="14" idx="3"/>
            </p:cNvCxnSpPr>
            <p:nvPr/>
          </p:nvCxnSpPr>
          <p:spPr>
            <a:xfrm flipV="1">
              <a:off x="7721448" y="1189941"/>
              <a:ext cx="199028" cy="159899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7"/>
            <p:cNvCxnSpPr>
              <a:stCxn id="25" idx="6"/>
              <a:endCxn id="17" idx="1"/>
            </p:cNvCxnSpPr>
            <p:nvPr/>
          </p:nvCxnSpPr>
          <p:spPr>
            <a:xfrm>
              <a:off x="7757643" y="1437223"/>
              <a:ext cx="168493" cy="64368"/>
            </a:xfrm>
            <a:prstGeom prst="line">
              <a:avLst/>
            </a:prstGeom>
            <a:grpFill/>
            <a:ln w="3175">
              <a:solidFill>
                <a:schemeClr val="tx1">
                  <a:lumMod val="65000"/>
                  <a:lumOff val="3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Oval 78"/>
            <p:cNvSpPr/>
            <p:nvPr/>
          </p:nvSpPr>
          <p:spPr>
            <a:xfrm>
              <a:off x="7551064" y="4701628"/>
              <a:ext cx="260282" cy="862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endParaRPr>
            </a:p>
          </p:txBody>
        </p:sp>
      </p:grpSp>
      <p:sp>
        <p:nvSpPr>
          <p:cNvPr id="75" name="Freeform 13"/>
          <p:cNvSpPr>
            <a:spLocks noEditPoints="1"/>
          </p:cNvSpPr>
          <p:nvPr/>
        </p:nvSpPr>
        <p:spPr bwMode="auto">
          <a:xfrm>
            <a:off x="5856751" y="5573824"/>
            <a:ext cx="4886699" cy="1225106"/>
          </a:xfrm>
          <a:custGeom>
            <a:avLst/>
            <a:gdLst>
              <a:gd name="T0" fmla="*/ 229 w 695"/>
              <a:gd name="T1" fmla="*/ 157 h 174"/>
              <a:gd name="T2" fmla="*/ 338 w 695"/>
              <a:gd name="T3" fmla="*/ 173 h 174"/>
              <a:gd name="T4" fmla="*/ 395 w 695"/>
              <a:gd name="T5" fmla="*/ 157 h 174"/>
              <a:gd name="T6" fmla="*/ 273 w 695"/>
              <a:gd name="T7" fmla="*/ 86 h 174"/>
              <a:gd name="T8" fmla="*/ 273 w 695"/>
              <a:gd name="T9" fmla="*/ 72 h 174"/>
              <a:gd name="T10" fmla="*/ 355 w 695"/>
              <a:gd name="T11" fmla="*/ 82 h 174"/>
              <a:gd name="T12" fmla="*/ 493 w 695"/>
              <a:gd name="T13" fmla="*/ 99 h 174"/>
              <a:gd name="T14" fmla="*/ 563 w 695"/>
              <a:gd name="T15" fmla="*/ 86 h 174"/>
              <a:gd name="T16" fmla="*/ 534 w 695"/>
              <a:gd name="T17" fmla="*/ 47 h 174"/>
              <a:gd name="T18" fmla="*/ 569 w 695"/>
              <a:gd name="T19" fmla="*/ 32 h 174"/>
              <a:gd name="T20" fmla="*/ 656 w 695"/>
              <a:gd name="T21" fmla="*/ 39 h 174"/>
              <a:gd name="T22" fmla="*/ 653 w 695"/>
              <a:gd name="T23" fmla="*/ 8 h 174"/>
              <a:gd name="T24" fmla="*/ 656 w 695"/>
              <a:gd name="T25" fmla="*/ 4 h 174"/>
              <a:gd name="T26" fmla="*/ 677 w 695"/>
              <a:gd name="T27" fmla="*/ 3 h 174"/>
              <a:gd name="T28" fmla="*/ 689 w 695"/>
              <a:gd name="T29" fmla="*/ 2 h 174"/>
              <a:gd name="T30" fmla="*/ 656 w 695"/>
              <a:gd name="T31" fmla="*/ 1 h 174"/>
              <a:gd name="T32" fmla="*/ 645 w 695"/>
              <a:gd name="T33" fmla="*/ 8 h 174"/>
              <a:gd name="T34" fmla="*/ 652 w 695"/>
              <a:gd name="T35" fmla="*/ 28 h 174"/>
              <a:gd name="T36" fmla="*/ 633 w 695"/>
              <a:gd name="T37" fmla="*/ 32 h 174"/>
              <a:gd name="T38" fmla="*/ 631 w 695"/>
              <a:gd name="T39" fmla="*/ 31 h 174"/>
              <a:gd name="T40" fmla="*/ 623 w 695"/>
              <a:gd name="T41" fmla="*/ 29 h 174"/>
              <a:gd name="T42" fmla="*/ 588 w 695"/>
              <a:gd name="T43" fmla="*/ 27 h 174"/>
              <a:gd name="T44" fmla="*/ 573 w 695"/>
              <a:gd name="T45" fmla="*/ 24 h 174"/>
              <a:gd name="T46" fmla="*/ 562 w 695"/>
              <a:gd name="T47" fmla="*/ 22 h 174"/>
              <a:gd name="T48" fmla="*/ 532 w 695"/>
              <a:gd name="T49" fmla="*/ 21 h 174"/>
              <a:gd name="T50" fmla="*/ 498 w 695"/>
              <a:gd name="T51" fmla="*/ 36 h 174"/>
              <a:gd name="T52" fmla="*/ 500 w 695"/>
              <a:gd name="T53" fmla="*/ 43 h 174"/>
              <a:gd name="T54" fmla="*/ 516 w 695"/>
              <a:gd name="T55" fmla="*/ 47 h 174"/>
              <a:gd name="T56" fmla="*/ 509 w 695"/>
              <a:gd name="T57" fmla="*/ 51 h 174"/>
              <a:gd name="T58" fmla="*/ 529 w 695"/>
              <a:gd name="T59" fmla="*/ 74 h 174"/>
              <a:gd name="T60" fmla="*/ 535 w 695"/>
              <a:gd name="T61" fmla="*/ 83 h 174"/>
              <a:gd name="T62" fmla="*/ 515 w 695"/>
              <a:gd name="T63" fmla="*/ 91 h 174"/>
              <a:gd name="T64" fmla="*/ 466 w 695"/>
              <a:gd name="T65" fmla="*/ 86 h 174"/>
              <a:gd name="T66" fmla="*/ 444 w 695"/>
              <a:gd name="T67" fmla="*/ 84 h 174"/>
              <a:gd name="T68" fmla="*/ 435 w 695"/>
              <a:gd name="T69" fmla="*/ 82 h 174"/>
              <a:gd name="T70" fmla="*/ 418 w 695"/>
              <a:gd name="T71" fmla="*/ 82 h 174"/>
              <a:gd name="T72" fmla="*/ 383 w 695"/>
              <a:gd name="T73" fmla="*/ 77 h 174"/>
              <a:gd name="T74" fmla="*/ 346 w 695"/>
              <a:gd name="T75" fmla="*/ 71 h 174"/>
              <a:gd name="T76" fmla="*/ 307 w 695"/>
              <a:gd name="T77" fmla="*/ 68 h 174"/>
              <a:gd name="T78" fmla="*/ 240 w 695"/>
              <a:gd name="T79" fmla="*/ 69 h 174"/>
              <a:gd name="T80" fmla="*/ 241 w 695"/>
              <a:gd name="T81" fmla="*/ 78 h 174"/>
              <a:gd name="T82" fmla="*/ 247 w 695"/>
              <a:gd name="T83" fmla="*/ 84 h 174"/>
              <a:gd name="T84" fmla="*/ 245 w 695"/>
              <a:gd name="T85" fmla="*/ 86 h 174"/>
              <a:gd name="T86" fmla="*/ 269 w 695"/>
              <a:gd name="T87" fmla="*/ 98 h 174"/>
              <a:gd name="T88" fmla="*/ 293 w 695"/>
              <a:gd name="T89" fmla="*/ 111 h 174"/>
              <a:gd name="T90" fmla="*/ 308 w 695"/>
              <a:gd name="T91" fmla="*/ 118 h 174"/>
              <a:gd name="T92" fmla="*/ 332 w 695"/>
              <a:gd name="T93" fmla="*/ 128 h 174"/>
              <a:gd name="T94" fmla="*/ 352 w 695"/>
              <a:gd name="T95" fmla="*/ 144 h 174"/>
              <a:gd name="T96" fmla="*/ 371 w 695"/>
              <a:gd name="T97" fmla="*/ 156 h 174"/>
              <a:gd name="T98" fmla="*/ 370 w 695"/>
              <a:gd name="T99" fmla="*/ 167 h 174"/>
              <a:gd name="T100" fmla="*/ 281 w 695"/>
              <a:gd name="T101" fmla="*/ 157 h 174"/>
              <a:gd name="T102" fmla="*/ 249 w 695"/>
              <a:gd name="T103" fmla="*/ 152 h 174"/>
              <a:gd name="T104" fmla="*/ 160 w 695"/>
              <a:gd name="T105" fmla="*/ 140 h 174"/>
              <a:gd name="T106" fmla="*/ 79 w 695"/>
              <a:gd name="T107" fmla="*/ 123 h 174"/>
              <a:gd name="T108" fmla="*/ 656 w 695"/>
              <a:gd name="T109" fmla="*/ 33 h 174"/>
              <a:gd name="T110" fmla="*/ 648 w 695"/>
              <a:gd name="T111" fmla="*/ 5 h 174"/>
              <a:gd name="T112" fmla="*/ 655 w 695"/>
              <a:gd name="T113" fmla="*/ 33 h 174"/>
              <a:gd name="T114" fmla="*/ 648 w 695"/>
              <a:gd name="T115" fmla="*/ 37 h 174"/>
              <a:gd name="T116" fmla="*/ 535 w 695"/>
              <a:gd name="T117" fmla="*/ 92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695" h="174">
                <a:moveTo>
                  <a:pt x="78" y="130"/>
                </a:moveTo>
                <a:cubicBezTo>
                  <a:pt x="88" y="132"/>
                  <a:pt x="101" y="134"/>
                  <a:pt x="109" y="136"/>
                </a:cubicBezTo>
                <a:cubicBezTo>
                  <a:pt x="147" y="143"/>
                  <a:pt x="179" y="151"/>
                  <a:pt x="220" y="157"/>
                </a:cubicBezTo>
                <a:cubicBezTo>
                  <a:pt x="219" y="157"/>
                  <a:pt x="222" y="157"/>
                  <a:pt x="225" y="157"/>
                </a:cubicBezTo>
                <a:cubicBezTo>
                  <a:pt x="224" y="157"/>
                  <a:pt x="224" y="157"/>
                  <a:pt x="224" y="157"/>
                </a:cubicBezTo>
                <a:cubicBezTo>
                  <a:pt x="229" y="157"/>
                  <a:pt x="229" y="157"/>
                  <a:pt x="229" y="157"/>
                </a:cubicBezTo>
                <a:cubicBezTo>
                  <a:pt x="232" y="157"/>
                  <a:pt x="229" y="158"/>
                  <a:pt x="226" y="158"/>
                </a:cubicBezTo>
                <a:cubicBezTo>
                  <a:pt x="242" y="160"/>
                  <a:pt x="257" y="162"/>
                  <a:pt x="272" y="165"/>
                </a:cubicBezTo>
                <a:cubicBezTo>
                  <a:pt x="275" y="164"/>
                  <a:pt x="280" y="166"/>
                  <a:pt x="283" y="165"/>
                </a:cubicBezTo>
                <a:cubicBezTo>
                  <a:pt x="283" y="166"/>
                  <a:pt x="283" y="166"/>
                  <a:pt x="282" y="166"/>
                </a:cubicBezTo>
                <a:cubicBezTo>
                  <a:pt x="294" y="167"/>
                  <a:pt x="295" y="167"/>
                  <a:pt x="303" y="169"/>
                </a:cubicBezTo>
                <a:cubicBezTo>
                  <a:pt x="314" y="171"/>
                  <a:pt x="325" y="172"/>
                  <a:pt x="338" y="173"/>
                </a:cubicBezTo>
                <a:cubicBezTo>
                  <a:pt x="346" y="174"/>
                  <a:pt x="351" y="174"/>
                  <a:pt x="366" y="173"/>
                </a:cubicBezTo>
                <a:cubicBezTo>
                  <a:pt x="367" y="173"/>
                  <a:pt x="372" y="173"/>
                  <a:pt x="375" y="172"/>
                </a:cubicBezTo>
                <a:cubicBezTo>
                  <a:pt x="379" y="171"/>
                  <a:pt x="379" y="171"/>
                  <a:pt x="379" y="171"/>
                </a:cubicBezTo>
                <a:cubicBezTo>
                  <a:pt x="396" y="166"/>
                  <a:pt x="387" y="169"/>
                  <a:pt x="391" y="167"/>
                </a:cubicBezTo>
                <a:cubicBezTo>
                  <a:pt x="398" y="163"/>
                  <a:pt x="396" y="163"/>
                  <a:pt x="397" y="161"/>
                </a:cubicBezTo>
                <a:cubicBezTo>
                  <a:pt x="397" y="160"/>
                  <a:pt x="396" y="158"/>
                  <a:pt x="395" y="157"/>
                </a:cubicBezTo>
                <a:cubicBezTo>
                  <a:pt x="389" y="149"/>
                  <a:pt x="378" y="143"/>
                  <a:pt x="368" y="136"/>
                </a:cubicBezTo>
                <a:cubicBezTo>
                  <a:pt x="347" y="123"/>
                  <a:pt x="322" y="111"/>
                  <a:pt x="300" y="97"/>
                </a:cubicBezTo>
                <a:cubicBezTo>
                  <a:pt x="292" y="96"/>
                  <a:pt x="289" y="93"/>
                  <a:pt x="282" y="92"/>
                </a:cubicBezTo>
                <a:cubicBezTo>
                  <a:pt x="283" y="91"/>
                  <a:pt x="283" y="91"/>
                  <a:pt x="283" y="91"/>
                </a:cubicBezTo>
                <a:cubicBezTo>
                  <a:pt x="278" y="90"/>
                  <a:pt x="279" y="89"/>
                  <a:pt x="277" y="86"/>
                </a:cubicBezTo>
                <a:cubicBezTo>
                  <a:pt x="276" y="86"/>
                  <a:pt x="275" y="85"/>
                  <a:pt x="273" y="86"/>
                </a:cubicBezTo>
                <a:cubicBezTo>
                  <a:pt x="270" y="85"/>
                  <a:pt x="274" y="83"/>
                  <a:pt x="271" y="82"/>
                </a:cubicBezTo>
                <a:cubicBezTo>
                  <a:pt x="272" y="82"/>
                  <a:pt x="270" y="83"/>
                  <a:pt x="270" y="82"/>
                </a:cubicBezTo>
                <a:cubicBezTo>
                  <a:pt x="262" y="79"/>
                  <a:pt x="272" y="82"/>
                  <a:pt x="269" y="77"/>
                </a:cubicBezTo>
                <a:cubicBezTo>
                  <a:pt x="267" y="76"/>
                  <a:pt x="264" y="74"/>
                  <a:pt x="262" y="72"/>
                </a:cubicBezTo>
                <a:cubicBezTo>
                  <a:pt x="265" y="72"/>
                  <a:pt x="269" y="72"/>
                  <a:pt x="272" y="73"/>
                </a:cubicBezTo>
                <a:cubicBezTo>
                  <a:pt x="270" y="73"/>
                  <a:pt x="271" y="72"/>
                  <a:pt x="273" y="72"/>
                </a:cubicBezTo>
                <a:cubicBezTo>
                  <a:pt x="273" y="74"/>
                  <a:pt x="281" y="72"/>
                  <a:pt x="284" y="73"/>
                </a:cubicBezTo>
                <a:cubicBezTo>
                  <a:pt x="283" y="73"/>
                  <a:pt x="281" y="73"/>
                  <a:pt x="280" y="73"/>
                </a:cubicBezTo>
                <a:cubicBezTo>
                  <a:pt x="288" y="75"/>
                  <a:pt x="297" y="75"/>
                  <a:pt x="304" y="76"/>
                </a:cubicBezTo>
                <a:cubicBezTo>
                  <a:pt x="314" y="76"/>
                  <a:pt x="320" y="79"/>
                  <a:pt x="327" y="78"/>
                </a:cubicBezTo>
                <a:cubicBezTo>
                  <a:pt x="325" y="79"/>
                  <a:pt x="330" y="79"/>
                  <a:pt x="331" y="80"/>
                </a:cubicBezTo>
                <a:cubicBezTo>
                  <a:pt x="341" y="79"/>
                  <a:pt x="345" y="82"/>
                  <a:pt x="355" y="82"/>
                </a:cubicBezTo>
                <a:cubicBezTo>
                  <a:pt x="354" y="82"/>
                  <a:pt x="354" y="82"/>
                  <a:pt x="354" y="82"/>
                </a:cubicBezTo>
                <a:cubicBezTo>
                  <a:pt x="376" y="85"/>
                  <a:pt x="398" y="88"/>
                  <a:pt x="422" y="90"/>
                </a:cubicBezTo>
                <a:cubicBezTo>
                  <a:pt x="436" y="92"/>
                  <a:pt x="446" y="95"/>
                  <a:pt x="463" y="96"/>
                </a:cubicBezTo>
                <a:cubicBezTo>
                  <a:pt x="466" y="96"/>
                  <a:pt x="464" y="96"/>
                  <a:pt x="467" y="96"/>
                </a:cubicBezTo>
                <a:cubicBezTo>
                  <a:pt x="470" y="96"/>
                  <a:pt x="466" y="96"/>
                  <a:pt x="467" y="96"/>
                </a:cubicBezTo>
                <a:cubicBezTo>
                  <a:pt x="475" y="97"/>
                  <a:pt x="483" y="98"/>
                  <a:pt x="493" y="99"/>
                </a:cubicBezTo>
                <a:cubicBezTo>
                  <a:pt x="494" y="99"/>
                  <a:pt x="497" y="99"/>
                  <a:pt x="497" y="99"/>
                </a:cubicBezTo>
                <a:cubicBezTo>
                  <a:pt x="501" y="100"/>
                  <a:pt x="508" y="100"/>
                  <a:pt x="516" y="100"/>
                </a:cubicBezTo>
                <a:cubicBezTo>
                  <a:pt x="520" y="100"/>
                  <a:pt x="524" y="100"/>
                  <a:pt x="530" y="100"/>
                </a:cubicBezTo>
                <a:cubicBezTo>
                  <a:pt x="534" y="101"/>
                  <a:pt x="558" y="94"/>
                  <a:pt x="557" y="93"/>
                </a:cubicBezTo>
                <a:cubicBezTo>
                  <a:pt x="549" y="96"/>
                  <a:pt x="562" y="89"/>
                  <a:pt x="560" y="87"/>
                </a:cubicBezTo>
                <a:cubicBezTo>
                  <a:pt x="561" y="86"/>
                  <a:pt x="562" y="86"/>
                  <a:pt x="563" y="86"/>
                </a:cubicBezTo>
                <a:cubicBezTo>
                  <a:pt x="564" y="83"/>
                  <a:pt x="563" y="81"/>
                  <a:pt x="563" y="77"/>
                </a:cubicBezTo>
                <a:cubicBezTo>
                  <a:pt x="562" y="76"/>
                  <a:pt x="559" y="76"/>
                  <a:pt x="559" y="74"/>
                </a:cubicBezTo>
                <a:cubicBezTo>
                  <a:pt x="561" y="72"/>
                  <a:pt x="557" y="70"/>
                  <a:pt x="557" y="68"/>
                </a:cubicBezTo>
                <a:cubicBezTo>
                  <a:pt x="554" y="69"/>
                  <a:pt x="551" y="68"/>
                  <a:pt x="550" y="66"/>
                </a:cubicBezTo>
                <a:cubicBezTo>
                  <a:pt x="554" y="65"/>
                  <a:pt x="554" y="65"/>
                  <a:pt x="554" y="65"/>
                </a:cubicBezTo>
                <a:cubicBezTo>
                  <a:pt x="548" y="61"/>
                  <a:pt x="545" y="52"/>
                  <a:pt x="534" y="47"/>
                </a:cubicBezTo>
                <a:cubicBezTo>
                  <a:pt x="536" y="46"/>
                  <a:pt x="536" y="46"/>
                  <a:pt x="536" y="46"/>
                </a:cubicBezTo>
                <a:cubicBezTo>
                  <a:pt x="528" y="41"/>
                  <a:pt x="524" y="34"/>
                  <a:pt x="521" y="29"/>
                </a:cubicBezTo>
                <a:cubicBezTo>
                  <a:pt x="521" y="29"/>
                  <a:pt x="520" y="30"/>
                  <a:pt x="527" y="30"/>
                </a:cubicBezTo>
                <a:cubicBezTo>
                  <a:pt x="534" y="29"/>
                  <a:pt x="537" y="29"/>
                  <a:pt x="543" y="29"/>
                </a:cubicBezTo>
                <a:cubicBezTo>
                  <a:pt x="546" y="29"/>
                  <a:pt x="546" y="30"/>
                  <a:pt x="547" y="30"/>
                </a:cubicBezTo>
                <a:cubicBezTo>
                  <a:pt x="555" y="31"/>
                  <a:pt x="560" y="33"/>
                  <a:pt x="569" y="32"/>
                </a:cubicBezTo>
                <a:cubicBezTo>
                  <a:pt x="568" y="33"/>
                  <a:pt x="568" y="33"/>
                  <a:pt x="568" y="33"/>
                </a:cubicBezTo>
                <a:cubicBezTo>
                  <a:pt x="575" y="33"/>
                  <a:pt x="586" y="34"/>
                  <a:pt x="592" y="35"/>
                </a:cubicBezTo>
                <a:cubicBezTo>
                  <a:pt x="595" y="35"/>
                  <a:pt x="603" y="36"/>
                  <a:pt x="601" y="35"/>
                </a:cubicBezTo>
                <a:cubicBezTo>
                  <a:pt x="604" y="35"/>
                  <a:pt x="600" y="36"/>
                  <a:pt x="605" y="36"/>
                </a:cubicBezTo>
                <a:cubicBezTo>
                  <a:pt x="600" y="36"/>
                  <a:pt x="600" y="36"/>
                  <a:pt x="600" y="36"/>
                </a:cubicBezTo>
                <a:cubicBezTo>
                  <a:pt x="618" y="38"/>
                  <a:pt x="625" y="42"/>
                  <a:pt x="656" y="39"/>
                </a:cubicBezTo>
                <a:cubicBezTo>
                  <a:pt x="672" y="35"/>
                  <a:pt x="667" y="30"/>
                  <a:pt x="667" y="26"/>
                </a:cubicBezTo>
                <a:cubicBezTo>
                  <a:pt x="665" y="25"/>
                  <a:pt x="664" y="21"/>
                  <a:pt x="659" y="21"/>
                </a:cubicBezTo>
                <a:cubicBezTo>
                  <a:pt x="661" y="20"/>
                  <a:pt x="661" y="20"/>
                  <a:pt x="661" y="20"/>
                </a:cubicBezTo>
                <a:cubicBezTo>
                  <a:pt x="659" y="18"/>
                  <a:pt x="657" y="14"/>
                  <a:pt x="655" y="11"/>
                </a:cubicBezTo>
                <a:cubicBezTo>
                  <a:pt x="655" y="9"/>
                  <a:pt x="653" y="10"/>
                  <a:pt x="651" y="8"/>
                </a:cubicBezTo>
                <a:cubicBezTo>
                  <a:pt x="653" y="8"/>
                  <a:pt x="653" y="8"/>
                  <a:pt x="653" y="8"/>
                </a:cubicBezTo>
                <a:cubicBezTo>
                  <a:pt x="651" y="6"/>
                  <a:pt x="649" y="6"/>
                  <a:pt x="647" y="6"/>
                </a:cubicBezTo>
                <a:cubicBezTo>
                  <a:pt x="648" y="5"/>
                  <a:pt x="648" y="5"/>
                  <a:pt x="648" y="5"/>
                </a:cubicBezTo>
                <a:cubicBezTo>
                  <a:pt x="649" y="5"/>
                  <a:pt x="650" y="4"/>
                  <a:pt x="651" y="4"/>
                </a:cubicBezTo>
                <a:cubicBezTo>
                  <a:pt x="652" y="5"/>
                  <a:pt x="653" y="5"/>
                  <a:pt x="654" y="5"/>
                </a:cubicBezTo>
                <a:cubicBezTo>
                  <a:pt x="653" y="5"/>
                  <a:pt x="654" y="5"/>
                  <a:pt x="654" y="4"/>
                </a:cubicBezTo>
                <a:cubicBezTo>
                  <a:pt x="655" y="4"/>
                  <a:pt x="655" y="4"/>
                  <a:pt x="656" y="4"/>
                </a:cubicBezTo>
                <a:cubicBezTo>
                  <a:pt x="662" y="4"/>
                  <a:pt x="666" y="4"/>
                  <a:pt x="668" y="3"/>
                </a:cubicBezTo>
                <a:cubicBezTo>
                  <a:pt x="666" y="4"/>
                  <a:pt x="671" y="4"/>
                  <a:pt x="667" y="4"/>
                </a:cubicBezTo>
                <a:cubicBezTo>
                  <a:pt x="671" y="4"/>
                  <a:pt x="674" y="4"/>
                  <a:pt x="677" y="4"/>
                </a:cubicBezTo>
                <a:cubicBezTo>
                  <a:pt x="676" y="4"/>
                  <a:pt x="675" y="4"/>
                  <a:pt x="674" y="4"/>
                </a:cubicBezTo>
                <a:cubicBezTo>
                  <a:pt x="678" y="3"/>
                  <a:pt x="682" y="3"/>
                  <a:pt x="682" y="3"/>
                </a:cubicBezTo>
                <a:cubicBezTo>
                  <a:pt x="680" y="3"/>
                  <a:pt x="679" y="3"/>
                  <a:pt x="677" y="3"/>
                </a:cubicBezTo>
                <a:cubicBezTo>
                  <a:pt x="679" y="2"/>
                  <a:pt x="687" y="2"/>
                  <a:pt x="687" y="3"/>
                </a:cubicBezTo>
                <a:cubicBezTo>
                  <a:pt x="687" y="4"/>
                  <a:pt x="681" y="4"/>
                  <a:pt x="683" y="4"/>
                </a:cubicBezTo>
                <a:cubicBezTo>
                  <a:pt x="695" y="4"/>
                  <a:pt x="695" y="4"/>
                  <a:pt x="695" y="4"/>
                </a:cubicBezTo>
                <a:cubicBezTo>
                  <a:pt x="692" y="4"/>
                  <a:pt x="691" y="3"/>
                  <a:pt x="693" y="3"/>
                </a:cubicBezTo>
                <a:cubicBezTo>
                  <a:pt x="688" y="3"/>
                  <a:pt x="688" y="3"/>
                  <a:pt x="688" y="3"/>
                </a:cubicBezTo>
                <a:cubicBezTo>
                  <a:pt x="689" y="2"/>
                  <a:pt x="689" y="2"/>
                  <a:pt x="689" y="2"/>
                </a:cubicBezTo>
                <a:cubicBezTo>
                  <a:pt x="682" y="2"/>
                  <a:pt x="677" y="1"/>
                  <a:pt x="668" y="1"/>
                </a:cubicBezTo>
                <a:cubicBezTo>
                  <a:pt x="670" y="2"/>
                  <a:pt x="670" y="2"/>
                  <a:pt x="670" y="2"/>
                </a:cubicBezTo>
                <a:cubicBezTo>
                  <a:pt x="665" y="2"/>
                  <a:pt x="659" y="3"/>
                  <a:pt x="655" y="3"/>
                </a:cubicBezTo>
                <a:cubicBezTo>
                  <a:pt x="658" y="2"/>
                  <a:pt x="656" y="2"/>
                  <a:pt x="657" y="2"/>
                </a:cubicBezTo>
                <a:cubicBezTo>
                  <a:pt x="655" y="2"/>
                  <a:pt x="654" y="2"/>
                  <a:pt x="652" y="2"/>
                </a:cubicBezTo>
                <a:cubicBezTo>
                  <a:pt x="656" y="1"/>
                  <a:pt x="656" y="1"/>
                  <a:pt x="656" y="1"/>
                </a:cubicBezTo>
                <a:cubicBezTo>
                  <a:pt x="655" y="1"/>
                  <a:pt x="654" y="2"/>
                  <a:pt x="652" y="2"/>
                </a:cubicBezTo>
                <a:cubicBezTo>
                  <a:pt x="649" y="3"/>
                  <a:pt x="655" y="0"/>
                  <a:pt x="645" y="4"/>
                </a:cubicBezTo>
                <a:cubicBezTo>
                  <a:pt x="644" y="4"/>
                  <a:pt x="644" y="4"/>
                  <a:pt x="644" y="4"/>
                </a:cubicBezTo>
                <a:cubicBezTo>
                  <a:pt x="644" y="6"/>
                  <a:pt x="643" y="7"/>
                  <a:pt x="643" y="7"/>
                </a:cubicBezTo>
                <a:cubicBezTo>
                  <a:pt x="643" y="7"/>
                  <a:pt x="643" y="7"/>
                  <a:pt x="643" y="7"/>
                </a:cubicBezTo>
                <a:cubicBezTo>
                  <a:pt x="641" y="10"/>
                  <a:pt x="645" y="6"/>
                  <a:pt x="645" y="8"/>
                </a:cubicBezTo>
                <a:cubicBezTo>
                  <a:pt x="644" y="9"/>
                  <a:pt x="641" y="9"/>
                  <a:pt x="640" y="11"/>
                </a:cubicBezTo>
                <a:cubicBezTo>
                  <a:pt x="640" y="13"/>
                  <a:pt x="645" y="16"/>
                  <a:pt x="644" y="19"/>
                </a:cubicBezTo>
                <a:cubicBezTo>
                  <a:pt x="647" y="21"/>
                  <a:pt x="650" y="23"/>
                  <a:pt x="653" y="24"/>
                </a:cubicBezTo>
                <a:cubicBezTo>
                  <a:pt x="654" y="25"/>
                  <a:pt x="649" y="25"/>
                  <a:pt x="652" y="26"/>
                </a:cubicBezTo>
                <a:cubicBezTo>
                  <a:pt x="650" y="26"/>
                  <a:pt x="649" y="26"/>
                  <a:pt x="648" y="27"/>
                </a:cubicBezTo>
                <a:cubicBezTo>
                  <a:pt x="650" y="27"/>
                  <a:pt x="650" y="30"/>
                  <a:pt x="652" y="28"/>
                </a:cubicBezTo>
                <a:cubicBezTo>
                  <a:pt x="653" y="30"/>
                  <a:pt x="654" y="32"/>
                  <a:pt x="653" y="33"/>
                </a:cubicBezTo>
                <a:cubicBezTo>
                  <a:pt x="652" y="33"/>
                  <a:pt x="650" y="33"/>
                  <a:pt x="649" y="33"/>
                </a:cubicBezTo>
                <a:cubicBezTo>
                  <a:pt x="648" y="34"/>
                  <a:pt x="650" y="34"/>
                  <a:pt x="646" y="34"/>
                </a:cubicBezTo>
                <a:cubicBezTo>
                  <a:pt x="638" y="35"/>
                  <a:pt x="640" y="33"/>
                  <a:pt x="639" y="32"/>
                </a:cubicBezTo>
                <a:cubicBezTo>
                  <a:pt x="643" y="32"/>
                  <a:pt x="643" y="32"/>
                  <a:pt x="643" y="32"/>
                </a:cubicBezTo>
                <a:cubicBezTo>
                  <a:pt x="640" y="32"/>
                  <a:pt x="637" y="32"/>
                  <a:pt x="633" y="32"/>
                </a:cubicBezTo>
                <a:cubicBezTo>
                  <a:pt x="635" y="30"/>
                  <a:pt x="640" y="32"/>
                  <a:pt x="643" y="32"/>
                </a:cubicBezTo>
                <a:cubicBezTo>
                  <a:pt x="642" y="30"/>
                  <a:pt x="642" y="30"/>
                  <a:pt x="642" y="30"/>
                </a:cubicBezTo>
                <a:cubicBezTo>
                  <a:pt x="636" y="29"/>
                  <a:pt x="638" y="31"/>
                  <a:pt x="632" y="30"/>
                </a:cubicBezTo>
                <a:cubicBezTo>
                  <a:pt x="634" y="30"/>
                  <a:pt x="634" y="30"/>
                  <a:pt x="634" y="30"/>
                </a:cubicBezTo>
                <a:cubicBezTo>
                  <a:pt x="629" y="29"/>
                  <a:pt x="629" y="29"/>
                  <a:pt x="629" y="29"/>
                </a:cubicBezTo>
                <a:cubicBezTo>
                  <a:pt x="628" y="30"/>
                  <a:pt x="627" y="31"/>
                  <a:pt x="631" y="31"/>
                </a:cubicBezTo>
                <a:cubicBezTo>
                  <a:pt x="626" y="32"/>
                  <a:pt x="627" y="31"/>
                  <a:pt x="621" y="30"/>
                </a:cubicBezTo>
                <a:cubicBezTo>
                  <a:pt x="618" y="31"/>
                  <a:pt x="624" y="31"/>
                  <a:pt x="622" y="31"/>
                </a:cubicBezTo>
                <a:cubicBezTo>
                  <a:pt x="621" y="32"/>
                  <a:pt x="617" y="32"/>
                  <a:pt x="614" y="31"/>
                </a:cubicBezTo>
                <a:cubicBezTo>
                  <a:pt x="609" y="31"/>
                  <a:pt x="614" y="30"/>
                  <a:pt x="613" y="30"/>
                </a:cubicBezTo>
                <a:cubicBezTo>
                  <a:pt x="614" y="30"/>
                  <a:pt x="618" y="30"/>
                  <a:pt x="616" y="30"/>
                </a:cubicBezTo>
                <a:cubicBezTo>
                  <a:pt x="624" y="30"/>
                  <a:pt x="618" y="29"/>
                  <a:pt x="623" y="29"/>
                </a:cubicBezTo>
                <a:cubicBezTo>
                  <a:pt x="619" y="27"/>
                  <a:pt x="617" y="28"/>
                  <a:pt x="615" y="28"/>
                </a:cubicBezTo>
                <a:cubicBezTo>
                  <a:pt x="616" y="29"/>
                  <a:pt x="612" y="29"/>
                  <a:pt x="613" y="29"/>
                </a:cubicBezTo>
                <a:cubicBezTo>
                  <a:pt x="600" y="30"/>
                  <a:pt x="611" y="27"/>
                  <a:pt x="603" y="27"/>
                </a:cubicBezTo>
                <a:cubicBezTo>
                  <a:pt x="602" y="28"/>
                  <a:pt x="589" y="27"/>
                  <a:pt x="591" y="29"/>
                </a:cubicBezTo>
                <a:cubicBezTo>
                  <a:pt x="589" y="29"/>
                  <a:pt x="586" y="29"/>
                  <a:pt x="585" y="29"/>
                </a:cubicBezTo>
                <a:cubicBezTo>
                  <a:pt x="589" y="28"/>
                  <a:pt x="583" y="28"/>
                  <a:pt x="588" y="27"/>
                </a:cubicBezTo>
                <a:cubicBezTo>
                  <a:pt x="586" y="27"/>
                  <a:pt x="586" y="27"/>
                  <a:pt x="586" y="27"/>
                </a:cubicBezTo>
                <a:cubicBezTo>
                  <a:pt x="592" y="27"/>
                  <a:pt x="592" y="27"/>
                  <a:pt x="592" y="27"/>
                </a:cubicBezTo>
                <a:cubicBezTo>
                  <a:pt x="590" y="26"/>
                  <a:pt x="587" y="24"/>
                  <a:pt x="586" y="24"/>
                </a:cubicBezTo>
                <a:cubicBezTo>
                  <a:pt x="581" y="24"/>
                  <a:pt x="586" y="25"/>
                  <a:pt x="580" y="24"/>
                </a:cubicBezTo>
                <a:cubicBezTo>
                  <a:pt x="583" y="24"/>
                  <a:pt x="581" y="23"/>
                  <a:pt x="579" y="23"/>
                </a:cubicBezTo>
                <a:cubicBezTo>
                  <a:pt x="582" y="24"/>
                  <a:pt x="576" y="24"/>
                  <a:pt x="573" y="24"/>
                </a:cubicBezTo>
                <a:cubicBezTo>
                  <a:pt x="569" y="24"/>
                  <a:pt x="567" y="23"/>
                  <a:pt x="568" y="23"/>
                </a:cubicBezTo>
                <a:cubicBezTo>
                  <a:pt x="574" y="22"/>
                  <a:pt x="574" y="22"/>
                  <a:pt x="574" y="22"/>
                </a:cubicBezTo>
                <a:cubicBezTo>
                  <a:pt x="570" y="23"/>
                  <a:pt x="573" y="22"/>
                  <a:pt x="570" y="22"/>
                </a:cubicBezTo>
                <a:cubicBezTo>
                  <a:pt x="568" y="22"/>
                  <a:pt x="564" y="23"/>
                  <a:pt x="562" y="23"/>
                </a:cubicBezTo>
                <a:cubicBezTo>
                  <a:pt x="558" y="23"/>
                  <a:pt x="558" y="22"/>
                  <a:pt x="556" y="22"/>
                </a:cubicBezTo>
                <a:cubicBezTo>
                  <a:pt x="562" y="22"/>
                  <a:pt x="562" y="22"/>
                  <a:pt x="562" y="22"/>
                </a:cubicBezTo>
                <a:cubicBezTo>
                  <a:pt x="556" y="22"/>
                  <a:pt x="564" y="21"/>
                  <a:pt x="556" y="21"/>
                </a:cubicBezTo>
                <a:cubicBezTo>
                  <a:pt x="553" y="21"/>
                  <a:pt x="553" y="21"/>
                  <a:pt x="553" y="21"/>
                </a:cubicBezTo>
                <a:cubicBezTo>
                  <a:pt x="552" y="21"/>
                  <a:pt x="552" y="21"/>
                  <a:pt x="554" y="20"/>
                </a:cubicBezTo>
                <a:cubicBezTo>
                  <a:pt x="552" y="21"/>
                  <a:pt x="548" y="21"/>
                  <a:pt x="546" y="21"/>
                </a:cubicBezTo>
                <a:cubicBezTo>
                  <a:pt x="546" y="20"/>
                  <a:pt x="546" y="20"/>
                  <a:pt x="546" y="20"/>
                </a:cubicBezTo>
                <a:cubicBezTo>
                  <a:pt x="543" y="20"/>
                  <a:pt x="536" y="21"/>
                  <a:pt x="532" y="21"/>
                </a:cubicBezTo>
                <a:cubicBezTo>
                  <a:pt x="534" y="22"/>
                  <a:pt x="538" y="20"/>
                  <a:pt x="543" y="21"/>
                </a:cubicBezTo>
                <a:cubicBezTo>
                  <a:pt x="545" y="22"/>
                  <a:pt x="536" y="22"/>
                  <a:pt x="534" y="22"/>
                </a:cubicBezTo>
                <a:cubicBezTo>
                  <a:pt x="537" y="21"/>
                  <a:pt x="523" y="22"/>
                  <a:pt x="513" y="25"/>
                </a:cubicBezTo>
                <a:cubicBezTo>
                  <a:pt x="507" y="26"/>
                  <a:pt x="500" y="29"/>
                  <a:pt x="500" y="29"/>
                </a:cubicBezTo>
                <a:cubicBezTo>
                  <a:pt x="501" y="30"/>
                  <a:pt x="501" y="30"/>
                  <a:pt x="501" y="30"/>
                </a:cubicBezTo>
                <a:cubicBezTo>
                  <a:pt x="493" y="32"/>
                  <a:pt x="499" y="34"/>
                  <a:pt x="498" y="36"/>
                </a:cubicBezTo>
                <a:cubicBezTo>
                  <a:pt x="496" y="35"/>
                  <a:pt x="494" y="35"/>
                  <a:pt x="494" y="37"/>
                </a:cubicBezTo>
                <a:cubicBezTo>
                  <a:pt x="497" y="35"/>
                  <a:pt x="499" y="38"/>
                  <a:pt x="501" y="37"/>
                </a:cubicBezTo>
                <a:cubicBezTo>
                  <a:pt x="501" y="39"/>
                  <a:pt x="496" y="37"/>
                  <a:pt x="494" y="38"/>
                </a:cubicBezTo>
                <a:cubicBezTo>
                  <a:pt x="497" y="39"/>
                  <a:pt x="494" y="41"/>
                  <a:pt x="498" y="41"/>
                </a:cubicBezTo>
                <a:cubicBezTo>
                  <a:pt x="498" y="40"/>
                  <a:pt x="500" y="41"/>
                  <a:pt x="502" y="41"/>
                </a:cubicBezTo>
                <a:cubicBezTo>
                  <a:pt x="503" y="43"/>
                  <a:pt x="500" y="41"/>
                  <a:pt x="500" y="43"/>
                </a:cubicBezTo>
                <a:cubicBezTo>
                  <a:pt x="501" y="43"/>
                  <a:pt x="504" y="44"/>
                  <a:pt x="504" y="42"/>
                </a:cubicBezTo>
                <a:cubicBezTo>
                  <a:pt x="504" y="43"/>
                  <a:pt x="509" y="44"/>
                  <a:pt x="507" y="45"/>
                </a:cubicBezTo>
                <a:cubicBezTo>
                  <a:pt x="506" y="46"/>
                  <a:pt x="505" y="44"/>
                  <a:pt x="504" y="45"/>
                </a:cubicBezTo>
                <a:cubicBezTo>
                  <a:pt x="505" y="47"/>
                  <a:pt x="510" y="45"/>
                  <a:pt x="513" y="47"/>
                </a:cubicBezTo>
                <a:cubicBezTo>
                  <a:pt x="513" y="45"/>
                  <a:pt x="518" y="45"/>
                  <a:pt x="520" y="46"/>
                </a:cubicBezTo>
                <a:cubicBezTo>
                  <a:pt x="521" y="49"/>
                  <a:pt x="518" y="45"/>
                  <a:pt x="516" y="47"/>
                </a:cubicBezTo>
                <a:cubicBezTo>
                  <a:pt x="517" y="48"/>
                  <a:pt x="517" y="48"/>
                  <a:pt x="517" y="48"/>
                </a:cubicBezTo>
                <a:cubicBezTo>
                  <a:pt x="515" y="50"/>
                  <a:pt x="508" y="46"/>
                  <a:pt x="506" y="48"/>
                </a:cubicBezTo>
                <a:cubicBezTo>
                  <a:pt x="509" y="49"/>
                  <a:pt x="509" y="49"/>
                  <a:pt x="509" y="49"/>
                </a:cubicBezTo>
                <a:cubicBezTo>
                  <a:pt x="507" y="49"/>
                  <a:pt x="505" y="49"/>
                  <a:pt x="504" y="50"/>
                </a:cubicBezTo>
                <a:cubicBezTo>
                  <a:pt x="507" y="50"/>
                  <a:pt x="507" y="52"/>
                  <a:pt x="508" y="52"/>
                </a:cubicBezTo>
                <a:cubicBezTo>
                  <a:pt x="511" y="52"/>
                  <a:pt x="507" y="52"/>
                  <a:pt x="509" y="51"/>
                </a:cubicBezTo>
                <a:cubicBezTo>
                  <a:pt x="510" y="52"/>
                  <a:pt x="514" y="52"/>
                  <a:pt x="515" y="54"/>
                </a:cubicBezTo>
                <a:cubicBezTo>
                  <a:pt x="512" y="53"/>
                  <a:pt x="512" y="55"/>
                  <a:pt x="510" y="55"/>
                </a:cubicBezTo>
                <a:cubicBezTo>
                  <a:pt x="510" y="56"/>
                  <a:pt x="513" y="55"/>
                  <a:pt x="513" y="56"/>
                </a:cubicBezTo>
                <a:cubicBezTo>
                  <a:pt x="512" y="56"/>
                  <a:pt x="512" y="56"/>
                  <a:pt x="512" y="56"/>
                </a:cubicBezTo>
                <a:cubicBezTo>
                  <a:pt x="516" y="61"/>
                  <a:pt x="521" y="66"/>
                  <a:pt x="530" y="69"/>
                </a:cubicBezTo>
                <a:cubicBezTo>
                  <a:pt x="528" y="70"/>
                  <a:pt x="529" y="72"/>
                  <a:pt x="529" y="74"/>
                </a:cubicBezTo>
                <a:cubicBezTo>
                  <a:pt x="529" y="73"/>
                  <a:pt x="531" y="74"/>
                  <a:pt x="532" y="74"/>
                </a:cubicBezTo>
                <a:cubicBezTo>
                  <a:pt x="530" y="76"/>
                  <a:pt x="530" y="76"/>
                  <a:pt x="530" y="76"/>
                </a:cubicBezTo>
                <a:cubicBezTo>
                  <a:pt x="530" y="78"/>
                  <a:pt x="533" y="79"/>
                  <a:pt x="535" y="80"/>
                </a:cubicBezTo>
                <a:cubicBezTo>
                  <a:pt x="535" y="80"/>
                  <a:pt x="534" y="80"/>
                  <a:pt x="534" y="80"/>
                </a:cubicBezTo>
                <a:cubicBezTo>
                  <a:pt x="533" y="82"/>
                  <a:pt x="536" y="81"/>
                  <a:pt x="537" y="82"/>
                </a:cubicBezTo>
                <a:cubicBezTo>
                  <a:pt x="535" y="83"/>
                  <a:pt x="535" y="83"/>
                  <a:pt x="535" y="83"/>
                </a:cubicBezTo>
                <a:cubicBezTo>
                  <a:pt x="537" y="83"/>
                  <a:pt x="537" y="83"/>
                  <a:pt x="537" y="83"/>
                </a:cubicBezTo>
                <a:cubicBezTo>
                  <a:pt x="538" y="84"/>
                  <a:pt x="538" y="86"/>
                  <a:pt x="535" y="86"/>
                </a:cubicBezTo>
                <a:cubicBezTo>
                  <a:pt x="536" y="86"/>
                  <a:pt x="536" y="87"/>
                  <a:pt x="537" y="86"/>
                </a:cubicBezTo>
                <a:cubicBezTo>
                  <a:pt x="536" y="87"/>
                  <a:pt x="535" y="90"/>
                  <a:pt x="535" y="91"/>
                </a:cubicBezTo>
                <a:cubicBezTo>
                  <a:pt x="530" y="91"/>
                  <a:pt x="523" y="91"/>
                  <a:pt x="518" y="91"/>
                </a:cubicBezTo>
                <a:cubicBezTo>
                  <a:pt x="516" y="91"/>
                  <a:pt x="516" y="91"/>
                  <a:pt x="515" y="91"/>
                </a:cubicBezTo>
                <a:cubicBezTo>
                  <a:pt x="510" y="89"/>
                  <a:pt x="499" y="90"/>
                  <a:pt x="493" y="88"/>
                </a:cubicBezTo>
                <a:cubicBezTo>
                  <a:pt x="494" y="89"/>
                  <a:pt x="489" y="90"/>
                  <a:pt x="485" y="90"/>
                </a:cubicBezTo>
                <a:cubicBezTo>
                  <a:pt x="479" y="90"/>
                  <a:pt x="486" y="88"/>
                  <a:pt x="483" y="87"/>
                </a:cubicBezTo>
                <a:cubicBezTo>
                  <a:pt x="480" y="87"/>
                  <a:pt x="476" y="87"/>
                  <a:pt x="475" y="87"/>
                </a:cubicBezTo>
                <a:cubicBezTo>
                  <a:pt x="475" y="87"/>
                  <a:pt x="475" y="87"/>
                  <a:pt x="475" y="87"/>
                </a:cubicBezTo>
                <a:cubicBezTo>
                  <a:pt x="472" y="87"/>
                  <a:pt x="468" y="87"/>
                  <a:pt x="466" y="86"/>
                </a:cubicBezTo>
                <a:cubicBezTo>
                  <a:pt x="466" y="86"/>
                  <a:pt x="466" y="86"/>
                  <a:pt x="466" y="86"/>
                </a:cubicBezTo>
                <a:cubicBezTo>
                  <a:pt x="464" y="86"/>
                  <a:pt x="463" y="85"/>
                  <a:pt x="460" y="85"/>
                </a:cubicBezTo>
                <a:cubicBezTo>
                  <a:pt x="457" y="85"/>
                  <a:pt x="453" y="84"/>
                  <a:pt x="450" y="85"/>
                </a:cubicBezTo>
                <a:cubicBezTo>
                  <a:pt x="450" y="84"/>
                  <a:pt x="450" y="84"/>
                  <a:pt x="450" y="84"/>
                </a:cubicBezTo>
                <a:cubicBezTo>
                  <a:pt x="448" y="85"/>
                  <a:pt x="448" y="85"/>
                  <a:pt x="448" y="85"/>
                </a:cubicBezTo>
                <a:cubicBezTo>
                  <a:pt x="444" y="84"/>
                  <a:pt x="444" y="84"/>
                  <a:pt x="444" y="84"/>
                </a:cubicBezTo>
                <a:cubicBezTo>
                  <a:pt x="446" y="84"/>
                  <a:pt x="447" y="83"/>
                  <a:pt x="448" y="83"/>
                </a:cubicBezTo>
                <a:cubicBezTo>
                  <a:pt x="444" y="82"/>
                  <a:pt x="445" y="84"/>
                  <a:pt x="442" y="84"/>
                </a:cubicBezTo>
                <a:cubicBezTo>
                  <a:pt x="437" y="84"/>
                  <a:pt x="439" y="83"/>
                  <a:pt x="438" y="83"/>
                </a:cubicBezTo>
                <a:cubicBezTo>
                  <a:pt x="440" y="83"/>
                  <a:pt x="440" y="83"/>
                  <a:pt x="441" y="83"/>
                </a:cubicBezTo>
                <a:cubicBezTo>
                  <a:pt x="445" y="83"/>
                  <a:pt x="440" y="83"/>
                  <a:pt x="440" y="82"/>
                </a:cubicBezTo>
                <a:cubicBezTo>
                  <a:pt x="440" y="82"/>
                  <a:pt x="438" y="83"/>
                  <a:pt x="435" y="82"/>
                </a:cubicBezTo>
                <a:cubicBezTo>
                  <a:pt x="433" y="82"/>
                  <a:pt x="428" y="82"/>
                  <a:pt x="430" y="81"/>
                </a:cubicBezTo>
                <a:cubicBezTo>
                  <a:pt x="427" y="81"/>
                  <a:pt x="425" y="81"/>
                  <a:pt x="423" y="81"/>
                </a:cubicBezTo>
                <a:cubicBezTo>
                  <a:pt x="424" y="81"/>
                  <a:pt x="427" y="82"/>
                  <a:pt x="427" y="82"/>
                </a:cubicBezTo>
                <a:cubicBezTo>
                  <a:pt x="425" y="82"/>
                  <a:pt x="421" y="82"/>
                  <a:pt x="421" y="82"/>
                </a:cubicBezTo>
                <a:cubicBezTo>
                  <a:pt x="423" y="82"/>
                  <a:pt x="423" y="82"/>
                  <a:pt x="423" y="82"/>
                </a:cubicBezTo>
                <a:cubicBezTo>
                  <a:pt x="421" y="82"/>
                  <a:pt x="417" y="81"/>
                  <a:pt x="418" y="82"/>
                </a:cubicBezTo>
                <a:cubicBezTo>
                  <a:pt x="417" y="80"/>
                  <a:pt x="417" y="80"/>
                  <a:pt x="417" y="80"/>
                </a:cubicBezTo>
                <a:cubicBezTo>
                  <a:pt x="414" y="81"/>
                  <a:pt x="411" y="80"/>
                  <a:pt x="408" y="80"/>
                </a:cubicBezTo>
                <a:cubicBezTo>
                  <a:pt x="409" y="79"/>
                  <a:pt x="413" y="79"/>
                  <a:pt x="408" y="78"/>
                </a:cubicBezTo>
                <a:cubicBezTo>
                  <a:pt x="402" y="78"/>
                  <a:pt x="402" y="78"/>
                  <a:pt x="402" y="78"/>
                </a:cubicBezTo>
                <a:cubicBezTo>
                  <a:pt x="400" y="78"/>
                  <a:pt x="399" y="78"/>
                  <a:pt x="401" y="77"/>
                </a:cubicBezTo>
                <a:cubicBezTo>
                  <a:pt x="393" y="76"/>
                  <a:pt x="388" y="78"/>
                  <a:pt x="383" y="77"/>
                </a:cubicBezTo>
                <a:cubicBezTo>
                  <a:pt x="387" y="76"/>
                  <a:pt x="385" y="76"/>
                  <a:pt x="383" y="75"/>
                </a:cubicBezTo>
                <a:cubicBezTo>
                  <a:pt x="383" y="75"/>
                  <a:pt x="382" y="76"/>
                  <a:pt x="380" y="76"/>
                </a:cubicBezTo>
                <a:cubicBezTo>
                  <a:pt x="380" y="76"/>
                  <a:pt x="383" y="75"/>
                  <a:pt x="384" y="76"/>
                </a:cubicBezTo>
                <a:cubicBezTo>
                  <a:pt x="384" y="77"/>
                  <a:pt x="381" y="76"/>
                  <a:pt x="379" y="76"/>
                </a:cubicBezTo>
                <a:cubicBezTo>
                  <a:pt x="378" y="73"/>
                  <a:pt x="361" y="73"/>
                  <a:pt x="354" y="71"/>
                </a:cubicBezTo>
                <a:cubicBezTo>
                  <a:pt x="352" y="72"/>
                  <a:pt x="349" y="71"/>
                  <a:pt x="346" y="71"/>
                </a:cubicBezTo>
                <a:cubicBezTo>
                  <a:pt x="349" y="70"/>
                  <a:pt x="340" y="71"/>
                  <a:pt x="339" y="70"/>
                </a:cubicBezTo>
                <a:cubicBezTo>
                  <a:pt x="338" y="71"/>
                  <a:pt x="338" y="71"/>
                  <a:pt x="338" y="71"/>
                </a:cubicBezTo>
                <a:cubicBezTo>
                  <a:pt x="333" y="70"/>
                  <a:pt x="325" y="71"/>
                  <a:pt x="324" y="70"/>
                </a:cubicBezTo>
                <a:cubicBezTo>
                  <a:pt x="321" y="69"/>
                  <a:pt x="327" y="69"/>
                  <a:pt x="329" y="69"/>
                </a:cubicBezTo>
                <a:cubicBezTo>
                  <a:pt x="327" y="67"/>
                  <a:pt x="314" y="69"/>
                  <a:pt x="313" y="67"/>
                </a:cubicBezTo>
                <a:cubicBezTo>
                  <a:pt x="312" y="67"/>
                  <a:pt x="312" y="68"/>
                  <a:pt x="307" y="68"/>
                </a:cubicBezTo>
                <a:cubicBezTo>
                  <a:pt x="305" y="68"/>
                  <a:pt x="299" y="66"/>
                  <a:pt x="300" y="66"/>
                </a:cubicBezTo>
                <a:cubicBezTo>
                  <a:pt x="297" y="66"/>
                  <a:pt x="295" y="67"/>
                  <a:pt x="293" y="66"/>
                </a:cubicBezTo>
                <a:cubicBezTo>
                  <a:pt x="294" y="66"/>
                  <a:pt x="295" y="66"/>
                  <a:pt x="297" y="66"/>
                </a:cubicBezTo>
                <a:cubicBezTo>
                  <a:pt x="292" y="65"/>
                  <a:pt x="287" y="65"/>
                  <a:pt x="282" y="65"/>
                </a:cubicBezTo>
                <a:cubicBezTo>
                  <a:pt x="281" y="64"/>
                  <a:pt x="271" y="64"/>
                  <a:pt x="263" y="64"/>
                </a:cubicBezTo>
                <a:cubicBezTo>
                  <a:pt x="259" y="65"/>
                  <a:pt x="244" y="65"/>
                  <a:pt x="240" y="69"/>
                </a:cubicBezTo>
                <a:cubicBezTo>
                  <a:pt x="240" y="68"/>
                  <a:pt x="238" y="69"/>
                  <a:pt x="237" y="70"/>
                </a:cubicBezTo>
                <a:cubicBezTo>
                  <a:pt x="235" y="72"/>
                  <a:pt x="239" y="72"/>
                  <a:pt x="239" y="73"/>
                </a:cubicBezTo>
                <a:cubicBezTo>
                  <a:pt x="236" y="73"/>
                  <a:pt x="236" y="73"/>
                  <a:pt x="236" y="73"/>
                </a:cubicBezTo>
                <a:cubicBezTo>
                  <a:pt x="233" y="74"/>
                  <a:pt x="237" y="76"/>
                  <a:pt x="236" y="77"/>
                </a:cubicBezTo>
                <a:cubicBezTo>
                  <a:pt x="238" y="76"/>
                  <a:pt x="237" y="78"/>
                  <a:pt x="239" y="77"/>
                </a:cubicBezTo>
                <a:cubicBezTo>
                  <a:pt x="241" y="78"/>
                  <a:pt x="241" y="78"/>
                  <a:pt x="241" y="78"/>
                </a:cubicBezTo>
                <a:cubicBezTo>
                  <a:pt x="243" y="80"/>
                  <a:pt x="242" y="78"/>
                  <a:pt x="245" y="80"/>
                </a:cubicBezTo>
                <a:cubicBezTo>
                  <a:pt x="246" y="81"/>
                  <a:pt x="242" y="81"/>
                  <a:pt x="242" y="81"/>
                </a:cubicBezTo>
                <a:cubicBezTo>
                  <a:pt x="241" y="82"/>
                  <a:pt x="243" y="82"/>
                  <a:pt x="245" y="83"/>
                </a:cubicBezTo>
                <a:cubicBezTo>
                  <a:pt x="245" y="83"/>
                  <a:pt x="245" y="83"/>
                  <a:pt x="246" y="83"/>
                </a:cubicBezTo>
                <a:cubicBezTo>
                  <a:pt x="245" y="83"/>
                  <a:pt x="245" y="83"/>
                  <a:pt x="245" y="83"/>
                </a:cubicBezTo>
                <a:cubicBezTo>
                  <a:pt x="246" y="84"/>
                  <a:pt x="246" y="84"/>
                  <a:pt x="247" y="84"/>
                </a:cubicBezTo>
                <a:cubicBezTo>
                  <a:pt x="247" y="84"/>
                  <a:pt x="247" y="84"/>
                  <a:pt x="247" y="84"/>
                </a:cubicBezTo>
                <a:cubicBezTo>
                  <a:pt x="246" y="84"/>
                  <a:pt x="246" y="84"/>
                  <a:pt x="245" y="83"/>
                </a:cubicBezTo>
                <a:cubicBezTo>
                  <a:pt x="245" y="84"/>
                  <a:pt x="246" y="84"/>
                  <a:pt x="246" y="84"/>
                </a:cubicBezTo>
                <a:cubicBezTo>
                  <a:pt x="246" y="85"/>
                  <a:pt x="246" y="85"/>
                  <a:pt x="246" y="85"/>
                </a:cubicBezTo>
                <a:cubicBezTo>
                  <a:pt x="247" y="85"/>
                  <a:pt x="247" y="85"/>
                  <a:pt x="247" y="85"/>
                </a:cubicBezTo>
                <a:cubicBezTo>
                  <a:pt x="245" y="86"/>
                  <a:pt x="245" y="86"/>
                  <a:pt x="245" y="86"/>
                </a:cubicBezTo>
                <a:cubicBezTo>
                  <a:pt x="245" y="86"/>
                  <a:pt x="250" y="87"/>
                  <a:pt x="251" y="87"/>
                </a:cubicBezTo>
                <a:cubicBezTo>
                  <a:pt x="252" y="90"/>
                  <a:pt x="260" y="94"/>
                  <a:pt x="263" y="95"/>
                </a:cubicBezTo>
                <a:cubicBezTo>
                  <a:pt x="262" y="95"/>
                  <a:pt x="262" y="95"/>
                  <a:pt x="263" y="95"/>
                </a:cubicBezTo>
                <a:cubicBezTo>
                  <a:pt x="265" y="96"/>
                  <a:pt x="268" y="96"/>
                  <a:pt x="267" y="96"/>
                </a:cubicBezTo>
                <a:cubicBezTo>
                  <a:pt x="269" y="97"/>
                  <a:pt x="266" y="97"/>
                  <a:pt x="268" y="99"/>
                </a:cubicBezTo>
                <a:cubicBezTo>
                  <a:pt x="268" y="99"/>
                  <a:pt x="270" y="98"/>
                  <a:pt x="269" y="98"/>
                </a:cubicBezTo>
                <a:cubicBezTo>
                  <a:pt x="270" y="101"/>
                  <a:pt x="279" y="102"/>
                  <a:pt x="281" y="105"/>
                </a:cubicBezTo>
                <a:cubicBezTo>
                  <a:pt x="280" y="105"/>
                  <a:pt x="279" y="105"/>
                  <a:pt x="278" y="105"/>
                </a:cubicBezTo>
                <a:cubicBezTo>
                  <a:pt x="282" y="106"/>
                  <a:pt x="285" y="108"/>
                  <a:pt x="291" y="109"/>
                </a:cubicBezTo>
                <a:cubicBezTo>
                  <a:pt x="289" y="109"/>
                  <a:pt x="289" y="109"/>
                  <a:pt x="287" y="109"/>
                </a:cubicBezTo>
                <a:cubicBezTo>
                  <a:pt x="289" y="110"/>
                  <a:pt x="292" y="112"/>
                  <a:pt x="295" y="112"/>
                </a:cubicBezTo>
                <a:cubicBezTo>
                  <a:pt x="295" y="111"/>
                  <a:pt x="294" y="112"/>
                  <a:pt x="293" y="111"/>
                </a:cubicBezTo>
                <a:cubicBezTo>
                  <a:pt x="293" y="110"/>
                  <a:pt x="298" y="111"/>
                  <a:pt x="299" y="112"/>
                </a:cubicBezTo>
                <a:cubicBezTo>
                  <a:pt x="299" y="112"/>
                  <a:pt x="299" y="112"/>
                  <a:pt x="299" y="112"/>
                </a:cubicBezTo>
                <a:cubicBezTo>
                  <a:pt x="301" y="113"/>
                  <a:pt x="302" y="113"/>
                  <a:pt x="304" y="114"/>
                </a:cubicBezTo>
                <a:cubicBezTo>
                  <a:pt x="304" y="115"/>
                  <a:pt x="302" y="114"/>
                  <a:pt x="302" y="115"/>
                </a:cubicBezTo>
                <a:cubicBezTo>
                  <a:pt x="299" y="116"/>
                  <a:pt x="304" y="118"/>
                  <a:pt x="304" y="118"/>
                </a:cubicBezTo>
                <a:cubicBezTo>
                  <a:pt x="306" y="118"/>
                  <a:pt x="307" y="119"/>
                  <a:pt x="308" y="118"/>
                </a:cubicBezTo>
                <a:cubicBezTo>
                  <a:pt x="310" y="119"/>
                  <a:pt x="307" y="119"/>
                  <a:pt x="308" y="120"/>
                </a:cubicBezTo>
                <a:cubicBezTo>
                  <a:pt x="318" y="121"/>
                  <a:pt x="318" y="121"/>
                  <a:pt x="318" y="121"/>
                </a:cubicBezTo>
                <a:cubicBezTo>
                  <a:pt x="317" y="121"/>
                  <a:pt x="317" y="123"/>
                  <a:pt x="314" y="122"/>
                </a:cubicBezTo>
                <a:cubicBezTo>
                  <a:pt x="318" y="124"/>
                  <a:pt x="324" y="124"/>
                  <a:pt x="328" y="125"/>
                </a:cubicBezTo>
                <a:cubicBezTo>
                  <a:pt x="329" y="126"/>
                  <a:pt x="333" y="127"/>
                  <a:pt x="334" y="128"/>
                </a:cubicBezTo>
                <a:cubicBezTo>
                  <a:pt x="333" y="129"/>
                  <a:pt x="334" y="127"/>
                  <a:pt x="332" y="128"/>
                </a:cubicBezTo>
                <a:cubicBezTo>
                  <a:pt x="332" y="129"/>
                  <a:pt x="332" y="129"/>
                  <a:pt x="332" y="129"/>
                </a:cubicBezTo>
                <a:cubicBezTo>
                  <a:pt x="329" y="128"/>
                  <a:pt x="329" y="130"/>
                  <a:pt x="326" y="130"/>
                </a:cubicBezTo>
                <a:cubicBezTo>
                  <a:pt x="329" y="131"/>
                  <a:pt x="332" y="133"/>
                  <a:pt x="335" y="135"/>
                </a:cubicBezTo>
                <a:cubicBezTo>
                  <a:pt x="336" y="133"/>
                  <a:pt x="340" y="137"/>
                  <a:pt x="343" y="136"/>
                </a:cubicBezTo>
                <a:cubicBezTo>
                  <a:pt x="347" y="138"/>
                  <a:pt x="342" y="138"/>
                  <a:pt x="342" y="139"/>
                </a:cubicBezTo>
                <a:cubicBezTo>
                  <a:pt x="347" y="140"/>
                  <a:pt x="349" y="143"/>
                  <a:pt x="352" y="144"/>
                </a:cubicBezTo>
                <a:cubicBezTo>
                  <a:pt x="352" y="144"/>
                  <a:pt x="352" y="144"/>
                  <a:pt x="351" y="144"/>
                </a:cubicBezTo>
                <a:cubicBezTo>
                  <a:pt x="355" y="146"/>
                  <a:pt x="358" y="149"/>
                  <a:pt x="363" y="150"/>
                </a:cubicBezTo>
                <a:cubicBezTo>
                  <a:pt x="363" y="150"/>
                  <a:pt x="362" y="150"/>
                  <a:pt x="361" y="150"/>
                </a:cubicBezTo>
                <a:cubicBezTo>
                  <a:pt x="362" y="152"/>
                  <a:pt x="366" y="149"/>
                  <a:pt x="367" y="152"/>
                </a:cubicBezTo>
                <a:cubicBezTo>
                  <a:pt x="364" y="152"/>
                  <a:pt x="364" y="152"/>
                  <a:pt x="364" y="152"/>
                </a:cubicBezTo>
                <a:cubicBezTo>
                  <a:pt x="368" y="153"/>
                  <a:pt x="366" y="155"/>
                  <a:pt x="371" y="156"/>
                </a:cubicBezTo>
                <a:cubicBezTo>
                  <a:pt x="370" y="156"/>
                  <a:pt x="369" y="156"/>
                  <a:pt x="368" y="156"/>
                </a:cubicBezTo>
                <a:cubicBezTo>
                  <a:pt x="371" y="157"/>
                  <a:pt x="372" y="159"/>
                  <a:pt x="376" y="160"/>
                </a:cubicBezTo>
                <a:cubicBezTo>
                  <a:pt x="375" y="160"/>
                  <a:pt x="374" y="160"/>
                  <a:pt x="372" y="160"/>
                </a:cubicBezTo>
                <a:cubicBezTo>
                  <a:pt x="372" y="161"/>
                  <a:pt x="377" y="161"/>
                  <a:pt x="376" y="162"/>
                </a:cubicBezTo>
                <a:cubicBezTo>
                  <a:pt x="376" y="163"/>
                  <a:pt x="375" y="164"/>
                  <a:pt x="375" y="164"/>
                </a:cubicBezTo>
                <a:cubicBezTo>
                  <a:pt x="378" y="164"/>
                  <a:pt x="376" y="167"/>
                  <a:pt x="370" y="167"/>
                </a:cubicBezTo>
                <a:cubicBezTo>
                  <a:pt x="370" y="167"/>
                  <a:pt x="368" y="167"/>
                  <a:pt x="365" y="167"/>
                </a:cubicBezTo>
                <a:cubicBezTo>
                  <a:pt x="339" y="166"/>
                  <a:pt x="317" y="163"/>
                  <a:pt x="293" y="161"/>
                </a:cubicBezTo>
                <a:cubicBezTo>
                  <a:pt x="292" y="159"/>
                  <a:pt x="300" y="161"/>
                  <a:pt x="299" y="160"/>
                </a:cubicBezTo>
                <a:cubicBezTo>
                  <a:pt x="297" y="161"/>
                  <a:pt x="295" y="159"/>
                  <a:pt x="288" y="159"/>
                </a:cubicBezTo>
                <a:cubicBezTo>
                  <a:pt x="288" y="159"/>
                  <a:pt x="288" y="159"/>
                  <a:pt x="288" y="159"/>
                </a:cubicBezTo>
                <a:cubicBezTo>
                  <a:pt x="285" y="158"/>
                  <a:pt x="285" y="157"/>
                  <a:pt x="281" y="157"/>
                </a:cubicBezTo>
                <a:cubicBezTo>
                  <a:pt x="280" y="158"/>
                  <a:pt x="280" y="158"/>
                  <a:pt x="280" y="158"/>
                </a:cubicBezTo>
                <a:cubicBezTo>
                  <a:pt x="276" y="158"/>
                  <a:pt x="276" y="155"/>
                  <a:pt x="272" y="156"/>
                </a:cubicBezTo>
                <a:cubicBezTo>
                  <a:pt x="271" y="155"/>
                  <a:pt x="271" y="155"/>
                  <a:pt x="271" y="155"/>
                </a:cubicBezTo>
                <a:cubicBezTo>
                  <a:pt x="265" y="156"/>
                  <a:pt x="267" y="154"/>
                  <a:pt x="261" y="154"/>
                </a:cubicBezTo>
                <a:cubicBezTo>
                  <a:pt x="262" y="154"/>
                  <a:pt x="262" y="154"/>
                  <a:pt x="262" y="154"/>
                </a:cubicBezTo>
                <a:cubicBezTo>
                  <a:pt x="258" y="153"/>
                  <a:pt x="249" y="154"/>
                  <a:pt x="249" y="152"/>
                </a:cubicBezTo>
                <a:cubicBezTo>
                  <a:pt x="244" y="152"/>
                  <a:pt x="239" y="151"/>
                  <a:pt x="236" y="152"/>
                </a:cubicBezTo>
                <a:cubicBezTo>
                  <a:pt x="236" y="151"/>
                  <a:pt x="238" y="151"/>
                  <a:pt x="239" y="151"/>
                </a:cubicBezTo>
                <a:cubicBezTo>
                  <a:pt x="222" y="149"/>
                  <a:pt x="205" y="145"/>
                  <a:pt x="188" y="144"/>
                </a:cubicBezTo>
                <a:cubicBezTo>
                  <a:pt x="188" y="143"/>
                  <a:pt x="189" y="144"/>
                  <a:pt x="190" y="143"/>
                </a:cubicBezTo>
                <a:cubicBezTo>
                  <a:pt x="179" y="143"/>
                  <a:pt x="175" y="139"/>
                  <a:pt x="164" y="140"/>
                </a:cubicBezTo>
                <a:cubicBezTo>
                  <a:pt x="160" y="140"/>
                  <a:pt x="160" y="140"/>
                  <a:pt x="160" y="140"/>
                </a:cubicBezTo>
                <a:cubicBezTo>
                  <a:pt x="159" y="139"/>
                  <a:pt x="160" y="139"/>
                  <a:pt x="159" y="138"/>
                </a:cubicBezTo>
                <a:cubicBezTo>
                  <a:pt x="156" y="139"/>
                  <a:pt x="151" y="137"/>
                  <a:pt x="148" y="138"/>
                </a:cubicBezTo>
                <a:cubicBezTo>
                  <a:pt x="148" y="137"/>
                  <a:pt x="150" y="137"/>
                  <a:pt x="150" y="137"/>
                </a:cubicBezTo>
                <a:cubicBezTo>
                  <a:pt x="147" y="136"/>
                  <a:pt x="139" y="136"/>
                  <a:pt x="136" y="135"/>
                </a:cubicBezTo>
                <a:cubicBezTo>
                  <a:pt x="138" y="135"/>
                  <a:pt x="138" y="135"/>
                  <a:pt x="138" y="135"/>
                </a:cubicBezTo>
                <a:cubicBezTo>
                  <a:pt x="122" y="130"/>
                  <a:pt x="100" y="124"/>
                  <a:pt x="79" y="123"/>
                </a:cubicBezTo>
                <a:cubicBezTo>
                  <a:pt x="74" y="122"/>
                  <a:pt x="80" y="122"/>
                  <a:pt x="78" y="121"/>
                </a:cubicBezTo>
                <a:cubicBezTo>
                  <a:pt x="58" y="120"/>
                  <a:pt x="44" y="114"/>
                  <a:pt x="23" y="113"/>
                </a:cubicBezTo>
                <a:cubicBezTo>
                  <a:pt x="10" y="111"/>
                  <a:pt x="0" y="113"/>
                  <a:pt x="0" y="113"/>
                </a:cubicBezTo>
                <a:cubicBezTo>
                  <a:pt x="31" y="117"/>
                  <a:pt x="53" y="123"/>
                  <a:pt x="78" y="130"/>
                </a:cubicBezTo>
                <a:close/>
                <a:moveTo>
                  <a:pt x="656" y="33"/>
                </a:moveTo>
                <a:cubicBezTo>
                  <a:pt x="656" y="33"/>
                  <a:pt x="656" y="33"/>
                  <a:pt x="656" y="33"/>
                </a:cubicBezTo>
                <a:moveTo>
                  <a:pt x="655" y="33"/>
                </a:moveTo>
                <a:cubicBezTo>
                  <a:pt x="655" y="33"/>
                  <a:pt x="655" y="33"/>
                  <a:pt x="655" y="33"/>
                </a:cubicBezTo>
                <a:cubicBezTo>
                  <a:pt x="656" y="33"/>
                  <a:pt x="656" y="33"/>
                  <a:pt x="655" y="33"/>
                </a:cubicBezTo>
                <a:close/>
                <a:moveTo>
                  <a:pt x="650" y="3"/>
                </a:moveTo>
                <a:cubicBezTo>
                  <a:pt x="650" y="3"/>
                  <a:pt x="650" y="4"/>
                  <a:pt x="650" y="4"/>
                </a:cubicBezTo>
                <a:cubicBezTo>
                  <a:pt x="650" y="4"/>
                  <a:pt x="649" y="4"/>
                  <a:pt x="648" y="5"/>
                </a:cubicBezTo>
                <a:cubicBezTo>
                  <a:pt x="648" y="4"/>
                  <a:pt x="648" y="3"/>
                  <a:pt x="650" y="3"/>
                </a:cubicBezTo>
                <a:close/>
                <a:moveTo>
                  <a:pt x="649" y="34"/>
                </a:moveTo>
                <a:cubicBezTo>
                  <a:pt x="650" y="34"/>
                  <a:pt x="651" y="34"/>
                  <a:pt x="653" y="34"/>
                </a:cubicBezTo>
                <a:cubicBezTo>
                  <a:pt x="653" y="33"/>
                  <a:pt x="653" y="33"/>
                  <a:pt x="653" y="33"/>
                </a:cubicBezTo>
                <a:cubicBezTo>
                  <a:pt x="653" y="34"/>
                  <a:pt x="653" y="34"/>
                  <a:pt x="653" y="34"/>
                </a:cubicBezTo>
                <a:cubicBezTo>
                  <a:pt x="654" y="34"/>
                  <a:pt x="655" y="33"/>
                  <a:pt x="655" y="33"/>
                </a:cubicBezTo>
                <a:cubicBezTo>
                  <a:pt x="654" y="34"/>
                  <a:pt x="654" y="34"/>
                  <a:pt x="653" y="34"/>
                </a:cubicBezTo>
                <a:cubicBezTo>
                  <a:pt x="653" y="34"/>
                  <a:pt x="653" y="35"/>
                  <a:pt x="652" y="35"/>
                </a:cubicBezTo>
                <a:cubicBezTo>
                  <a:pt x="652" y="35"/>
                  <a:pt x="652" y="35"/>
                  <a:pt x="652" y="35"/>
                </a:cubicBezTo>
                <a:cubicBezTo>
                  <a:pt x="652" y="35"/>
                  <a:pt x="651" y="35"/>
                  <a:pt x="650" y="35"/>
                </a:cubicBezTo>
                <a:cubicBezTo>
                  <a:pt x="649" y="35"/>
                  <a:pt x="649" y="35"/>
                  <a:pt x="649" y="35"/>
                </a:cubicBezTo>
                <a:cubicBezTo>
                  <a:pt x="647" y="36"/>
                  <a:pt x="650" y="36"/>
                  <a:pt x="648" y="37"/>
                </a:cubicBezTo>
                <a:cubicBezTo>
                  <a:pt x="646" y="37"/>
                  <a:pt x="644" y="37"/>
                  <a:pt x="643" y="37"/>
                </a:cubicBezTo>
                <a:cubicBezTo>
                  <a:pt x="643" y="36"/>
                  <a:pt x="646" y="35"/>
                  <a:pt x="640" y="34"/>
                </a:cubicBezTo>
                <a:cubicBezTo>
                  <a:pt x="644" y="33"/>
                  <a:pt x="649" y="35"/>
                  <a:pt x="649" y="34"/>
                </a:cubicBezTo>
                <a:close/>
                <a:moveTo>
                  <a:pt x="539" y="91"/>
                </a:moveTo>
                <a:cubicBezTo>
                  <a:pt x="541" y="91"/>
                  <a:pt x="537" y="92"/>
                  <a:pt x="538" y="92"/>
                </a:cubicBezTo>
                <a:cubicBezTo>
                  <a:pt x="537" y="92"/>
                  <a:pt x="535" y="93"/>
                  <a:pt x="535" y="92"/>
                </a:cubicBezTo>
                <a:cubicBezTo>
                  <a:pt x="538" y="92"/>
                  <a:pt x="539" y="91"/>
                  <a:pt x="539" y="91"/>
                </a:cubicBez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等线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13615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117 0.12916 L -0.40117 0.12939 C -0.40091 0.12963 -0.39492 0.13356 -0.39323 0.13472 C -0.39192 0.13518 -0.39075 0.13541 -0.38971 0.13611 C -0.38919 0.13634 -0.38867 0.13703 -0.38776 0.1375 C -0.38698 0.13796 -0.38554 0.13819 -0.38476 0.13889 C -0.38424 0.13912 -0.38307 0.13981 -0.38229 0.14004 C -0.38125 0.14074 -0.38073 0.14097 -0.37929 0.14143 C -0.37604 0.14305 -0.37734 0.14351 -0.37304 0.14421 C -0.36992 0.1449 -0.3664 0.14514 -0.36393 0.1456 C -0.36289 0.14652 -0.36041 0.14814 -0.35924 0.14838 L -0.33841 0.15115 C -0.33763 0.15162 -0.3362 0.15231 -0.33541 0.15254 C -0.33268 0.15324 -0.33021 0.15301 -0.32747 0.15393 C -0.32578 0.15439 -0.32422 0.15601 -0.32278 0.15671 C -0.31679 0.15879 -0.32031 0.15787 -0.31185 0.15949 C -0.30638 0.16273 -0.31315 0.15879 -0.30638 0.16203 C -0.30612 0.1625 -0.30495 0.16319 -0.30416 0.16342 C -0.30247 0.16412 -0.30117 0.16435 -0.29948 0.16481 C -0.29179 0.16736 -0.29974 0.16527 -0.28958 0.16759 C -0.28307 0.1706 -0.29075 0.16736 -0.28086 0.17037 C -0.27838 0.17129 -0.27591 0.17199 -0.27317 0.17314 C -0.27239 0.17361 -0.27148 0.1743 -0.27018 0.17453 C -0.26771 0.17523 -0.26523 0.17546 -0.26328 0.17592 C -0.25859 0.17893 -0.2625 0.17685 -0.25312 0.1787 L -0.24114 0.18148 C -0.2345 0.18426 -0.24049 0.18171 -0.23034 0.18402 C -0.22135 0.18611 -0.22955 0.18518 -0.21992 0.1868 C -0.21666 0.1875 -0.21367 0.18773 -0.21093 0.18819 C -0.20924 0.18865 -0.20794 0.18958 -0.20703 0.18958 C -0.18463 0.18958 -0.19088 0.19259 -0.18047 0.1868 C -0.17851 0.18125 -0.17773 0.18101 -0.17995 0.17176 C -0.18021 0.17014 -0.18125 0.17014 -0.18216 0.16898 C -0.18294 0.16782 -0.18372 0.1662 -0.18463 0.16481 C -0.18567 0.16389 -0.18567 0.16319 -0.18672 0.16203 C -0.18789 0.16088 -0.18815 0.15902 -0.18893 0.1581 C -0.18984 0.15717 -0.19088 0.15717 -0.19114 0.15671 C -0.19284 0.15486 -0.19479 0.15301 -0.19583 0.15115 C -0.19661 0.15023 -0.19804 0.1493 -0.19856 0.14838 C -0.19909 0.14699 -0.19935 0.14537 -0.20026 0.14421 C -0.20104 0.14259 -0.20429 0.13935 -0.20547 0.13889 C -0.20651 0.13796 -0.20924 0.13726 -0.21093 0.13611 C -0.2125 0.13449 -0.21367 0.1324 -0.21536 0.13078 C -0.2164 0.12963 -0.21666 0.1287 -0.21771 0.12847 C -0.22083 0.12639 -0.2194 0.12777 -0.2233 0.12569 C -0.22461 0.12407 -0.22578 0.12106 -0.2276 0.1206 C -0.23034 0.11967 -0.23346 0.11828 -0.23554 0.11666 C -0.23971 0.11273 -0.2375 0.11412 -0.24245 0.1125 C -0.24323 0.11157 -0.24388 0.11018 -0.24466 0.10972 C -0.24713 0.10833 -0.25117 0.10694 -0.25117 0.10717 C -0.25182 0.10555 -0.25234 0.10393 -0.25312 0.10277 C -0.2539 0.10208 -0.25481 0.10231 -0.2556 0.10139 C -0.25755 0.09953 -0.25755 0.09583 -0.25807 0.09328 C -0.25755 0.09004 -0.25885 0.08449 -0.25755 0.08379 C -0.23971 0.07847 -0.23776 0.08379 -0.2263 0.08634 C -0.22083 0.08773 -0.21588 0.08819 -0.20976 0.08912 C -0.20182 0.09375 -0.21862 0.08449 -0.19856 0.09328 C -0.19258 0.09606 -0.19856 0.09328 -0.18893 0.09606 C -0.17773 0.09907 -0.19804 0.09583 -0.17448 0.09861 C -0.16562 0.10277 -0.17526 0.09861 -0.15495 0.10139 C -0.15364 0.10162 -0.15273 0.10277 -0.15169 0.10277 C -0.14153 0.1037 -0.1319 0.1037 -0.12265 0.10416 C -0.11901 0.10509 -0.11601 0.10532 -0.11276 0.10694 C -0.11198 0.1074 -0.11106 0.1081 -0.11054 0.10833 C -0.10729 0.10902 -0.10455 0.10926 -0.10143 0.10972 C -0.09987 0.10995 -0.09817 0.11064 -0.09661 0.11111 C -0.09349 0.11064 -0.09075 0.11157 -0.08776 0.10972 C -0.08698 0.10902 -0.08672 0.10625 -0.08672 0.10416 C -0.0862 0.09606 -0.08672 0.08773 -0.08698 0.07963 C -0.08724 0.07801 -0.08828 0.07708 -0.08854 0.07569 C -0.08919 0.07384 -0.08971 0.07199 -0.09023 0.07014 C -0.09166 0.06389 -0.09075 0.05972 -0.09661 0.05625 C -0.09817 0.05555 -0.09935 0.05463 -0.10091 0.0537 C -0.1026 0.05092 -0.10364 0.04652 -0.10534 0.04537 C -0.10885 0.04328 -0.10703 0.04467 -0.11106 0.0412 C -0.09843 0.03402 -0.10612 0.03796 -0.0763 0.0412 C -0.07409 0.04143 -0.07239 0.04305 -0.07018 0.04398 C -0.06888 0.04444 -0.0681 0.0449 -0.06718 0.04537 C -0.06523 0.04768 -0.06367 0.04976 -0.06172 0.05092 C -0.0595 0.05208 -0.05755 0.05277 -0.05521 0.0537 C -0.05455 0.05416 -0.05351 0.05463 -0.05234 0.05509 L -0.04466 0.05764 " pathEditMode="relative" rAng="0" ptsTypes="AAAAAAAAAAAAAAAAAAAAAAAAAAAAAAAAAAAAAAAAAAAAAAAAAAAAAAAAAAAAAAAAAAAAAAAAAAAAAAAAAA">
                                      <p:cBhvr>
                                        <p:cTn id="16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26" y="-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79">
            <a:extLst>
              <a:ext uri="{FF2B5EF4-FFF2-40B4-BE49-F238E27FC236}">
                <a16:creationId xmlns:a16="http://schemas.microsoft.com/office/drawing/2014/main" id="{2E0B8953-7912-664A-AC34-DFCCF284C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608145"/>
              </p:ext>
            </p:extLst>
          </p:nvPr>
        </p:nvGraphicFramePr>
        <p:xfrm>
          <a:off x="208503" y="211177"/>
          <a:ext cx="11774994" cy="643564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578094">
                  <a:extLst>
                    <a:ext uri="{9D8B030D-6E8A-4147-A177-3AD203B41FA5}">
                      <a16:colId xmlns:a16="http://schemas.microsoft.com/office/drawing/2014/main" val="568660856"/>
                    </a:ext>
                  </a:extLst>
                </a:gridCol>
                <a:gridCol w="10196900">
                  <a:extLst>
                    <a:ext uri="{9D8B030D-6E8A-4147-A177-3AD203B41FA5}">
                      <a16:colId xmlns:a16="http://schemas.microsoft.com/office/drawing/2014/main" val="4147823076"/>
                    </a:ext>
                  </a:extLst>
                </a:gridCol>
              </a:tblGrid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 điểm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 hiện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459211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Cốt truyện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xưa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thúc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ở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hiền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gặp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kẻ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trừng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en-VN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30475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 tố kì ảo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bổ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ra,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nhả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ra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trân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châu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bổ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bầu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ra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sĩ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en-VN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VN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11490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 </a:t>
                      </a:r>
                    </a:p>
                    <a:p>
                      <a:pPr algn="ctr"/>
                      <a:r>
                        <a:rPr lang="en-VN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thuộc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út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lam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đoạt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do cha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trải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thử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thách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phúc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lâu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VN" sz="2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777627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 chất nhân vật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lộ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hiền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bụng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lam,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nhẫn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VN" sz="2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0352834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 đề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ước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mơ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thiện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thắng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hiền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xứng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đáng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kẻ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trừng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VN" sz="2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526325"/>
                  </a:ext>
                </a:extLst>
              </a:tr>
              <a:tr h="848217">
                <a:tc>
                  <a:txBody>
                    <a:bodyPr/>
                    <a:lstStyle/>
                    <a:p>
                      <a:pPr algn="ctr"/>
                      <a:r>
                        <a:rPr lang="en-VN" sz="2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 ra bài học cho bản thân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chia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đỡ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hiền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lành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thiện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lam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ích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VN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VN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508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410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013AB6E-B905-8947-B26A-51C6F2C5C1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17" b="15102"/>
          <a:stretch/>
        </p:blipFill>
        <p:spPr bwMode="auto">
          <a:xfrm>
            <a:off x="20" y="-1"/>
            <a:ext cx="1219198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B1193618-4E25-4CA2-A90E-01462093F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861374" y="1828154"/>
            <a:ext cx="2330626" cy="5029846"/>
          </a:xfrm>
          <a:custGeom>
            <a:avLst/>
            <a:gdLst>
              <a:gd name="connsiteX0" fmla="*/ 0 w 2330626"/>
              <a:gd name="connsiteY0" fmla="*/ 0 h 5029846"/>
              <a:gd name="connsiteX1" fmla="*/ 0 w 2330626"/>
              <a:gd name="connsiteY1" fmla="*/ 5029846 h 5029846"/>
              <a:gd name="connsiteX2" fmla="*/ 2330626 w 2330626"/>
              <a:gd name="connsiteY2" fmla="*/ 5029846 h 5029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0626" h="5029846">
                <a:moveTo>
                  <a:pt x="0" y="0"/>
                </a:moveTo>
                <a:lnTo>
                  <a:pt x="0" y="5029846"/>
                </a:lnTo>
                <a:lnTo>
                  <a:pt x="2330626" y="5029846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45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1E2316C2-56E2-4711-810D-BB418DD668DA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DGSuUo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xkrlKMiTEljADAACWDAAAJwAAAHVuaXZlcnNhbC9mbGFzaF9wdWJsaXNoaW5nX3NldHRpbmdzLnhtbNVX3W7aMBS+5ymsTL0saTu6diihqgpo1VpAhW3tVWXiA7Hq2FnsQOnVnmYPtifZcQwU1K5Lf5A2IUR8fr7zf2KCo9tEkAlkmisZervVHY+AjBTjchx6Xwbt7UOPaEMlo0JJCD2pPHLUqARpPhRcx30wBkU1QRip66kJvdiYtO770+m0ynWaWa4SuUF8XY1U4qcZaJAGMj8VdIY/ZpaC9uYIJQDwmyg5V2tUKoQEDulcsVwA4Qw9l9wGRUVbUB17vhMb0uhmnKlcshMlVEay8TD03h0e289CxkE1eQLS5kQ3kGjJpk4Z49YLKvr8DkgMfByjuwc1j0w5M3Ho7dUsCkr7D1EKbBc6tSgnCnMgzRw+AUMZNdQdnT0Dt0YvCI7EZpImPBogh9j4Q685uP501WtdnJ12Pl8Put2zwWnPOVHo+Os4gb9uKECHVJ5FsLQTUGNoFKPfqDOiQkPgr5IWYiMl15yzZzJUAnNfaGEbJUNgHZrASjX6N1y2UXLXIyMMRMxCr5uCJH0qsQO4oYJHSwCdD7Xhpqh8ey59nHEqCOJhiwI573v3LrgMRTHNNKy6tuBom/eo8U3lgpGZyongN0CMIpiDPMGnGMhqgcgoU0lBxRYyRAuOFiccpsCOirzOAf9k6ApNJDlqYr+mAoyz8D3nd2QII5UhLtAJdjfSuXb41WcBp1Tre1C68HGrf3babF2fdpqtyy0bIGUTKqNngmPRIUnNRvDpjEhlFnqYjojmGoqiMM4KXpnYqi8vg+ZJLlyZ37oYK9AbLMlmrDynMH/1oLTZmE6KQbTDVUDjCHIsicNERoQrg8scygJGVBIlxYzQCFebtmM94SrXSHED7KD1yz10+oTL4jTG9YYWMwZZKcid3b33tf0PB4cf61X/14+f208qzZd+T1Brzm39kyfX/nL1P9yGgW839eOL22T5v7u3exetr2Vy22ldDkqVtdUvBdctI9X9XEbqwr1oeisvmVIu4GIau0HD1SR4wg2wt2yzF7TKq9/xrtc20yobjPu1I/LfhO1Oy2vj2j0x8B+9yFpOwiVPMBl2PS5vv4392g7ePB9lVSqItv5folH5DVBLAwQUAAIACAAxkrlKfh21ZrcCAABQCgAAIQAAAHVuaXZlcnNhbC9mbGFzaF9za2luX3NldHRpbmdzLnhtbJVWbW/aMBD+vl+B2HfSvdJJKRKlTKrUrdVa9buTHImFY0e2Q8e/n8+xGxsIZJwq4bvn8b347miqtpQvPkwmaS6YkM+gNeWlQo3XTWhxM81arQWf5YJr4HrGhawJmy4+/rSfNLHISyyxAzmWsyE59G7m9jOG4nx8m6MMEXJRN4TvH0QpZhnJt6UULS8uhlbtG5CM8q1BXv2Yr9aDDhhV+l5DHcW0vkYZR2kkKAUY0vc1ykUWIxkw7+nKfkZyelfnsz+g7aii2tKWn1CGaA0pIS7y9RJlGM/N7fGrzFHOEzT81Qb65TPKIJSRPcj48ruvKIMM0bTN//RII0WJBY055x/xncMEKcz4YVRXKBcJmBA6uvgKrjw217sA5L6Gc5/iuErBnrCuBwsBHz1jsNCyhTTxp86mKvH22GozH7DYEKYMIFT1oCcT9BNplb8m1vW4P/BGeRGAnKJHvArW1rDq4g2Asb7Hr1a3dlWE8b3rggAl7JwyiLBX9sjfpqxHyEDZI58ZLeCRs/0R/NDScfwT3xL3mOerb6zAiTn6evmTt6KnBxxcFbh2Co+pRQELheG80Brw1dLE6rqQkqOYUk52tCSaCv4LcdneJqPS5MDgOu10X6Waagan2s3GaJZ0+F72HHejs8bt2P0o9Ml154k2O/xmSrQmeVWbHyU1nTieGRJTmGlymoFb0sBB3vONGMmpidyCfBGCjfXChYYQazMbAotusobgaRKUIE1OFzl1l5yqPm/rDOTaPBoF3zWxrsNVtKyY+dOvFN6giAkDxo6pK3MdJ/S9KQOF6wAgMq98y3aHzlK3TFMGO/CDHyhswkOZpcq06FC3LfUDbHTYb04zqiHdnugbJcTFhhOEVxOXiDdOaBjR85pkymYWjb3fwP3N0U72qwxbL9xi9uw6KbrY2I8raJT4n+Q/UEsDBBQAAgAIADGSuUru8zUKHQMAACcMAAAmAAAAdW5pdmVyc2FsL2h0bWxfcHVibGlzaGluZ19zZXR0aW5ncy54bWzdVs1OGzEQvucpLFccyQKlhUa7QYgEgQpJRNIWTsi7drIWXnu7thPCqU/TB+uTdLxOQiJSuiCiSlUUJR7PfPPNj8cOj+4zgcas0FzJCO/WdzBiMlGUy1GEvwxOtw8x0oZISoSSLMJSYXTUrIW5jQXXaZ8ZA6oaAYzUjdxEODUmbwTBZDKpc50XblcJawBf1xOVBXnBNJOGFUEuyBR+zDRnGs8QKgDAN1NyZtas1RAKPdKlolYwxCkwl9wFRcSZyQQOvFZMkrtRoaykJ0qoAhWjOMLvDo/dZ67jkVo8Y9KlRDdB6MSmQSjljgQRff7AUMr4KAW2B/sYTTg1aYT39h0KaAdPUUpsHzlxKCcKUiDNDD5jhlBiiF96f4bdGz0XeBGdSpLxZAA7yIUf4dbg9uym1766OO98vh10uxeD854nUdoEqzhhsOooBELKFglb+AmJMSRJgTfYDInQLAyWRXO1oZIr5NwaxUpA6ksr6KIsZrRDMiDZO5UYDYG5mEa4mzOJ+kRCxbkhgicLC21jbbgpK3060z4uOBEIqgktydBlHz/69ClJUlJotsxlvqNdopPmN2UFRVNlkeB3DBmFIGibwb+UoeWKoGGhslIqiDZICw4ex5xNGD0qEzkD/JOjG3CRWbCE/swFM97Dd8sfUMyGqgBcRsbQzSDn2uPXXwScE60fQcmc41b/4rzVvj3vtNrXWy5AQsdEJi8EhyqzLDcbwSdTJJWZ20E6EmI1K4tCOS33qsRWf30ZNM+s8GV+62IsQW+wJJvx8pLC/JVBZbcpGZcH0R2uEhqOIIeSeEzYSGCacGlZVcCESKSkmCKSwCzT7liPubIaJP4Ae2j9eobeHnFZrkZwuYDHgrKiEuTO7t77/Q8fDw4/NerBrx8/t581mk35niDOnR/zJ8/O+cWsfzoNw8CN5vWT2hT2yaCO/92k7l21v1bJZqd9PahUyHa/Ely3ilb3cxWtK3+19JaulUoUYBSN/NGCYSR4xg2jb9lYr2iOtdc4f7Y7fD9tpjk2GOnaY/CfROpXi+ffynsvDNY+SGsgX33cN2u/AVBLAwQUAAIACAAxkrlK/tkGXaABAAAtBgAAHwAAAHVuaXZlcnNhbC9odG1sX3NraW5fc2V0dGluZ3MuanONlE1vwjAMhu/8iiq7Toh9wnZDg0lIHCaN27RDKKZUpHGUhA6G+O+rw1fTpoP40rx9+jp25WxbUbFYzKLXaOue3f7D3zsNSLN6Bbe+Lhr0jHRmRDqDSZqBSCWwCpIfPz3JuzMRMmbSmU43n2RrSn4M6c2cC1PGVcBCBzQT0PKA9hPQ1qHEv15lh6r2FZXaPF1Zi7Ido7QgbVuizrhj2M27W+UCKzDmoC+gcx6DZ9p1q4k8Oz51KcpcjJnicjPGBNtTHi8TjSs5a8q/2CjQxQ9f7oHOS/dt6NmJ1NiRhayaeNijaCaVBmPgkPd5SBGEBZ+CKPl23PoH9YzrBVXoPDWpPdL9O4oyrXgCtS71+hQ+JguvWje7FHXOwtruiYd7Co8QfAO6ZjV4pPBAVCt1xQ9UGhPqSA2t9/yECuSzVCaH1B2KIEeHJdum7p0LdccfMG+EsDJCi8BEZk0XxxVTb4ODaypZx6GZFyExlBcDmgp9nJ9E7zS2eo3Q/iti3FoeL7LidihuRuo4mOIZ9EjOkYSM6yXoCaIo6vm+dPJq8tbuD1BLAwQUAAIACAAxkrlKPTwv0cEAAADlAQAAGgAAAHVuaXZlcnNhbC9pMThuX3ByZXNldHMueG1snZGxCsIwEIb3PkW43cRupSR1E9wcdJaaphppLyWXWh/flIp0kYBDIP/xfT8kJ3evvmNP48k6VJDzLTCD2jUWbwrOp/2mAEahxqbuHBoF6IDtqkzavMCjN2QCsViBpOAewlAKMU0TtzT42ECuG0MsJq5dL+LpHYrZFMOiwuKW9i/7M4MqyxiT19F24YBVvMe0IIy8VjA7F43cYutA/AIakwBMqsFQAmh9AngMCcCPK0CK75vnpEcK8aNikGK1nip7A1BLAwQUAAIACAAxkrlKlBOzImkAAABuAAAAHAAAAHVuaXZlcnNhbC9sb2NhbF9zZXR0aW5ncy54bWwNzDEOgzAMQNGdU1jeKe3WgcDGVpbSA1jERZEcG5GA4PZk+8PTb/szChy8pWDq8PV4IrDO5oMuDn/TUL8RUib1JKbsUA2h76pWbCb5cs4FJliFLt4mjiUyjxSLHHYRqOFTXv/AHpuuugFQSwMEFAACAAgAT5SVR6kBxHb7AgAAsAgAABQAAAB1bml2ZXJzYWwvcGxheWVyLnhtbK1VTW/bMAw9p0D/g6F7paQfaxvYLboCxQ7rUCDrtlug2oqtxbY8Sa6b/vpRkr/ndCuwQwKb4nukyEfav37JUu+ZScVFHqAFniOP5aGIeB4H6PHr3dEFur46PPCLlO6Y9HgUoDLnBkBT5EVMhZIXGsAPVCcB6hkwMCOvkFxIrnfAfQbcbaTjU3R4MAOXXAUo0bpYElJVFeYKEHmsRFoaEoVDkZFCMsVyzSRxaSCvwS7139Hwy0RO9K5gqocs9PsD1yQtx4viA5LqBAsZk+P5fEF+3H9ehQnL6BHPlaZ5yJAHlZzZUj7RcHsvojJlythmvktyxbQ2SVjbzNdLvrjIPSXDADmHdcaUojFTOM1jRByWTID9TUpVUvOoAa3hVVte81q/tXlfN262c6RzLsqnlKsEjvqQzjoJ9Mkwqp/Z61oFPTYKujNMyJPsV8kli+zrt1aM8wVyAVvF2TyxqkI4gKc7Gmohd7cAAxXVHcRt07BrGraglgO30VcdBWpuu2FUl5I1pZr5zzxi4guVkhpZXGlZMp+MjDWWDME+cVeum9Q1xE90lp79Q2+M36g1P9VbnbGA/9GYT0DU1oTnEXu54+CjWQY11QyKbWxYFyk2MbucVPmU9XQ9MLkc66bARTxNZcxgDCOqKensZB+USarAJSzlCNs72AtOeJyk8NOTDOPTvTQZldtJht7BXnAqwu0EtDW3ZSTjOo7E1CrIJxPrxA9LpUXGX608B3tGL60O3xq55uim4O3B+fyPURzEaAZzgyZWl3nq7avm8MHMqVadz7pwloFaYR6YLgvn1cxCWYx8IrahZapv+zk1+7AHHeU8NR3TXN9B76Ja8VfmVTwyX7rFialJwoxmAvTh4qTHAP2E7TIIb037Im5E3tQBY2Lf3L+taLPl69a5ru/rsA81fOaschg3Ux9BHbEUZR6NeoiL7iOiUthpN5JRL2UbuNHiGEQqigCdwkN958uzy+7K54vLBmvzenCBXS7vWOl1wp2CSK3r9iJ+vRvg8TdQSwMEFAACAAgAMZK5SjXb2a1oAQAA8wIAACkAAAB1bml2ZXJzYWwvc2tpbl9jdXN0b21pemF0aW9uX3NldHRpbmdzLnhtbI1S22obMRB9z1eI/IAljW4LW4OuxZCHQhPyvPWqYYmjLSuFhKKPrzatcdy6tJqnmXPmDDM6fX6ckn3OZX6avg9lmtPnWMqUHvL2CqF+Px/m5dMScyx5c6rcT2mcX3bp67zWWjWXIY3DMtoVzVuMwttDSmrlVMuYYRRJ5qlXyHluG9aB68A2zFFi+81vEj91l7iPqVxW7Tdn6J8Nu5TjUnZpjK9bOGe/h843+LgM49R4eSvYGvU4tTq2BmKES+4r1QAgkOWOOFyl7KQmyGPGMVSjKFBAhHPSiUok5dCy0ImmwnwnEJOMUVepp60baW0ctVVCR4hu07zqbA3BSIwRIQSYq1xAMBg1NjQNDWo9IDgwIKo2mihAwQYTWPXOC8uRol5gXJkxgPHpuKft3p/rVP3vdY7n/IfgxS+4iK7e2lwwV79/XpZGvo1P3w5DiejLkONu/HAd7m5urn958s2/R8Zq1LbxX339A1BLAwQUAAIACAAxkrlKpPNtmUUPAAAjJAAAFwAAAHVuaXZlcnNhbC91bml2ZXJzYWwucG5n7VprVFPXtg4+qVUQWw8qL0Vu26EIBVQQJUGLFSwoT4EGiDRgFAmxwCblkcSiLSpCStoCEjAqFkUgVJFEEiB6rIneADmahAAxpIqAZJNEiCFAXmcn9PaM++v+v4Mf2TtrfXut+a255lxzzjHWxcgjh9as2rQKBoOtCQsNiYbBloXBYEtxtiugni3M82+hl01O9KEDMHqf8wTUWIbZH7EfBrtL/tCQuhxqf3AmNDEHBrN7bPnZ8HC302CwrQ/CQvbHfpeilEWUeo4aea80NUU23Wczf/Aspv55JCTe56fgkIOiH6rPbnb4Iy39QugfZeeDk25XBz/cXLwsyh8eHCyb+2nlvNlY1iEww0dbaScagjCs1uJSuDAOHx8veB8uvtWkT0JGCKtQxI75t/XkY25F7x5dwQ/nr4QY/Xny8liUsT7w6b5ksgetaDps7wZLb0Kc/UZhosecQSOQLreBesqTgYq20Olef/n9D6EmrPaSYqtEERQgC4caZ2OiCG+GEKYpct4nUPNh4214dgvVMuxMRsg6ywdrwyyDDnhY+mwrlkHPzYvAIrAILAKLwCKwCCwCi8AisAgsAovAIrAILAKLwCKwCPz/A14PxaMI7UugfwGA+wfQK/iCh6V/C8XyPB9qQdb+H0DtdkrR1BPHpviU/HTte+HRVlfC++fio6R5IfKIrJVFAhCgKU8KEXg4cYV8ij3yDJkoG58uQRhSW9Gyrxncy1MyLGo5ILfPr+XgPeagGeLt970LLsTg4gASSMRLl1qGzr57bI8bdNTr4nis9iBZXl/GlaY8Z04EwR4/OENQuoRdJZnmZuyGFQrLiCLE2NekjaRf+goZ1Xob2BmW4omGP6Bj/bpP9zJHyYAGZ03Gxcv5fPiWb9Sh2XFgjEydVXj28d73G08CUrYhOxcBgx2J7/rp/ZufjzL0R+OTmV1tWT13b6sn0rtDH+A9JlSiuOdYwcGid49WNulVbJx2RopjavYizHMCAbdXYpwik/ax69gqFtiDI2qoTmM5HcPfjZSBZHxyn5zsiCqamte9ustzRRo1NHNn6qQXX1ng9JVM8GUZQdF4iy4fNrRF8furfVoZp13ZYHZ7OYsGcMZBb6Hu2xVDXpjSDjcY7FZT3wPlDLV8v5WcT6May5SNb6HUxricNL0rQSQZ/1yJSCg8w4r1+Y3r2dq6VL7qv4Dfv2YCUixTuT5l4ChBoJii81iu+lW2AOHJ+Smj5/pI1pnfT3Uk49CnLFRapBuY8XxRYEaKTL3qM4CAPdqC30OUZgNIQA+w23v2qXxdppsvXu9/3lI4RoTBahvmJy9l0SYScqX7QK7zz0O6rmbBpw5hfY12u8Fs4fbZr7QZRi/Mxckc6uStbtz65WNgFsc4A2JieuS0PUmx4RscUoXZ1DHsPRWmntv3qLmyMR009RuvVrUoNyGq1scrMCch6Yl8EcPFl5Ir4H3xtj8IEnSAqUr0H1vLApbCamsKtnPvEuyeRTNllh1rZMpypd3eFW+KZz7YNHK8k+rfFD8/vhTtddRxKVf3uz6lPzEISJSTHeJ372CeGv4EJO6uRI/rE6s0nfnSbTdjYYOMlw2gV4yuaN/5LMuMW3LBqwC6P4JjNqqlo/jnLU6wP0XOYEllH0sJAeVRRkeebEb9hUfHNdW1BzGtk2QmkBmNWeUpyP1zOtfneLkdX53uGABJA7E9u42Ztf6U1WwvSTL+Cmt85AWOpJeK96o72wrMRp3AZQULELB8Sv7VUthfNtFQuozywiLul865MaqS+OLuBIPQX7bnGK5Le0y/YVLRcJAyeh/sLH3LGL/BOve6z/CPEkAhNo/a7KhqKrXJyU0genPIofcmMCMfuz/zJs3xxTw3koGD0TOFNNP7W3mDWKs4aTPbexcgqbIuNztQjf4c7F8DO7PNzohYNXyYpaRBq4wjCLynEUGXPBxFLh97l9lrJsfWALv3E0x/eOF4rwzbvvQUiAZH/cJOUCul2t0/YhFO48ZwSqpkNOuYRyPqOA1yVvPViaY2Eh5D6TRM8zEaxXwE6a1VPigqUHSLRL0oPGHCsr2et7w5hmnPzQBfdQfpD3vYGNBvVjGFWHOzU06P1/Sch/uz5cp1Ydzvsf6tl4OjmX49K7lJ9EsrRqZaEj7vu38b3JZwOXKXKb56Hv/k8jwci8wSdvYxaGU1iEN1UznRZjp46KdGvT+JHiaTsLKk2Y97L3lsPSC6P9FzscCpb59RiSOdXgqZ2GD2HEA0gijawUs+vRquZOSe0LIvG2Ow0moFPOmNmJwlg5zyGpx6Q4oYilOe7oenTszwMtyIPag+J64hUdY/q8ue+5YKdNQyI3QbeiBVX+Yd75AHMVJfCvKpJ3bhTLrMJASi/CtHwqN3nbSj7pSkSEIMc3lZYKTryua6wFDUHamycvS1ojDq1TXXcVbtuf3LL6gKIyUCTFozMkva+Ruk6N+W8B50OWQclqlZRh+caU9z66ENg/dfRjL3ymfSwatk4NjT6m2rc/mrwYb0BEjB1KrkoZ07qqjee2UsjKy6hrtxpwYdgzsYiPtswrLvk8MEnSxPftJNU5qPrtElnkbk7hETkUo8OZ3VaGfiIXurHI53fp5AE/ujOKWqb6sBNOOK27l8doZTxib96xFwNFbD/fCs5sprNIrpWgKgT9/Rkn3G4xAfykbuXgxd4pykK3ImLVNgd1Ldg40V1bcC2TeIWwSc2yWQAY5Ot0UIq+XJeVbL0LiVR5N2nkZ6TzOoFl3zVL4mf6qDrQIrb1fvGXaHzwx+6dFoG2l25UvgqgdlPnG2GzI4zKy2BklKoXL+HkCIaFf706WHdAEW5fdUpA3THXZXVqSFkK+PifPKCEPzullWwxCvpZU3vdVVPBKDQr0Pp0T/L6pCA++6H8d4s2F+dHBHvJXX44ZTPWqvBf0dMaY+eOpWYqVHl3oPSWyXjRwnhVQ4rKhEkR1nxtrcuDu7Xb9c2/jOl+6Eic+U+qfcKnQ+IavGZiAz5IUhZVMJovQIfqgvTp+ZiVRKyAS9Tx6jqMf7K913me4U2EpJkBtPZCyuFRvm62Oq0IrK7Va5qcKdY/iqOqvT0ll+J/sXNo9lvEHYYT/Ae0SoG41EkQlCVnflRpSgAh0OIB9X+/fdcdXnjczYAyu+9T9Bndpw2Q/FLf0VdA978svdOv6AX1ZTA+BdUJ4eQjFHsPvYFyxBErIh9FB7pSQbrRhbOCR+P7VJw+YfsZzCJxy1vDbTrKf5O7oePWQ5rQaC5t/WK7ufw8fOzedvikITbXDhwDsE55o4Aj0cwP4mpGqIRxV4DsYvbMpl3jVTsvQYFJCBirSrGZNFyK33RTsZ+RNrK24S/8HioT+qSDunGy7EaXv8BLXGawIFq0ZSZtPdVAgvRxWzTT4bONWSX8dfWF1zdwR/dOwvYtQ5ssD5sOJed4oXyhIpnNmW3EfmP8QbiG8hCObxXQm7SNcUFzx24WrX+8Jb0zYIi2SfD2fHjPCQQJ/+GPVFkB201t0jPrdJEjgmol2+R6X2pYimNbOpRXbPmulIL/9+/JW/Wd6Msrn5zdMu3TC7wDDFi+fMi1uz3j3dSm5WdetVbel/rBugQ5QLUoSzy9l9sweThKzpJKs11Y1uX6rpnNI+mLSGmjwfxAkt77duOr+GNcq2hLjiWzQiS4YYEjOWztzlJFQBD1HeBjEx0WVreTp3J5la9sDXS1Ln0lmq8rE649awjZg8Mogv80AnKXlkv8Nj9sUuXnspIkGwLiFzK8WzaGYQ00QzvPkUs+WmXU9/PtQUQKH3dDge+ZDJGkdvpK1LEbIiowVMhyX9cePXkbpmp7Yjxuzhjzf3J6OspNk1XzzbB/DzwBWwgOVQdvOEa+RiZy56aAFlW//OkmIfMfDY+QC3umZ33Y6uv4htJD+aLah18G1I92jM1zD6NGNKJ8wFb5TBGWRfDo3WtRNXsHjfOFWkXe/7eG5QQMwL+jEzBkqKVIyzOEDA8x3e5tsw/0MiJ7MkSsyLFXSo8n60muMnWj5gKEbdaWR3WzU4E0XuzVZULkQx62nmdspRajfAMyUkl4PcbjBgVt0wqiwjvIrAfKW+ITUlWn2hRwJgzpHX3qvNGLZ1z3GukbP8aPk5VyretDCHM9xKkl/eD832y5X6FeqVTMHwl22rt0hf5o/XNVWlFJzS6jjmuu1jPzimBBQi14Ni77uquXtk1VyAyJs7xc+RxXKC8XPpgxYj3bOQV9ArU0+Fy+7JWDawI8+2t3a+UH3qQs2SQp6N1ho0Aib5ET2EEkbYfJqw4plvceyWQqNWIhBxqjRuxNlX4nP28AHX8zkg+E+Yv+Kqt/7tVXJbILpeMWeYodYowAL7kaRq/4n/JEsnHMElYRGyaau43p+PwgdV211+zmJbxMWaqb358hN+Fzx+LlR1jE+KFXvOir6XTl9j0alVjfbn556Tie/rRh9sYn32sIw1zodDictCVmRntYwc24VZISstuC74tGPVQmL0vMSNOJBlhodQniXjZcAXhs9k+4FELzzPBX+f/y0I3lhgPgs3fSYOhGzqpT3srDCWFvVc6edSmkW1MNOMUXEMSzaX5k6pbfBadabeotUC1HFdbWc4u1P3LyNUyCTLefCB3hdYNcQk3CtHjleHThM6lxTYsjvvDHXJGuDn0vIjuwxJ63DMjqH/WYId4RJaltdSj9T1WObAApP9SkRyunaPs2yhWvC5rT7F7B1vx3t03NFiq+7Fmn/F6R61kEwaWqtbpATaB/AcEuQsuWrf2RH416zdCuP3JbP1scwOQaG9zLIc4K1jU9aPyeUAWetZ80VnAFRJdFxCxLLhZ6BsDNVnZ1vlkEZ1M8/ymuRGFV5pE8BkcEzaVvkHS16+NenVOJo3DHZmvfjDw7x1h/OC+oO4AbHSnAuOK3XlHqORrWdd/9ndesf02pGTEDT9dCt29YTo3q4G9g6oSssKip+ozqsjkAFyKrWEwCS4jV/y4E3Wk+GB+kxKiWvB7TL3x20CeCEjfAcSzZJa6ju6HXSGPa+H024On4is4gdP//HR0dquNdfHPrCUgmecQyhrUghasRhNDsqbQS396yC2DPxkodKkEyAbVa7++1KKZSn/uZSihDJo3N6PLDdcYmPdOhj//SZznbUR59g44UkRvVeTzOzktX/fgNGGRgst6hb7y4uEdtaa9R9ixJ1zBvP9r41uO3a1e7bWkAFLeRp28EgI/cDx4n8DUEsDBBQAAgAIADGSuUorC8BtSgAAAGsAAAAbAAAAdW5pdmVyc2FsL3VuaXZlcnNhbC5wbmcueG1ss7GvyM1RKEstKs7Mz7NVMtQzULK34+WyKShKLctMLVeoAIoZ6RlAgJJCJSq3PDOlJAMoZGBujBDMSM1MzyixVbIwMIUL6gPNBABQSwECAAAUAAIACAAxkrlKFQ6tKGQEAAAHEQAAHQAAAAAAAAABAAAAAAAAAAAAdW5pdmVyc2FsL2NvbW1vbl9tZXNzYWdlcy5sbmdQSwECAAAUAAIACAAxkrlKMiTEljADAACWDAAAJwAAAAAAAAABAAAAAACfBAAAdW5pdmVyc2FsL2ZsYXNoX3B1Ymxpc2hpbmdfc2V0dGluZ3MueG1sUEsBAgAAFAACAAgAMZK5Sn4dtWa3AgAAUAoAACEAAAAAAAAAAQAAAAAAFAgAAHVuaXZlcnNhbC9mbGFzaF9za2luX3NldHRpbmdzLnhtbFBLAQIAABQAAgAIADGSuUru8zUKHQMAACcMAAAmAAAAAAAAAAEAAAAAAAoLAAB1bml2ZXJzYWwvaHRtbF9wdWJsaXNoaW5nX3NldHRpbmdzLnhtbFBLAQIAABQAAgAIADGSuUr+2QZdoAEAAC0GAAAfAAAAAAAAAAEAAAAAAGsOAAB1bml2ZXJzYWwvaHRtbF9za2luX3NldHRpbmdzLmpzUEsBAgAAFAACAAgAMZK5Sj08L9HBAAAA5QEAABoAAAAAAAAAAQAAAAAASBAAAHVuaXZlcnNhbC9pMThuX3ByZXNldHMueG1sUEsBAgAAFAACAAgAMZK5SpQTsyJpAAAAbgAAABwAAAAAAAAAAQAAAAAAQREAAHVuaXZlcnNhbC9sb2NhbF9zZXR0aW5ncy54bWxQSwECAAAUAAIACABPlJVHqQHEdvsCAACwCAAAFAAAAAAAAAABAAAAAADkEQAAdW5pdmVyc2FsL3BsYXllci54bWxQSwECAAAUAAIACAAxkrlKNdvZrWgBAADzAgAAKQAAAAAAAAABAAAAAAARFQAAdW5pdmVyc2FsL3NraW5fY3VzdG9taXphdGlvbl9zZXR0aW5ncy54bWxQSwECAAAUAAIACAAxkrlKpPNtmUUPAAAjJAAAFwAAAAAAAAAAAAAAAADAFgAAdW5pdmVyc2FsL3VuaXZlcnNhbC5wbmdQSwECAAAUAAIACAAxkrlKKwvAbUoAAABrAAAAGwAAAAAAAAABAAAAAAA6JgAAdW5pdmVyc2FsL3VuaXZlcnNhbC5wbmcueG1sUEsFBgAAAAALAAsASQMAAL0mAAAAAA==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RESENTATION_TITLE" val="简约成人教育PPT模板"/>
</p:tagLst>
</file>

<file path=ppt/theme/theme1.xml><?xml version="1.0" encoding="utf-8"?>
<a:theme xmlns:a="http://schemas.openxmlformats.org/drawingml/2006/main" name="Office 主题​​">
  <a:themeElements>
    <a:clrScheme name="自定义 3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277DC"/>
      </a:accent1>
      <a:accent2>
        <a:srgbClr val="1AA60F"/>
      </a:accent2>
      <a:accent3>
        <a:srgbClr val="0867CB"/>
      </a:accent3>
      <a:accent4>
        <a:srgbClr val="45B60D"/>
      </a:accent4>
      <a:accent5>
        <a:srgbClr val="0970D7"/>
      </a:accent5>
      <a:accent6>
        <a:srgbClr val="78CD15"/>
      </a:accent6>
      <a:hlink>
        <a:srgbClr val="76C5EF"/>
      </a:hlink>
      <a:folHlink>
        <a:srgbClr val="BFBFBF"/>
      </a:folHlink>
    </a:clrScheme>
    <a:fontScheme name="自定义 1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305</Words>
  <Application>Microsoft Macintosh PowerPoint</Application>
  <PresentationFormat>Widescreen</PresentationFormat>
  <Paragraphs>31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等线</vt:lpstr>
      <vt:lpstr>微软雅黑</vt:lpstr>
      <vt:lpstr>Arial</vt:lpstr>
      <vt:lpstr>Century Gothic</vt:lpstr>
      <vt:lpstr>Times New Roman</vt:lpstr>
      <vt:lpstr>文鼎习字体</vt:lpstr>
      <vt:lpstr>Office 主题​​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简约成人教育PPT模板</dc:title>
  <dc:creator>33ppt</dc:creator>
  <cp:lastModifiedBy>office014</cp:lastModifiedBy>
  <cp:revision>8</cp:revision>
  <dcterms:created xsi:type="dcterms:W3CDTF">2017-05-27T10:37:09Z</dcterms:created>
  <dcterms:modified xsi:type="dcterms:W3CDTF">2021-07-30T18:17:05Z</dcterms:modified>
</cp:coreProperties>
</file>