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</p:sldMasterIdLst>
  <p:notesMasterIdLst>
    <p:notesMasterId r:id="rId26"/>
  </p:notesMasterIdLst>
  <p:sldIdLst>
    <p:sldId id="327" r:id="rId3"/>
    <p:sldId id="321" r:id="rId4"/>
    <p:sldId id="263" r:id="rId5"/>
    <p:sldId id="312" r:id="rId6"/>
    <p:sldId id="256" r:id="rId7"/>
    <p:sldId id="320" r:id="rId8"/>
    <p:sldId id="325" r:id="rId9"/>
    <p:sldId id="313" r:id="rId10"/>
    <p:sldId id="323" r:id="rId11"/>
    <p:sldId id="314" r:id="rId12"/>
    <p:sldId id="329" r:id="rId13"/>
    <p:sldId id="265" r:id="rId14"/>
    <p:sldId id="259" r:id="rId15"/>
    <p:sldId id="260" r:id="rId16"/>
    <p:sldId id="271" r:id="rId17"/>
    <p:sldId id="268" r:id="rId18"/>
    <p:sldId id="285" r:id="rId19"/>
    <p:sldId id="276" r:id="rId20"/>
    <p:sldId id="324" r:id="rId21"/>
    <p:sldId id="319" r:id="rId22"/>
    <p:sldId id="318" r:id="rId23"/>
    <p:sldId id="261" r:id="rId24"/>
    <p:sldId id="275" r:id="rId25"/>
  </p:sldIdLst>
  <p:sldSz cx="9144000" cy="5143500" type="screen16x9"/>
  <p:notesSz cx="6858000" cy="9144000"/>
  <p:embeddedFontLst>
    <p:embeddedFont>
      <p:font typeface="#9Slide03 Arima Madurai" panose="020B0604020202020204" charset="0"/>
      <p:regular r:id="rId27"/>
    </p:embeddedFont>
    <p:embeddedFont>
      <p:font typeface="Bad Script" panose="020B0604020202020204" charset="0"/>
      <p:regular r:id="rId28"/>
    </p:embeddedFont>
    <p:embeddedFont>
      <p:font typeface="Bodoni MT Black" panose="02070A03080606020203" pitchFamily="18" charset="0"/>
      <p:bold r:id="rId29"/>
      <p:italic r:id="rId30"/>
      <p:boldItalic r:id="rId31"/>
    </p:embeddedFont>
    <p:embeddedFont>
      <p:font typeface="Raleway" pitchFamily="2" charset="0"/>
      <p:regular r:id="rId32"/>
      <p:bold r:id="rId33"/>
      <p:italic r:id="rId34"/>
      <p:boldItalic r:id="rId35"/>
    </p:embeddedFont>
    <p:embeddedFont>
      <p:font typeface="Raleway Thin" pitchFamily="2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911"/>
    <a:srgbClr val="90D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8EDC556-85DC-4DDB-B972-6F107E80A7F2}">
  <a:tblStyle styleId="{28EDC556-85DC-4DDB-B972-6F107E80A7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/>
    <p:restoredTop sz="94654"/>
  </p:normalViewPr>
  <p:slideViewPr>
    <p:cSldViewPr snapToGrid="0" snapToObjects="1">
      <p:cViewPr varScale="1">
        <p:scale>
          <a:sx n="94" d="100"/>
          <a:sy n="94" d="100"/>
        </p:scale>
        <p:origin x="104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af5f55f87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af5f55f87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gaf5f55f87b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3" name="Google Shape;1663;gaf5f55f87b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d4a2f4a51a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d4a2f4a51a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gd762304e39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6" name="Google Shape;1896;gd762304e39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d762304e3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7" name="Google Shape;1317;gd762304e3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4750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302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6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fead7cd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fead7cd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af5f55f87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af5f55f87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af5f55f87b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9" name="Google Shape;1699;gaf5f55f87b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768100"/>
            <a:ext cx="4752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Thin"/>
              <a:buNone/>
              <a:defRPr sz="46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24800" y="3519925"/>
            <a:ext cx="3780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8461173" y="4650540"/>
            <a:ext cx="838616" cy="763331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8160123" y="1627240"/>
            <a:ext cx="678761" cy="918614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3386827" y="3310278"/>
            <a:ext cx="1097696" cy="577952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6533301" y="121697"/>
            <a:ext cx="795235" cy="427209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5376879" y="677719"/>
            <a:ext cx="832748" cy="895724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42324" y="-280065"/>
            <a:ext cx="1023323" cy="1094037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24287" y="4465215"/>
            <a:ext cx="963614" cy="507249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181287" y="1127327"/>
            <a:ext cx="658687" cy="655425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5871685" y="4237603"/>
            <a:ext cx="968199" cy="741927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322325" y="-125742"/>
            <a:ext cx="502362" cy="679910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2909233" y="4352331"/>
            <a:ext cx="1015608" cy="1092375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4461654" y="160592"/>
            <a:ext cx="781477" cy="601610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2656878" y="-216737"/>
            <a:ext cx="830722" cy="826612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8_1">
    <p:bg>
      <p:bgPr>
        <a:solidFill>
          <a:schemeClr val="dk2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4"/>
          <p:cNvSpPr txBox="1">
            <a:spLocks noGrp="1"/>
          </p:cNvSpPr>
          <p:nvPr>
            <p:ph type="title"/>
          </p:nvPr>
        </p:nvSpPr>
        <p:spPr>
          <a:xfrm>
            <a:off x="2333550" y="1411821"/>
            <a:ext cx="4476900" cy="101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14" name="Google Shape;614;p24"/>
          <p:cNvSpPr txBox="1">
            <a:spLocks noGrp="1"/>
          </p:cNvSpPr>
          <p:nvPr>
            <p:ph type="subTitle" idx="1"/>
          </p:nvPr>
        </p:nvSpPr>
        <p:spPr>
          <a:xfrm>
            <a:off x="2545800" y="2776125"/>
            <a:ext cx="4052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5" name="Google Shape;615;p24"/>
          <p:cNvGrpSpPr/>
          <p:nvPr/>
        </p:nvGrpSpPr>
        <p:grpSpPr>
          <a:xfrm flipH="1">
            <a:off x="-49870" y="4164535"/>
            <a:ext cx="1023323" cy="1094037"/>
            <a:chOff x="319900" y="315700"/>
            <a:chExt cx="342123" cy="365691"/>
          </a:xfrm>
        </p:grpSpPr>
        <p:sp>
          <p:nvSpPr>
            <p:cNvPr id="616" name="Google Shape;616;p24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4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4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" name="Google Shape;621;p24"/>
          <p:cNvGrpSpPr/>
          <p:nvPr/>
        </p:nvGrpSpPr>
        <p:grpSpPr>
          <a:xfrm flipH="1">
            <a:off x="8038502" y="1153102"/>
            <a:ext cx="658687" cy="655425"/>
            <a:chOff x="4636900" y="2064950"/>
            <a:chExt cx="179650" cy="178775"/>
          </a:xfrm>
        </p:grpSpPr>
        <p:sp>
          <p:nvSpPr>
            <p:cNvPr id="622" name="Google Shape;622;p24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4"/>
          <p:cNvGrpSpPr/>
          <p:nvPr/>
        </p:nvGrpSpPr>
        <p:grpSpPr>
          <a:xfrm rot="-1867156" flipH="1">
            <a:off x="7065118" y="497348"/>
            <a:ext cx="606636" cy="821031"/>
            <a:chOff x="5408700" y="2855000"/>
            <a:chExt cx="121525" cy="164475"/>
          </a:xfrm>
        </p:grpSpPr>
        <p:sp>
          <p:nvSpPr>
            <p:cNvPr id="626" name="Google Shape;626;p24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4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" name="Google Shape;628;p24"/>
          <p:cNvGrpSpPr/>
          <p:nvPr/>
        </p:nvGrpSpPr>
        <p:grpSpPr>
          <a:xfrm rot="-1973065">
            <a:off x="7969065" y="4291593"/>
            <a:ext cx="1018987" cy="554146"/>
            <a:chOff x="1449934" y="4565833"/>
            <a:chExt cx="320467" cy="168684"/>
          </a:xfrm>
        </p:grpSpPr>
        <p:sp>
          <p:nvSpPr>
            <p:cNvPr id="629" name="Google Shape;629;p24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4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4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4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24"/>
          <p:cNvGrpSpPr/>
          <p:nvPr/>
        </p:nvGrpSpPr>
        <p:grpSpPr>
          <a:xfrm rot="-811687">
            <a:off x="215258" y="2615053"/>
            <a:ext cx="877036" cy="672069"/>
            <a:chOff x="6467995" y="4541033"/>
            <a:chExt cx="413793" cy="317088"/>
          </a:xfrm>
        </p:grpSpPr>
        <p:sp>
          <p:nvSpPr>
            <p:cNvPr id="636" name="Google Shape;636;p24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4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4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4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24"/>
          <p:cNvGrpSpPr/>
          <p:nvPr/>
        </p:nvGrpSpPr>
        <p:grpSpPr>
          <a:xfrm>
            <a:off x="435985" y="247198"/>
            <a:ext cx="1781246" cy="1745553"/>
            <a:chOff x="894775" y="1489932"/>
            <a:chExt cx="1107120" cy="1084936"/>
          </a:xfrm>
        </p:grpSpPr>
        <p:sp>
          <p:nvSpPr>
            <p:cNvPr id="641" name="Google Shape;641;p24"/>
            <p:cNvSpPr/>
            <p:nvPr/>
          </p:nvSpPr>
          <p:spPr>
            <a:xfrm>
              <a:off x="964844" y="1976193"/>
              <a:ext cx="81071" cy="104754"/>
            </a:xfrm>
            <a:custGeom>
              <a:avLst/>
              <a:gdLst/>
              <a:ahLst/>
              <a:cxnLst/>
              <a:rect l="l" t="t" r="r" b="b"/>
              <a:pathLst>
                <a:path w="3358" h="4339" extrusionOk="0">
                  <a:moveTo>
                    <a:pt x="1838" y="918"/>
                  </a:moveTo>
                  <a:cubicBezTo>
                    <a:pt x="1901" y="1172"/>
                    <a:pt x="1933" y="1362"/>
                    <a:pt x="1964" y="1552"/>
                  </a:cubicBezTo>
                  <a:cubicBezTo>
                    <a:pt x="1993" y="1696"/>
                    <a:pt x="2022" y="1788"/>
                    <a:pt x="2027" y="1875"/>
                  </a:cubicBezTo>
                  <a:lnTo>
                    <a:pt x="2027" y="1875"/>
                  </a:lnTo>
                  <a:cubicBezTo>
                    <a:pt x="1995" y="2190"/>
                    <a:pt x="1932" y="2504"/>
                    <a:pt x="1806" y="2787"/>
                  </a:cubicBezTo>
                  <a:cubicBezTo>
                    <a:pt x="1743" y="2945"/>
                    <a:pt x="1711" y="3104"/>
                    <a:pt x="1648" y="3199"/>
                  </a:cubicBezTo>
                  <a:cubicBezTo>
                    <a:pt x="1616" y="3262"/>
                    <a:pt x="1584" y="3357"/>
                    <a:pt x="1521" y="3420"/>
                  </a:cubicBezTo>
                  <a:cubicBezTo>
                    <a:pt x="1489" y="3484"/>
                    <a:pt x="1426" y="3547"/>
                    <a:pt x="1363" y="3579"/>
                  </a:cubicBezTo>
                  <a:cubicBezTo>
                    <a:pt x="1299" y="3610"/>
                    <a:pt x="1236" y="3642"/>
                    <a:pt x="1141" y="3642"/>
                  </a:cubicBezTo>
                  <a:cubicBezTo>
                    <a:pt x="1046" y="3610"/>
                    <a:pt x="982" y="3547"/>
                    <a:pt x="887" y="3484"/>
                  </a:cubicBezTo>
                  <a:cubicBezTo>
                    <a:pt x="856" y="3420"/>
                    <a:pt x="792" y="3389"/>
                    <a:pt x="729" y="3325"/>
                  </a:cubicBezTo>
                  <a:cubicBezTo>
                    <a:pt x="697" y="3262"/>
                    <a:pt x="666" y="3199"/>
                    <a:pt x="634" y="3135"/>
                  </a:cubicBezTo>
                  <a:lnTo>
                    <a:pt x="539" y="2882"/>
                  </a:lnTo>
                  <a:cubicBezTo>
                    <a:pt x="539" y="2502"/>
                    <a:pt x="602" y="2153"/>
                    <a:pt x="761" y="1805"/>
                  </a:cubicBezTo>
                  <a:cubicBezTo>
                    <a:pt x="824" y="1615"/>
                    <a:pt x="951" y="1425"/>
                    <a:pt x="1077" y="1267"/>
                  </a:cubicBezTo>
                  <a:cubicBezTo>
                    <a:pt x="1141" y="1172"/>
                    <a:pt x="1267" y="1077"/>
                    <a:pt x="1363" y="1013"/>
                  </a:cubicBezTo>
                  <a:cubicBezTo>
                    <a:pt x="1458" y="982"/>
                    <a:pt x="1553" y="950"/>
                    <a:pt x="1616" y="950"/>
                  </a:cubicBezTo>
                  <a:cubicBezTo>
                    <a:pt x="1711" y="950"/>
                    <a:pt x="1774" y="950"/>
                    <a:pt x="1838" y="918"/>
                  </a:cubicBezTo>
                  <a:close/>
                  <a:moveTo>
                    <a:pt x="2091" y="0"/>
                  </a:moveTo>
                  <a:cubicBezTo>
                    <a:pt x="1933" y="32"/>
                    <a:pt x="1806" y="127"/>
                    <a:pt x="1743" y="285"/>
                  </a:cubicBezTo>
                  <a:cubicBezTo>
                    <a:pt x="1616" y="285"/>
                    <a:pt x="1521" y="317"/>
                    <a:pt x="1426" y="348"/>
                  </a:cubicBezTo>
                  <a:cubicBezTo>
                    <a:pt x="1299" y="412"/>
                    <a:pt x="1109" y="475"/>
                    <a:pt x="856" y="602"/>
                  </a:cubicBezTo>
                  <a:cubicBezTo>
                    <a:pt x="697" y="760"/>
                    <a:pt x="571" y="950"/>
                    <a:pt x="476" y="1140"/>
                  </a:cubicBezTo>
                  <a:cubicBezTo>
                    <a:pt x="381" y="1330"/>
                    <a:pt x="286" y="1520"/>
                    <a:pt x="222" y="1710"/>
                  </a:cubicBezTo>
                  <a:cubicBezTo>
                    <a:pt x="159" y="1900"/>
                    <a:pt x="96" y="2090"/>
                    <a:pt x="64" y="2280"/>
                  </a:cubicBezTo>
                  <a:cubicBezTo>
                    <a:pt x="32" y="2470"/>
                    <a:pt x="1" y="2660"/>
                    <a:pt x="1" y="2819"/>
                  </a:cubicBezTo>
                  <a:cubicBezTo>
                    <a:pt x="1" y="2977"/>
                    <a:pt x="1" y="3135"/>
                    <a:pt x="1" y="3294"/>
                  </a:cubicBezTo>
                  <a:cubicBezTo>
                    <a:pt x="1" y="3389"/>
                    <a:pt x="32" y="3484"/>
                    <a:pt x="96" y="3579"/>
                  </a:cubicBezTo>
                  <a:cubicBezTo>
                    <a:pt x="159" y="3705"/>
                    <a:pt x="222" y="3800"/>
                    <a:pt x="317" y="3864"/>
                  </a:cubicBezTo>
                  <a:cubicBezTo>
                    <a:pt x="412" y="3959"/>
                    <a:pt x="571" y="4117"/>
                    <a:pt x="729" y="4275"/>
                  </a:cubicBezTo>
                  <a:cubicBezTo>
                    <a:pt x="856" y="4307"/>
                    <a:pt x="1014" y="4339"/>
                    <a:pt x="1141" y="4339"/>
                  </a:cubicBezTo>
                  <a:cubicBezTo>
                    <a:pt x="1299" y="4339"/>
                    <a:pt x="1489" y="4275"/>
                    <a:pt x="1616" y="4180"/>
                  </a:cubicBezTo>
                  <a:cubicBezTo>
                    <a:pt x="1743" y="4054"/>
                    <a:pt x="1838" y="3927"/>
                    <a:pt x="1933" y="3800"/>
                  </a:cubicBezTo>
                  <a:cubicBezTo>
                    <a:pt x="2028" y="3642"/>
                    <a:pt x="2091" y="3452"/>
                    <a:pt x="2154" y="3294"/>
                  </a:cubicBezTo>
                  <a:cubicBezTo>
                    <a:pt x="2186" y="3135"/>
                    <a:pt x="2249" y="2977"/>
                    <a:pt x="2281" y="2882"/>
                  </a:cubicBezTo>
                  <a:cubicBezTo>
                    <a:pt x="2313" y="3135"/>
                    <a:pt x="2408" y="3389"/>
                    <a:pt x="2566" y="3610"/>
                  </a:cubicBezTo>
                  <a:cubicBezTo>
                    <a:pt x="2661" y="3832"/>
                    <a:pt x="2819" y="3990"/>
                    <a:pt x="3009" y="4085"/>
                  </a:cubicBezTo>
                  <a:cubicBezTo>
                    <a:pt x="3104" y="4085"/>
                    <a:pt x="3199" y="4022"/>
                    <a:pt x="3263" y="3959"/>
                  </a:cubicBezTo>
                  <a:cubicBezTo>
                    <a:pt x="3326" y="3864"/>
                    <a:pt x="3358" y="3737"/>
                    <a:pt x="3358" y="3642"/>
                  </a:cubicBezTo>
                  <a:cubicBezTo>
                    <a:pt x="3358" y="3547"/>
                    <a:pt x="3326" y="3452"/>
                    <a:pt x="3263" y="3389"/>
                  </a:cubicBezTo>
                  <a:cubicBezTo>
                    <a:pt x="3104" y="3262"/>
                    <a:pt x="3009" y="3104"/>
                    <a:pt x="2914" y="2945"/>
                  </a:cubicBezTo>
                  <a:cubicBezTo>
                    <a:pt x="2819" y="2755"/>
                    <a:pt x="2756" y="2565"/>
                    <a:pt x="2724" y="2375"/>
                  </a:cubicBezTo>
                  <a:lnTo>
                    <a:pt x="2661" y="2058"/>
                  </a:lnTo>
                  <a:cubicBezTo>
                    <a:pt x="2629" y="1963"/>
                    <a:pt x="2629" y="1900"/>
                    <a:pt x="2629" y="1868"/>
                  </a:cubicBezTo>
                  <a:cubicBezTo>
                    <a:pt x="2629" y="1805"/>
                    <a:pt x="2598" y="1773"/>
                    <a:pt x="2598" y="1710"/>
                  </a:cubicBezTo>
                  <a:cubicBezTo>
                    <a:pt x="2566" y="1520"/>
                    <a:pt x="2534" y="1330"/>
                    <a:pt x="2534" y="1140"/>
                  </a:cubicBezTo>
                  <a:cubicBezTo>
                    <a:pt x="2503" y="950"/>
                    <a:pt x="2471" y="760"/>
                    <a:pt x="2408" y="570"/>
                  </a:cubicBezTo>
                  <a:cubicBezTo>
                    <a:pt x="2376" y="443"/>
                    <a:pt x="2344" y="285"/>
                    <a:pt x="2281" y="158"/>
                  </a:cubicBezTo>
                  <a:cubicBezTo>
                    <a:pt x="2218" y="63"/>
                    <a:pt x="2154" y="0"/>
                    <a:pt x="20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894775" y="1668850"/>
              <a:ext cx="825770" cy="795930"/>
            </a:xfrm>
            <a:custGeom>
              <a:avLst/>
              <a:gdLst/>
              <a:ahLst/>
              <a:cxnLst/>
              <a:rect l="l" t="t" r="r" b="b"/>
              <a:pathLst>
                <a:path w="34204" h="32968" fill="none" extrusionOk="0">
                  <a:moveTo>
                    <a:pt x="7158" y="29389"/>
                  </a:moveTo>
                  <a:cubicBezTo>
                    <a:pt x="1331" y="23974"/>
                    <a:pt x="1" y="15170"/>
                    <a:pt x="4118" y="8392"/>
                  </a:cubicBezTo>
                  <a:cubicBezTo>
                    <a:pt x="5733" y="5637"/>
                    <a:pt x="8140" y="3452"/>
                    <a:pt x="11053" y="2090"/>
                  </a:cubicBezTo>
                  <a:cubicBezTo>
                    <a:pt x="15835" y="0"/>
                    <a:pt x="21314" y="380"/>
                    <a:pt x="25780" y="3104"/>
                  </a:cubicBezTo>
                  <a:cubicBezTo>
                    <a:pt x="30403" y="5890"/>
                    <a:pt x="33792" y="11274"/>
                    <a:pt x="34045" y="16721"/>
                  </a:cubicBezTo>
                  <a:cubicBezTo>
                    <a:pt x="34203" y="21345"/>
                    <a:pt x="32240" y="25779"/>
                    <a:pt x="28693" y="28756"/>
                  </a:cubicBezTo>
                  <a:cubicBezTo>
                    <a:pt x="25336" y="31574"/>
                    <a:pt x="20934" y="32841"/>
                    <a:pt x="16500" y="32936"/>
                  </a:cubicBezTo>
                  <a:cubicBezTo>
                    <a:pt x="14917" y="32968"/>
                    <a:pt x="10072" y="32049"/>
                    <a:pt x="7285" y="29516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1340513" y="1939485"/>
              <a:ext cx="659863" cy="635382"/>
            </a:xfrm>
            <a:custGeom>
              <a:avLst/>
              <a:gdLst/>
              <a:ahLst/>
              <a:cxnLst/>
              <a:rect l="l" t="t" r="r" b="b"/>
              <a:pathLst>
                <a:path w="27332" h="26318" fill="none" extrusionOk="0">
                  <a:moveTo>
                    <a:pt x="5701" y="23468"/>
                  </a:moveTo>
                  <a:cubicBezTo>
                    <a:pt x="983" y="19129"/>
                    <a:pt x="1" y="12067"/>
                    <a:pt x="3326" y="6588"/>
                  </a:cubicBezTo>
                  <a:cubicBezTo>
                    <a:pt x="4625" y="4435"/>
                    <a:pt x="6525" y="2724"/>
                    <a:pt x="8805" y="1679"/>
                  </a:cubicBezTo>
                  <a:cubicBezTo>
                    <a:pt x="12637" y="1"/>
                    <a:pt x="17007" y="286"/>
                    <a:pt x="20586" y="2471"/>
                  </a:cubicBezTo>
                  <a:cubicBezTo>
                    <a:pt x="24259" y="4688"/>
                    <a:pt x="26983" y="8995"/>
                    <a:pt x="27205" y="13334"/>
                  </a:cubicBezTo>
                  <a:cubicBezTo>
                    <a:pt x="27331" y="17039"/>
                    <a:pt x="25748" y="20586"/>
                    <a:pt x="22929" y="22961"/>
                  </a:cubicBezTo>
                  <a:cubicBezTo>
                    <a:pt x="20238" y="25209"/>
                    <a:pt x="16722" y="26223"/>
                    <a:pt x="13175" y="26318"/>
                  </a:cubicBezTo>
                  <a:cubicBezTo>
                    <a:pt x="11909" y="26318"/>
                    <a:pt x="8045" y="25621"/>
                    <a:pt x="5796" y="23563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4"/>
            <p:cNvSpPr/>
            <p:nvPr/>
          </p:nvSpPr>
          <p:spPr>
            <a:xfrm>
              <a:off x="1442972" y="1489932"/>
              <a:ext cx="558923" cy="561217"/>
            </a:xfrm>
            <a:custGeom>
              <a:avLst/>
              <a:gdLst/>
              <a:ahLst/>
              <a:cxnLst/>
              <a:rect l="l" t="t" r="r" b="b"/>
              <a:pathLst>
                <a:path w="23151" h="23246" fill="none" extrusionOk="0">
                  <a:moveTo>
                    <a:pt x="15423" y="1109"/>
                  </a:moveTo>
                  <a:cubicBezTo>
                    <a:pt x="20300" y="3642"/>
                    <a:pt x="23151" y="8963"/>
                    <a:pt x="22232" y="13840"/>
                  </a:cubicBezTo>
                  <a:cubicBezTo>
                    <a:pt x="21536" y="17323"/>
                    <a:pt x="19192" y="20300"/>
                    <a:pt x="15898" y="21757"/>
                  </a:cubicBezTo>
                  <a:cubicBezTo>
                    <a:pt x="12542" y="23246"/>
                    <a:pt x="8140" y="23056"/>
                    <a:pt x="4973" y="21060"/>
                  </a:cubicBezTo>
                  <a:cubicBezTo>
                    <a:pt x="2312" y="19350"/>
                    <a:pt x="571" y="16500"/>
                    <a:pt x="286" y="13333"/>
                  </a:cubicBezTo>
                  <a:cubicBezTo>
                    <a:pt x="1" y="10325"/>
                    <a:pt x="1014" y="7348"/>
                    <a:pt x="2724" y="4783"/>
                  </a:cubicBezTo>
                  <a:cubicBezTo>
                    <a:pt x="3294" y="3896"/>
                    <a:pt x="5733" y="1521"/>
                    <a:pt x="8266" y="951"/>
                  </a:cubicBezTo>
                  <a:cubicBezTo>
                    <a:pt x="12478" y="0"/>
                    <a:pt x="15423" y="1109"/>
                    <a:pt x="15423" y="1109"/>
                  </a:cubicBezTo>
                  <a:close/>
                </a:path>
              </a:pathLst>
            </a:custGeom>
            <a:noFill/>
            <a:ln w="1980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765352" y="2225438"/>
              <a:ext cx="72645" cy="146811"/>
            </a:xfrm>
            <a:custGeom>
              <a:avLst/>
              <a:gdLst/>
              <a:ahLst/>
              <a:cxnLst/>
              <a:rect l="l" t="t" r="r" b="b"/>
              <a:pathLst>
                <a:path w="3009" h="6081" extrusionOk="0">
                  <a:moveTo>
                    <a:pt x="1900" y="3009"/>
                  </a:moveTo>
                  <a:cubicBezTo>
                    <a:pt x="1995" y="3009"/>
                    <a:pt x="2090" y="3040"/>
                    <a:pt x="2154" y="3104"/>
                  </a:cubicBezTo>
                  <a:cubicBezTo>
                    <a:pt x="2217" y="3167"/>
                    <a:pt x="2280" y="3262"/>
                    <a:pt x="2312" y="3325"/>
                  </a:cubicBezTo>
                  <a:cubicBezTo>
                    <a:pt x="2375" y="3420"/>
                    <a:pt x="2407" y="3515"/>
                    <a:pt x="2439" y="3610"/>
                  </a:cubicBezTo>
                  <a:cubicBezTo>
                    <a:pt x="2439" y="3674"/>
                    <a:pt x="2470" y="3769"/>
                    <a:pt x="2470" y="3832"/>
                  </a:cubicBezTo>
                  <a:cubicBezTo>
                    <a:pt x="2470" y="3990"/>
                    <a:pt x="2439" y="4180"/>
                    <a:pt x="2407" y="4339"/>
                  </a:cubicBezTo>
                  <a:lnTo>
                    <a:pt x="2407" y="4307"/>
                  </a:lnTo>
                  <a:cubicBezTo>
                    <a:pt x="2375" y="4497"/>
                    <a:pt x="2312" y="4687"/>
                    <a:pt x="2217" y="4845"/>
                  </a:cubicBezTo>
                  <a:lnTo>
                    <a:pt x="1869" y="5257"/>
                  </a:lnTo>
                  <a:cubicBezTo>
                    <a:pt x="1742" y="5321"/>
                    <a:pt x="1584" y="5384"/>
                    <a:pt x="1425" y="5416"/>
                  </a:cubicBezTo>
                  <a:cubicBezTo>
                    <a:pt x="1267" y="5416"/>
                    <a:pt x="1172" y="5257"/>
                    <a:pt x="1077" y="4972"/>
                  </a:cubicBezTo>
                  <a:cubicBezTo>
                    <a:pt x="1077" y="4339"/>
                    <a:pt x="1045" y="3895"/>
                    <a:pt x="1014" y="3547"/>
                  </a:cubicBezTo>
                  <a:cubicBezTo>
                    <a:pt x="1172" y="3420"/>
                    <a:pt x="1330" y="3294"/>
                    <a:pt x="1520" y="3199"/>
                  </a:cubicBezTo>
                  <a:cubicBezTo>
                    <a:pt x="1615" y="3104"/>
                    <a:pt x="1774" y="3040"/>
                    <a:pt x="1900" y="3009"/>
                  </a:cubicBezTo>
                  <a:close/>
                  <a:moveTo>
                    <a:pt x="285" y="0"/>
                  </a:moveTo>
                  <a:cubicBezTo>
                    <a:pt x="95" y="0"/>
                    <a:pt x="0" y="158"/>
                    <a:pt x="0" y="443"/>
                  </a:cubicBezTo>
                  <a:cubicBezTo>
                    <a:pt x="0" y="602"/>
                    <a:pt x="32" y="760"/>
                    <a:pt x="64" y="919"/>
                  </a:cubicBezTo>
                  <a:cubicBezTo>
                    <a:pt x="127" y="1204"/>
                    <a:pt x="159" y="1489"/>
                    <a:pt x="190" y="1774"/>
                  </a:cubicBezTo>
                  <a:lnTo>
                    <a:pt x="317" y="3167"/>
                  </a:lnTo>
                  <a:cubicBezTo>
                    <a:pt x="317" y="3199"/>
                    <a:pt x="349" y="3262"/>
                    <a:pt x="349" y="3325"/>
                  </a:cubicBezTo>
                  <a:cubicBezTo>
                    <a:pt x="349" y="3420"/>
                    <a:pt x="349" y="3547"/>
                    <a:pt x="380" y="3705"/>
                  </a:cubicBezTo>
                  <a:cubicBezTo>
                    <a:pt x="412" y="3832"/>
                    <a:pt x="380" y="3990"/>
                    <a:pt x="412" y="4149"/>
                  </a:cubicBezTo>
                  <a:cubicBezTo>
                    <a:pt x="444" y="4307"/>
                    <a:pt x="444" y="4465"/>
                    <a:pt x="444" y="4624"/>
                  </a:cubicBezTo>
                  <a:cubicBezTo>
                    <a:pt x="444" y="4750"/>
                    <a:pt x="444" y="4877"/>
                    <a:pt x="444" y="4972"/>
                  </a:cubicBezTo>
                  <a:cubicBezTo>
                    <a:pt x="444" y="5035"/>
                    <a:pt x="444" y="5099"/>
                    <a:pt x="444" y="5162"/>
                  </a:cubicBezTo>
                  <a:lnTo>
                    <a:pt x="444" y="5606"/>
                  </a:lnTo>
                  <a:lnTo>
                    <a:pt x="444" y="5954"/>
                  </a:lnTo>
                  <a:cubicBezTo>
                    <a:pt x="539" y="6017"/>
                    <a:pt x="634" y="6049"/>
                    <a:pt x="729" y="6049"/>
                  </a:cubicBezTo>
                  <a:cubicBezTo>
                    <a:pt x="855" y="6049"/>
                    <a:pt x="950" y="5986"/>
                    <a:pt x="982" y="5891"/>
                  </a:cubicBezTo>
                  <a:cubicBezTo>
                    <a:pt x="1109" y="6017"/>
                    <a:pt x="1299" y="6081"/>
                    <a:pt x="1457" y="6081"/>
                  </a:cubicBezTo>
                  <a:cubicBezTo>
                    <a:pt x="1615" y="6081"/>
                    <a:pt x="1774" y="6049"/>
                    <a:pt x="1900" y="5986"/>
                  </a:cubicBezTo>
                  <a:cubicBezTo>
                    <a:pt x="2122" y="5859"/>
                    <a:pt x="2312" y="5701"/>
                    <a:pt x="2439" y="5479"/>
                  </a:cubicBezTo>
                  <a:lnTo>
                    <a:pt x="2724" y="5099"/>
                  </a:lnTo>
                  <a:lnTo>
                    <a:pt x="2914" y="4592"/>
                  </a:lnTo>
                  <a:cubicBezTo>
                    <a:pt x="2945" y="4465"/>
                    <a:pt x="2977" y="4370"/>
                    <a:pt x="2977" y="4244"/>
                  </a:cubicBezTo>
                  <a:cubicBezTo>
                    <a:pt x="3009" y="4149"/>
                    <a:pt x="3009" y="4054"/>
                    <a:pt x="3009" y="3927"/>
                  </a:cubicBezTo>
                  <a:cubicBezTo>
                    <a:pt x="3009" y="3610"/>
                    <a:pt x="2945" y="3262"/>
                    <a:pt x="2819" y="2977"/>
                  </a:cubicBezTo>
                  <a:cubicBezTo>
                    <a:pt x="2724" y="2755"/>
                    <a:pt x="2597" y="2565"/>
                    <a:pt x="2375" y="2439"/>
                  </a:cubicBezTo>
                  <a:lnTo>
                    <a:pt x="2059" y="2280"/>
                  </a:lnTo>
                  <a:cubicBezTo>
                    <a:pt x="1932" y="2280"/>
                    <a:pt x="1837" y="2312"/>
                    <a:pt x="1710" y="2312"/>
                  </a:cubicBezTo>
                  <a:cubicBezTo>
                    <a:pt x="1615" y="2312"/>
                    <a:pt x="1520" y="2344"/>
                    <a:pt x="1457" y="2375"/>
                  </a:cubicBezTo>
                  <a:cubicBezTo>
                    <a:pt x="1330" y="2407"/>
                    <a:pt x="1235" y="2470"/>
                    <a:pt x="1172" y="2534"/>
                  </a:cubicBezTo>
                  <a:cubicBezTo>
                    <a:pt x="1049" y="2626"/>
                    <a:pt x="955" y="2718"/>
                    <a:pt x="834" y="2811"/>
                  </a:cubicBezTo>
                  <a:lnTo>
                    <a:pt x="834" y="2811"/>
                  </a:lnTo>
                  <a:cubicBezTo>
                    <a:pt x="839" y="2789"/>
                    <a:pt x="841" y="2745"/>
                    <a:pt x="824" y="2692"/>
                  </a:cubicBezTo>
                  <a:cubicBezTo>
                    <a:pt x="792" y="2565"/>
                    <a:pt x="792" y="2439"/>
                    <a:pt x="792" y="2280"/>
                  </a:cubicBezTo>
                  <a:cubicBezTo>
                    <a:pt x="792" y="2122"/>
                    <a:pt x="792" y="1995"/>
                    <a:pt x="792" y="1869"/>
                  </a:cubicBezTo>
                  <a:lnTo>
                    <a:pt x="792" y="1615"/>
                  </a:lnTo>
                  <a:lnTo>
                    <a:pt x="792" y="1584"/>
                  </a:lnTo>
                  <a:cubicBezTo>
                    <a:pt x="760" y="1520"/>
                    <a:pt x="760" y="1425"/>
                    <a:pt x="729" y="1299"/>
                  </a:cubicBezTo>
                  <a:cubicBezTo>
                    <a:pt x="729" y="1172"/>
                    <a:pt x="697" y="1045"/>
                    <a:pt x="697" y="855"/>
                  </a:cubicBezTo>
                  <a:cubicBezTo>
                    <a:pt x="697" y="633"/>
                    <a:pt x="634" y="412"/>
                    <a:pt x="539" y="190"/>
                  </a:cubicBezTo>
                  <a:cubicBezTo>
                    <a:pt x="507" y="63"/>
                    <a:pt x="380" y="0"/>
                    <a:pt x="28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750045" y="1703241"/>
              <a:ext cx="70375" cy="107820"/>
            </a:xfrm>
            <a:custGeom>
              <a:avLst/>
              <a:gdLst/>
              <a:ahLst/>
              <a:cxnLst/>
              <a:rect l="l" t="t" r="r" b="b"/>
              <a:pathLst>
                <a:path w="2915" h="4466" extrusionOk="0">
                  <a:moveTo>
                    <a:pt x="1806" y="0"/>
                  </a:moveTo>
                  <a:cubicBezTo>
                    <a:pt x="1679" y="0"/>
                    <a:pt x="1553" y="32"/>
                    <a:pt x="1426" y="32"/>
                  </a:cubicBezTo>
                  <a:cubicBezTo>
                    <a:pt x="1299" y="63"/>
                    <a:pt x="1204" y="95"/>
                    <a:pt x="1109" y="158"/>
                  </a:cubicBezTo>
                  <a:cubicBezTo>
                    <a:pt x="1014" y="254"/>
                    <a:pt x="919" y="317"/>
                    <a:pt x="856" y="444"/>
                  </a:cubicBezTo>
                  <a:cubicBezTo>
                    <a:pt x="761" y="570"/>
                    <a:pt x="634" y="697"/>
                    <a:pt x="539" y="887"/>
                  </a:cubicBezTo>
                  <a:cubicBezTo>
                    <a:pt x="349" y="1172"/>
                    <a:pt x="223" y="1457"/>
                    <a:pt x="128" y="1774"/>
                  </a:cubicBezTo>
                  <a:cubicBezTo>
                    <a:pt x="64" y="2090"/>
                    <a:pt x="1" y="2407"/>
                    <a:pt x="1" y="2724"/>
                  </a:cubicBezTo>
                  <a:cubicBezTo>
                    <a:pt x="1" y="3040"/>
                    <a:pt x="64" y="3357"/>
                    <a:pt x="223" y="3642"/>
                  </a:cubicBezTo>
                  <a:cubicBezTo>
                    <a:pt x="318" y="3832"/>
                    <a:pt x="476" y="4022"/>
                    <a:pt x="666" y="4149"/>
                  </a:cubicBezTo>
                  <a:cubicBezTo>
                    <a:pt x="824" y="4275"/>
                    <a:pt x="983" y="4370"/>
                    <a:pt x="1173" y="4402"/>
                  </a:cubicBezTo>
                  <a:cubicBezTo>
                    <a:pt x="1299" y="4434"/>
                    <a:pt x="1426" y="4465"/>
                    <a:pt x="1553" y="4465"/>
                  </a:cubicBezTo>
                  <a:cubicBezTo>
                    <a:pt x="1838" y="4465"/>
                    <a:pt x="2123" y="4402"/>
                    <a:pt x="2376" y="4212"/>
                  </a:cubicBezTo>
                  <a:cubicBezTo>
                    <a:pt x="2629" y="4054"/>
                    <a:pt x="2819" y="3800"/>
                    <a:pt x="2914" y="3515"/>
                  </a:cubicBezTo>
                  <a:lnTo>
                    <a:pt x="2914" y="3452"/>
                  </a:lnTo>
                  <a:cubicBezTo>
                    <a:pt x="2914" y="3325"/>
                    <a:pt x="2883" y="3230"/>
                    <a:pt x="2819" y="3167"/>
                  </a:cubicBezTo>
                  <a:cubicBezTo>
                    <a:pt x="2788" y="3072"/>
                    <a:pt x="2724" y="3040"/>
                    <a:pt x="2629" y="3040"/>
                  </a:cubicBezTo>
                  <a:cubicBezTo>
                    <a:pt x="2566" y="3040"/>
                    <a:pt x="2503" y="3072"/>
                    <a:pt x="2471" y="3104"/>
                  </a:cubicBezTo>
                  <a:cubicBezTo>
                    <a:pt x="2408" y="3230"/>
                    <a:pt x="2313" y="3325"/>
                    <a:pt x="2218" y="3420"/>
                  </a:cubicBezTo>
                  <a:cubicBezTo>
                    <a:pt x="2154" y="3515"/>
                    <a:pt x="2059" y="3579"/>
                    <a:pt x="1964" y="3642"/>
                  </a:cubicBezTo>
                  <a:cubicBezTo>
                    <a:pt x="1869" y="3705"/>
                    <a:pt x="1774" y="3769"/>
                    <a:pt x="1679" y="3769"/>
                  </a:cubicBezTo>
                  <a:cubicBezTo>
                    <a:pt x="1616" y="3737"/>
                    <a:pt x="1521" y="3737"/>
                    <a:pt x="1458" y="3705"/>
                  </a:cubicBezTo>
                  <a:cubicBezTo>
                    <a:pt x="1173" y="3642"/>
                    <a:pt x="919" y="3452"/>
                    <a:pt x="761" y="3230"/>
                  </a:cubicBezTo>
                  <a:cubicBezTo>
                    <a:pt x="634" y="3040"/>
                    <a:pt x="603" y="2850"/>
                    <a:pt x="603" y="2629"/>
                  </a:cubicBezTo>
                  <a:cubicBezTo>
                    <a:pt x="603" y="2534"/>
                    <a:pt x="603" y="2470"/>
                    <a:pt x="603" y="2375"/>
                  </a:cubicBezTo>
                  <a:cubicBezTo>
                    <a:pt x="634" y="2249"/>
                    <a:pt x="666" y="2154"/>
                    <a:pt x="698" y="2027"/>
                  </a:cubicBezTo>
                  <a:cubicBezTo>
                    <a:pt x="761" y="1679"/>
                    <a:pt x="919" y="1362"/>
                    <a:pt x="1141" y="1077"/>
                  </a:cubicBezTo>
                  <a:cubicBezTo>
                    <a:pt x="1268" y="919"/>
                    <a:pt x="1458" y="792"/>
                    <a:pt x="1679" y="760"/>
                  </a:cubicBezTo>
                  <a:lnTo>
                    <a:pt x="1838" y="760"/>
                  </a:lnTo>
                  <a:cubicBezTo>
                    <a:pt x="1901" y="792"/>
                    <a:pt x="1964" y="792"/>
                    <a:pt x="1996" y="824"/>
                  </a:cubicBezTo>
                  <a:lnTo>
                    <a:pt x="2123" y="855"/>
                  </a:lnTo>
                  <a:lnTo>
                    <a:pt x="2186" y="887"/>
                  </a:lnTo>
                  <a:cubicBezTo>
                    <a:pt x="2408" y="887"/>
                    <a:pt x="2534" y="729"/>
                    <a:pt x="2534" y="475"/>
                  </a:cubicBezTo>
                  <a:cubicBezTo>
                    <a:pt x="2534" y="412"/>
                    <a:pt x="2534" y="349"/>
                    <a:pt x="2534" y="285"/>
                  </a:cubicBezTo>
                  <a:cubicBezTo>
                    <a:pt x="2503" y="254"/>
                    <a:pt x="2471" y="190"/>
                    <a:pt x="2439" y="158"/>
                  </a:cubicBezTo>
                  <a:cubicBezTo>
                    <a:pt x="2376" y="95"/>
                    <a:pt x="2281" y="63"/>
                    <a:pt x="2218" y="63"/>
                  </a:cubicBezTo>
                  <a:cubicBezTo>
                    <a:pt x="2059" y="32"/>
                    <a:pt x="1933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24"/>
          <p:cNvSpPr/>
          <p:nvPr/>
        </p:nvSpPr>
        <p:spPr>
          <a:xfrm rot="1069648">
            <a:off x="1887306" y="3916736"/>
            <a:ext cx="222278" cy="254676"/>
          </a:xfrm>
          <a:custGeom>
            <a:avLst/>
            <a:gdLst/>
            <a:ahLst/>
            <a:cxnLst/>
            <a:rect l="l" t="t" r="r" b="b"/>
            <a:pathLst>
              <a:path w="2318" h="2656" extrusionOk="0">
                <a:moveTo>
                  <a:pt x="1968" y="1"/>
                </a:moveTo>
                <a:cubicBezTo>
                  <a:pt x="1912" y="1"/>
                  <a:pt x="1859" y="27"/>
                  <a:pt x="1818" y="77"/>
                </a:cubicBezTo>
                <a:lnTo>
                  <a:pt x="1105" y="1075"/>
                </a:lnTo>
                <a:lnTo>
                  <a:pt x="321" y="469"/>
                </a:lnTo>
                <a:cubicBezTo>
                  <a:pt x="281" y="440"/>
                  <a:pt x="236" y="426"/>
                  <a:pt x="194" y="426"/>
                </a:cubicBezTo>
                <a:cubicBezTo>
                  <a:pt x="147" y="426"/>
                  <a:pt x="103" y="443"/>
                  <a:pt x="72" y="481"/>
                </a:cubicBezTo>
                <a:cubicBezTo>
                  <a:pt x="0" y="552"/>
                  <a:pt x="12" y="659"/>
                  <a:pt x="84" y="706"/>
                </a:cubicBezTo>
                <a:lnTo>
                  <a:pt x="915" y="1360"/>
                </a:lnTo>
                <a:lnTo>
                  <a:pt x="179" y="2394"/>
                </a:lnTo>
                <a:cubicBezTo>
                  <a:pt x="119" y="2477"/>
                  <a:pt x="143" y="2584"/>
                  <a:pt x="226" y="2620"/>
                </a:cubicBezTo>
                <a:cubicBezTo>
                  <a:pt x="250" y="2643"/>
                  <a:pt x="286" y="2655"/>
                  <a:pt x="321" y="2655"/>
                </a:cubicBezTo>
                <a:cubicBezTo>
                  <a:pt x="381" y="2655"/>
                  <a:pt x="440" y="2620"/>
                  <a:pt x="476" y="2572"/>
                </a:cubicBezTo>
                <a:lnTo>
                  <a:pt x="1189" y="1562"/>
                </a:lnTo>
                <a:lnTo>
                  <a:pt x="1997" y="2192"/>
                </a:lnTo>
                <a:cubicBezTo>
                  <a:pt x="2032" y="2216"/>
                  <a:pt x="2068" y="2239"/>
                  <a:pt x="2116" y="2239"/>
                </a:cubicBezTo>
                <a:cubicBezTo>
                  <a:pt x="2163" y="2239"/>
                  <a:pt x="2211" y="2216"/>
                  <a:pt x="2246" y="2180"/>
                </a:cubicBezTo>
                <a:cubicBezTo>
                  <a:pt x="2318" y="2109"/>
                  <a:pt x="2306" y="2002"/>
                  <a:pt x="2234" y="1954"/>
                </a:cubicBezTo>
                <a:lnTo>
                  <a:pt x="1391" y="1289"/>
                </a:lnTo>
                <a:lnTo>
                  <a:pt x="1985" y="445"/>
                </a:lnTo>
                <a:cubicBezTo>
                  <a:pt x="2032" y="433"/>
                  <a:pt x="2080" y="398"/>
                  <a:pt x="2092" y="338"/>
                </a:cubicBezTo>
                <a:lnTo>
                  <a:pt x="2139" y="207"/>
                </a:lnTo>
                <a:cubicBezTo>
                  <a:pt x="2163" y="136"/>
                  <a:pt x="2127" y="53"/>
                  <a:pt x="2044" y="17"/>
                </a:cubicBezTo>
                <a:cubicBezTo>
                  <a:pt x="2018" y="6"/>
                  <a:pt x="1993" y="1"/>
                  <a:pt x="19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4"/>
          <p:cNvSpPr/>
          <p:nvPr/>
        </p:nvSpPr>
        <p:spPr>
          <a:xfrm rot="1069648">
            <a:off x="1777378" y="4183159"/>
            <a:ext cx="385198" cy="66450"/>
          </a:xfrm>
          <a:custGeom>
            <a:avLst/>
            <a:gdLst/>
            <a:ahLst/>
            <a:cxnLst/>
            <a:rect l="l" t="t" r="r" b="b"/>
            <a:pathLst>
              <a:path w="4017" h="693" extrusionOk="0">
                <a:moveTo>
                  <a:pt x="3215" y="0"/>
                </a:moveTo>
                <a:cubicBezTo>
                  <a:pt x="2179" y="0"/>
                  <a:pt x="1153" y="124"/>
                  <a:pt x="143" y="371"/>
                </a:cubicBezTo>
                <a:cubicBezTo>
                  <a:pt x="59" y="395"/>
                  <a:pt x="0" y="478"/>
                  <a:pt x="24" y="573"/>
                </a:cubicBezTo>
                <a:cubicBezTo>
                  <a:pt x="48" y="645"/>
                  <a:pt x="119" y="692"/>
                  <a:pt x="190" y="692"/>
                </a:cubicBezTo>
                <a:lnTo>
                  <a:pt x="238" y="692"/>
                </a:lnTo>
                <a:cubicBezTo>
                  <a:pt x="1217" y="455"/>
                  <a:pt x="2213" y="333"/>
                  <a:pt x="3211" y="333"/>
                </a:cubicBezTo>
                <a:cubicBezTo>
                  <a:pt x="3412" y="333"/>
                  <a:pt x="3613" y="338"/>
                  <a:pt x="3815" y="348"/>
                </a:cubicBezTo>
                <a:cubicBezTo>
                  <a:pt x="3910" y="348"/>
                  <a:pt x="3993" y="288"/>
                  <a:pt x="4005" y="193"/>
                </a:cubicBezTo>
                <a:cubicBezTo>
                  <a:pt x="4017" y="98"/>
                  <a:pt x="3933" y="15"/>
                  <a:pt x="3838" y="15"/>
                </a:cubicBezTo>
                <a:cubicBezTo>
                  <a:pt x="3630" y="5"/>
                  <a:pt x="3423" y="0"/>
                  <a:pt x="32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4"/>
          <p:cNvSpPr/>
          <p:nvPr/>
        </p:nvSpPr>
        <p:spPr>
          <a:xfrm rot="1069648">
            <a:off x="1854738" y="4265233"/>
            <a:ext cx="173277" cy="258704"/>
          </a:xfrm>
          <a:custGeom>
            <a:avLst/>
            <a:gdLst/>
            <a:ahLst/>
            <a:cxnLst/>
            <a:rect l="l" t="t" r="r" b="b"/>
            <a:pathLst>
              <a:path w="1807" h="2698" extrusionOk="0">
                <a:moveTo>
                  <a:pt x="301" y="0"/>
                </a:moveTo>
                <a:cubicBezTo>
                  <a:pt x="242" y="0"/>
                  <a:pt x="182" y="29"/>
                  <a:pt x="143" y="84"/>
                </a:cubicBezTo>
                <a:cubicBezTo>
                  <a:pt x="24" y="298"/>
                  <a:pt x="24" y="559"/>
                  <a:pt x="167" y="761"/>
                </a:cubicBezTo>
                <a:cubicBezTo>
                  <a:pt x="297" y="987"/>
                  <a:pt x="547" y="1118"/>
                  <a:pt x="797" y="1129"/>
                </a:cubicBezTo>
                <a:cubicBezTo>
                  <a:pt x="1022" y="1129"/>
                  <a:pt x="1224" y="1034"/>
                  <a:pt x="1367" y="868"/>
                </a:cubicBezTo>
                <a:cubicBezTo>
                  <a:pt x="1391" y="1011"/>
                  <a:pt x="1414" y="1165"/>
                  <a:pt x="1426" y="1308"/>
                </a:cubicBezTo>
                <a:cubicBezTo>
                  <a:pt x="1450" y="1545"/>
                  <a:pt x="1414" y="1795"/>
                  <a:pt x="1308" y="2009"/>
                </a:cubicBezTo>
                <a:cubicBezTo>
                  <a:pt x="1212" y="2211"/>
                  <a:pt x="1022" y="2353"/>
                  <a:pt x="797" y="2377"/>
                </a:cubicBezTo>
                <a:cubicBezTo>
                  <a:pt x="774" y="2381"/>
                  <a:pt x="751" y="2383"/>
                  <a:pt x="729" y="2383"/>
                </a:cubicBezTo>
                <a:cubicBezTo>
                  <a:pt x="563" y="2383"/>
                  <a:pt x="409" y="2271"/>
                  <a:pt x="357" y="2104"/>
                </a:cubicBezTo>
                <a:cubicBezTo>
                  <a:pt x="346" y="2016"/>
                  <a:pt x="263" y="1948"/>
                  <a:pt x="176" y="1948"/>
                </a:cubicBezTo>
                <a:cubicBezTo>
                  <a:pt x="169" y="1948"/>
                  <a:pt x="162" y="1948"/>
                  <a:pt x="155" y="1949"/>
                </a:cubicBezTo>
                <a:cubicBezTo>
                  <a:pt x="60" y="1961"/>
                  <a:pt x="0" y="2044"/>
                  <a:pt x="12" y="2139"/>
                </a:cubicBezTo>
                <a:cubicBezTo>
                  <a:pt x="48" y="2448"/>
                  <a:pt x="393" y="2698"/>
                  <a:pt x="761" y="2698"/>
                </a:cubicBezTo>
                <a:lnTo>
                  <a:pt x="832" y="2698"/>
                </a:lnTo>
                <a:cubicBezTo>
                  <a:pt x="1177" y="2662"/>
                  <a:pt x="1474" y="2448"/>
                  <a:pt x="1628" y="2139"/>
                </a:cubicBezTo>
                <a:cubicBezTo>
                  <a:pt x="1759" y="1878"/>
                  <a:pt x="1807" y="1581"/>
                  <a:pt x="1783" y="1296"/>
                </a:cubicBezTo>
                <a:cubicBezTo>
                  <a:pt x="1759" y="916"/>
                  <a:pt x="1676" y="559"/>
                  <a:pt x="1521" y="214"/>
                </a:cubicBezTo>
                <a:cubicBezTo>
                  <a:pt x="1510" y="167"/>
                  <a:pt x="1486" y="131"/>
                  <a:pt x="1462" y="84"/>
                </a:cubicBezTo>
                <a:cubicBezTo>
                  <a:pt x="1429" y="35"/>
                  <a:pt x="1368" y="8"/>
                  <a:pt x="1306" y="8"/>
                </a:cubicBezTo>
                <a:cubicBezTo>
                  <a:pt x="1278" y="8"/>
                  <a:pt x="1250" y="13"/>
                  <a:pt x="1224" y="24"/>
                </a:cubicBezTo>
                <a:cubicBezTo>
                  <a:pt x="1153" y="60"/>
                  <a:pt x="1105" y="155"/>
                  <a:pt x="1141" y="226"/>
                </a:cubicBezTo>
                <a:cubicBezTo>
                  <a:pt x="1165" y="262"/>
                  <a:pt x="1177" y="286"/>
                  <a:pt x="1189" y="321"/>
                </a:cubicBezTo>
                <a:cubicBezTo>
                  <a:pt x="1212" y="416"/>
                  <a:pt x="1189" y="523"/>
                  <a:pt x="1129" y="607"/>
                </a:cubicBezTo>
                <a:cubicBezTo>
                  <a:pt x="1058" y="725"/>
                  <a:pt x="939" y="797"/>
                  <a:pt x="797" y="809"/>
                </a:cubicBezTo>
                <a:cubicBezTo>
                  <a:pt x="666" y="797"/>
                  <a:pt x="547" y="725"/>
                  <a:pt x="476" y="607"/>
                </a:cubicBezTo>
                <a:cubicBezTo>
                  <a:pt x="404" y="500"/>
                  <a:pt x="393" y="357"/>
                  <a:pt x="452" y="250"/>
                </a:cubicBezTo>
                <a:cubicBezTo>
                  <a:pt x="511" y="167"/>
                  <a:pt x="476" y="60"/>
                  <a:pt x="393" y="24"/>
                </a:cubicBezTo>
                <a:cubicBezTo>
                  <a:pt x="364" y="8"/>
                  <a:pt x="333" y="0"/>
                  <a:pt x="3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4"/>
          <p:cNvSpPr/>
          <p:nvPr/>
        </p:nvSpPr>
        <p:spPr>
          <a:xfrm rot="1001131">
            <a:off x="4442878" y="628981"/>
            <a:ext cx="180001" cy="179712"/>
          </a:xfrm>
          <a:custGeom>
            <a:avLst/>
            <a:gdLst/>
            <a:ahLst/>
            <a:cxnLst/>
            <a:rect l="l" t="t" r="r" b="b"/>
            <a:pathLst>
              <a:path w="2401" h="2397" extrusionOk="0">
                <a:moveTo>
                  <a:pt x="1470" y="328"/>
                </a:moveTo>
                <a:cubicBezTo>
                  <a:pt x="1648" y="328"/>
                  <a:pt x="1811" y="422"/>
                  <a:pt x="1890" y="591"/>
                </a:cubicBezTo>
                <a:cubicBezTo>
                  <a:pt x="1902" y="638"/>
                  <a:pt x="1937" y="686"/>
                  <a:pt x="1985" y="698"/>
                </a:cubicBezTo>
                <a:cubicBezTo>
                  <a:pt x="1961" y="840"/>
                  <a:pt x="1926" y="971"/>
                  <a:pt x="1878" y="1102"/>
                </a:cubicBezTo>
                <a:cubicBezTo>
                  <a:pt x="1783" y="1375"/>
                  <a:pt x="1569" y="1589"/>
                  <a:pt x="1296" y="1696"/>
                </a:cubicBezTo>
                <a:cubicBezTo>
                  <a:pt x="1218" y="1729"/>
                  <a:pt x="1136" y="1745"/>
                  <a:pt x="1055" y="1745"/>
                </a:cubicBezTo>
                <a:cubicBezTo>
                  <a:pt x="878" y="1745"/>
                  <a:pt x="705" y="1668"/>
                  <a:pt x="583" y="1529"/>
                </a:cubicBezTo>
                <a:cubicBezTo>
                  <a:pt x="416" y="1280"/>
                  <a:pt x="559" y="923"/>
                  <a:pt x="773" y="686"/>
                </a:cubicBezTo>
                <a:cubicBezTo>
                  <a:pt x="927" y="496"/>
                  <a:pt x="1141" y="377"/>
                  <a:pt x="1391" y="329"/>
                </a:cubicBezTo>
                <a:lnTo>
                  <a:pt x="1438" y="329"/>
                </a:lnTo>
                <a:cubicBezTo>
                  <a:pt x="1449" y="329"/>
                  <a:pt x="1460" y="328"/>
                  <a:pt x="1470" y="328"/>
                </a:cubicBezTo>
                <a:close/>
                <a:moveTo>
                  <a:pt x="1471" y="0"/>
                </a:moveTo>
                <a:cubicBezTo>
                  <a:pt x="1432" y="0"/>
                  <a:pt x="1394" y="3"/>
                  <a:pt x="1355" y="8"/>
                </a:cubicBezTo>
                <a:cubicBezTo>
                  <a:pt x="1022" y="56"/>
                  <a:pt x="725" y="222"/>
                  <a:pt x="512" y="484"/>
                </a:cubicBezTo>
                <a:cubicBezTo>
                  <a:pt x="226" y="781"/>
                  <a:pt x="1" y="1280"/>
                  <a:pt x="286" y="1696"/>
                </a:cubicBezTo>
                <a:cubicBezTo>
                  <a:pt x="439" y="1925"/>
                  <a:pt x="744" y="2058"/>
                  <a:pt x="1058" y="2058"/>
                </a:cubicBezTo>
                <a:cubicBezTo>
                  <a:pt x="1182" y="2058"/>
                  <a:pt x="1308" y="2037"/>
                  <a:pt x="1427" y="1993"/>
                </a:cubicBezTo>
                <a:cubicBezTo>
                  <a:pt x="1664" y="1910"/>
                  <a:pt x="1866" y="1743"/>
                  <a:pt x="2021" y="1541"/>
                </a:cubicBezTo>
                <a:cubicBezTo>
                  <a:pt x="2021" y="1779"/>
                  <a:pt x="2033" y="2005"/>
                  <a:pt x="2044" y="2242"/>
                </a:cubicBezTo>
                <a:cubicBezTo>
                  <a:pt x="2056" y="2326"/>
                  <a:pt x="2139" y="2397"/>
                  <a:pt x="2223" y="2397"/>
                </a:cubicBezTo>
                <a:lnTo>
                  <a:pt x="2235" y="2397"/>
                </a:lnTo>
                <a:cubicBezTo>
                  <a:pt x="2330" y="2385"/>
                  <a:pt x="2401" y="2314"/>
                  <a:pt x="2401" y="2219"/>
                </a:cubicBezTo>
                <a:cubicBezTo>
                  <a:pt x="2365" y="1553"/>
                  <a:pt x="2365" y="876"/>
                  <a:pt x="2401" y="199"/>
                </a:cubicBezTo>
                <a:cubicBezTo>
                  <a:pt x="2401" y="115"/>
                  <a:pt x="2330" y="32"/>
                  <a:pt x="2235" y="32"/>
                </a:cubicBezTo>
                <a:cubicBezTo>
                  <a:pt x="2228" y="31"/>
                  <a:pt x="2221" y="31"/>
                  <a:pt x="2214" y="31"/>
                </a:cubicBezTo>
                <a:cubicBezTo>
                  <a:pt x="2128" y="31"/>
                  <a:pt x="2055" y="99"/>
                  <a:pt x="2044" y="187"/>
                </a:cubicBezTo>
                <a:lnTo>
                  <a:pt x="2044" y="210"/>
                </a:lnTo>
                <a:cubicBezTo>
                  <a:pt x="1884" y="80"/>
                  <a:pt x="1681" y="0"/>
                  <a:pt x="14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4"/>
          <p:cNvSpPr/>
          <p:nvPr/>
        </p:nvSpPr>
        <p:spPr>
          <a:xfrm rot="1001131">
            <a:off x="4683040" y="725835"/>
            <a:ext cx="98959" cy="115310"/>
          </a:xfrm>
          <a:custGeom>
            <a:avLst/>
            <a:gdLst/>
            <a:ahLst/>
            <a:cxnLst/>
            <a:rect l="l" t="t" r="r" b="b"/>
            <a:pathLst>
              <a:path w="1320" h="1538" extrusionOk="0">
                <a:moveTo>
                  <a:pt x="199" y="0"/>
                </a:moveTo>
                <a:cubicBezTo>
                  <a:pt x="172" y="0"/>
                  <a:pt x="144" y="6"/>
                  <a:pt x="119" y="17"/>
                </a:cubicBezTo>
                <a:cubicBezTo>
                  <a:pt x="36" y="52"/>
                  <a:pt x="1" y="159"/>
                  <a:pt x="36" y="242"/>
                </a:cubicBezTo>
                <a:cubicBezTo>
                  <a:pt x="155" y="444"/>
                  <a:pt x="298" y="646"/>
                  <a:pt x="452" y="836"/>
                </a:cubicBezTo>
                <a:lnTo>
                  <a:pt x="96" y="1276"/>
                </a:lnTo>
                <a:cubicBezTo>
                  <a:pt x="36" y="1347"/>
                  <a:pt x="60" y="1454"/>
                  <a:pt x="131" y="1502"/>
                </a:cubicBezTo>
                <a:cubicBezTo>
                  <a:pt x="167" y="1526"/>
                  <a:pt x="203" y="1538"/>
                  <a:pt x="238" y="1538"/>
                </a:cubicBezTo>
                <a:cubicBezTo>
                  <a:pt x="298" y="1538"/>
                  <a:pt x="357" y="1514"/>
                  <a:pt x="393" y="1466"/>
                </a:cubicBezTo>
                <a:lnTo>
                  <a:pt x="702" y="1086"/>
                </a:lnTo>
                <a:cubicBezTo>
                  <a:pt x="797" y="1181"/>
                  <a:pt x="904" y="1264"/>
                  <a:pt x="1011" y="1347"/>
                </a:cubicBezTo>
                <a:cubicBezTo>
                  <a:pt x="1046" y="1371"/>
                  <a:pt x="1082" y="1383"/>
                  <a:pt x="1118" y="1383"/>
                </a:cubicBezTo>
                <a:cubicBezTo>
                  <a:pt x="1177" y="1383"/>
                  <a:pt x="1225" y="1359"/>
                  <a:pt x="1260" y="1324"/>
                </a:cubicBezTo>
                <a:cubicBezTo>
                  <a:pt x="1320" y="1252"/>
                  <a:pt x="1308" y="1145"/>
                  <a:pt x="1236" y="1098"/>
                </a:cubicBezTo>
                <a:cubicBezTo>
                  <a:pt x="1118" y="1015"/>
                  <a:pt x="1023" y="920"/>
                  <a:pt x="916" y="825"/>
                </a:cubicBezTo>
                <a:lnTo>
                  <a:pt x="1248" y="409"/>
                </a:lnTo>
                <a:cubicBezTo>
                  <a:pt x="1320" y="337"/>
                  <a:pt x="1296" y="230"/>
                  <a:pt x="1213" y="183"/>
                </a:cubicBezTo>
                <a:cubicBezTo>
                  <a:pt x="1184" y="164"/>
                  <a:pt x="1150" y="154"/>
                  <a:pt x="1115" y="154"/>
                </a:cubicBezTo>
                <a:cubicBezTo>
                  <a:pt x="1062" y="154"/>
                  <a:pt x="1006" y="176"/>
                  <a:pt x="963" y="219"/>
                </a:cubicBezTo>
                <a:lnTo>
                  <a:pt x="678" y="563"/>
                </a:lnTo>
                <a:cubicBezTo>
                  <a:pt x="559" y="421"/>
                  <a:pt x="452" y="254"/>
                  <a:pt x="357" y="88"/>
                </a:cubicBezTo>
                <a:cubicBezTo>
                  <a:pt x="324" y="30"/>
                  <a:pt x="261" y="0"/>
                  <a:pt x="1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4"/>
          <p:cNvSpPr/>
          <p:nvPr/>
        </p:nvSpPr>
        <p:spPr>
          <a:xfrm rot="1001131">
            <a:off x="4873805" y="708173"/>
            <a:ext cx="147089" cy="206553"/>
          </a:xfrm>
          <a:custGeom>
            <a:avLst/>
            <a:gdLst/>
            <a:ahLst/>
            <a:cxnLst/>
            <a:rect l="l" t="t" r="r" b="b"/>
            <a:pathLst>
              <a:path w="1962" h="2755" extrusionOk="0">
                <a:moveTo>
                  <a:pt x="1160" y="1388"/>
                </a:moveTo>
                <a:cubicBezTo>
                  <a:pt x="1194" y="1388"/>
                  <a:pt x="1227" y="1392"/>
                  <a:pt x="1260" y="1399"/>
                </a:cubicBezTo>
                <a:cubicBezTo>
                  <a:pt x="1379" y="1435"/>
                  <a:pt x="1474" y="1518"/>
                  <a:pt x="1522" y="1637"/>
                </a:cubicBezTo>
                <a:cubicBezTo>
                  <a:pt x="1593" y="1792"/>
                  <a:pt x="1569" y="1982"/>
                  <a:pt x="1474" y="2112"/>
                </a:cubicBezTo>
                <a:cubicBezTo>
                  <a:pt x="1315" y="2337"/>
                  <a:pt x="1009" y="2429"/>
                  <a:pt x="729" y="2429"/>
                </a:cubicBezTo>
                <a:cubicBezTo>
                  <a:pt x="654" y="2429"/>
                  <a:pt x="580" y="2422"/>
                  <a:pt x="512" y="2410"/>
                </a:cubicBezTo>
                <a:lnTo>
                  <a:pt x="476" y="2410"/>
                </a:lnTo>
                <a:cubicBezTo>
                  <a:pt x="476" y="2184"/>
                  <a:pt x="524" y="1946"/>
                  <a:pt x="619" y="1732"/>
                </a:cubicBezTo>
                <a:cubicBezTo>
                  <a:pt x="722" y="1547"/>
                  <a:pt x="941" y="1388"/>
                  <a:pt x="1160" y="1388"/>
                </a:cubicBezTo>
                <a:close/>
                <a:moveTo>
                  <a:pt x="177" y="0"/>
                </a:moveTo>
                <a:cubicBezTo>
                  <a:pt x="91" y="0"/>
                  <a:pt x="7" y="60"/>
                  <a:pt x="1" y="176"/>
                </a:cubicBezTo>
                <a:lnTo>
                  <a:pt x="120" y="2588"/>
                </a:lnTo>
                <a:cubicBezTo>
                  <a:pt x="120" y="2683"/>
                  <a:pt x="203" y="2754"/>
                  <a:pt x="298" y="2754"/>
                </a:cubicBezTo>
                <a:cubicBezTo>
                  <a:pt x="333" y="2754"/>
                  <a:pt x="369" y="2742"/>
                  <a:pt x="405" y="2718"/>
                </a:cubicBezTo>
                <a:lnTo>
                  <a:pt x="429" y="2718"/>
                </a:lnTo>
                <a:cubicBezTo>
                  <a:pt x="526" y="2736"/>
                  <a:pt x="629" y="2746"/>
                  <a:pt x="735" y="2746"/>
                </a:cubicBezTo>
                <a:cubicBezTo>
                  <a:pt x="1122" y="2746"/>
                  <a:pt x="1538" y="2617"/>
                  <a:pt x="1771" y="2291"/>
                </a:cubicBezTo>
                <a:cubicBezTo>
                  <a:pt x="1926" y="2065"/>
                  <a:pt x="1961" y="1768"/>
                  <a:pt x="1854" y="1518"/>
                </a:cubicBezTo>
                <a:cubicBezTo>
                  <a:pt x="1759" y="1293"/>
                  <a:pt x="1569" y="1126"/>
                  <a:pt x="1344" y="1079"/>
                </a:cubicBezTo>
                <a:cubicBezTo>
                  <a:pt x="1279" y="1066"/>
                  <a:pt x="1214" y="1059"/>
                  <a:pt x="1150" y="1059"/>
                </a:cubicBezTo>
                <a:cubicBezTo>
                  <a:pt x="862" y="1059"/>
                  <a:pt x="592" y="1188"/>
                  <a:pt x="417" y="1411"/>
                </a:cubicBezTo>
                <a:lnTo>
                  <a:pt x="357" y="164"/>
                </a:lnTo>
                <a:cubicBezTo>
                  <a:pt x="340" y="54"/>
                  <a:pt x="258" y="0"/>
                  <a:pt x="1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4"/>
          <p:cNvSpPr/>
          <p:nvPr/>
        </p:nvSpPr>
        <p:spPr>
          <a:xfrm rot="1001131">
            <a:off x="4380161" y="913702"/>
            <a:ext cx="654855" cy="36212"/>
          </a:xfrm>
          <a:custGeom>
            <a:avLst/>
            <a:gdLst/>
            <a:ahLst/>
            <a:cxnLst/>
            <a:rect l="l" t="t" r="r" b="b"/>
            <a:pathLst>
              <a:path w="8735" h="483" extrusionOk="0">
                <a:moveTo>
                  <a:pt x="5809" y="1"/>
                </a:moveTo>
                <a:cubicBezTo>
                  <a:pt x="3926" y="1"/>
                  <a:pt x="2036" y="56"/>
                  <a:pt x="167" y="160"/>
                </a:cubicBezTo>
                <a:cubicBezTo>
                  <a:pt x="72" y="160"/>
                  <a:pt x="1" y="243"/>
                  <a:pt x="1" y="339"/>
                </a:cubicBezTo>
                <a:cubicBezTo>
                  <a:pt x="12" y="416"/>
                  <a:pt x="84" y="482"/>
                  <a:pt x="161" y="482"/>
                </a:cubicBezTo>
                <a:cubicBezTo>
                  <a:pt x="167" y="482"/>
                  <a:pt x="173" y="482"/>
                  <a:pt x="179" y="481"/>
                </a:cubicBezTo>
                <a:lnTo>
                  <a:pt x="191" y="481"/>
                </a:lnTo>
                <a:cubicBezTo>
                  <a:pt x="2052" y="377"/>
                  <a:pt x="3934" y="322"/>
                  <a:pt x="5808" y="322"/>
                </a:cubicBezTo>
                <a:cubicBezTo>
                  <a:pt x="6723" y="322"/>
                  <a:pt x="7637" y="335"/>
                  <a:pt x="8545" y="362"/>
                </a:cubicBezTo>
                <a:cubicBezTo>
                  <a:pt x="8640" y="362"/>
                  <a:pt x="8723" y="291"/>
                  <a:pt x="8735" y="208"/>
                </a:cubicBezTo>
                <a:cubicBezTo>
                  <a:pt x="8723" y="113"/>
                  <a:pt x="8652" y="41"/>
                  <a:pt x="8556" y="41"/>
                </a:cubicBezTo>
                <a:cubicBezTo>
                  <a:pt x="7645" y="14"/>
                  <a:pt x="6727" y="1"/>
                  <a:pt x="58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4"/>
          <p:cNvSpPr/>
          <p:nvPr/>
        </p:nvSpPr>
        <p:spPr>
          <a:xfrm rot="1001131">
            <a:off x="4563993" y="968091"/>
            <a:ext cx="154211" cy="166367"/>
          </a:xfrm>
          <a:custGeom>
            <a:avLst/>
            <a:gdLst/>
            <a:ahLst/>
            <a:cxnLst/>
            <a:rect l="l" t="t" r="r" b="b"/>
            <a:pathLst>
              <a:path w="2057" h="2219" extrusionOk="0">
                <a:moveTo>
                  <a:pt x="1735" y="0"/>
                </a:moveTo>
                <a:cubicBezTo>
                  <a:pt x="1693" y="0"/>
                  <a:pt x="1651" y="15"/>
                  <a:pt x="1617" y="43"/>
                </a:cubicBezTo>
                <a:cubicBezTo>
                  <a:pt x="1391" y="234"/>
                  <a:pt x="1177" y="447"/>
                  <a:pt x="975" y="661"/>
                </a:cubicBezTo>
                <a:lnTo>
                  <a:pt x="310" y="162"/>
                </a:lnTo>
                <a:cubicBezTo>
                  <a:pt x="279" y="137"/>
                  <a:pt x="241" y="124"/>
                  <a:pt x="203" y="124"/>
                </a:cubicBezTo>
                <a:cubicBezTo>
                  <a:pt x="153" y="124"/>
                  <a:pt x="101" y="146"/>
                  <a:pt x="60" y="186"/>
                </a:cubicBezTo>
                <a:cubicBezTo>
                  <a:pt x="1" y="257"/>
                  <a:pt x="13" y="364"/>
                  <a:pt x="84" y="412"/>
                </a:cubicBezTo>
                <a:lnTo>
                  <a:pt x="761" y="923"/>
                </a:lnTo>
                <a:cubicBezTo>
                  <a:pt x="488" y="1256"/>
                  <a:pt x="262" y="1612"/>
                  <a:pt x="60" y="1992"/>
                </a:cubicBezTo>
                <a:cubicBezTo>
                  <a:pt x="13" y="2064"/>
                  <a:pt x="48" y="2171"/>
                  <a:pt x="143" y="2206"/>
                </a:cubicBezTo>
                <a:cubicBezTo>
                  <a:pt x="167" y="2218"/>
                  <a:pt x="191" y="2218"/>
                  <a:pt x="215" y="2218"/>
                </a:cubicBezTo>
                <a:cubicBezTo>
                  <a:pt x="286" y="2218"/>
                  <a:pt x="345" y="2182"/>
                  <a:pt x="381" y="2123"/>
                </a:cubicBezTo>
                <a:cubicBezTo>
                  <a:pt x="571" y="1778"/>
                  <a:pt x="785" y="1434"/>
                  <a:pt x="1035" y="1125"/>
                </a:cubicBezTo>
                <a:lnTo>
                  <a:pt x="1736" y="1660"/>
                </a:lnTo>
                <a:cubicBezTo>
                  <a:pt x="1766" y="1685"/>
                  <a:pt x="1804" y="1698"/>
                  <a:pt x="1842" y="1698"/>
                </a:cubicBezTo>
                <a:cubicBezTo>
                  <a:pt x="1893" y="1698"/>
                  <a:pt x="1945" y="1676"/>
                  <a:pt x="1985" y="1636"/>
                </a:cubicBezTo>
                <a:cubicBezTo>
                  <a:pt x="2056" y="1576"/>
                  <a:pt x="2045" y="1458"/>
                  <a:pt x="1961" y="1410"/>
                </a:cubicBezTo>
                <a:lnTo>
                  <a:pt x="1260" y="875"/>
                </a:lnTo>
                <a:cubicBezTo>
                  <a:pt x="1450" y="661"/>
                  <a:pt x="1652" y="459"/>
                  <a:pt x="1866" y="281"/>
                </a:cubicBezTo>
                <a:cubicBezTo>
                  <a:pt x="1938" y="222"/>
                  <a:pt x="1938" y="103"/>
                  <a:pt x="1866" y="55"/>
                </a:cubicBezTo>
                <a:cubicBezTo>
                  <a:pt x="1829" y="18"/>
                  <a:pt x="1782" y="0"/>
                  <a:pt x="17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4">
    <p:bg>
      <p:bgPr>
        <a:solidFill>
          <a:schemeClr val="dk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5"/>
          <p:cNvSpPr txBox="1">
            <a:spLocks noGrp="1"/>
          </p:cNvSpPr>
          <p:nvPr>
            <p:ph type="title"/>
          </p:nvPr>
        </p:nvSpPr>
        <p:spPr>
          <a:xfrm>
            <a:off x="720000" y="1398725"/>
            <a:ext cx="7620000" cy="15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Raleway"/>
              <a:buNone/>
              <a:defRPr sz="3100" b="1">
                <a:latin typeface="Raleway"/>
                <a:ea typeface="Raleway"/>
                <a:cs typeface="Raleway"/>
                <a:sym typeface="Raleway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657" name="Google Shape;657;p25"/>
          <p:cNvSpPr txBox="1">
            <a:spLocks noGrp="1"/>
          </p:cNvSpPr>
          <p:nvPr>
            <p:ph type="title" idx="2"/>
          </p:nvPr>
        </p:nvSpPr>
        <p:spPr>
          <a:xfrm>
            <a:off x="720000" y="2714625"/>
            <a:ext cx="39840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highlight>
                  <a:schemeClr val="accent1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grpSp>
        <p:nvGrpSpPr>
          <p:cNvPr id="658" name="Google Shape;658;p25"/>
          <p:cNvGrpSpPr/>
          <p:nvPr/>
        </p:nvGrpSpPr>
        <p:grpSpPr>
          <a:xfrm rot="10800000">
            <a:off x="6706501" y="3144303"/>
            <a:ext cx="1032560" cy="1103691"/>
            <a:chOff x="319900" y="315700"/>
            <a:chExt cx="342123" cy="365691"/>
          </a:xfrm>
        </p:grpSpPr>
        <p:sp>
          <p:nvSpPr>
            <p:cNvPr id="659" name="Google Shape;659;p25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5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5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5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5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25"/>
          <p:cNvGrpSpPr/>
          <p:nvPr/>
        </p:nvGrpSpPr>
        <p:grpSpPr>
          <a:xfrm rot="10800000">
            <a:off x="245401" y="257476"/>
            <a:ext cx="983296" cy="978525"/>
            <a:chOff x="4636900" y="2064950"/>
            <a:chExt cx="179650" cy="178775"/>
          </a:xfrm>
        </p:grpSpPr>
        <p:sp>
          <p:nvSpPr>
            <p:cNvPr id="665" name="Google Shape;665;p2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25"/>
          <p:cNvGrpSpPr/>
          <p:nvPr/>
        </p:nvGrpSpPr>
        <p:grpSpPr>
          <a:xfrm rot="-815775">
            <a:off x="7894318" y="3649179"/>
            <a:ext cx="723116" cy="978684"/>
            <a:chOff x="5408700" y="2855000"/>
            <a:chExt cx="121525" cy="164475"/>
          </a:xfrm>
        </p:grpSpPr>
        <p:sp>
          <p:nvSpPr>
            <p:cNvPr id="669" name="Google Shape;669;p2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_1">
    <p:bg>
      <p:bgPr>
        <a:solidFill>
          <a:schemeClr val="lt2"/>
        </a:solidFill>
        <a:effectLst/>
      </p:bgPr>
    </p:bg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">
    <p:bg>
      <p:bgPr>
        <a:solidFill>
          <a:schemeClr val="dk2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98087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31"/>
          <p:cNvSpPr/>
          <p:nvPr/>
        </p:nvSpPr>
        <p:spPr>
          <a:xfrm>
            <a:off x="215290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31"/>
          <p:cNvSpPr/>
          <p:nvPr/>
        </p:nvSpPr>
        <p:spPr>
          <a:xfrm>
            <a:off x="3324966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1"/>
          <p:cNvSpPr/>
          <p:nvPr/>
        </p:nvSpPr>
        <p:spPr>
          <a:xfrm>
            <a:off x="449802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1"/>
          <p:cNvSpPr/>
          <p:nvPr/>
        </p:nvSpPr>
        <p:spPr>
          <a:xfrm>
            <a:off x="567005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1"/>
          <p:cNvSpPr/>
          <p:nvPr/>
        </p:nvSpPr>
        <p:spPr>
          <a:xfrm>
            <a:off x="684311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1"/>
          <p:cNvSpPr/>
          <p:nvPr/>
        </p:nvSpPr>
        <p:spPr>
          <a:xfrm>
            <a:off x="801514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31"/>
          <p:cNvSpPr/>
          <p:nvPr/>
        </p:nvSpPr>
        <p:spPr>
          <a:xfrm>
            <a:off x="-209552" y="4429164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31"/>
          <p:cNvSpPr/>
          <p:nvPr/>
        </p:nvSpPr>
        <p:spPr>
          <a:xfrm>
            <a:off x="-209552" y="3366031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31"/>
          <p:cNvSpPr/>
          <p:nvPr/>
        </p:nvSpPr>
        <p:spPr>
          <a:xfrm>
            <a:off x="-209552" y="1769498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31"/>
          <p:cNvSpPr/>
          <p:nvPr/>
        </p:nvSpPr>
        <p:spPr>
          <a:xfrm>
            <a:off x="-209552" y="631195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">
    <p:bg>
      <p:bgPr>
        <a:solidFill>
          <a:schemeClr val="lt2"/>
        </a:solid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32"/>
          <p:cNvGrpSpPr/>
          <p:nvPr/>
        </p:nvGrpSpPr>
        <p:grpSpPr>
          <a:xfrm>
            <a:off x="96888" y="-280069"/>
            <a:ext cx="1272970" cy="1360954"/>
            <a:chOff x="319900" y="315700"/>
            <a:chExt cx="342123" cy="365691"/>
          </a:xfrm>
        </p:grpSpPr>
        <p:sp>
          <p:nvSpPr>
            <p:cNvPr id="773" name="Google Shape;773;p3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32"/>
          <p:cNvGrpSpPr/>
          <p:nvPr/>
        </p:nvGrpSpPr>
        <p:grpSpPr>
          <a:xfrm>
            <a:off x="-181188" y="1470610"/>
            <a:ext cx="819384" cy="815321"/>
            <a:chOff x="4636900" y="2064950"/>
            <a:chExt cx="179650" cy="178775"/>
          </a:xfrm>
        </p:grpSpPr>
        <p:sp>
          <p:nvSpPr>
            <p:cNvPr id="779" name="Google Shape;779;p3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32"/>
          <p:cNvGrpSpPr/>
          <p:nvPr/>
        </p:nvGrpSpPr>
        <p:grpSpPr>
          <a:xfrm rot="1867181">
            <a:off x="1689485" y="-88212"/>
            <a:ext cx="624922" cy="845786"/>
            <a:chOff x="5408700" y="2855000"/>
            <a:chExt cx="121525" cy="164475"/>
          </a:xfrm>
        </p:grpSpPr>
        <p:sp>
          <p:nvSpPr>
            <p:cNvPr id="783" name="Google Shape;783;p3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" name="Google Shape;785;p32"/>
          <p:cNvGrpSpPr/>
          <p:nvPr/>
        </p:nvGrpSpPr>
        <p:grpSpPr>
          <a:xfrm rot="10800000">
            <a:off x="7491926" y="3873153"/>
            <a:ext cx="1032560" cy="1103691"/>
            <a:chOff x="319900" y="315700"/>
            <a:chExt cx="342123" cy="365691"/>
          </a:xfrm>
        </p:grpSpPr>
        <p:sp>
          <p:nvSpPr>
            <p:cNvPr id="786" name="Google Shape;786;p3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" name="Google Shape;791;p32"/>
          <p:cNvGrpSpPr/>
          <p:nvPr/>
        </p:nvGrpSpPr>
        <p:grpSpPr>
          <a:xfrm rot="-815775">
            <a:off x="8142493" y="2704704"/>
            <a:ext cx="723116" cy="978684"/>
            <a:chOff x="5408700" y="2855000"/>
            <a:chExt cx="121525" cy="164475"/>
          </a:xfrm>
        </p:grpSpPr>
        <p:sp>
          <p:nvSpPr>
            <p:cNvPr id="792" name="Google Shape;792;p3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6_1">
    <p:bg>
      <p:bgPr>
        <a:solidFill>
          <a:schemeClr val="dk2"/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42324" y="-280065"/>
            <a:ext cx="1023323" cy="1094037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181287" y="1127327"/>
            <a:ext cx="658687" cy="655425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322325" y="-125742"/>
            <a:ext cx="502362" cy="679910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8183672" y="3131513"/>
            <a:ext cx="723113" cy="978679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7806397" y="4331489"/>
            <a:ext cx="1018985" cy="554162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5455E-8A63-5847-B60C-02B74A9E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67F6E-5205-D145-8AFE-212018AC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BF5AC-C5C8-CA4B-B881-224E7BADD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6F72-2CCE-3B48-942B-C08DAA4C0FD3}" type="datetimeFigureOut">
              <a:rPr lang="en-VN" smtClean="0"/>
              <a:t>07/27/2024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93D70-B4B7-7A41-AB3C-F718428D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538A7-2D0E-E64B-8036-1B553542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7261-0FEC-DA44-8049-0741E6E7E40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68101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73C2F-B2F5-4128-9808-EAEBEB0ECBB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1003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E61A-8151-4901-9F14-3049228E26F5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87588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82F09-5E3D-49FD-AB13-AE5B3D04AD54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05884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3200400" y="1976000"/>
            <a:ext cx="56877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3200400" y="796200"/>
            <a:ext cx="2492400" cy="7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100"/>
              <a:buFont typeface="Bad Script"/>
              <a:buNone/>
              <a:defRPr sz="9100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3200400" y="3257075"/>
            <a:ext cx="34671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815D1-C3A3-46D1-AE21-16DA7AE0260A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32980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C4FB6-D37D-4DB8-89F7-6110227A115D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23306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DFBB1-EFED-4469-BDA1-DBF7299EC6FD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82214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624D1-9CA0-4380-952B-0639791934E2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83503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7924F-338D-458A-A68B-FC1C9B5C6B3C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23699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623AB-397D-4B0E-88EF-6D5306EC6259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38090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931DC-C74D-4815-BEDB-16EF46C16067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1448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A33F-D597-4864-AF9C-F6D2A9FE19AF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9015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721200" y="435550"/>
            <a:ext cx="3252000" cy="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7"/>
          <p:cNvSpPr txBox="1">
            <a:spLocks noGrp="1"/>
          </p:cNvSpPr>
          <p:nvPr>
            <p:ph type="subTitle" idx="1"/>
          </p:nvPr>
        </p:nvSpPr>
        <p:spPr>
          <a:xfrm>
            <a:off x="721200" y="1668000"/>
            <a:ext cx="3946800" cy="29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6" name="Google Shape;166;p7"/>
          <p:cNvGrpSpPr/>
          <p:nvPr/>
        </p:nvGrpSpPr>
        <p:grpSpPr>
          <a:xfrm flipH="1">
            <a:off x="8365627" y="944052"/>
            <a:ext cx="658687" cy="655425"/>
            <a:chOff x="4636900" y="2064950"/>
            <a:chExt cx="179650" cy="178775"/>
          </a:xfrm>
        </p:grpSpPr>
        <p:sp>
          <p:nvSpPr>
            <p:cNvPr id="167" name="Google Shape;167;p7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7"/>
          <p:cNvGrpSpPr/>
          <p:nvPr/>
        </p:nvGrpSpPr>
        <p:grpSpPr>
          <a:xfrm rot="-1867223" flipH="1">
            <a:off x="6782847" y="-203325"/>
            <a:ext cx="730343" cy="988464"/>
            <a:chOff x="5408700" y="2855000"/>
            <a:chExt cx="121525" cy="164475"/>
          </a:xfrm>
        </p:grpSpPr>
        <p:sp>
          <p:nvSpPr>
            <p:cNvPr id="171" name="Google Shape;171;p7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/>
          <p:nvPr/>
        </p:nvSpPr>
        <p:spPr>
          <a:xfrm rot="2469326">
            <a:off x="376169" y="265894"/>
            <a:ext cx="4543481" cy="4473976"/>
          </a:xfrm>
          <a:custGeom>
            <a:avLst/>
            <a:gdLst/>
            <a:ahLst/>
            <a:cxnLst/>
            <a:rect l="l" t="t" r="r" b="b"/>
            <a:pathLst>
              <a:path w="201556" h="183330" extrusionOk="0">
                <a:moveTo>
                  <a:pt x="189944" y="21178"/>
                </a:moveTo>
                <a:cubicBezTo>
                  <a:pt x="184379" y="17203"/>
                  <a:pt x="176683" y="17809"/>
                  <a:pt x="170132" y="15844"/>
                </a:cubicBezTo>
                <a:cubicBezTo>
                  <a:pt x="162077" y="13427"/>
                  <a:pt x="153958" y="11191"/>
                  <a:pt x="145748" y="9367"/>
                </a:cubicBezTo>
                <a:cubicBezTo>
                  <a:pt x="126548" y="5100"/>
                  <a:pt x="107103" y="-670"/>
                  <a:pt x="87455" y="223"/>
                </a:cubicBezTo>
                <a:cubicBezTo>
                  <a:pt x="66696" y="1167"/>
                  <a:pt x="45245" y="9162"/>
                  <a:pt x="29162" y="22321"/>
                </a:cubicBezTo>
                <a:cubicBezTo>
                  <a:pt x="7025" y="40433"/>
                  <a:pt x="-1222" y="74527"/>
                  <a:pt x="206" y="103093"/>
                </a:cubicBezTo>
                <a:cubicBezTo>
                  <a:pt x="987" y="118723"/>
                  <a:pt x="1332" y="136409"/>
                  <a:pt x="10874" y="148813"/>
                </a:cubicBezTo>
                <a:cubicBezTo>
                  <a:pt x="25422" y="167726"/>
                  <a:pt x="50459" y="179255"/>
                  <a:pt x="74120" y="182341"/>
                </a:cubicBezTo>
                <a:cubicBezTo>
                  <a:pt x="108378" y="186809"/>
                  <a:pt x="147617" y="175100"/>
                  <a:pt x="173180" y="151861"/>
                </a:cubicBezTo>
                <a:cubicBezTo>
                  <a:pt x="207227" y="120909"/>
                  <a:pt x="212347" y="45533"/>
                  <a:pt x="178895" y="13939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15" name="Google Shape;215;p9"/>
          <p:cNvSpPr txBox="1">
            <a:spLocks noGrp="1"/>
          </p:cNvSpPr>
          <p:nvPr>
            <p:ph type="title"/>
          </p:nvPr>
        </p:nvSpPr>
        <p:spPr>
          <a:xfrm>
            <a:off x="713225" y="1382700"/>
            <a:ext cx="3679500" cy="1016400"/>
          </a:xfrm>
          <a:prstGeom prst="rect">
            <a:avLst/>
          </a:prstGeom>
        </p:spPr>
        <p:txBody>
          <a:bodyPr spcFirstLastPara="1" wrap="square" lIns="91425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216" name="Google Shape;216;p9"/>
          <p:cNvSpPr txBox="1">
            <a:spLocks noGrp="1"/>
          </p:cNvSpPr>
          <p:nvPr>
            <p:ph type="subTitle" idx="1"/>
          </p:nvPr>
        </p:nvSpPr>
        <p:spPr>
          <a:xfrm>
            <a:off x="721200" y="2422800"/>
            <a:ext cx="32421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7" name="Google Shape;217;p9"/>
          <p:cNvGrpSpPr/>
          <p:nvPr/>
        </p:nvGrpSpPr>
        <p:grpSpPr>
          <a:xfrm rot="-1204443">
            <a:off x="540481" y="68083"/>
            <a:ext cx="517419" cy="553028"/>
            <a:chOff x="319900" y="315700"/>
            <a:chExt cx="342123" cy="365691"/>
          </a:xfrm>
        </p:grpSpPr>
        <p:sp>
          <p:nvSpPr>
            <p:cNvPr id="218" name="Google Shape;218;p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9"/>
          <p:cNvGrpSpPr/>
          <p:nvPr/>
        </p:nvGrpSpPr>
        <p:grpSpPr>
          <a:xfrm rot="-1204442">
            <a:off x="72655" y="542386"/>
            <a:ext cx="517384" cy="514864"/>
            <a:chOff x="4636900" y="2064950"/>
            <a:chExt cx="179650" cy="178775"/>
          </a:xfrm>
        </p:grpSpPr>
        <p:sp>
          <p:nvSpPr>
            <p:cNvPr id="224" name="Google Shape;224;p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9"/>
          <p:cNvGrpSpPr/>
          <p:nvPr/>
        </p:nvGrpSpPr>
        <p:grpSpPr>
          <a:xfrm rot="10800000">
            <a:off x="7825630" y="4464315"/>
            <a:ext cx="582772" cy="622918"/>
            <a:chOff x="319900" y="315700"/>
            <a:chExt cx="342123" cy="365691"/>
          </a:xfrm>
        </p:grpSpPr>
        <p:sp>
          <p:nvSpPr>
            <p:cNvPr id="228" name="Google Shape;228;p9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9"/>
          <p:cNvGrpSpPr/>
          <p:nvPr/>
        </p:nvGrpSpPr>
        <p:grpSpPr>
          <a:xfrm rot="10800000">
            <a:off x="8602085" y="3665304"/>
            <a:ext cx="625919" cy="622906"/>
            <a:chOff x="4636900" y="2064950"/>
            <a:chExt cx="179650" cy="178775"/>
          </a:xfrm>
        </p:grpSpPr>
        <p:sp>
          <p:nvSpPr>
            <p:cNvPr id="234" name="Google Shape;234;p9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9"/>
          <p:cNvGrpSpPr/>
          <p:nvPr/>
        </p:nvGrpSpPr>
        <p:grpSpPr>
          <a:xfrm rot="-8932695">
            <a:off x="6735923" y="4645327"/>
            <a:ext cx="448214" cy="606624"/>
            <a:chOff x="5408700" y="2855000"/>
            <a:chExt cx="121525" cy="164475"/>
          </a:xfrm>
        </p:grpSpPr>
        <p:sp>
          <p:nvSpPr>
            <p:cNvPr id="238" name="Google Shape;238;p9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3989075" y="-220975"/>
            <a:ext cx="5454775" cy="4923225"/>
          </a:xfrm>
          <a:custGeom>
            <a:avLst/>
            <a:gdLst/>
            <a:ahLst/>
            <a:cxnLst/>
            <a:rect l="l" t="t" r="r" b="b"/>
            <a:pathLst>
              <a:path w="218191" h="196929" extrusionOk="0">
                <a:moveTo>
                  <a:pt x="0" y="0"/>
                </a:moveTo>
                <a:cubicBezTo>
                  <a:pt x="4902" y="9805"/>
                  <a:pt x="21468" y="4723"/>
                  <a:pt x="32385" y="5715"/>
                </a:cubicBezTo>
                <a:cubicBezTo>
                  <a:pt x="47766" y="7113"/>
                  <a:pt x="66487" y="18046"/>
                  <a:pt x="69723" y="33147"/>
                </a:cubicBezTo>
                <a:cubicBezTo>
                  <a:pt x="70788" y="38117"/>
                  <a:pt x="70523" y="45186"/>
                  <a:pt x="66294" y="48006"/>
                </a:cubicBezTo>
                <a:cubicBezTo>
                  <a:pt x="61256" y="51365"/>
                  <a:pt x="54009" y="53303"/>
                  <a:pt x="48387" y="51054"/>
                </a:cubicBezTo>
                <a:cubicBezTo>
                  <a:pt x="42286" y="48614"/>
                  <a:pt x="37238" y="42513"/>
                  <a:pt x="35433" y="36195"/>
                </a:cubicBezTo>
                <a:cubicBezTo>
                  <a:pt x="33798" y="30471"/>
                  <a:pt x="39596" y="22902"/>
                  <a:pt x="45339" y="21336"/>
                </a:cubicBezTo>
                <a:cubicBezTo>
                  <a:pt x="53441" y="19126"/>
                  <a:pt x="62585" y="24633"/>
                  <a:pt x="68961" y="30099"/>
                </a:cubicBezTo>
                <a:cubicBezTo>
                  <a:pt x="76085" y="36205"/>
                  <a:pt x="84758" y="42674"/>
                  <a:pt x="86868" y="51816"/>
                </a:cubicBezTo>
                <a:cubicBezTo>
                  <a:pt x="88067" y="57013"/>
                  <a:pt x="88333" y="62689"/>
                  <a:pt x="86868" y="67818"/>
                </a:cubicBezTo>
                <a:cubicBezTo>
                  <a:pt x="85533" y="72492"/>
                  <a:pt x="80841" y="75568"/>
                  <a:pt x="78867" y="80010"/>
                </a:cubicBezTo>
                <a:cubicBezTo>
                  <a:pt x="76677" y="84936"/>
                  <a:pt x="78572" y="92641"/>
                  <a:pt x="83058" y="95631"/>
                </a:cubicBezTo>
                <a:cubicBezTo>
                  <a:pt x="88042" y="98954"/>
                  <a:pt x="94974" y="97155"/>
                  <a:pt x="100965" y="97155"/>
                </a:cubicBezTo>
                <a:cubicBezTo>
                  <a:pt x="115246" y="97155"/>
                  <a:pt x="129301" y="93331"/>
                  <a:pt x="143256" y="90297"/>
                </a:cubicBezTo>
                <a:cubicBezTo>
                  <a:pt x="151154" y="88580"/>
                  <a:pt x="162410" y="87260"/>
                  <a:pt x="167259" y="93726"/>
                </a:cubicBezTo>
                <a:cubicBezTo>
                  <a:pt x="172996" y="101375"/>
                  <a:pt x="174289" y="111693"/>
                  <a:pt x="175641" y="121158"/>
                </a:cubicBezTo>
                <a:cubicBezTo>
                  <a:pt x="177407" y="133520"/>
                  <a:pt x="179018" y="147788"/>
                  <a:pt x="172593" y="158496"/>
                </a:cubicBezTo>
                <a:cubicBezTo>
                  <a:pt x="168894" y="164661"/>
                  <a:pt x="161675" y="168237"/>
                  <a:pt x="155067" y="171069"/>
                </a:cubicBezTo>
                <a:cubicBezTo>
                  <a:pt x="150508" y="173023"/>
                  <a:pt x="144716" y="177249"/>
                  <a:pt x="140589" y="174498"/>
                </a:cubicBezTo>
                <a:cubicBezTo>
                  <a:pt x="134078" y="170158"/>
                  <a:pt x="130915" y="158149"/>
                  <a:pt x="135255" y="151638"/>
                </a:cubicBezTo>
                <a:cubicBezTo>
                  <a:pt x="141100" y="142870"/>
                  <a:pt x="159115" y="150620"/>
                  <a:pt x="166116" y="158496"/>
                </a:cubicBezTo>
                <a:cubicBezTo>
                  <a:pt x="174354" y="167764"/>
                  <a:pt x="175992" y="182860"/>
                  <a:pt x="186309" y="189738"/>
                </a:cubicBezTo>
                <a:cubicBezTo>
                  <a:pt x="193538" y="194557"/>
                  <a:pt x="202854" y="197825"/>
                  <a:pt x="211455" y="196596"/>
                </a:cubicBezTo>
                <a:cubicBezTo>
                  <a:pt x="214212" y="196202"/>
                  <a:pt x="220042" y="192127"/>
                  <a:pt x="217551" y="190881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"/>
          <p:cNvSpPr/>
          <p:nvPr/>
        </p:nvSpPr>
        <p:spPr>
          <a:xfrm>
            <a:off x="0" y="2460000"/>
            <a:ext cx="7164000" cy="2683500"/>
          </a:xfrm>
          <a:prstGeom prst="triangle">
            <a:avLst>
              <a:gd name="adj" fmla="val 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720000" y="3708000"/>
            <a:ext cx="3120000" cy="90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244" name="Google Shape;244;p10"/>
          <p:cNvSpPr/>
          <p:nvPr/>
        </p:nvSpPr>
        <p:spPr>
          <a:xfrm>
            <a:off x="334200" y="2808000"/>
            <a:ext cx="6181800" cy="2208000"/>
          </a:xfrm>
          <a:prstGeom prst="triangle">
            <a:avLst>
              <a:gd name="adj" fmla="val 0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"/>
          <p:cNvSpPr/>
          <p:nvPr/>
        </p:nvSpPr>
        <p:spPr>
          <a:xfrm>
            <a:off x="98087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"/>
          <p:cNvSpPr/>
          <p:nvPr/>
        </p:nvSpPr>
        <p:spPr>
          <a:xfrm>
            <a:off x="215290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3324966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4498025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/>
          <p:nvPr/>
        </p:nvSpPr>
        <p:spPr>
          <a:xfrm>
            <a:off x="5670054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1"/>
          <p:cNvSpPr/>
          <p:nvPr/>
        </p:nvSpPr>
        <p:spPr>
          <a:xfrm>
            <a:off x="684311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1"/>
          <p:cNvSpPr/>
          <p:nvPr/>
        </p:nvSpPr>
        <p:spPr>
          <a:xfrm>
            <a:off x="8015143" y="-276224"/>
            <a:ext cx="32" cy="569408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1"/>
          <p:cNvSpPr/>
          <p:nvPr/>
        </p:nvSpPr>
        <p:spPr>
          <a:xfrm>
            <a:off x="-209552" y="4429164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1"/>
          <p:cNvSpPr/>
          <p:nvPr/>
        </p:nvSpPr>
        <p:spPr>
          <a:xfrm>
            <a:off x="-209552" y="3366031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1"/>
          <p:cNvSpPr/>
          <p:nvPr/>
        </p:nvSpPr>
        <p:spPr>
          <a:xfrm>
            <a:off x="-209552" y="1769498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1"/>
          <p:cNvSpPr/>
          <p:nvPr/>
        </p:nvSpPr>
        <p:spPr>
          <a:xfrm>
            <a:off x="-209552" y="631195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1"/>
          <p:cNvSpPr/>
          <p:nvPr/>
        </p:nvSpPr>
        <p:spPr>
          <a:xfrm>
            <a:off x="796200" y="720000"/>
            <a:ext cx="7634700" cy="28671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1"/>
          <p:cNvSpPr txBox="1">
            <a:spLocks noGrp="1"/>
          </p:cNvSpPr>
          <p:nvPr>
            <p:ph type="title" hasCustomPrompt="1"/>
          </p:nvPr>
        </p:nvSpPr>
        <p:spPr>
          <a:xfrm>
            <a:off x="1586350" y="720000"/>
            <a:ext cx="5497800" cy="27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Bad Script"/>
              <a:buNone/>
              <a:defRPr sz="12000" b="1"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9" name="Google Shape;259;p11"/>
          <p:cNvSpPr txBox="1">
            <a:spLocks noGrp="1"/>
          </p:cNvSpPr>
          <p:nvPr>
            <p:ph type="subTitle" idx="1"/>
          </p:nvPr>
        </p:nvSpPr>
        <p:spPr>
          <a:xfrm>
            <a:off x="797400" y="3771900"/>
            <a:ext cx="6198300" cy="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aleway"/>
              <a:buNone/>
              <a:defRPr sz="1500" b="1">
                <a:highlight>
                  <a:schemeClr val="accent1"/>
                </a:highlight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0" name="Google Shape;260;p11"/>
          <p:cNvSpPr/>
          <p:nvPr/>
        </p:nvSpPr>
        <p:spPr>
          <a:xfrm>
            <a:off x="7075005" y="2596911"/>
            <a:ext cx="351737" cy="234493"/>
          </a:xfrm>
          <a:custGeom>
            <a:avLst/>
            <a:gdLst/>
            <a:ahLst/>
            <a:cxnLst/>
            <a:rect l="l" t="t" r="r" b="b"/>
            <a:pathLst>
              <a:path w="1239" h="826" extrusionOk="0">
                <a:moveTo>
                  <a:pt x="191" y="0"/>
                </a:moveTo>
                <a:lnTo>
                  <a:pt x="64" y="32"/>
                </a:lnTo>
                <a:lnTo>
                  <a:pt x="0" y="191"/>
                </a:lnTo>
                <a:lnTo>
                  <a:pt x="64" y="254"/>
                </a:lnTo>
                <a:lnTo>
                  <a:pt x="96" y="286"/>
                </a:lnTo>
                <a:lnTo>
                  <a:pt x="127" y="318"/>
                </a:lnTo>
                <a:lnTo>
                  <a:pt x="159" y="318"/>
                </a:lnTo>
                <a:lnTo>
                  <a:pt x="223" y="381"/>
                </a:lnTo>
                <a:lnTo>
                  <a:pt x="286" y="445"/>
                </a:lnTo>
                <a:lnTo>
                  <a:pt x="318" y="445"/>
                </a:lnTo>
                <a:lnTo>
                  <a:pt x="381" y="477"/>
                </a:lnTo>
                <a:lnTo>
                  <a:pt x="509" y="572"/>
                </a:lnTo>
                <a:lnTo>
                  <a:pt x="604" y="667"/>
                </a:lnTo>
                <a:lnTo>
                  <a:pt x="699" y="731"/>
                </a:lnTo>
                <a:lnTo>
                  <a:pt x="826" y="794"/>
                </a:lnTo>
                <a:lnTo>
                  <a:pt x="953" y="826"/>
                </a:lnTo>
                <a:lnTo>
                  <a:pt x="1080" y="826"/>
                </a:lnTo>
                <a:lnTo>
                  <a:pt x="1175" y="794"/>
                </a:lnTo>
                <a:lnTo>
                  <a:pt x="1239" y="604"/>
                </a:lnTo>
                <a:lnTo>
                  <a:pt x="1207" y="508"/>
                </a:lnTo>
                <a:lnTo>
                  <a:pt x="1112" y="381"/>
                </a:lnTo>
                <a:lnTo>
                  <a:pt x="953" y="318"/>
                </a:lnTo>
                <a:lnTo>
                  <a:pt x="826" y="254"/>
                </a:lnTo>
                <a:lnTo>
                  <a:pt x="699" y="191"/>
                </a:lnTo>
                <a:lnTo>
                  <a:pt x="445" y="95"/>
                </a:lnTo>
                <a:lnTo>
                  <a:pt x="318" y="32"/>
                </a:lnTo>
                <a:lnTo>
                  <a:pt x="1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1"/>
          <p:cNvSpPr/>
          <p:nvPr/>
        </p:nvSpPr>
        <p:spPr>
          <a:xfrm>
            <a:off x="7192251" y="2146092"/>
            <a:ext cx="432928" cy="126615"/>
          </a:xfrm>
          <a:custGeom>
            <a:avLst/>
            <a:gdLst/>
            <a:ahLst/>
            <a:cxnLst/>
            <a:rect l="l" t="t" r="r" b="b"/>
            <a:pathLst>
              <a:path w="1525" h="446" extrusionOk="0">
                <a:moveTo>
                  <a:pt x="477" y="1"/>
                </a:moveTo>
                <a:lnTo>
                  <a:pt x="159" y="32"/>
                </a:lnTo>
                <a:lnTo>
                  <a:pt x="0" y="96"/>
                </a:lnTo>
                <a:lnTo>
                  <a:pt x="0" y="350"/>
                </a:lnTo>
                <a:lnTo>
                  <a:pt x="159" y="382"/>
                </a:lnTo>
                <a:lnTo>
                  <a:pt x="477" y="413"/>
                </a:lnTo>
                <a:lnTo>
                  <a:pt x="794" y="445"/>
                </a:lnTo>
                <a:lnTo>
                  <a:pt x="1112" y="445"/>
                </a:lnTo>
                <a:lnTo>
                  <a:pt x="1429" y="382"/>
                </a:lnTo>
                <a:lnTo>
                  <a:pt x="1524" y="318"/>
                </a:lnTo>
                <a:lnTo>
                  <a:pt x="1524" y="96"/>
                </a:lnTo>
                <a:lnTo>
                  <a:pt x="1429" y="32"/>
                </a:lnTo>
                <a:lnTo>
                  <a:pt x="111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1"/>
          <p:cNvSpPr/>
          <p:nvPr/>
        </p:nvSpPr>
        <p:spPr>
          <a:xfrm>
            <a:off x="7084089" y="1533172"/>
            <a:ext cx="423844" cy="306601"/>
          </a:xfrm>
          <a:custGeom>
            <a:avLst/>
            <a:gdLst/>
            <a:ahLst/>
            <a:cxnLst/>
            <a:rect l="l" t="t" r="r" b="b"/>
            <a:pathLst>
              <a:path w="1493" h="1080" extrusionOk="0">
                <a:moveTo>
                  <a:pt x="1270" y="0"/>
                </a:moveTo>
                <a:lnTo>
                  <a:pt x="1239" y="32"/>
                </a:lnTo>
                <a:lnTo>
                  <a:pt x="1175" y="64"/>
                </a:lnTo>
                <a:lnTo>
                  <a:pt x="1112" y="96"/>
                </a:lnTo>
                <a:lnTo>
                  <a:pt x="1016" y="127"/>
                </a:lnTo>
                <a:lnTo>
                  <a:pt x="858" y="223"/>
                </a:lnTo>
                <a:lnTo>
                  <a:pt x="699" y="350"/>
                </a:lnTo>
                <a:lnTo>
                  <a:pt x="413" y="540"/>
                </a:lnTo>
                <a:lnTo>
                  <a:pt x="95" y="731"/>
                </a:lnTo>
                <a:lnTo>
                  <a:pt x="0" y="826"/>
                </a:lnTo>
                <a:lnTo>
                  <a:pt x="32" y="985"/>
                </a:lnTo>
                <a:lnTo>
                  <a:pt x="127" y="1080"/>
                </a:lnTo>
                <a:lnTo>
                  <a:pt x="254" y="1048"/>
                </a:lnTo>
                <a:lnTo>
                  <a:pt x="286" y="1048"/>
                </a:lnTo>
                <a:lnTo>
                  <a:pt x="604" y="889"/>
                </a:lnTo>
                <a:lnTo>
                  <a:pt x="953" y="699"/>
                </a:lnTo>
                <a:lnTo>
                  <a:pt x="1112" y="604"/>
                </a:lnTo>
                <a:lnTo>
                  <a:pt x="1302" y="477"/>
                </a:lnTo>
                <a:lnTo>
                  <a:pt x="1366" y="413"/>
                </a:lnTo>
                <a:lnTo>
                  <a:pt x="1366" y="381"/>
                </a:lnTo>
                <a:lnTo>
                  <a:pt x="1397" y="318"/>
                </a:lnTo>
                <a:lnTo>
                  <a:pt x="1429" y="286"/>
                </a:lnTo>
                <a:lnTo>
                  <a:pt x="1429" y="254"/>
                </a:lnTo>
                <a:lnTo>
                  <a:pt x="1461" y="223"/>
                </a:lnTo>
                <a:lnTo>
                  <a:pt x="1461" y="191"/>
                </a:lnTo>
                <a:lnTo>
                  <a:pt x="1493" y="159"/>
                </a:lnTo>
                <a:lnTo>
                  <a:pt x="1461" y="32"/>
                </a:lnTo>
                <a:lnTo>
                  <a:pt x="13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1"/>
          <p:cNvSpPr/>
          <p:nvPr/>
        </p:nvSpPr>
        <p:spPr>
          <a:xfrm>
            <a:off x="1243403" y="2538596"/>
            <a:ext cx="342936" cy="234777"/>
          </a:xfrm>
          <a:custGeom>
            <a:avLst/>
            <a:gdLst/>
            <a:ahLst/>
            <a:cxnLst/>
            <a:rect l="l" t="t" r="r" b="b"/>
            <a:pathLst>
              <a:path w="1208" h="827" extrusionOk="0">
                <a:moveTo>
                  <a:pt x="1049" y="1"/>
                </a:moveTo>
                <a:lnTo>
                  <a:pt x="1062" y="5"/>
                </a:lnTo>
                <a:lnTo>
                  <a:pt x="1062" y="5"/>
                </a:lnTo>
                <a:lnTo>
                  <a:pt x="1080" y="1"/>
                </a:lnTo>
                <a:close/>
                <a:moveTo>
                  <a:pt x="1062" y="5"/>
                </a:moveTo>
                <a:lnTo>
                  <a:pt x="953" y="32"/>
                </a:lnTo>
                <a:lnTo>
                  <a:pt x="826" y="64"/>
                </a:lnTo>
                <a:lnTo>
                  <a:pt x="541" y="159"/>
                </a:lnTo>
                <a:lnTo>
                  <a:pt x="318" y="287"/>
                </a:lnTo>
                <a:lnTo>
                  <a:pt x="159" y="350"/>
                </a:lnTo>
                <a:lnTo>
                  <a:pt x="32" y="509"/>
                </a:lnTo>
                <a:lnTo>
                  <a:pt x="1" y="572"/>
                </a:lnTo>
                <a:lnTo>
                  <a:pt x="64" y="763"/>
                </a:lnTo>
                <a:lnTo>
                  <a:pt x="159" y="795"/>
                </a:lnTo>
                <a:lnTo>
                  <a:pt x="287" y="826"/>
                </a:lnTo>
                <a:lnTo>
                  <a:pt x="414" y="763"/>
                </a:lnTo>
                <a:lnTo>
                  <a:pt x="541" y="699"/>
                </a:lnTo>
                <a:lnTo>
                  <a:pt x="636" y="636"/>
                </a:lnTo>
                <a:lnTo>
                  <a:pt x="731" y="572"/>
                </a:lnTo>
                <a:lnTo>
                  <a:pt x="795" y="509"/>
                </a:lnTo>
                <a:lnTo>
                  <a:pt x="890" y="445"/>
                </a:lnTo>
                <a:lnTo>
                  <a:pt x="922" y="414"/>
                </a:lnTo>
                <a:lnTo>
                  <a:pt x="953" y="382"/>
                </a:lnTo>
                <a:lnTo>
                  <a:pt x="1080" y="287"/>
                </a:lnTo>
                <a:lnTo>
                  <a:pt x="1144" y="255"/>
                </a:lnTo>
                <a:lnTo>
                  <a:pt x="1207" y="191"/>
                </a:lnTo>
                <a:lnTo>
                  <a:pt x="1144" y="32"/>
                </a:lnTo>
                <a:lnTo>
                  <a:pt x="1062" y="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1"/>
          <p:cNvSpPr/>
          <p:nvPr/>
        </p:nvSpPr>
        <p:spPr>
          <a:xfrm>
            <a:off x="1054049" y="2069892"/>
            <a:ext cx="424128" cy="126615"/>
          </a:xfrm>
          <a:custGeom>
            <a:avLst/>
            <a:gdLst/>
            <a:ahLst/>
            <a:cxnLst/>
            <a:rect l="l" t="t" r="r" b="b"/>
            <a:pathLst>
              <a:path w="1494" h="446" extrusionOk="0">
                <a:moveTo>
                  <a:pt x="414" y="1"/>
                </a:moveTo>
                <a:lnTo>
                  <a:pt x="96" y="32"/>
                </a:lnTo>
                <a:lnTo>
                  <a:pt x="1" y="96"/>
                </a:lnTo>
                <a:lnTo>
                  <a:pt x="1" y="318"/>
                </a:lnTo>
                <a:lnTo>
                  <a:pt x="96" y="382"/>
                </a:lnTo>
                <a:lnTo>
                  <a:pt x="414" y="445"/>
                </a:lnTo>
                <a:lnTo>
                  <a:pt x="731" y="445"/>
                </a:lnTo>
                <a:lnTo>
                  <a:pt x="1049" y="413"/>
                </a:lnTo>
                <a:lnTo>
                  <a:pt x="1366" y="382"/>
                </a:lnTo>
                <a:lnTo>
                  <a:pt x="1493" y="350"/>
                </a:lnTo>
                <a:lnTo>
                  <a:pt x="1493" y="96"/>
                </a:lnTo>
                <a:lnTo>
                  <a:pt x="1366" y="32"/>
                </a:lnTo>
                <a:lnTo>
                  <a:pt x="1049" y="32"/>
                </a:lnTo>
                <a:lnTo>
                  <a:pt x="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1"/>
          <p:cNvSpPr/>
          <p:nvPr/>
        </p:nvSpPr>
        <p:spPr>
          <a:xfrm>
            <a:off x="1171295" y="1466057"/>
            <a:ext cx="424128" cy="306601"/>
          </a:xfrm>
          <a:custGeom>
            <a:avLst/>
            <a:gdLst/>
            <a:ahLst/>
            <a:cxnLst/>
            <a:rect l="l" t="t" r="r" b="b"/>
            <a:pathLst>
              <a:path w="1494" h="1080" extrusionOk="0">
                <a:moveTo>
                  <a:pt x="32" y="0"/>
                </a:moveTo>
                <a:lnTo>
                  <a:pt x="1" y="127"/>
                </a:lnTo>
                <a:lnTo>
                  <a:pt x="32" y="222"/>
                </a:lnTo>
                <a:lnTo>
                  <a:pt x="96" y="286"/>
                </a:lnTo>
                <a:lnTo>
                  <a:pt x="128" y="349"/>
                </a:lnTo>
                <a:lnTo>
                  <a:pt x="159" y="381"/>
                </a:lnTo>
                <a:lnTo>
                  <a:pt x="223" y="445"/>
                </a:lnTo>
                <a:lnTo>
                  <a:pt x="382" y="572"/>
                </a:lnTo>
                <a:lnTo>
                  <a:pt x="572" y="699"/>
                </a:lnTo>
                <a:lnTo>
                  <a:pt x="890" y="889"/>
                </a:lnTo>
                <a:lnTo>
                  <a:pt x="1239" y="1048"/>
                </a:lnTo>
                <a:lnTo>
                  <a:pt x="1366" y="1080"/>
                </a:lnTo>
                <a:lnTo>
                  <a:pt x="1461" y="984"/>
                </a:lnTo>
                <a:lnTo>
                  <a:pt x="1493" y="826"/>
                </a:lnTo>
                <a:lnTo>
                  <a:pt x="1398" y="730"/>
                </a:lnTo>
                <a:lnTo>
                  <a:pt x="1398" y="699"/>
                </a:lnTo>
                <a:lnTo>
                  <a:pt x="1080" y="540"/>
                </a:lnTo>
                <a:lnTo>
                  <a:pt x="763" y="318"/>
                </a:lnTo>
                <a:lnTo>
                  <a:pt x="604" y="191"/>
                </a:lnTo>
                <a:lnTo>
                  <a:pt x="445" y="95"/>
                </a:lnTo>
                <a:lnTo>
                  <a:pt x="382" y="64"/>
                </a:lnTo>
                <a:lnTo>
                  <a:pt x="286" y="32"/>
                </a:lnTo>
                <a:lnTo>
                  <a:pt x="2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bg>
      <p:bgPr>
        <a:solidFill>
          <a:schemeClr val="lt2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"/>
          <p:cNvSpPr txBox="1">
            <a:spLocks noGrp="1"/>
          </p:cNvSpPr>
          <p:nvPr>
            <p:ph type="subTitle" idx="1"/>
          </p:nvPr>
        </p:nvSpPr>
        <p:spPr>
          <a:xfrm>
            <a:off x="2088370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title" hasCustomPrompt="1"/>
          </p:nvPr>
        </p:nvSpPr>
        <p:spPr>
          <a:xfrm>
            <a:off x="859175" y="153200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t>xx%</a:t>
            </a:r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2"/>
          </p:nvPr>
        </p:nvSpPr>
        <p:spPr>
          <a:xfrm>
            <a:off x="5857826" y="20654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3" hasCustomPrompt="1"/>
          </p:nvPr>
        </p:nvSpPr>
        <p:spPr>
          <a:xfrm>
            <a:off x="4631125" y="153200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13"/>
          <p:cNvSpPr txBox="1">
            <a:spLocks noGrp="1"/>
          </p:cNvSpPr>
          <p:nvPr>
            <p:ph type="ctrTitle" idx="4"/>
          </p:nvPr>
        </p:nvSpPr>
        <p:spPr>
          <a:xfrm>
            <a:off x="2088365" y="32084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000"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subTitle" idx="5"/>
          </p:nvPr>
        </p:nvSpPr>
        <p:spPr>
          <a:xfrm>
            <a:off x="2088369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6" hasCustomPrompt="1"/>
          </p:nvPr>
        </p:nvSpPr>
        <p:spPr>
          <a:xfrm>
            <a:off x="859175" y="3208299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t>xx%</a:t>
            </a:r>
          </a:p>
        </p:txBody>
      </p:sp>
      <p:sp>
        <p:nvSpPr>
          <p:cNvPr id="275" name="Google Shape;275;p13"/>
          <p:cNvSpPr txBox="1">
            <a:spLocks noGrp="1"/>
          </p:cNvSpPr>
          <p:nvPr>
            <p:ph type="ctrTitle" idx="7"/>
          </p:nvPr>
        </p:nvSpPr>
        <p:spPr>
          <a:xfrm>
            <a:off x="5857821" y="32084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000"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subTitle" idx="8"/>
          </p:nvPr>
        </p:nvSpPr>
        <p:spPr>
          <a:xfrm>
            <a:off x="5857827" y="3741800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title" idx="9" hasCustomPrompt="1"/>
          </p:nvPr>
        </p:nvSpPr>
        <p:spPr>
          <a:xfrm>
            <a:off x="4631125" y="3208299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100"/>
              <a:buFont typeface="Bad Script"/>
              <a:buNone/>
              <a:defRPr sz="51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13"/>
          <p:cNvSpPr txBox="1">
            <a:spLocks noGrp="1"/>
          </p:cNvSpPr>
          <p:nvPr>
            <p:ph type="ctrTitle" idx="13"/>
          </p:nvPr>
        </p:nvSpPr>
        <p:spPr>
          <a:xfrm>
            <a:off x="2088365" y="15320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000"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ctrTitle" idx="14"/>
          </p:nvPr>
        </p:nvSpPr>
        <p:spPr>
          <a:xfrm>
            <a:off x="5857821" y="1532000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2000"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Font typeface="Bad Script"/>
              <a:buNone/>
              <a:defRPr sz="17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1" name="Google Shape;281;p13"/>
          <p:cNvGrpSpPr/>
          <p:nvPr/>
        </p:nvGrpSpPr>
        <p:grpSpPr>
          <a:xfrm rot="-1706676">
            <a:off x="739860" y="195207"/>
            <a:ext cx="644225" cy="688604"/>
            <a:chOff x="319900" y="315700"/>
            <a:chExt cx="342123" cy="365691"/>
          </a:xfrm>
        </p:grpSpPr>
        <p:sp>
          <p:nvSpPr>
            <p:cNvPr id="282" name="Google Shape;282;p1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13"/>
          <p:cNvGrpSpPr/>
          <p:nvPr/>
        </p:nvGrpSpPr>
        <p:grpSpPr>
          <a:xfrm rot="-1706727">
            <a:off x="204772" y="776219"/>
            <a:ext cx="644191" cy="641053"/>
            <a:chOff x="4636900" y="2064950"/>
            <a:chExt cx="179650" cy="178775"/>
          </a:xfrm>
        </p:grpSpPr>
        <p:sp>
          <p:nvSpPr>
            <p:cNvPr id="288" name="Google Shape;288;p1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13"/>
          <p:cNvGrpSpPr/>
          <p:nvPr/>
        </p:nvGrpSpPr>
        <p:grpSpPr>
          <a:xfrm rot="9512781">
            <a:off x="8372642" y="3832021"/>
            <a:ext cx="607890" cy="604913"/>
            <a:chOff x="4636900" y="2064950"/>
            <a:chExt cx="179650" cy="178775"/>
          </a:xfrm>
        </p:grpSpPr>
        <p:sp>
          <p:nvSpPr>
            <p:cNvPr id="292" name="Google Shape;292;p1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95;p13"/>
          <p:cNvGrpSpPr/>
          <p:nvPr/>
        </p:nvGrpSpPr>
        <p:grpSpPr>
          <a:xfrm rot="-6464289">
            <a:off x="8110450" y="4439120"/>
            <a:ext cx="561221" cy="759571"/>
            <a:chOff x="5408700" y="2855000"/>
            <a:chExt cx="121525" cy="164475"/>
          </a:xfrm>
        </p:grpSpPr>
        <p:sp>
          <p:nvSpPr>
            <p:cNvPr id="296" name="Google Shape;296;p1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3_2_1">
    <p:bg>
      <p:bgPr>
        <a:solidFill>
          <a:schemeClr val="dk2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2"/>
          <p:cNvSpPr/>
          <p:nvPr/>
        </p:nvSpPr>
        <p:spPr>
          <a:xfrm>
            <a:off x="980875" y="-238125"/>
            <a:ext cx="32" cy="571534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2"/>
          <p:cNvSpPr/>
          <p:nvPr/>
        </p:nvSpPr>
        <p:spPr>
          <a:xfrm>
            <a:off x="2152904" y="-238125"/>
            <a:ext cx="32" cy="571534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2"/>
          <p:cNvSpPr/>
          <p:nvPr/>
        </p:nvSpPr>
        <p:spPr>
          <a:xfrm>
            <a:off x="3324966" y="-238125"/>
            <a:ext cx="32" cy="571534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2"/>
          <p:cNvSpPr/>
          <p:nvPr/>
        </p:nvSpPr>
        <p:spPr>
          <a:xfrm>
            <a:off x="4498025" y="-238125"/>
            <a:ext cx="32" cy="571534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2"/>
          <p:cNvSpPr/>
          <p:nvPr/>
        </p:nvSpPr>
        <p:spPr>
          <a:xfrm>
            <a:off x="5670054" y="-238125"/>
            <a:ext cx="32" cy="571534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2"/>
          <p:cNvSpPr/>
          <p:nvPr/>
        </p:nvSpPr>
        <p:spPr>
          <a:xfrm>
            <a:off x="6843113" y="-238125"/>
            <a:ext cx="32" cy="571534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2"/>
          <p:cNvSpPr/>
          <p:nvPr/>
        </p:nvSpPr>
        <p:spPr>
          <a:xfrm>
            <a:off x="8015143" y="-238125"/>
            <a:ext cx="32" cy="5715343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2"/>
          <p:cNvSpPr/>
          <p:nvPr/>
        </p:nvSpPr>
        <p:spPr>
          <a:xfrm>
            <a:off x="-209552" y="4429164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2"/>
          <p:cNvSpPr/>
          <p:nvPr/>
        </p:nvSpPr>
        <p:spPr>
          <a:xfrm>
            <a:off x="-209552" y="3366031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2"/>
          <p:cNvSpPr/>
          <p:nvPr/>
        </p:nvSpPr>
        <p:spPr>
          <a:xfrm>
            <a:off x="-209552" y="1769498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2"/>
          <p:cNvSpPr/>
          <p:nvPr/>
        </p:nvSpPr>
        <p:spPr>
          <a:xfrm>
            <a:off x="-209552" y="631195"/>
            <a:ext cx="9396785" cy="32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2"/>
          <p:cNvSpPr/>
          <p:nvPr/>
        </p:nvSpPr>
        <p:spPr>
          <a:xfrm rot="-320029">
            <a:off x="326286" y="-40262"/>
            <a:ext cx="8493540" cy="5236483"/>
          </a:xfrm>
          <a:custGeom>
            <a:avLst/>
            <a:gdLst/>
            <a:ahLst/>
            <a:cxnLst/>
            <a:rect l="l" t="t" r="r" b="b"/>
            <a:pathLst>
              <a:path w="91568" h="56454" extrusionOk="0">
                <a:moveTo>
                  <a:pt x="8340" y="0"/>
                </a:moveTo>
                <a:cubicBezTo>
                  <a:pt x="6210" y="0"/>
                  <a:pt x="4409" y="1611"/>
                  <a:pt x="4196" y="3762"/>
                </a:cubicBezTo>
                <a:lnTo>
                  <a:pt x="227" y="44126"/>
                </a:lnTo>
                <a:cubicBezTo>
                  <a:pt x="0" y="46434"/>
                  <a:pt x="1678" y="48479"/>
                  <a:pt x="3968" y="48706"/>
                </a:cubicBezTo>
                <a:lnTo>
                  <a:pt x="82809" y="56433"/>
                </a:lnTo>
                <a:cubicBezTo>
                  <a:pt x="82950" y="56447"/>
                  <a:pt x="83089" y="56453"/>
                  <a:pt x="83227" y="56453"/>
                </a:cubicBezTo>
                <a:cubicBezTo>
                  <a:pt x="85357" y="56453"/>
                  <a:pt x="87158" y="54842"/>
                  <a:pt x="87372" y="52692"/>
                </a:cubicBezTo>
                <a:lnTo>
                  <a:pt x="91340" y="12328"/>
                </a:lnTo>
                <a:cubicBezTo>
                  <a:pt x="91567" y="10020"/>
                  <a:pt x="89889" y="7992"/>
                  <a:pt x="87582" y="7765"/>
                </a:cubicBezTo>
                <a:lnTo>
                  <a:pt x="8758" y="21"/>
                </a:lnTo>
                <a:cubicBezTo>
                  <a:pt x="8618" y="7"/>
                  <a:pt x="8478" y="0"/>
                  <a:pt x="8340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2"/>
          <p:cNvSpPr/>
          <p:nvPr/>
        </p:nvSpPr>
        <p:spPr>
          <a:xfrm rot="-320029">
            <a:off x="331105" y="-54635"/>
            <a:ext cx="8483800" cy="5265145"/>
          </a:xfrm>
          <a:custGeom>
            <a:avLst/>
            <a:gdLst/>
            <a:ahLst/>
            <a:cxnLst/>
            <a:rect l="l" t="t" r="r" b="b"/>
            <a:pathLst>
              <a:path w="91463" h="56763" extrusionOk="0">
                <a:moveTo>
                  <a:pt x="8287" y="316"/>
                </a:moveTo>
                <a:cubicBezTo>
                  <a:pt x="8426" y="316"/>
                  <a:pt x="8549" y="316"/>
                  <a:pt x="8689" y="333"/>
                </a:cubicBezTo>
                <a:lnTo>
                  <a:pt x="87530" y="8060"/>
                </a:lnTo>
                <a:cubicBezTo>
                  <a:pt x="89610" y="8270"/>
                  <a:pt x="91148" y="10018"/>
                  <a:pt x="91148" y="12063"/>
                </a:cubicBezTo>
                <a:cubicBezTo>
                  <a:pt x="91148" y="12203"/>
                  <a:pt x="91148" y="12325"/>
                  <a:pt x="91131" y="12465"/>
                </a:cubicBezTo>
                <a:lnTo>
                  <a:pt x="87180" y="52829"/>
                </a:lnTo>
                <a:cubicBezTo>
                  <a:pt x="86970" y="54910"/>
                  <a:pt x="85222" y="56465"/>
                  <a:pt x="83177" y="56465"/>
                </a:cubicBezTo>
                <a:cubicBezTo>
                  <a:pt x="83037" y="56465"/>
                  <a:pt x="82914" y="56448"/>
                  <a:pt x="82775" y="56431"/>
                </a:cubicBezTo>
                <a:lnTo>
                  <a:pt x="3934" y="48704"/>
                </a:lnTo>
                <a:cubicBezTo>
                  <a:pt x="1853" y="48494"/>
                  <a:pt x="315" y="46746"/>
                  <a:pt x="315" y="44701"/>
                </a:cubicBezTo>
                <a:cubicBezTo>
                  <a:pt x="315" y="44578"/>
                  <a:pt x="315" y="44438"/>
                  <a:pt x="333" y="44299"/>
                </a:cubicBezTo>
                <a:lnTo>
                  <a:pt x="4283" y="3934"/>
                </a:lnTo>
                <a:cubicBezTo>
                  <a:pt x="4493" y="1854"/>
                  <a:pt x="6241" y="316"/>
                  <a:pt x="8287" y="316"/>
                </a:cubicBezTo>
                <a:close/>
                <a:moveTo>
                  <a:pt x="8287" y="1"/>
                </a:moveTo>
                <a:cubicBezTo>
                  <a:pt x="6084" y="1"/>
                  <a:pt x="4196" y="1679"/>
                  <a:pt x="3986" y="3917"/>
                </a:cubicBezTo>
                <a:lnTo>
                  <a:pt x="18" y="44281"/>
                </a:lnTo>
                <a:cubicBezTo>
                  <a:pt x="18" y="44421"/>
                  <a:pt x="0" y="44561"/>
                  <a:pt x="0" y="44701"/>
                </a:cubicBezTo>
                <a:cubicBezTo>
                  <a:pt x="0" y="46903"/>
                  <a:pt x="1679" y="48791"/>
                  <a:pt x="3916" y="49001"/>
                </a:cubicBezTo>
                <a:lnTo>
                  <a:pt x="82740" y="56745"/>
                </a:lnTo>
                <a:cubicBezTo>
                  <a:pt x="82897" y="56763"/>
                  <a:pt x="83037" y="56763"/>
                  <a:pt x="83177" y="56763"/>
                </a:cubicBezTo>
                <a:cubicBezTo>
                  <a:pt x="85379" y="56763"/>
                  <a:pt x="87250" y="55084"/>
                  <a:pt x="87477" y="52864"/>
                </a:cubicBezTo>
                <a:lnTo>
                  <a:pt x="91445" y="12500"/>
                </a:lnTo>
                <a:cubicBezTo>
                  <a:pt x="91445" y="12343"/>
                  <a:pt x="91463" y="12203"/>
                  <a:pt x="91463" y="12063"/>
                </a:cubicBezTo>
                <a:cubicBezTo>
                  <a:pt x="91463" y="9860"/>
                  <a:pt x="89785" y="7972"/>
                  <a:pt x="87547" y="7763"/>
                </a:cubicBezTo>
                <a:lnTo>
                  <a:pt x="8724" y="18"/>
                </a:lnTo>
                <a:cubicBezTo>
                  <a:pt x="8566" y="18"/>
                  <a:pt x="8426" y="1"/>
                  <a:pt x="8287" y="1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2"/>
          <p:cNvSpPr/>
          <p:nvPr/>
        </p:nvSpPr>
        <p:spPr>
          <a:xfrm rot="-320029">
            <a:off x="355756" y="-54589"/>
            <a:ext cx="8438349" cy="5026946"/>
          </a:xfrm>
          <a:custGeom>
            <a:avLst/>
            <a:gdLst/>
            <a:ahLst/>
            <a:cxnLst/>
            <a:rect l="l" t="t" r="r" b="b"/>
            <a:pathLst>
              <a:path w="90973" h="54195" extrusionOk="0">
                <a:moveTo>
                  <a:pt x="6123" y="1"/>
                </a:moveTo>
                <a:cubicBezTo>
                  <a:pt x="5169" y="1"/>
                  <a:pt x="4346" y="739"/>
                  <a:pt x="4248" y="1724"/>
                </a:cubicBezTo>
                <a:lnTo>
                  <a:pt x="87" y="43976"/>
                </a:lnTo>
                <a:cubicBezTo>
                  <a:pt x="0" y="45025"/>
                  <a:pt x="752" y="45951"/>
                  <a:pt x="1801" y="46056"/>
                </a:cubicBezTo>
                <a:lnTo>
                  <a:pt x="84645" y="54185"/>
                </a:lnTo>
                <a:cubicBezTo>
                  <a:pt x="84709" y="54191"/>
                  <a:pt x="84773" y="54194"/>
                  <a:pt x="84836" y="54194"/>
                </a:cubicBezTo>
                <a:cubicBezTo>
                  <a:pt x="85804" y="54194"/>
                  <a:pt x="86627" y="53457"/>
                  <a:pt x="86725" y="52489"/>
                </a:cubicBezTo>
                <a:lnTo>
                  <a:pt x="90868" y="10219"/>
                </a:lnTo>
                <a:cubicBezTo>
                  <a:pt x="90973" y="9171"/>
                  <a:pt x="90204" y="8244"/>
                  <a:pt x="89172" y="8139"/>
                </a:cubicBezTo>
                <a:lnTo>
                  <a:pt x="6311" y="10"/>
                </a:lnTo>
                <a:cubicBezTo>
                  <a:pt x="6248" y="4"/>
                  <a:pt x="6185" y="1"/>
                  <a:pt x="6123" y="1"/>
                </a:cubicBezTo>
                <a:close/>
              </a:path>
            </a:pathLst>
          </a:custGeom>
          <a:solidFill>
            <a:srgbClr val="3DBD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2"/>
          <p:cNvSpPr/>
          <p:nvPr/>
        </p:nvSpPr>
        <p:spPr>
          <a:xfrm rot="-320029">
            <a:off x="349271" y="-68150"/>
            <a:ext cx="8449759" cy="5054309"/>
          </a:xfrm>
          <a:custGeom>
            <a:avLst/>
            <a:gdLst/>
            <a:ahLst/>
            <a:cxnLst/>
            <a:rect l="l" t="t" r="r" b="b"/>
            <a:pathLst>
              <a:path w="91096" h="54490" extrusionOk="0">
                <a:moveTo>
                  <a:pt x="6189" y="297"/>
                </a:moveTo>
                <a:cubicBezTo>
                  <a:pt x="6258" y="297"/>
                  <a:pt x="6311" y="297"/>
                  <a:pt x="6363" y="315"/>
                </a:cubicBezTo>
                <a:lnTo>
                  <a:pt x="89225" y="8444"/>
                </a:lnTo>
                <a:cubicBezTo>
                  <a:pt x="90116" y="8531"/>
                  <a:pt x="90798" y="9283"/>
                  <a:pt x="90798" y="10174"/>
                </a:cubicBezTo>
                <a:cubicBezTo>
                  <a:pt x="90798" y="10227"/>
                  <a:pt x="90798" y="10297"/>
                  <a:pt x="90781" y="10349"/>
                </a:cubicBezTo>
                <a:lnTo>
                  <a:pt x="86638" y="52619"/>
                </a:lnTo>
                <a:cubicBezTo>
                  <a:pt x="86550" y="53510"/>
                  <a:pt x="85799" y="54192"/>
                  <a:pt x="84907" y="54192"/>
                </a:cubicBezTo>
                <a:cubicBezTo>
                  <a:pt x="84855" y="54192"/>
                  <a:pt x="84785" y="54192"/>
                  <a:pt x="84732" y="54175"/>
                </a:cubicBezTo>
                <a:lnTo>
                  <a:pt x="1871" y="46046"/>
                </a:lnTo>
                <a:cubicBezTo>
                  <a:pt x="979" y="45958"/>
                  <a:pt x="297" y="45207"/>
                  <a:pt x="297" y="44315"/>
                </a:cubicBezTo>
                <a:cubicBezTo>
                  <a:pt x="297" y="44263"/>
                  <a:pt x="297" y="44193"/>
                  <a:pt x="315" y="44140"/>
                </a:cubicBezTo>
                <a:lnTo>
                  <a:pt x="4458" y="1871"/>
                </a:lnTo>
                <a:cubicBezTo>
                  <a:pt x="4545" y="979"/>
                  <a:pt x="5314" y="297"/>
                  <a:pt x="6189" y="297"/>
                </a:cubicBezTo>
                <a:close/>
                <a:moveTo>
                  <a:pt x="6189" y="0"/>
                </a:moveTo>
                <a:cubicBezTo>
                  <a:pt x="5157" y="0"/>
                  <a:pt x="4266" y="787"/>
                  <a:pt x="4161" y="1853"/>
                </a:cubicBezTo>
                <a:lnTo>
                  <a:pt x="18" y="44105"/>
                </a:lnTo>
                <a:cubicBezTo>
                  <a:pt x="18" y="44175"/>
                  <a:pt x="0" y="44245"/>
                  <a:pt x="0" y="44315"/>
                </a:cubicBezTo>
                <a:cubicBezTo>
                  <a:pt x="0" y="45347"/>
                  <a:pt x="787" y="46238"/>
                  <a:pt x="1853" y="46343"/>
                </a:cubicBezTo>
                <a:lnTo>
                  <a:pt x="84697" y="54472"/>
                </a:lnTo>
                <a:cubicBezTo>
                  <a:pt x="84767" y="54489"/>
                  <a:pt x="84837" y="54489"/>
                  <a:pt x="84907" y="54489"/>
                </a:cubicBezTo>
                <a:cubicBezTo>
                  <a:pt x="85938" y="54489"/>
                  <a:pt x="86830" y="53703"/>
                  <a:pt x="86935" y="52636"/>
                </a:cubicBezTo>
                <a:lnTo>
                  <a:pt x="91078" y="10384"/>
                </a:lnTo>
                <a:cubicBezTo>
                  <a:pt x="91095" y="10314"/>
                  <a:pt x="91095" y="10244"/>
                  <a:pt x="91095" y="10174"/>
                </a:cubicBezTo>
                <a:cubicBezTo>
                  <a:pt x="91095" y="9143"/>
                  <a:pt x="90309" y="8251"/>
                  <a:pt x="89242" y="8146"/>
                </a:cubicBezTo>
                <a:lnTo>
                  <a:pt x="6398" y="18"/>
                </a:lnTo>
                <a:cubicBezTo>
                  <a:pt x="6328" y="0"/>
                  <a:pt x="6258" y="0"/>
                  <a:pt x="6189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2"/>
          <p:cNvSpPr/>
          <p:nvPr/>
        </p:nvSpPr>
        <p:spPr>
          <a:xfrm rot="-320029">
            <a:off x="1673029" y="120560"/>
            <a:ext cx="43874" cy="460629"/>
          </a:xfrm>
          <a:custGeom>
            <a:avLst/>
            <a:gdLst/>
            <a:ahLst/>
            <a:cxnLst/>
            <a:rect l="l" t="t" r="r" b="b"/>
            <a:pathLst>
              <a:path w="473" h="4966" extrusionOk="0">
                <a:moveTo>
                  <a:pt x="1" y="4965"/>
                </a:moveTo>
                <a:lnTo>
                  <a:pt x="1" y="4965"/>
                </a:lnTo>
                <a:lnTo>
                  <a:pt x="473" y="0"/>
                </a:lnTo>
                <a:lnTo>
                  <a:pt x="473" y="0"/>
                </a:lnTo>
                <a:lnTo>
                  <a:pt x="1" y="4965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2"/>
          <p:cNvSpPr/>
          <p:nvPr/>
        </p:nvSpPr>
        <p:spPr>
          <a:xfrm rot="-320029">
            <a:off x="1659973" y="106069"/>
            <a:ext cx="17902" cy="175217"/>
          </a:xfrm>
          <a:custGeom>
            <a:avLst/>
            <a:gdLst/>
            <a:ahLst/>
            <a:cxnLst/>
            <a:rect l="l" t="t" r="r" b="b"/>
            <a:pathLst>
              <a:path w="193" h="1889" extrusionOk="0">
                <a:moveTo>
                  <a:pt x="0" y="1889"/>
                </a:moveTo>
                <a:lnTo>
                  <a:pt x="0" y="1889"/>
                </a:lnTo>
                <a:lnTo>
                  <a:pt x="193" y="1"/>
                </a:lnTo>
                <a:cubicBezTo>
                  <a:pt x="193" y="1"/>
                  <a:pt x="193" y="1"/>
                  <a:pt x="193" y="1"/>
                </a:cubicBezTo>
                <a:lnTo>
                  <a:pt x="0" y="1889"/>
                </a:lnTo>
                <a:close/>
              </a:path>
            </a:pathLst>
          </a:custGeom>
          <a:solidFill>
            <a:srgbClr val="517F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2"/>
          <p:cNvSpPr/>
          <p:nvPr/>
        </p:nvSpPr>
        <p:spPr>
          <a:xfrm rot="-320029">
            <a:off x="1668385" y="281624"/>
            <a:ext cx="93" cy="5009"/>
          </a:xfrm>
          <a:custGeom>
            <a:avLst/>
            <a:gdLst/>
            <a:ahLst/>
            <a:cxnLst/>
            <a:rect l="l" t="t" r="r" b="b"/>
            <a:pathLst>
              <a:path w="1" h="54" extrusionOk="0">
                <a:moveTo>
                  <a:pt x="0" y="53"/>
                </a:moveTo>
                <a:lnTo>
                  <a:pt x="0" y="53"/>
                </a:lnTo>
                <a:lnTo>
                  <a:pt x="0" y="1"/>
                </a:lnTo>
                <a:lnTo>
                  <a:pt x="0" y="1"/>
                </a:lnTo>
                <a:lnTo>
                  <a:pt x="0" y="53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22"/>
          <p:cNvSpPr/>
          <p:nvPr/>
        </p:nvSpPr>
        <p:spPr>
          <a:xfrm rot="-320029">
            <a:off x="1654462" y="314889"/>
            <a:ext cx="26065" cy="267603"/>
          </a:xfrm>
          <a:custGeom>
            <a:avLst/>
            <a:gdLst/>
            <a:ahLst/>
            <a:cxnLst/>
            <a:rect l="l" t="t" r="r" b="b"/>
            <a:pathLst>
              <a:path w="281" h="2885" extrusionOk="0">
                <a:moveTo>
                  <a:pt x="1" y="2885"/>
                </a:moveTo>
                <a:lnTo>
                  <a:pt x="1" y="2885"/>
                </a:lnTo>
                <a:lnTo>
                  <a:pt x="281" y="0"/>
                </a:lnTo>
                <a:lnTo>
                  <a:pt x="281" y="0"/>
                </a:lnTo>
                <a:lnTo>
                  <a:pt x="1" y="2885"/>
                </a:lnTo>
                <a:close/>
              </a:path>
            </a:pathLst>
          </a:custGeom>
          <a:solidFill>
            <a:srgbClr val="269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22"/>
          <p:cNvSpPr/>
          <p:nvPr/>
        </p:nvSpPr>
        <p:spPr>
          <a:xfrm rot="-320029">
            <a:off x="1666655" y="286621"/>
            <a:ext cx="3339" cy="27641"/>
          </a:xfrm>
          <a:custGeom>
            <a:avLst/>
            <a:gdLst/>
            <a:ahLst/>
            <a:cxnLst/>
            <a:rect l="l" t="t" r="r" b="b"/>
            <a:pathLst>
              <a:path w="36" h="298" extrusionOk="0">
                <a:moveTo>
                  <a:pt x="1" y="297"/>
                </a:moveTo>
                <a:lnTo>
                  <a:pt x="1" y="297"/>
                </a:lnTo>
                <a:lnTo>
                  <a:pt x="35" y="0"/>
                </a:lnTo>
                <a:lnTo>
                  <a:pt x="35" y="0"/>
                </a:lnTo>
                <a:lnTo>
                  <a:pt x="1" y="297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2"/>
          <p:cNvSpPr/>
          <p:nvPr/>
        </p:nvSpPr>
        <p:spPr>
          <a:xfrm rot="-320029">
            <a:off x="597849" y="430061"/>
            <a:ext cx="4172286" cy="4105965"/>
          </a:xfrm>
          <a:custGeom>
            <a:avLst/>
            <a:gdLst/>
            <a:ahLst/>
            <a:cxnLst/>
            <a:rect l="l" t="t" r="r" b="b"/>
            <a:pathLst>
              <a:path w="44981" h="44266" extrusionOk="0">
                <a:moveTo>
                  <a:pt x="4601" y="0"/>
                </a:moveTo>
                <a:cubicBezTo>
                  <a:pt x="4210" y="0"/>
                  <a:pt x="3880" y="287"/>
                  <a:pt x="3847" y="667"/>
                </a:cubicBezTo>
                <a:lnTo>
                  <a:pt x="36" y="39476"/>
                </a:lnTo>
                <a:cubicBezTo>
                  <a:pt x="1" y="39895"/>
                  <a:pt x="298" y="40262"/>
                  <a:pt x="717" y="40297"/>
                </a:cubicBezTo>
                <a:lnTo>
                  <a:pt x="41029" y="44265"/>
                </a:lnTo>
                <a:lnTo>
                  <a:pt x="44980" y="3954"/>
                </a:lnTo>
                <a:lnTo>
                  <a:pt x="4668" y="3"/>
                </a:lnTo>
                <a:cubicBezTo>
                  <a:pt x="4646" y="1"/>
                  <a:pt x="4623" y="0"/>
                  <a:pt x="4601" y="0"/>
                </a:cubicBezTo>
                <a:close/>
              </a:path>
            </a:pathLst>
          </a:custGeom>
          <a:solidFill>
            <a:srgbClr val="F2F4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2"/>
          <p:cNvSpPr/>
          <p:nvPr/>
        </p:nvSpPr>
        <p:spPr>
          <a:xfrm rot="-320029">
            <a:off x="586461" y="415537"/>
            <a:ext cx="4198165" cy="4133328"/>
          </a:xfrm>
          <a:custGeom>
            <a:avLst/>
            <a:gdLst/>
            <a:ahLst/>
            <a:cxnLst/>
            <a:rect l="l" t="t" r="r" b="b"/>
            <a:pathLst>
              <a:path w="45260" h="44561" extrusionOk="0">
                <a:moveTo>
                  <a:pt x="4773" y="298"/>
                </a:moveTo>
                <a:lnTo>
                  <a:pt x="44945" y="4248"/>
                </a:lnTo>
                <a:lnTo>
                  <a:pt x="41027" y="44249"/>
                </a:lnTo>
                <a:lnTo>
                  <a:pt x="41027" y="44249"/>
                </a:lnTo>
                <a:lnTo>
                  <a:pt x="839" y="40312"/>
                </a:lnTo>
                <a:cubicBezTo>
                  <a:pt x="542" y="40277"/>
                  <a:pt x="298" y="40015"/>
                  <a:pt x="298" y="39701"/>
                </a:cubicBezTo>
                <a:lnTo>
                  <a:pt x="298" y="39648"/>
                </a:lnTo>
                <a:lnTo>
                  <a:pt x="4108" y="840"/>
                </a:lnTo>
                <a:cubicBezTo>
                  <a:pt x="4143" y="542"/>
                  <a:pt x="4406" y="298"/>
                  <a:pt x="4720" y="298"/>
                </a:cubicBezTo>
                <a:close/>
                <a:moveTo>
                  <a:pt x="4720" y="1"/>
                </a:moveTo>
                <a:cubicBezTo>
                  <a:pt x="4248" y="1"/>
                  <a:pt x="3864" y="350"/>
                  <a:pt x="3811" y="822"/>
                </a:cubicBezTo>
                <a:lnTo>
                  <a:pt x="0" y="39613"/>
                </a:lnTo>
                <a:cubicBezTo>
                  <a:pt x="0" y="39648"/>
                  <a:pt x="0" y="39683"/>
                  <a:pt x="0" y="39701"/>
                </a:cubicBezTo>
                <a:cubicBezTo>
                  <a:pt x="0" y="40173"/>
                  <a:pt x="350" y="40557"/>
                  <a:pt x="822" y="40610"/>
                </a:cubicBezTo>
                <a:lnTo>
                  <a:pt x="41134" y="44560"/>
                </a:lnTo>
                <a:cubicBezTo>
                  <a:pt x="41186" y="44560"/>
                  <a:pt x="41221" y="44560"/>
                  <a:pt x="41256" y="44525"/>
                </a:cubicBezTo>
                <a:cubicBezTo>
                  <a:pt x="41274" y="44508"/>
                  <a:pt x="41291" y="44473"/>
                  <a:pt x="41309" y="44420"/>
                </a:cubicBezTo>
                <a:lnTo>
                  <a:pt x="45260" y="4126"/>
                </a:lnTo>
                <a:cubicBezTo>
                  <a:pt x="45260" y="4091"/>
                  <a:pt x="45242" y="4039"/>
                  <a:pt x="45225" y="4021"/>
                </a:cubicBezTo>
                <a:cubicBezTo>
                  <a:pt x="45207" y="3986"/>
                  <a:pt x="45155" y="3969"/>
                  <a:pt x="45120" y="3969"/>
                </a:cubicBezTo>
                <a:lnTo>
                  <a:pt x="4808" y="1"/>
                </a:ln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2"/>
          <p:cNvSpPr/>
          <p:nvPr/>
        </p:nvSpPr>
        <p:spPr>
          <a:xfrm rot="-320029">
            <a:off x="4416285" y="441528"/>
            <a:ext cx="4175533" cy="4109119"/>
          </a:xfrm>
          <a:custGeom>
            <a:avLst/>
            <a:gdLst/>
            <a:ahLst/>
            <a:cxnLst/>
            <a:rect l="l" t="t" r="r" b="b"/>
            <a:pathLst>
              <a:path w="45016" h="44300" extrusionOk="0">
                <a:moveTo>
                  <a:pt x="3952" y="1"/>
                </a:moveTo>
                <a:lnTo>
                  <a:pt x="1" y="40295"/>
                </a:lnTo>
                <a:lnTo>
                  <a:pt x="40715" y="44298"/>
                </a:lnTo>
                <a:cubicBezTo>
                  <a:pt x="40725" y="44299"/>
                  <a:pt x="40735" y="44300"/>
                  <a:pt x="40744" y="44300"/>
                </a:cubicBezTo>
                <a:cubicBezTo>
                  <a:pt x="40925" y="44300"/>
                  <a:pt x="41083" y="44149"/>
                  <a:pt x="41100" y="43966"/>
                </a:cubicBezTo>
                <a:lnTo>
                  <a:pt x="44980" y="4388"/>
                </a:lnTo>
                <a:cubicBezTo>
                  <a:pt x="45015" y="4196"/>
                  <a:pt x="44858" y="4021"/>
                  <a:pt x="44666" y="3986"/>
                </a:cubicBezTo>
                <a:lnTo>
                  <a:pt x="3952" y="1"/>
                </a:lnTo>
                <a:close/>
              </a:path>
            </a:pathLst>
          </a:custGeom>
          <a:solidFill>
            <a:srgbClr val="F2F4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2"/>
          <p:cNvSpPr/>
          <p:nvPr/>
        </p:nvSpPr>
        <p:spPr>
          <a:xfrm rot="-320029">
            <a:off x="4401652" y="427121"/>
            <a:ext cx="4201412" cy="4136575"/>
          </a:xfrm>
          <a:custGeom>
            <a:avLst/>
            <a:gdLst/>
            <a:ahLst/>
            <a:cxnLst/>
            <a:rect l="l" t="t" r="r" b="b"/>
            <a:pathLst>
              <a:path w="45295" h="44596" extrusionOk="0">
                <a:moveTo>
                  <a:pt x="4249" y="315"/>
                </a:moveTo>
                <a:lnTo>
                  <a:pt x="44805" y="4301"/>
                </a:lnTo>
                <a:cubicBezTo>
                  <a:pt x="44910" y="4318"/>
                  <a:pt x="44998" y="4406"/>
                  <a:pt x="44998" y="4510"/>
                </a:cubicBezTo>
                <a:lnTo>
                  <a:pt x="44998" y="4528"/>
                </a:lnTo>
                <a:lnTo>
                  <a:pt x="41117" y="44106"/>
                </a:lnTo>
                <a:cubicBezTo>
                  <a:pt x="41099" y="44228"/>
                  <a:pt x="41012" y="44298"/>
                  <a:pt x="40907" y="44298"/>
                </a:cubicBezTo>
                <a:lnTo>
                  <a:pt x="40872" y="44298"/>
                </a:lnTo>
                <a:lnTo>
                  <a:pt x="315" y="40312"/>
                </a:lnTo>
                <a:lnTo>
                  <a:pt x="4249" y="315"/>
                </a:lnTo>
                <a:close/>
                <a:moveTo>
                  <a:pt x="4126" y="0"/>
                </a:moveTo>
                <a:cubicBezTo>
                  <a:pt x="4039" y="0"/>
                  <a:pt x="3969" y="53"/>
                  <a:pt x="3969" y="140"/>
                </a:cubicBezTo>
                <a:lnTo>
                  <a:pt x="1" y="40435"/>
                </a:lnTo>
                <a:cubicBezTo>
                  <a:pt x="1" y="40522"/>
                  <a:pt x="53" y="40592"/>
                  <a:pt x="140" y="40609"/>
                </a:cubicBezTo>
                <a:lnTo>
                  <a:pt x="40855" y="44595"/>
                </a:lnTo>
                <a:lnTo>
                  <a:pt x="40907" y="44595"/>
                </a:lnTo>
                <a:cubicBezTo>
                  <a:pt x="41169" y="44595"/>
                  <a:pt x="41379" y="44403"/>
                  <a:pt x="41414" y="44141"/>
                </a:cubicBezTo>
                <a:lnTo>
                  <a:pt x="45295" y="4563"/>
                </a:lnTo>
                <a:lnTo>
                  <a:pt x="45295" y="4510"/>
                </a:lnTo>
                <a:cubicBezTo>
                  <a:pt x="45295" y="4248"/>
                  <a:pt x="45102" y="4021"/>
                  <a:pt x="44840" y="4004"/>
                </a:cubicBezTo>
                <a:lnTo>
                  <a:pt x="4126" y="0"/>
                </a:ln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2"/>
          <p:cNvSpPr/>
          <p:nvPr/>
        </p:nvSpPr>
        <p:spPr>
          <a:xfrm rot="-320029">
            <a:off x="607636" y="429605"/>
            <a:ext cx="4152807" cy="3898376"/>
          </a:xfrm>
          <a:custGeom>
            <a:avLst/>
            <a:gdLst/>
            <a:ahLst/>
            <a:cxnLst/>
            <a:rect l="l" t="t" r="r" b="b"/>
            <a:pathLst>
              <a:path w="44771" h="42028" extrusionOk="0">
                <a:moveTo>
                  <a:pt x="4391" y="0"/>
                </a:moveTo>
                <a:cubicBezTo>
                  <a:pt x="4000" y="0"/>
                  <a:pt x="3670" y="287"/>
                  <a:pt x="3637" y="667"/>
                </a:cubicBezTo>
                <a:lnTo>
                  <a:pt x="35" y="37255"/>
                </a:lnTo>
                <a:cubicBezTo>
                  <a:pt x="0" y="37658"/>
                  <a:pt x="298" y="38025"/>
                  <a:pt x="717" y="38077"/>
                </a:cubicBezTo>
                <a:lnTo>
                  <a:pt x="41047" y="42028"/>
                </a:lnTo>
                <a:lnTo>
                  <a:pt x="44770" y="3954"/>
                </a:lnTo>
                <a:lnTo>
                  <a:pt x="4458" y="3"/>
                </a:lnTo>
                <a:cubicBezTo>
                  <a:pt x="4436" y="1"/>
                  <a:pt x="4413" y="0"/>
                  <a:pt x="4391" y="0"/>
                </a:cubicBezTo>
                <a:close/>
              </a:path>
            </a:pathLst>
          </a:custGeom>
          <a:solidFill>
            <a:srgbClr val="F2F4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2"/>
          <p:cNvSpPr/>
          <p:nvPr/>
        </p:nvSpPr>
        <p:spPr>
          <a:xfrm rot="-320029">
            <a:off x="597821" y="415007"/>
            <a:ext cx="4177110" cy="3925739"/>
          </a:xfrm>
          <a:custGeom>
            <a:avLst/>
            <a:gdLst/>
            <a:ahLst/>
            <a:cxnLst/>
            <a:rect l="l" t="t" r="r" b="b"/>
            <a:pathLst>
              <a:path w="45033" h="42323" extrusionOk="0">
                <a:moveTo>
                  <a:pt x="4546" y="298"/>
                </a:moveTo>
                <a:lnTo>
                  <a:pt x="44718" y="4248"/>
                </a:lnTo>
                <a:lnTo>
                  <a:pt x="41008" y="42029"/>
                </a:lnTo>
                <a:lnTo>
                  <a:pt x="41008" y="42029"/>
                </a:lnTo>
                <a:lnTo>
                  <a:pt x="840" y="38075"/>
                </a:lnTo>
                <a:cubicBezTo>
                  <a:pt x="525" y="38057"/>
                  <a:pt x="298" y="37778"/>
                  <a:pt x="298" y="37480"/>
                </a:cubicBezTo>
                <a:lnTo>
                  <a:pt x="298" y="37410"/>
                </a:lnTo>
                <a:lnTo>
                  <a:pt x="3881" y="840"/>
                </a:lnTo>
                <a:cubicBezTo>
                  <a:pt x="3916" y="525"/>
                  <a:pt x="4179" y="298"/>
                  <a:pt x="4493" y="298"/>
                </a:cubicBezTo>
                <a:close/>
                <a:moveTo>
                  <a:pt x="4493" y="1"/>
                </a:moveTo>
                <a:cubicBezTo>
                  <a:pt x="4021" y="1"/>
                  <a:pt x="3637" y="350"/>
                  <a:pt x="3584" y="822"/>
                </a:cubicBezTo>
                <a:lnTo>
                  <a:pt x="1" y="37393"/>
                </a:lnTo>
                <a:cubicBezTo>
                  <a:pt x="1" y="37410"/>
                  <a:pt x="1" y="37445"/>
                  <a:pt x="1" y="37480"/>
                </a:cubicBezTo>
                <a:cubicBezTo>
                  <a:pt x="1" y="37935"/>
                  <a:pt x="350" y="38320"/>
                  <a:pt x="805" y="38372"/>
                </a:cubicBezTo>
                <a:lnTo>
                  <a:pt x="41134" y="42323"/>
                </a:lnTo>
                <a:cubicBezTo>
                  <a:pt x="41169" y="42323"/>
                  <a:pt x="41204" y="42323"/>
                  <a:pt x="41239" y="42288"/>
                </a:cubicBezTo>
                <a:cubicBezTo>
                  <a:pt x="41274" y="42270"/>
                  <a:pt x="41292" y="42235"/>
                  <a:pt x="41292" y="42200"/>
                </a:cubicBezTo>
                <a:lnTo>
                  <a:pt x="45033" y="4126"/>
                </a:lnTo>
                <a:cubicBezTo>
                  <a:pt x="45033" y="4091"/>
                  <a:pt x="45015" y="4056"/>
                  <a:pt x="44998" y="4021"/>
                </a:cubicBezTo>
                <a:cubicBezTo>
                  <a:pt x="44963" y="3986"/>
                  <a:pt x="44928" y="3969"/>
                  <a:pt x="44893" y="3969"/>
                </a:cubicBezTo>
                <a:lnTo>
                  <a:pt x="4581" y="18"/>
                </a:lnTo>
                <a:cubicBezTo>
                  <a:pt x="4546" y="1"/>
                  <a:pt x="4511" y="1"/>
                  <a:pt x="4493" y="1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2"/>
          <p:cNvSpPr/>
          <p:nvPr/>
        </p:nvSpPr>
        <p:spPr>
          <a:xfrm rot="-320029">
            <a:off x="4426077" y="441072"/>
            <a:ext cx="4156054" cy="3901622"/>
          </a:xfrm>
          <a:custGeom>
            <a:avLst/>
            <a:gdLst/>
            <a:ahLst/>
            <a:cxnLst/>
            <a:rect l="l" t="t" r="r" b="b"/>
            <a:pathLst>
              <a:path w="44806" h="42063" extrusionOk="0">
                <a:moveTo>
                  <a:pt x="3742" y="1"/>
                </a:moveTo>
                <a:lnTo>
                  <a:pt x="1" y="38075"/>
                </a:lnTo>
                <a:lnTo>
                  <a:pt x="40715" y="42061"/>
                </a:lnTo>
                <a:cubicBezTo>
                  <a:pt x="40727" y="42062"/>
                  <a:pt x="40738" y="42062"/>
                  <a:pt x="40750" y="42062"/>
                </a:cubicBezTo>
                <a:cubicBezTo>
                  <a:pt x="40944" y="42062"/>
                  <a:pt x="41100" y="41926"/>
                  <a:pt x="41117" y="41728"/>
                </a:cubicBezTo>
                <a:lnTo>
                  <a:pt x="44770" y="4388"/>
                </a:lnTo>
                <a:cubicBezTo>
                  <a:pt x="44805" y="4196"/>
                  <a:pt x="44648" y="4021"/>
                  <a:pt x="44456" y="3986"/>
                </a:cubicBezTo>
                <a:lnTo>
                  <a:pt x="3742" y="1"/>
                </a:lnTo>
                <a:close/>
              </a:path>
            </a:pathLst>
          </a:custGeom>
          <a:solidFill>
            <a:srgbClr val="F2F4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2"/>
          <p:cNvSpPr/>
          <p:nvPr/>
        </p:nvSpPr>
        <p:spPr>
          <a:xfrm rot="-320029">
            <a:off x="4413146" y="427884"/>
            <a:ext cx="4180356" cy="3929264"/>
          </a:xfrm>
          <a:custGeom>
            <a:avLst/>
            <a:gdLst/>
            <a:ahLst/>
            <a:cxnLst/>
            <a:rect l="l" t="t" r="r" b="b"/>
            <a:pathLst>
              <a:path w="45068" h="42361" extrusionOk="0">
                <a:moveTo>
                  <a:pt x="4022" y="301"/>
                </a:moveTo>
                <a:lnTo>
                  <a:pt x="44578" y="4287"/>
                </a:lnTo>
                <a:cubicBezTo>
                  <a:pt x="44683" y="4287"/>
                  <a:pt x="44771" y="4392"/>
                  <a:pt x="44771" y="4496"/>
                </a:cubicBezTo>
                <a:lnTo>
                  <a:pt x="44771" y="4514"/>
                </a:lnTo>
                <a:lnTo>
                  <a:pt x="41117" y="41871"/>
                </a:lnTo>
                <a:cubicBezTo>
                  <a:pt x="41100" y="41976"/>
                  <a:pt x="40995" y="42064"/>
                  <a:pt x="40890" y="42064"/>
                </a:cubicBezTo>
                <a:lnTo>
                  <a:pt x="40872" y="42064"/>
                </a:lnTo>
                <a:lnTo>
                  <a:pt x="298" y="38078"/>
                </a:lnTo>
                <a:lnTo>
                  <a:pt x="4022" y="301"/>
                </a:lnTo>
                <a:close/>
                <a:moveTo>
                  <a:pt x="3866" y="0"/>
                </a:moveTo>
                <a:cubicBezTo>
                  <a:pt x="3795" y="0"/>
                  <a:pt x="3742" y="50"/>
                  <a:pt x="3742" y="126"/>
                </a:cubicBezTo>
                <a:lnTo>
                  <a:pt x="1" y="38200"/>
                </a:lnTo>
                <a:cubicBezTo>
                  <a:pt x="1" y="38270"/>
                  <a:pt x="53" y="38340"/>
                  <a:pt x="141" y="38358"/>
                </a:cubicBezTo>
                <a:lnTo>
                  <a:pt x="40837" y="42343"/>
                </a:lnTo>
                <a:lnTo>
                  <a:pt x="40890" y="42361"/>
                </a:lnTo>
                <a:cubicBezTo>
                  <a:pt x="41152" y="42361"/>
                  <a:pt x="41379" y="42151"/>
                  <a:pt x="41397" y="41889"/>
                </a:cubicBezTo>
                <a:lnTo>
                  <a:pt x="45068" y="4549"/>
                </a:lnTo>
                <a:lnTo>
                  <a:pt x="45068" y="4496"/>
                </a:lnTo>
                <a:cubicBezTo>
                  <a:pt x="45068" y="4234"/>
                  <a:pt x="44875" y="4024"/>
                  <a:pt x="44613" y="3990"/>
                </a:cubicBezTo>
                <a:lnTo>
                  <a:pt x="3899" y="4"/>
                </a:lnTo>
                <a:cubicBezTo>
                  <a:pt x="3888" y="2"/>
                  <a:pt x="3877" y="0"/>
                  <a:pt x="3866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2"/>
          <p:cNvSpPr/>
          <p:nvPr/>
        </p:nvSpPr>
        <p:spPr>
          <a:xfrm rot="-320029">
            <a:off x="4435778" y="508112"/>
            <a:ext cx="4047436" cy="3770836"/>
          </a:xfrm>
          <a:custGeom>
            <a:avLst/>
            <a:gdLst/>
            <a:ahLst/>
            <a:cxnLst/>
            <a:rect l="l" t="t" r="r" b="b"/>
            <a:pathLst>
              <a:path w="43635" h="40653" extrusionOk="0">
                <a:moveTo>
                  <a:pt x="4586" y="0"/>
                </a:moveTo>
                <a:cubicBezTo>
                  <a:pt x="4016" y="0"/>
                  <a:pt x="3528" y="422"/>
                  <a:pt x="3462" y="1001"/>
                </a:cubicBezTo>
                <a:lnTo>
                  <a:pt x="53" y="35719"/>
                </a:lnTo>
                <a:cubicBezTo>
                  <a:pt x="1" y="36331"/>
                  <a:pt x="438" y="36872"/>
                  <a:pt x="1050" y="36925"/>
                </a:cubicBezTo>
                <a:lnTo>
                  <a:pt x="38949" y="40648"/>
                </a:lnTo>
                <a:cubicBezTo>
                  <a:pt x="38982" y="40651"/>
                  <a:pt x="39016" y="40653"/>
                  <a:pt x="39048" y="40653"/>
                </a:cubicBezTo>
                <a:cubicBezTo>
                  <a:pt x="39619" y="40653"/>
                  <a:pt x="40107" y="40230"/>
                  <a:pt x="40173" y="39652"/>
                </a:cubicBezTo>
                <a:lnTo>
                  <a:pt x="43582" y="4934"/>
                </a:lnTo>
                <a:cubicBezTo>
                  <a:pt x="43634" y="4322"/>
                  <a:pt x="43180" y="3780"/>
                  <a:pt x="42568" y="3728"/>
                </a:cubicBezTo>
                <a:lnTo>
                  <a:pt x="4686" y="4"/>
                </a:lnTo>
                <a:cubicBezTo>
                  <a:pt x="4652" y="2"/>
                  <a:pt x="4619" y="0"/>
                  <a:pt x="45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2"/>
          <p:cNvSpPr/>
          <p:nvPr/>
        </p:nvSpPr>
        <p:spPr>
          <a:xfrm rot="-320029">
            <a:off x="4427708" y="493921"/>
            <a:ext cx="4063575" cy="3799219"/>
          </a:xfrm>
          <a:custGeom>
            <a:avLst/>
            <a:gdLst/>
            <a:ahLst/>
            <a:cxnLst/>
            <a:rect l="l" t="t" r="r" b="b"/>
            <a:pathLst>
              <a:path w="43809" h="40959" extrusionOk="0">
                <a:moveTo>
                  <a:pt x="4755" y="297"/>
                </a:moveTo>
                <a:lnTo>
                  <a:pt x="42655" y="4021"/>
                </a:lnTo>
                <a:cubicBezTo>
                  <a:pt x="43144" y="4073"/>
                  <a:pt x="43529" y="4493"/>
                  <a:pt x="43529" y="4982"/>
                </a:cubicBezTo>
                <a:cubicBezTo>
                  <a:pt x="43529" y="5017"/>
                  <a:pt x="43529" y="5052"/>
                  <a:pt x="43511" y="5087"/>
                </a:cubicBezTo>
                <a:lnTo>
                  <a:pt x="40102" y="39787"/>
                </a:lnTo>
                <a:cubicBezTo>
                  <a:pt x="40067" y="40294"/>
                  <a:pt x="39648" y="40662"/>
                  <a:pt x="39141" y="40662"/>
                </a:cubicBezTo>
                <a:lnTo>
                  <a:pt x="39054" y="40662"/>
                </a:lnTo>
                <a:lnTo>
                  <a:pt x="1154" y="36938"/>
                </a:lnTo>
                <a:cubicBezTo>
                  <a:pt x="665" y="36886"/>
                  <a:pt x="280" y="36466"/>
                  <a:pt x="280" y="35977"/>
                </a:cubicBezTo>
                <a:cubicBezTo>
                  <a:pt x="280" y="35942"/>
                  <a:pt x="280" y="35907"/>
                  <a:pt x="297" y="35872"/>
                </a:cubicBezTo>
                <a:lnTo>
                  <a:pt x="3689" y="1171"/>
                </a:lnTo>
                <a:cubicBezTo>
                  <a:pt x="3741" y="682"/>
                  <a:pt x="4161" y="297"/>
                  <a:pt x="4650" y="297"/>
                </a:cubicBezTo>
                <a:close/>
                <a:moveTo>
                  <a:pt x="4650" y="0"/>
                </a:moveTo>
                <a:cubicBezTo>
                  <a:pt x="4021" y="0"/>
                  <a:pt x="3462" y="490"/>
                  <a:pt x="3409" y="1136"/>
                </a:cubicBezTo>
                <a:lnTo>
                  <a:pt x="0" y="35854"/>
                </a:lnTo>
                <a:cubicBezTo>
                  <a:pt x="0" y="35889"/>
                  <a:pt x="0" y="35942"/>
                  <a:pt x="0" y="35977"/>
                </a:cubicBezTo>
                <a:cubicBezTo>
                  <a:pt x="0" y="36623"/>
                  <a:pt x="472" y="37165"/>
                  <a:pt x="1137" y="37235"/>
                </a:cubicBezTo>
                <a:lnTo>
                  <a:pt x="39019" y="40941"/>
                </a:lnTo>
                <a:cubicBezTo>
                  <a:pt x="39071" y="40959"/>
                  <a:pt x="39106" y="40959"/>
                  <a:pt x="39141" y="40959"/>
                </a:cubicBezTo>
                <a:cubicBezTo>
                  <a:pt x="39788" y="40959"/>
                  <a:pt x="40330" y="40469"/>
                  <a:pt x="40400" y="39822"/>
                </a:cubicBezTo>
                <a:lnTo>
                  <a:pt x="43808" y="5105"/>
                </a:lnTo>
                <a:cubicBezTo>
                  <a:pt x="43808" y="5070"/>
                  <a:pt x="43808" y="5035"/>
                  <a:pt x="43808" y="4982"/>
                </a:cubicBezTo>
                <a:cubicBezTo>
                  <a:pt x="43808" y="4353"/>
                  <a:pt x="43319" y="3794"/>
                  <a:pt x="42672" y="3741"/>
                </a:cubicBezTo>
                <a:lnTo>
                  <a:pt x="4773" y="18"/>
                </a:lnTo>
                <a:cubicBezTo>
                  <a:pt x="4738" y="18"/>
                  <a:pt x="4703" y="0"/>
                  <a:pt x="4650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2"/>
          <p:cNvSpPr/>
          <p:nvPr/>
        </p:nvSpPr>
        <p:spPr>
          <a:xfrm rot="-320029">
            <a:off x="6936632" y="338634"/>
            <a:ext cx="776744" cy="308138"/>
          </a:xfrm>
          <a:custGeom>
            <a:avLst/>
            <a:gdLst/>
            <a:ahLst/>
            <a:cxnLst/>
            <a:rect l="l" t="t" r="r" b="b"/>
            <a:pathLst>
              <a:path w="8374" h="3322" extrusionOk="0">
                <a:moveTo>
                  <a:pt x="1679" y="0"/>
                </a:moveTo>
                <a:cubicBezTo>
                  <a:pt x="874" y="0"/>
                  <a:pt x="193" y="612"/>
                  <a:pt x="123" y="1416"/>
                </a:cubicBezTo>
                <a:lnTo>
                  <a:pt x="0" y="2518"/>
                </a:lnTo>
                <a:lnTo>
                  <a:pt x="8252" y="3322"/>
                </a:lnTo>
                <a:lnTo>
                  <a:pt x="8374" y="2238"/>
                </a:lnTo>
                <a:cubicBezTo>
                  <a:pt x="8374" y="2186"/>
                  <a:pt x="8374" y="2133"/>
                  <a:pt x="8374" y="2081"/>
                </a:cubicBezTo>
                <a:cubicBezTo>
                  <a:pt x="8374" y="1276"/>
                  <a:pt x="7762" y="595"/>
                  <a:pt x="6958" y="525"/>
                </a:cubicBezTo>
                <a:lnTo>
                  <a:pt x="1836" y="18"/>
                </a:lnTo>
                <a:cubicBezTo>
                  <a:pt x="1783" y="0"/>
                  <a:pt x="1731" y="0"/>
                  <a:pt x="1679" y="0"/>
                </a:cubicBezTo>
                <a:close/>
              </a:path>
            </a:pathLst>
          </a:custGeom>
          <a:solidFill>
            <a:srgbClr val="269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2"/>
          <p:cNvSpPr/>
          <p:nvPr/>
        </p:nvSpPr>
        <p:spPr>
          <a:xfrm rot="-320029">
            <a:off x="6947515" y="572113"/>
            <a:ext cx="765428" cy="74669"/>
          </a:xfrm>
          <a:custGeom>
            <a:avLst/>
            <a:gdLst/>
            <a:ahLst/>
            <a:cxnLst/>
            <a:rect l="l" t="t" r="r" b="b"/>
            <a:pathLst>
              <a:path w="8252" h="805" extrusionOk="0">
                <a:moveTo>
                  <a:pt x="8252" y="805"/>
                </a:moveTo>
                <a:lnTo>
                  <a:pt x="0" y="1"/>
                </a:lnTo>
                <a:lnTo>
                  <a:pt x="0" y="1"/>
                </a:lnTo>
                <a:lnTo>
                  <a:pt x="8252" y="805"/>
                </a:lnTo>
                <a:lnTo>
                  <a:pt x="8252" y="805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2"/>
          <p:cNvSpPr/>
          <p:nvPr/>
        </p:nvSpPr>
        <p:spPr>
          <a:xfrm rot="-320029">
            <a:off x="6946382" y="599787"/>
            <a:ext cx="768767" cy="100641"/>
          </a:xfrm>
          <a:custGeom>
            <a:avLst/>
            <a:gdLst/>
            <a:ahLst/>
            <a:cxnLst/>
            <a:rect l="l" t="t" r="r" b="b"/>
            <a:pathLst>
              <a:path w="8288" h="1085" extrusionOk="0">
                <a:moveTo>
                  <a:pt x="36" y="1"/>
                </a:moveTo>
                <a:lnTo>
                  <a:pt x="1" y="281"/>
                </a:lnTo>
                <a:lnTo>
                  <a:pt x="8252" y="1085"/>
                </a:lnTo>
                <a:lnTo>
                  <a:pt x="8287" y="805"/>
                </a:lnTo>
                <a:lnTo>
                  <a:pt x="36" y="1"/>
                </a:ln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2"/>
          <p:cNvSpPr/>
          <p:nvPr/>
        </p:nvSpPr>
        <p:spPr>
          <a:xfrm rot="-320029">
            <a:off x="6947130" y="572131"/>
            <a:ext cx="767097" cy="102218"/>
          </a:xfrm>
          <a:custGeom>
            <a:avLst/>
            <a:gdLst/>
            <a:ahLst/>
            <a:cxnLst/>
            <a:rect l="l" t="t" r="r" b="b"/>
            <a:pathLst>
              <a:path w="8270" h="1102" extrusionOk="0">
                <a:moveTo>
                  <a:pt x="18" y="1"/>
                </a:moveTo>
                <a:lnTo>
                  <a:pt x="1" y="298"/>
                </a:lnTo>
                <a:lnTo>
                  <a:pt x="8252" y="1102"/>
                </a:lnTo>
                <a:lnTo>
                  <a:pt x="8270" y="805"/>
                </a:lnTo>
                <a:lnTo>
                  <a:pt x="18" y="1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2"/>
          <p:cNvSpPr/>
          <p:nvPr/>
        </p:nvSpPr>
        <p:spPr>
          <a:xfrm rot="-320029">
            <a:off x="6939334" y="653864"/>
            <a:ext cx="797893" cy="572494"/>
          </a:xfrm>
          <a:custGeom>
            <a:avLst/>
            <a:gdLst/>
            <a:ahLst/>
            <a:cxnLst/>
            <a:rect l="l" t="t" r="r" b="b"/>
            <a:pathLst>
              <a:path w="8602" h="6172" extrusionOk="0">
                <a:moveTo>
                  <a:pt x="350" y="1"/>
                </a:moveTo>
                <a:lnTo>
                  <a:pt x="18" y="3305"/>
                </a:lnTo>
                <a:cubicBezTo>
                  <a:pt x="18" y="3357"/>
                  <a:pt x="1" y="3410"/>
                  <a:pt x="1" y="3462"/>
                </a:cubicBezTo>
                <a:cubicBezTo>
                  <a:pt x="1" y="4091"/>
                  <a:pt x="385" y="4651"/>
                  <a:pt x="962" y="4913"/>
                </a:cubicBezTo>
                <a:lnTo>
                  <a:pt x="3672" y="6049"/>
                </a:lnTo>
                <a:cubicBezTo>
                  <a:pt x="3864" y="6119"/>
                  <a:pt x="4074" y="6172"/>
                  <a:pt x="4284" y="6172"/>
                </a:cubicBezTo>
                <a:cubicBezTo>
                  <a:pt x="4406" y="6172"/>
                  <a:pt x="4528" y="6154"/>
                  <a:pt x="4651" y="6119"/>
                </a:cubicBezTo>
                <a:lnTo>
                  <a:pt x="7081" y="5525"/>
                </a:lnTo>
                <a:cubicBezTo>
                  <a:pt x="7728" y="5367"/>
                  <a:pt x="8200" y="4826"/>
                  <a:pt x="8269" y="4161"/>
                </a:cubicBezTo>
                <a:lnTo>
                  <a:pt x="8602" y="805"/>
                </a:lnTo>
                <a:lnTo>
                  <a:pt x="350" y="1"/>
                </a:ln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2"/>
          <p:cNvSpPr/>
          <p:nvPr/>
        </p:nvSpPr>
        <p:spPr>
          <a:xfrm rot="-320029">
            <a:off x="6947304" y="625867"/>
            <a:ext cx="767097" cy="102218"/>
          </a:xfrm>
          <a:custGeom>
            <a:avLst/>
            <a:gdLst/>
            <a:ahLst/>
            <a:cxnLst/>
            <a:rect l="l" t="t" r="r" b="b"/>
            <a:pathLst>
              <a:path w="8270" h="1102" extrusionOk="0">
                <a:moveTo>
                  <a:pt x="18" y="1"/>
                </a:moveTo>
                <a:lnTo>
                  <a:pt x="0" y="298"/>
                </a:lnTo>
                <a:lnTo>
                  <a:pt x="8252" y="1102"/>
                </a:lnTo>
                <a:lnTo>
                  <a:pt x="8269" y="805"/>
                </a:lnTo>
                <a:lnTo>
                  <a:pt x="18" y="1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2"/>
          <p:cNvSpPr/>
          <p:nvPr/>
        </p:nvSpPr>
        <p:spPr>
          <a:xfrm rot="-320029">
            <a:off x="6909678" y="314301"/>
            <a:ext cx="830357" cy="335686"/>
          </a:xfrm>
          <a:custGeom>
            <a:avLst/>
            <a:gdLst/>
            <a:ahLst/>
            <a:cxnLst/>
            <a:rect l="l" t="t" r="r" b="b"/>
            <a:pathLst>
              <a:path w="8952" h="3619" extrusionOk="0">
                <a:moveTo>
                  <a:pt x="1679" y="0"/>
                </a:moveTo>
                <a:cubicBezTo>
                  <a:pt x="857" y="122"/>
                  <a:pt x="193" y="787"/>
                  <a:pt x="106" y="1661"/>
                </a:cubicBezTo>
                <a:lnTo>
                  <a:pt x="1" y="2745"/>
                </a:lnTo>
                <a:lnTo>
                  <a:pt x="280" y="2780"/>
                </a:lnTo>
                <a:lnTo>
                  <a:pt x="403" y="1678"/>
                </a:lnTo>
                <a:cubicBezTo>
                  <a:pt x="473" y="874"/>
                  <a:pt x="1154" y="262"/>
                  <a:pt x="1959" y="262"/>
                </a:cubicBezTo>
                <a:cubicBezTo>
                  <a:pt x="2011" y="262"/>
                  <a:pt x="2063" y="262"/>
                  <a:pt x="2116" y="280"/>
                </a:cubicBezTo>
                <a:lnTo>
                  <a:pt x="7238" y="787"/>
                </a:lnTo>
                <a:cubicBezTo>
                  <a:pt x="8042" y="857"/>
                  <a:pt x="8654" y="1538"/>
                  <a:pt x="8654" y="2343"/>
                </a:cubicBezTo>
                <a:cubicBezTo>
                  <a:pt x="8654" y="2395"/>
                  <a:pt x="8654" y="2448"/>
                  <a:pt x="8654" y="2500"/>
                </a:cubicBezTo>
                <a:lnTo>
                  <a:pt x="8532" y="3584"/>
                </a:lnTo>
                <a:lnTo>
                  <a:pt x="8829" y="3619"/>
                </a:lnTo>
                <a:lnTo>
                  <a:pt x="8934" y="2517"/>
                </a:lnTo>
                <a:cubicBezTo>
                  <a:pt x="8951" y="2465"/>
                  <a:pt x="8951" y="2395"/>
                  <a:pt x="8951" y="2343"/>
                </a:cubicBezTo>
                <a:cubicBezTo>
                  <a:pt x="8951" y="1538"/>
                  <a:pt x="8444" y="857"/>
                  <a:pt x="7727" y="594"/>
                </a:cubicBezTo>
                <a:lnTo>
                  <a:pt x="1679" y="0"/>
                </a:lnTo>
                <a:close/>
              </a:path>
            </a:pathLst>
          </a:custGeom>
          <a:solidFill>
            <a:srgbClr val="269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2"/>
          <p:cNvSpPr/>
          <p:nvPr/>
        </p:nvSpPr>
        <p:spPr>
          <a:xfrm rot="-320029">
            <a:off x="7052111" y="311280"/>
            <a:ext cx="561178" cy="56860"/>
          </a:xfrm>
          <a:custGeom>
            <a:avLst/>
            <a:gdLst/>
            <a:ahLst/>
            <a:cxnLst/>
            <a:rect l="l" t="t" r="r" b="b"/>
            <a:pathLst>
              <a:path w="6050" h="613" extrusionOk="0">
                <a:moveTo>
                  <a:pt x="281" y="1"/>
                </a:moveTo>
                <a:cubicBezTo>
                  <a:pt x="176" y="1"/>
                  <a:pt x="88" y="1"/>
                  <a:pt x="1" y="18"/>
                </a:cubicBezTo>
                <a:lnTo>
                  <a:pt x="6049" y="612"/>
                </a:lnTo>
                <a:cubicBezTo>
                  <a:pt x="5892" y="560"/>
                  <a:pt x="5752" y="525"/>
                  <a:pt x="5595" y="508"/>
                </a:cubicBezTo>
                <a:lnTo>
                  <a:pt x="455" y="1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2"/>
          <p:cNvSpPr/>
          <p:nvPr/>
        </p:nvSpPr>
        <p:spPr>
          <a:xfrm rot="-320029">
            <a:off x="6921541" y="568795"/>
            <a:ext cx="818948" cy="81162"/>
          </a:xfrm>
          <a:custGeom>
            <a:avLst/>
            <a:gdLst/>
            <a:ahLst/>
            <a:cxnLst/>
            <a:rect l="l" t="t" r="r" b="b"/>
            <a:pathLst>
              <a:path w="8829" h="875" extrusionOk="0">
                <a:moveTo>
                  <a:pt x="8829" y="875"/>
                </a:moveTo>
                <a:lnTo>
                  <a:pt x="8532" y="840"/>
                </a:lnTo>
                <a:lnTo>
                  <a:pt x="8532" y="840"/>
                </a:lnTo>
                <a:lnTo>
                  <a:pt x="8829" y="875"/>
                </a:lnTo>
                <a:lnTo>
                  <a:pt x="8829" y="875"/>
                </a:lnTo>
                <a:close/>
                <a:moveTo>
                  <a:pt x="280" y="36"/>
                </a:moveTo>
                <a:lnTo>
                  <a:pt x="1" y="1"/>
                </a:lnTo>
                <a:lnTo>
                  <a:pt x="1" y="1"/>
                </a:lnTo>
                <a:lnTo>
                  <a:pt x="280" y="36"/>
                </a:lnTo>
                <a:lnTo>
                  <a:pt x="280" y="36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2"/>
          <p:cNvSpPr/>
          <p:nvPr/>
        </p:nvSpPr>
        <p:spPr>
          <a:xfrm rot="-320029">
            <a:off x="6920504" y="596542"/>
            <a:ext cx="820525" cy="107134"/>
          </a:xfrm>
          <a:custGeom>
            <a:avLst/>
            <a:gdLst/>
            <a:ahLst/>
            <a:cxnLst/>
            <a:rect l="l" t="t" r="r" b="b"/>
            <a:pathLst>
              <a:path w="8846" h="1155" extrusionOk="0">
                <a:moveTo>
                  <a:pt x="18" y="1"/>
                </a:moveTo>
                <a:lnTo>
                  <a:pt x="0" y="281"/>
                </a:lnTo>
                <a:lnTo>
                  <a:pt x="280" y="316"/>
                </a:lnTo>
                <a:lnTo>
                  <a:pt x="315" y="36"/>
                </a:lnTo>
                <a:lnTo>
                  <a:pt x="18" y="1"/>
                </a:lnTo>
                <a:close/>
                <a:moveTo>
                  <a:pt x="8566" y="840"/>
                </a:moveTo>
                <a:lnTo>
                  <a:pt x="8531" y="1120"/>
                </a:lnTo>
                <a:lnTo>
                  <a:pt x="8828" y="1155"/>
                </a:lnTo>
                <a:lnTo>
                  <a:pt x="8846" y="857"/>
                </a:lnTo>
                <a:lnTo>
                  <a:pt x="8566" y="840"/>
                </a:ln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2"/>
          <p:cNvSpPr/>
          <p:nvPr/>
        </p:nvSpPr>
        <p:spPr>
          <a:xfrm rot="-320029">
            <a:off x="6919509" y="568889"/>
            <a:ext cx="822195" cy="107134"/>
          </a:xfrm>
          <a:custGeom>
            <a:avLst/>
            <a:gdLst/>
            <a:ahLst/>
            <a:cxnLst/>
            <a:rect l="l" t="t" r="r" b="b"/>
            <a:pathLst>
              <a:path w="8864" h="1155" extrusionOk="0">
                <a:moveTo>
                  <a:pt x="36" y="1"/>
                </a:moveTo>
                <a:lnTo>
                  <a:pt x="1" y="298"/>
                </a:lnTo>
                <a:lnTo>
                  <a:pt x="298" y="333"/>
                </a:lnTo>
                <a:lnTo>
                  <a:pt x="315" y="36"/>
                </a:lnTo>
                <a:lnTo>
                  <a:pt x="36" y="1"/>
                </a:lnTo>
                <a:close/>
                <a:moveTo>
                  <a:pt x="8567" y="840"/>
                </a:moveTo>
                <a:lnTo>
                  <a:pt x="8549" y="1137"/>
                </a:lnTo>
                <a:lnTo>
                  <a:pt x="8829" y="1154"/>
                </a:lnTo>
                <a:lnTo>
                  <a:pt x="8864" y="875"/>
                </a:lnTo>
                <a:lnTo>
                  <a:pt x="8567" y="840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2"/>
          <p:cNvSpPr/>
          <p:nvPr/>
        </p:nvSpPr>
        <p:spPr>
          <a:xfrm rot="-320029">
            <a:off x="6914586" y="650562"/>
            <a:ext cx="849744" cy="603289"/>
          </a:xfrm>
          <a:custGeom>
            <a:avLst/>
            <a:gdLst/>
            <a:ahLst/>
            <a:cxnLst/>
            <a:rect l="l" t="t" r="r" b="b"/>
            <a:pathLst>
              <a:path w="9161" h="6504" extrusionOk="0">
                <a:moveTo>
                  <a:pt x="332" y="1"/>
                </a:moveTo>
                <a:lnTo>
                  <a:pt x="0" y="3322"/>
                </a:lnTo>
                <a:cubicBezTo>
                  <a:pt x="0" y="3375"/>
                  <a:pt x="0" y="3445"/>
                  <a:pt x="0" y="3497"/>
                </a:cubicBezTo>
                <a:cubicBezTo>
                  <a:pt x="0" y="4231"/>
                  <a:pt x="437" y="4913"/>
                  <a:pt x="1136" y="5210"/>
                </a:cubicBezTo>
                <a:lnTo>
                  <a:pt x="3829" y="6346"/>
                </a:lnTo>
                <a:cubicBezTo>
                  <a:pt x="4056" y="6451"/>
                  <a:pt x="4318" y="6504"/>
                  <a:pt x="4563" y="6504"/>
                </a:cubicBezTo>
                <a:cubicBezTo>
                  <a:pt x="4703" y="6504"/>
                  <a:pt x="4860" y="6486"/>
                  <a:pt x="5000" y="6434"/>
                </a:cubicBezTo>
                <a:lnTo>
                  <a:pt x="7430" y="5857"/>
                </a:lnTo>
                <a:cubicBezTo>
                  <a:pt x="8199" y="5665"/>
                  <a:pt x="8758" y="5018"/>
                  <a:pt x="8828" y="4231"/>
                </a:cubicBezTo>
                <a:lnTo>
                  <a:pt x="9160" y="875"/>
                </a:lnTo>
                <a:lnTo>
                  <a:pt x="8881" y="840"/>
                </a:lnTo>
                <a:lnTo>
                  <a:pt x="8548" y="4196"/>
                </a:lnTo>
                <a:cubicBezTo>
                  <a:pt x="8479" y="4861"/>
                  <a:pt x="8007" y="5402"/>
                  <a:pt x="7360" y="5560"/>
                </a:cubicBezTo>
                <a:lnTo>
                  <a:pt x="4930" y="6154"/>
                </a:lnTo>
                <a:cubicBezTo>
                  <a:pt x="4807" y="6189"/>
                  <a:pt x="4685" y="6207"/>
                  <a:pt x="4563" y="6207"/>
                </a:cubicBezTo>
                <a:cubicBezTo>
                  <a:pt x="4353" y="6207"/>
                  <a:pt x="4143" y="6154"/>
                  <a:pt x="3951" y="6084"/>
                </a:cubicBezTo>
                <a:lnTo>
                  <a:pt x="1241" y="4948"/>
                </a:lnTo>
                <a:cubicBezTo>
                  <a:pt x="664" y="4686"/>
                  <a:pt x="280" y="4126"/>
                  <a:pt x="280" y="3497"/>
                </a:cubicBezTo>
                <a:cubicBezTo>
                  <a:pt x="280" y="3445"/>
                  <a:pt x="297" y="3392"/>
                  <a:pt x="297" y="3340"/>
                </a:cubicBezTo>
                <a:lnTo>
                  <a:pt x="629" y="36"/>
                </a:lnTo>
                <a:lnTo>
                  <a:pt x="332" y="1"/>
                </a:ln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2"/>
          <p:cNvSpPr/>
          <p:nvPr/>
        </p:nvSpPr>
        <p:spPr>
          <a:xfrm rot="-320029">
            <a:off x="6919757" y="622621"/>
            <a:ext cx="822195" cy="108711"/>
          </a:xfrm>
          <a:custGeom>
            <a:avLst/>
            <a:gdLst/>
            <a:ahLst/>
            <a:cxnLst/>
            <a:rect l="l" t="t" r="r" b="b"/>
            <a:pathLst>
              <a:path w="8864" h="1172" extrusionOk="0">
                <a:moveTo>
                  <a:pt x="35" y="1"/>
                </a:moveTo>
                <a:lnTo>
                  <a:pt x="0" y="298"/>
                </a:lnTo>
                <a:lnTo>
                  <a:pt x="297" y="333"/>
                </a:lnTo>
                <a:lnTo>
                  <a:pt x="315" y="36"/>
                </a:lnTo>
                <a:lnTo>
                  <a:pt x="35" y="1"/>
                </a:lnTo>
                <a:close/>
                <a:moveTo>
                  <a:pt x="8566" y="840"/>
                </a:moveTo>
                <a:lnTo>
                  <a:pt x="8549" y="1137"/>
                </a:lnTo>
                <a:lnTo>
                  <a:pt x="8828" y="1172"/>
                </a:lnTo>
                <a:lnTo>
                  <a:pt x="8863" y="875"/>
                </a:lnTo>
                <a:lnTo>
                  <a:pt x="8566" y="840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2"/>
          <p:cNvSpPr/>
          <p:nvPr/>
        </p:nvSpPr>
        <p:spPr>
          <a:xfrm rot="-320029">
            <a:off x="6857624" y="269652"/>
            <a:ext cx="856237" cy="913189"/>
          </a:xfrm>
          <a:custGeom>
            <a:avLst/>
            <a:gdLst/>
            <a:ahLst/>
            <a:cxnLst/>
            <a:rect l="l" t="t" r="r" b="b"/>
            <a:pathLst>
              <a:path w="9231" h="9845" extrusionOk="0">
                <a:moveTo>
                  <a:pt x="2303" y="0"/>
                </a:moveTo>
                <a:cubicBezTo>
                  <a:pt x="1427" y="0"/>
                  <a:pt x="677" y="657"/>
                  <a:pt x="595" y="1546"/>
                </a:cubicBezTo>
                <a:lnTo>
                  <a:pt x="70" y="6825"/>
                </a:lnTo>
                <a:cubicBezTo>
                  <a:pt x="1" y="7577"/>
                  <a:pt x="420" y="8276"/>
                  <a:pt x="1119" y="8574"/>
                </a:cubicBezTo>
                <a:lnTo>
                  <a:pt x="3811" y="9710"/>
                </a:lnTo>
                <a:cubicBezTo>
                  <a:pt x="4033" y="9798"/>
                  <a:pt x="4261" y="9845"/>
                  <a:pt x="4492" y="9845"/>
                </a:cubicBezTo>
                <a:cubicBezTo>
                  <a:pt x="4626" y="9845"/>
                  <a:pt x="4761" y="9829"/>
                  <a:pt x="4895" y="9797"/>
                </a:cubicBezTo>
                <a:lnTo>
                  <a:pt x="7308" y="9203"/>
                </a:lnTo>
                <a:cubicBezTo>
                  <a:pt x="8024" y="9028"/>
                  <a:pt x="8549" y="8434"/>
                  <a:pt x="8619" y="7699"/>
                </a:cubicBezTo>
                <a:lnTo>
                  <a:pt x="9143" y="2385"/>
                </a:lnTo>
                <a:cubicBezTo>
                  <a:pt x="9231" y="1441"/>
                  <a:pt x="8531" y="602"/>
                  <a:pt x="7605" y="515"/>
                </a:cubicBezTo>
                <a:lnTo>
                  <a:pt x="2465" y="8"/>
                </a:lnTo>
                <a:cubicBezTo>
                  <a:pt x="2411" y="3"/>
                  <a:pt x="2356" y="0"/>
                  <a:pt x="230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2"/>
          <p:cNvSpPr/>
          <p:nvPr/>
        </p:nvSpPr>
        <p:spPr>
          <a:xfrm rot="-320029">
            <a:off x="6851113" y="255814"/>
            <a:ext cx="867646" cy="940552"/>
          </a:xfrm>
          <a:custGeom>
            <a:avLst/>
            <a:gdLst/>
            <a:ahLst/>
            <a:cxnLst/>
            <a:rect l="l" t="t" r="r" b="b"/>
            <a:pathLst>
              <a:path w="9354" h="10140" extrusionOk="0">
                <a:moveTo>
                  <a:pt x="2518" y="298"/>
                </a:moveTo>
                <a:lnTo>
                  <a:pt x="7657" y="804"/>
                </a:lnTo>
                <a:cubicBezTo>
                  <a:pt x="8462" y="874"/>
                  <a:pt x="9073" y="1574"/>
                  <a:pt x="9073" y="2360"/>
                </a:cubicBezTo>
                <a:cubicBezTo>
                  <a:pt x="9073" y="2413"/>
                  <a:pt x="9073" y="2465"/>
                  <a:pt x="9056" y="2518"/>
                </a:cubicBezTo>
                <a:lnTo>
                  <a:pt x="8531" y="7849"/>
                </a:lnTo>
                <a:cubicBezTo>
                  <a:pt x="8479" y="8496"/>
                  <a:pt x="7990" y="9056"/>
                  <a:pt x="7343" y="9213"/>
                </a:cubicBezTo>
                <a:lnTo>
                  <a:pt x="4930" y="9807"/>
                </a:lnTo>
                <a:cubicBezTo>
                  <a:pt x="4808" y="9825"/>
                  <a:pt x="4668" y="9842"/>
                  <a:pt x="4546" y="9842"/>
                </a:cubicBezTo>
                <a:cubicBezTo>
                  <a:pt x="4336" y="9842"/>
                  <a:pt x="4144" y="9807"/>
                  <a:pt x="3934" y="9720"/>
                </a:cubicBezTo>
                <a:lnTo>
                  <a:pt x="1242" y="8584"/>
                </a:lnTo>
                <a:cubicBezTo>
                  <a:pt x="665" y="8339"/>
                  <a:pt x="280" y="7762"/>
                  <a:pt x="280" y="7133"/>
                </a:cubicBezTo>
                <a:cubicBezTo>
                  <a:pt x="280" y="7098"/>
                  <a:pt x="280" y="7045"/>
                  <a:pt x="298" y="6993"/>
                </a:cubicBezTo>
                <a:lnTo>
                  <a:pt x="805" y="1714"/>
                </a:lnTo>
                <a:cubicBezTo>
                  <a:pt x="892" y="892"/>
                  <a:pt x="1574" y="298"/>
                  <a:pt x="2361" y="298"/>
                </a:cubicBezTo>
                <a:close/>
                <a:moveTo>
                  <a:pt x="2361" y="0"/>
                </a:moveTo>
                <a:cubicBezTo>
                  <a:pt x="1417" y="0"/>
                  <a:pt x="612" y="717"/>
                  <a:pt x="525" y="1679"/>
                </a:cubicBezTo>
                <a:lnTo>
                  <a:pt x="1" y="6958"/>
                </a:lnTo>
                <a:cubicBezTo>
                  <a:pt x="1" y="7010"/>
                  <a:pt x="1" y="7080"/>
                  <a:pt x="1" y="7133"/>
                </a:cubicBezTo>
                <a:cubicBezTo>
                  <a:pt x="1" y="7884"/>
                  <a:pt x="438" y="8566"/>
                  <a:pt x="1137" y="8846"/>
                </a:cubicBezTo>
                <a:lnTo>
                  <a:pt x="3829" y="10000"/>
                </a:lnTo>
                <a:cubicBezTo>
                  <a:pt x="4056" y="10087"/>
                  <a:pt x="4301" y="10139"/>
                  <a:pt x="4546" y="10139"/>
                </a:cubicBezTo>
                <a:cubicBezTo>
                  <a:pt x="4703" y="10139"/>
                  <a:pt x="4843" y="10122"/>
                  <a:pt x="5000" y="10087"/>
                </a:cubicBezTo>
                <a:lnTo>
                  <a:pt x="7413" y="9493"/>
                </a:lnTo>
                <a:cubicBezTo>
                  <a:pt x="8182" y="9300"/>
                  <a:pt x="8759" y="8654"/>
                  <a:pt x="8829" y="7867"/>
                </a:cubicBezTo>
                <a:lnTo>
                  <a:pt x="9353" y="2553"/>
                </a:lnTo>
                <a:cubicBezTo>
                  <a:pt x="9353" y="2483"/>
                  <a:pt x="9353" y="2430"/>
                  <a:pt x="9353" y="2360"/>
                </a:cubicBezTo>
                <a:cubicBezTo>
                  <a:pt x="9353" y="1416"/>
                  <a:pt x="8636" y="612"/>
                  <a:pt x="7675" y="507"/>
                </a:cubicBezTo>
                <a:lnTo>
                  <a:pt x="2553" y="18"/>
                </a:lnTo>
                <a:cubicBezTo>
                  <a:pt x="2483" y="0"/>
                  <a:pt x="2430" y="0"/>
                  <a:pt x="2361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2"/>
          <p:cNvSpPr/>
          <p:nvPr/>
        </p:nvSpPr>
        <p:spPr>
          <a:xfrm rot="-320029">
            <a:off x="784071" y="486483"/>
            <a:ext cx="3966367" cy="3771207"/>
          </a:xfrm>
          <a:custGeom>
            <a:avLst/>
            <a:gdLst/>
            <a:ahLst/>
            <a:cxnLst/>
            <a:rect l="l" t="t" r="r" b="b"/>
            <a:pathLst>
              <a:path w="42761" h="40657" extrusionOk="0">
                <a:moveTo>
                  <a:pt x="3698" y="1"/>
                </a:moveTo>
                <a:cubicBezTo>
                  <a:pt x="3142" y="1"/>
                  <a:pt x="2654" y="423"/>
                  <a:pt x="2588" y="1002"/>
                </a:cubicBezTo>
                <a:lnTo>
                  <a:pt x="18" y="27171"/>
                </a:lnTo>
                <a:cubicBezTo>
                  <a:pt x="1" y="27433"/>
                  <a:pt x="71" y="27695"/>
                  <a:pt x="211" y="27905"/>
                </a:cubicBezTo>
                <a:cubicBezTo>
                  <a:pt x="1452" y="29688"/>
                  <a:pt x="2466" y="31699"/>
                  <a:pt x="3480" y="33604"/>
                </a:cubicBezTo>
                <a:cubicBezTo>
                  <a:pt x="4109" y="34775"/>
                  <a:pt x="4791" y="35912"/>
                  <a:pt x="5490" y="37030"/>
                </a:cubicBezTo>
                <a:cubicBezTo>
                  <a:pt x="5682" y="37310"/>
                  <a:pt x="5980" y="37502"/>
                  <a:pt x="6312" y="37537"/>
                </a:cubicBezTo>
                <a:lnTo>
                  <a:pt x="38093" y="40649"/>
                </a:lnTo>
                <a:cubicBezTo>
                  <a:pt x="38135" y="40654"/>
                  <a:pt x="38176" y="40656"/>
                  <a:pt x="38217" y="40656"/>
                </a:cubicBezTo>
                <a:cubicBezTo>
                  <a:pt x="38776" y="40656"/>
                  <a:pt x="39250" y="40224"/>
                  <a:pt x="39299" y="39670"/>
                </a:cubicBezTo>
                <a:lnTo>
                  <a:pt x="42708" y="4935"/>
                </a:lnTo>
                <a:cubicBezTo>
                  <a:pt x="42760" y="4323"/>
                  <a:pt x="42323" y="3799"/>
                  <a:pt x="41729" y="3729"/>
                </a:cubicBezTo>
                <a:lnTo>
                  <a:pt x="3794" y="5"/>
                </a:lnTo>
                <a:cubicBezTo>
                  <a:pt x="3762" y="2"/>
                  <a:pt x="3730" y="1"/>
                  <a:pt x="36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2"/>
          <p:cNvSpPr/>
          <p:nvPr/>
        </p:nvSpPr>
        <p:spPr>
          <a:xfrm rot="-320029">
            <a:off x="772823" y="474032"/>
            <a:ext cx="3987422" cy="3797642"/>
          </a:xfrm>
          <a:custGeom>
            <a:avLst/>
            <a:gdLst/>
            <a:ahLst/>
            <a:cxnLst/>
            <a:rect l="l" t="t" r="r" b="b"/>
            <a:pathLst>
              <a:path w="42988" h="40942" extrusionOk="0">
                <a:moveTo>
                  <a:pt x="3812" y="280"/>
                </a:moveTo>
                <a:cubicBezTo>
                  <a:pt x="3846" y="280"/>
                  <a:pt x="3881" y="280"/>
                  <a:pt x="3899" y="297"/>
                </a:cubicBezTo>
                <a:lnTo>
                  <a:pt x="41833" y="4003"/>
                </a:lnTo>
                <a:cubicBezTo>
                  <a:pt x="42323" y="4056"/>
                  <a:pt x="42690" y="4475"/>
                  <a:pt x="42690" y="4965"/>
                </a:cubicBezTo>
                <a:cubicBezTo>
                  <a:pt x="42690" y="4982"/>
                  <a:pt x="42690" y="5017"/>
                  <a:pt x="42690" y="5052"/>
                </a:cubicBezTo>
                <a:lnTo>
                  <a:pt x="39281" y="39788"/>
                </a:lnTo>
                <a:cubicBezTo>
                  <a:pt x="39229" y="40277"/>
                  <a:pt x="38809" y="40644"/>
                  <a:pt x="38320" y="40644"/>
                </a:cubicBezTo>
                <a:lnTo>
                  <a:pt x="38232" y="40644"/>
                </a:lnTo>
                <a:lnTo>
                  <a:pt x="6451" y="37533"/>
                </a:lnTo>
                <a:cubicBezTo>
                  <a:pt x="6154" y="37498"/>
                  <a:pt x="5892" y="37340"/>
                  <a:pt x="5734" y="37078"/>
                </a:cubicBezTo>
                <a:cubicBezTo>
                  <a:pt x="5035" y="35959"/>
                  <a:pt x="4353" y="34840"/>
                  <a:pt x="3742" y="33669"/>
                </a:cubicBezTo>
                <a:cubicBezTo>
                  <a:pt x="2728" y="31764"/>
                  <a:pt x="1696" y="29753"/>
                  <a:pt x="455" y="27953"/>
                </a:cubicBezTo>
                <a:cubicBezTo>
                  <a:pt x="350" y="27796"/>
                  <a:pt x="298" y="27603"/>
                  <a:pt x="298" y="27411"/>
                </a:cubicBezTo>
                <a:cubicBezTo>
                  <a:pt x="298" y="27393"/>
                  <a:pt x="298" y="27358"/>
                  <a:pt x="298" y="27324"/>
                </a:cubicBezTo>
                <a:lnTo>
                  <a:pt x="2868" y="1137"/>
                </a:lnTo>
                <a:cubicBezTo>
                  <a:pt x="2902" y="647"/>
                  <a:pt x="3322" y="280"/>
                  <a:pt x="3812" y="280"/>
                </a:cubicBezTo>
                <a:close/>
                <a:moveTo>
                  <a:pt x="3812" y="0"/>
                </a:moveTo>
                <a:cubicBezTo>
                  <a:pt x="3182" y="0"/>
                  <a:pt x="2640" y="472"/>
                  <a:pt x="2570" y="1119"/>
                </a:cubicBezTo>
                <a:lnTo>
                  <a:pt x="1" y="27289"/>
                </a:lnTo>
                <a:cubicBezTo>
                  <a:pt x="1" y="27341"/>
                  <a:pt x="1" y="27376"/>
                  <a:pt x="1" y="27411"/>
                </a:cubicBezTo>
                <a:cubicBezTo>
                  <a:pt x="1" y="27673"/>
                  <a:pt x="70" y="27918"/>
                  <a:pt x="228" y="28128"/>
                </a:cubicBezTo>
                <a:cubicBezTo>
                  <a:pt x="1452" y="29893"/>
                  <a:pt x="2465" y="31904"/>
                  <a:pt x="3479" y="33809"/>
                </a:cubicBezTo>
                <a:cubicBezTo>
                  <a:pt x="4091" y="34980"/>
                  <a:pt x="4790" y="36117"/>
                  <a:pt x="5490" y="37235"/>
                </a:cubicBezTo>
                <a:cubicBezTo>
                  <a:pt x="5699" y="37568"/>
                  <a:pt x="6049" y="37777"/>
                  <a:pt x="6434" y="37812"/>
                </a:cubicBezTo>
                <a:lnTo>
                  <a:pt x="38197" y="40941"/>
                </a:lnTo>
                <a:lnTo>
                  <a:pt x="38320" y="40941"/>
                </a:lnTo>
                <a:cubicBezTo>
                  <a:pt x="38966" y="40941"/>
                  <a:pt x="39508" y="40452"/>
                  <a:pt x="39561" y="39823"/>
                </a:cubicBezTo>
                <a:lnTo>
                  <a:pt x="42970" y="5087"/>
                </a:lnTo>
                <a:cubicBezTo>
                  <a:pt x="42987" y="5035"/>
                  <a:pt x="42987" y="5000"/>
                  <a:pt x="42987" y="4965"/>
                </a:cubicBezTo>
                <a:cubicBezTo>
                  <a:pt x="42987" y="4318"/>
                  <a:pt x="42498" y="3776"/>
                  <a:pt x="41851" y="3724"/>
                </a:cubicBezTo>
                <a:lnTo>
                  <a:pt x="3934" y="0"/>
                </a:ln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2"/>
          <p:cNvSpPr/>
          <p:nvPr/>
        </p:nvSpPr>
        <p:spPr>
          <a:xfrm rot="-320029">
            <a:off x="1962782" y="610500"/>
            <a:ext cx="4916" cy="1762"/>
          </a:xfrm>
          <a:custGeom>
            <a:avLst/>
            <a:gdLst/>
            <a:ahLst/>
            <a:cxnLst/>
            <a:rect l="l" t="t" r="r" b="b"/>
            <a:pathLst>
              <a:path w="53" h="19" extrusionOk="0">
                <a:moveTo>
                  <a:pt x="53" y="18"/>
                </a:moveTo>
                <a:lnTo>
                  <a:pt x="0" y="1"/>
                </a:lnTo>
                <a:lnTo>
                  <a:pt x="53" y="18"/>
                </a:lnTo>
                <a:lnTo>
                  <a:pt x="53" y="18"/>
                </a:ln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2"/>
          <p:cNvSpPr/>
          <p:nvPr/>
        </p:nvSpPr>
        <p:spPr>
          <a:xfrm rot="-320029">
            <a:off x="1974846" y="582850"/>
            <a:ext cx="16325" cy="1670"/>
          </a:xfrm>
          <a:custGeom>
            <a:avLst/>
            <a:gdLst/>
            <a:ahLst/>
            <a:cxnLst/>
            <a:rect l="l" t="t" r="r" b="b"/>
            <a:pathLst>
              <a:path w="176" h="18" extrusionOk="0">
                <a:moveTo>
                  <a:pt x="176" y="18"/>
                </a:moveTo>
                <a:lnTo>
                  <a:pt x="1" y="0"/>
                </a:lnTo>
                <a:lnTo>
                  <a:pt x="176" y="18"/>
                </a:lnTo>
                <a:lnTo>
                  <a:pt x="176" y="18"/>
                </a:lnTo>
                <a:close/>
              </a:path>
            </a:pathLst>
          </a:custGeom>
          <a:solidFill>
            <a:srgbClr val="4B65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2"/>
          <p:cNvSpPr/>
          <p:nvPr/>
        </p:nvSpPr>
        <p:spPr>
          <a:xfrm rot="-320029">
            <a:off x="1991179" y="583363"/>
            <a:ext cx="6586" cy="1762"/>
          </a:xfrm>
          <a:custGeom>
            <a:avLst/>
            <a:gdLst/>
            <a:ahLst/>
            <a:cxnLst/>
            <a:rect l="l" t="t" r="r" b="b"/>
            <a:pathLst>
              <a:path w="71" h="19" extrusionOk="0">
                <a:moveTo>
                  <a:pt x="1" y="1"/>
                </a:moveTo>
                <a:lnTo>
                  <a:pt x="71" y="18"/>
                </a:lnTo>
                <a:lnTo>
                  <a:pt x="71" y="1"/>
                </a:lnTo>
                <a:close/>
              </a:path>
            </a:pathLst>
          </a:custGeom>
          <a:solidFill>
            <a:srgbClr val="4B65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2"/>
          <p:cNvSpPr/>
          <p:nvPr/>
        </p:nvSpPr>
        <p:spPr>
          <a:xfrm rot="-320029">
            <a:off x="761324" y="3836378"/>
            <a:ext cx="7642312" cy="770529"/>
          </a:xfrm>
          <a:custGeom>
            <a:avLst/>
            <a:gdLst/>
            <a:ahLst/>
            <a:cxnLst/>
            <a:rect l="l" t="t" r="r" b="b"/>
            <a:pathLst>
              <a:path w="82391" h="8307" extrusionOk="0">
                <a:moveTo>
                  <a:pt x="149" y="0"/>
                </a:moveTo>
                <a:cubicBezTo>
                  <a:pt x="74" y="0"/>
                  <a:pt x="18" y="63"/>
                  <a:pt x="18" y="125"/>
                </a:cubicBezTo>
                <a:cubicBezTo>
                  <a:pt x="1" y="213"/>
                  <a:pt x="53" y="283"/>
                  <a:pt x="141" y="283"/>
                </a:cubicBezTo>
                <a:lnTo>
                  <a:pt x="82233" y="8307"/>
                </a:lnTo>
                <a:cubicBezTo>
                  <a:pt x="82303" y="8307"/>
                  <a:pt x="82390" y="8254"/>
                  <a:pt x="82390" y="8167"/>
                </a:cubicBezTo>
                <a:cubicBezTo>
                  <a:pt x="82390" y="8097"/>
                  <a:pt x="82338" y="8010"/>
                  <a:pt x="82250" y="8010"/>
                </a:cubicBezTo>
                <a:lnTo>
                  <a:pt x="176" y="3"/>
                </a:lnTo>
                <a:cubicBezTo>
                  <a:pt x="166" y="1"/>
                  <a:pt x="157" y="0"/>
                  <a:pt x="149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2"/>
          <p:cNvSpPr/>
          <p:nvPr/>
        </p:nvSpPr>
        <p:spPr>
          <a:xfrm rot="-320029">
            <a:off x="768863" y="3917093"/>
            <a:ext cx="7642312" cy="770529"/>
          </a:xfrm>
          <a:custGeom>
            <a:avLst/>
            <a:gdLst/>
            <a:ahLst/>
            <a:cxnLst/>
            <a:rect l="l" t="t" r="r" b="b"/>
            <a:pathLst>
              <a:path w="82391" h="8307" extrusionOk="0">
                <a:moveTo>
                  <a:pt x="149" y="0"/>
                </a:moveTo>
                <a:cubicBezTo>
                  <a:pt x="74" y="0"/>
                  <a:pt x="18" y="63"/>
                  <a:pt x="18" y="126"/>
                </a:cubicBezTo>
                <a:cubicBezTo>
                  <a:pt x="1" y="213"/>
                  <a:pt x="53" y="283"/>
                  <a:pt x="141" y="283"/>
                </a:cubicBezTo>
                <a:lnTo>
                  <a:pt x="82233" y="8307"/>
                </a:lnTo>
                <a:cubicBezTo>
                  <a:pt x="82303" y="8307"/>
                  <a:pt x="82390" y="8254"/>
                  <a:pt x="82390" y="8167"/>
                </a:cubicBezTo>
                <a:cubicBezTo>
                  <a:pt x="82390" y="8097"/>
                  <a:pt x="82338" y="8010"/>
                  <a:pt x="82250" y="8010"/>
                </a:cubicBezTo>
                <a:lnTo>
                  <a:pt x="176" y="3"/>
                </a:lnTo>
                <a:cubicBezTo>
                  <a:pt x="166" y="1"/>
                  <a:pt x="157" y="0"/>
                  <a:pt x="149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22"/>
          <p:cNvSpPr/>
          <p:nvPr/>
        </p:nvSpPr>
        <p:spPr>
          <a:xfrm rot="-320029">
            <a:off x="4296789" y="4646730"/>
            <a:ext cx="603289" cy="348579"/>
          </a:xfrm>
          <a:custGeom>
            <a:avLst/>
            <a:gdLst/>
            <a:ahLst/>
            <a:cxnLst/>
            <a:rect l="l" t="t" r="r" b="b"/>
            <a:pathLst>
              <a:path w="6504" h="3758" extrusionOk="0">
                <a:moveTo>
                  <a:pt x="211" y="0"/>
                </a:moveTo>
                <a:lnTo>
                  <a:pt x="176" y="297"/>
                </a:lnTo>
                <a:cubicBezTo>
                  <a:pt x="1" y="2028"/>
                  <a:pt x="1277" y="3584"/>
                  <a:pt x="3025" y="3741"/>
                </a:cubicBezTo>
                <a:cubicBezTo>
                  <a:pt x="3132" y="3752"/>
                  <a:pt x="3237" y="3757"/>
                  <a:pt x="3342" y="3757"/>
                </a:cubicBezTo>
                <a:cubicBezTo>
                  <a:pt x="4942" y="3757"/>
                  <a:pt x="6321" y="2533"/>
                  <a:pt x="6469" y="909"/>
                </a:cubicBezTo>
                <a:lnTo>
                  <a:pt x="6504" y="612"/>
                </a:lnTo>
                <a:lnTo>
                  <a:pt x="211" y="0"/>
                </a:ln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2"/>
          <p:cNvSpPr/>
          <p:nvPr/>
        </p:nvSpPr>
        <p:spPr>
          <a:xfrm rot="-320029">
            <a:off x="4295228" y="4629088"/>
            <a:ext cx="622768" cy="383456"/>
          </a:xfrm>
          <a:custGeom>
            <a:avLst/>
            <a:gdLst/>
            <a:ahLst/>
            <a:cxnLst/>
            <a:rect l="l" t="t" r="r" b="b"/>
            <a:pathLst>
              <a:path w="6714" h="4134" extrusionOk="0">
                <a:moveTo>
                  <a:pt x="391" y="392"/>
                </a:moveTo>
                <a:lnTo>
                  <a:pt x="6311" y="969"/>
                </a:lnTo>
                <a:lnTo>
                  <a:pt x="6311" y="1074"/>
                </a:lnTo>
                <a:cubicBezTo>
                  <a:pt x="6154" y="2612"/>
                  <a:pt x="4860" y="3748"/>
                  <a:pt x="3357" y="3748"/>
                </a:cubicBezTo>
                <a:lnTo>
                  <a:pt x="3059" y="3748"/>
                </a:lnTo>
                <a:cubicBezTo>
                  <a:pt x="1521" y="3591"/>
                  <a:pt x="367" y="2297"/>
                  <a:pt x="367" y="777"/>
                </a:cubicBezTo>
                <a:cubicBezTo>
                  <a:pt x="367" y="689"/>
                  <a:pt x="367" y="584"/>
                  <a:pt x="385" y="497"/>
                </a:cubicBezTo>
                <a:lnTo>
                  <a:pt x="391" y="392"/>
                </a:lnTo>
                <a:close/>
                <a:moveTo>
                  <a:pt x="203" y="1"/>
                </a:moveTo>
                <a:cubicBezTo>
                  <a:pt x="166" y="1"/>
                  <a:pt x="131" y="17"/>
                  <a:pt x="105" y="42"/>
                </a:cubicBezTo>
                <a:cubicBezTo>
                  <a:pt x="70" y="77"/>
                  <a:pt x="35" y="130"/>
                  <a:pt x="35" y="165"/>
                </a:cubicBezTo>
                <a:lnTo>
                  <a:pt x="18" y="462"/>
                </a:lnTo>
                <a:cubicBezTo>
                  <a:pt x="0" y="567"/>
                  <a:pt x="0" y="672"/>
                  <a:pt x="0" y="777"/>
                </a:cubicBezTo>
                <a:cubicBezTo>
                  <a:pt x="0" y="2490"/>
                  <a:pt x="1294" y="3941"/>
                  <a:pt x="3025" y="4116"/>
                </a:cubicBezTo>
                <a:cubicBezTo>
                  <a:pt x="3129" y="4133"/>
                  <a:pt x="3234" y="4133"/>
                  <a:pt x="3357" y="4133"/>
                </a:cubicBezTo>
                <a:cubicBezTo>
                  <a:pt x="5052" y="4133"/>
                  <a:pt x="6503" y="2839"/>
                  <a:pt x="6678" y="1109"/>
                </a:cubicBezTo>
                <a:lnTo>
                  <a:pt x="6713" y="812"/>
                </a:lnTo>
                <a:cubicBezTo>
                  <a:pt x="6713" y="724"/>
                  <a:pt x="6643" y="619"/>
                  <a:pt x="6538" y="619"/>
                </a:cubicBezTo>
                <a:lnTo>
                  <a:pt x="245" y="7"/>
                </a:lnTo>
                <a:cubicBezTo>
                  <a:pt x="231" y="3"/>
                  <a:pt x="217" y="1"/>
                  <a:pt x="203" y="1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2"/>
          <p:cNvSpPr txBox="1">
            <a:spLocks noGrp="1"/>
          </p:cNvSpPr>
          <p:nvPr>
            <p:ph type="title"/>
          </p:nvPr>
        </p:nvSpPr>
        <p:spPr>
          <a:xfrm>
            <a:off x="1523600" y="2144631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582" name="Google Shape;582;p22"/>
          <p:cNvSpPr txBox="1">
            <a:spLocks noGrp="1"/>
          </p:cNvSpPr>
          <p:nvPr>
            <p:ph type="subTitle" idx="1"/>
          </p:nvPr>
        </p:nvSpPr>
        <p:spPr>
          <a:xfrm>
            <a:off x="1588850" y="2504625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2"/>
          <p:cNvSpPr txBox="1">
            <a:spLocks noGrp="1"/>
          </p:cNvSpPr>
          <p:nvPr>
            <p:ph type="title" idx="2"/>
          </p:nvPr>
        </p:nvSpPr>
        <p:spPr>
          <a:xfrm>
            <a:off x="5343708" y="2144629"/>
            <a:ext cx="23208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000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subTitle" idx="3"/>
          </p:nvPr>
        </p:nvSpPr>
        <p:spPr>
          <a:xfrm>
            <a:off x="5407366" y="2504613"/>
            <a:ext cx="21903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2"/>
          <p:cNvSpPr/>
          <p:nvPr/>
        </p:nvSpPr>
        <p:spPr>
          <a:xfrm rot="-320029">
            <a:off x="975413" y="3247464"/>
            <a:ext cx="799469" cy="896771"/>
          </a:xfrm>
          <a:custGeom>
            <a:avLst/>
            <a:gdLst/>
            <a:ahLst/>
            <a:cxnLst/>
            <a:rect l="l" t="t" r="r" b="b"/>
            <a:pathLst>
              <a:path w="8619" h="9668" extrusionOk="0">
                <a:moveTo>
                  <a:pt x="158" y="1"/>
                </a:moveTo>
                <a:lnTo>
                  <a:pt x="0" y="18"/>
                </a:lnTo>
                <a:lnTo>
                  <a:pt x="35" y="18"/>
                </a:lnTo>
                <a:lnTo>
                  <a:pt x="158" y="1"/>
                </a:lnTo>
                <a:close/>
                <a:moveTo>
                  <a:pt x="175" y="141"/>
                </a:moveTo>
                <a:cubicBezTo>
                  <a:pt x="263" y="665"/>
                  <a:pt x="507" y="1382"/>
                  <a:pt x="875" y="2203"/>
                </a:cubicBezTo>
                <a:cubicBezTo>
                  <a:pt x="1259" y="3077"/>
                  <a:pt x="1766" y="4074"/>
                  <a:pt x="2308" y="5053"/>
                </a:cubicBezTo>
                <a:cubicBezTo>
                  <a:pt x="3374" y="6993"/>
                  <a:pt x="4528" y="8846"/>
                  <a:pt x="4983" y="9580"/>
                </a:cubicBezTo>
                <a:cubicBezTo>
                  <a:pt x="5000" y="9615"/>
                  <a:pt x="5035" y="9633"/>
                  <a:pt x="5053" y="9668"/>
                </a:cubicBezTo>
                <a:lnTo>
                  <a:pt x="8549" y="1941"/>
                </a:lnTo>
                <a:cubicBezTo>
                  <a:pt x="8601" y="1801"/>
                  <a:pt x="8619" y="1644"/>
                  <a:pt x="8619" y="1504"/>
                </a:cubicBezTo>
                <a:cubicBezTo>
                  <a:pt x="8619" y="1312"/>
                  <a:pt x="8566" y="1120"/>
                  <a:pt x="8479" y="997"/>
                </a:cubicBezTo>
                <a:cubicBezTo>
                  <a:pt x="8392" y="875"/>
                  <a:pt x="8252" y="787"/>
                  <a:pt x="8059" y="770"/>
                </a:cubicBezTo>
                <a:cubicBezTo>
                  <a:pt x="6941" y="683"/>
                  <a:pt x="5227" y="525"/>
                  <a:pt x="3672" y="385"/>
                </a:cubicBezTo>
                <a:cubicBezTo>
                  <a:pt x="2116" y="263"/>
                  <a:pt x="682" y="141"/>
                  <a:pt x="210" y="141"/>
                </a:cubicBez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22"/>
          <p:cNvSpPr/>
          <p:nvPr/>
        </p:nvSpPr>
        <p:spPr>
          <a:xfrm rot="-320029">
            <a:off x="962775" y="3232208"/>
            <a:ext cx="840004" cy="934059"/>
          </a:xfrm>
          <a:custGeom>
            <a:avLst/>
            <a:gdLst/>
            <a:ahLst/>
            <a:cxnLst/>
            <a:rect l="l" t="t" r="r" b="b"/>
            <a:pathLst>
              <a:path w="9056" h="10070" extrusionOk="0">
                <a:moveTo>
                  <a:pt x="298" y="158"/>
                </a:moveTo>
                <a:lnTo>
                  <a:pt x="175" y="175"/>
                </a:lnTo>
                <a:lnTo>
                  <a:pt x="140" y="175"/>
                </a:lnTo>
                <a:lnTo>
                  <a:pt x="298" y="158"/>
                </a:lnTo>
                <a:close/>
                <a:moveTo>
                  <a:pt x="350" y="298"/>
                </a:moveTo>
                <a:cubicBezTo>
                  <a:pt x="822" y="298"/>
                  <a:pt x="2256" y="420"/>
                  <a:pt x="3812" y="542"/>
                </a:cubicBezTo>
                <a:cubicBezTo>
                  <a:pt x="5367" y="682"/>
                  <a:pt x="7081" y="840"/>
                  <a:pt x="8199" y="927"/>
                </a:cubicBezTo>
                <a:cubicBezTo>
                  <a:pt x="8392" y="944"/>
                  <a:pt x="8532" y="1032"/>
                  <a:pt x="8619" y="1154"/>
                </a:cubicBezTo>
                <a:cubicBezTo>
                  <a:pt x="8706" y="1277"/>
                  <a:pt x="8759" y="1469"/>
                  <a:pt x="8759" y="1661"/>
                </a:cubicBezTo>
                <a:cubicBezTo>
                  <a:pt x="8759" y="1801"/>
                  <a:pt x="8741" y="1958"/>
                  <a:pt x="8689" y="2098"/>
                </a:cubicBezTo>
                <a:lnTo>
                  <a:pt x="5193" y="9825"/>
                </a:lnTo>
                <a:cubicBezTo>
                  <a:pt x="5175" y="9790"/>
                  <a:pt x="5140" y="9772"/>
                  <a:pt x="5123" y="9737"/>
                </a:cubicBezTo>
                <a:cubicBezTo>
                  <a:pt x="4668" y="9003"/>
                  <a:pt x="3514" y="7150"/>
                  <a:pt x="2448" y="5210"/>
                </a:cubicBezTo>
                <a:cubicBezTo>
                  <a:pt x="1906" y="4231"/>
                  <a:pt x="1399" y="3234"/>
                  <a:pt x="1015" y="2360"/>
                </a:cubicBezTo>
                <a:cubicBezTo>
                  <a:pt x="647" y="1539"/>
                  <a:pt x="403" y="822"/>
                  <a:pt x="315" y="298"/>
                </a:cubicBezTo>
                <a:close/>
                <a:moveTo>
                  <a:pt x="333" y="0"/>
                </a:moveTo>
                <a:cubicBezTo>
                  <a:pt x="280" y="0"/>
                  <a:pt x="228" y="0"/>
                  <a:pt x="175" y="18"/>
                </a:cubicBezTo>
                <a:lnTo>
                  <a:pt x="106" y="18"/>
                </a:lnTo>
                <a:lnTo>
                  <a:pt x="53" y="53"/>
                </a:lnTo>
                <a:cubicBezTo>
                  <a:pt x="36" y="70"/>
                  <a:pt x="1" y="123"/>
                  <a:pt x="1" y="175"/>
                </a:cubicBezTo>
                <a:lnTo>
                  <a:pt x="1" y="193"/>
                </a:lnTo>
                <a:cubicBezTo>
                  <a:pt x="53" y="682"/>
                  <a:pt x="263" y="1329"/>
                  <a:pt x="578" y="2063"/>
                </a:cubicBezTo>
                <a:cubicBezTo>
                  <a:pt x="1399" y="3427"/>
                  <a:pt x="2133" y="4860"/>
                  <a:pt x="2868" y="6241"/>
                </a:cubicBezTo>
                <a:cubicBezTo>
                  <a:pt x="3479" y="7412"/>
                  <a:pt x="4161" y="8531"/>
                  <a:pt x="4860" y="9650"/>
                </a:cubicBezTo>
                <a:cubicBezTo>
                  <a:pt x="4983" y="9860"/>
                  <a:pt x="5175" y="10000"/>
                  <a:pt x="5402" y="10070"/>
                </a:cubicBezTo>
                <a:lnTo>
                  <a:pt x="8969" y="2203"/>
                </a:lnTo>
                <a:lnTo>
                  <a:pt x="8969" y="2186"/>
                </a:lnTo>
                <a:cubicBezTo>
                  <a:pt x="9021" y="2011"/>
                  <a:pt x="9056" y="1836"/>
                  <a:pt x="9056" y="1661"/>
                </a:cubicBezTo>
                <a:cubicBezTo>
                  <a:pt x="9056" y="1416"/>
                  <a:pt x="8986" y="1172"/>
                  <a:pt x="8864" y="979"/>
                </a:cubicBezTo>
                <a:cubicBezTo>
                  <a:pt x="8724" y="787"/>
                  <a:pt x="8497" y="647"/>
                  <a:pt x="8217" y="630"/>
                </a:cubicBezTo>
                <a:cubicBezTo>
                  <a:pt x="7116" y="560"/>
                  <a:pt x="5402" y="402"/>
                  <a:pt x="3829" y="263"/>
                </a:cubicBezTo>
                <a:cubicBezTo>
                  <a:pt x="2273" y="123"/>
                  <a:pt x="857" y="0"/>
                  <a:pt x="333" y="0"/>
                </a:cubicBezTo>
                <a:close/>
              </a:path>
            </a:pathLst>
          </a:custGeom>
          <a:solidFill>
            <a:srgbClr val="8698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2"/>
          <p:cNvSpPr/>
          <p:nvPr/>
        </p:nvSpPr>
        <p:spPr>
          <a:xfrm rot="-320029">
            <a:off x="1026717" y="3436360"/>
            <a:ext cx="447644" cy="762181"/>
          </a:xfrm>
          <a:custGeom>
            <a:avLst/>
            <a:gdLst/>
            <a:ahLst/>
            <a:cxnLst/>
            <a:rect l="l" t="t" r="r" b="b"/>
            <a:pathLst>
              <a:path w="4826" h="8217" extrusionOk="0">
                <a:moveTo>
                  <a:pt x="1" y="0"/>
                </a:moveTo>
                <a:cubicBezTo>
                  <a:pt x="105" y="262"/>
                  <a:pt x="210" y="525"/>
                  <a:pt x="350" y="804"/>
                </a:cubicBezTo>
                <a:cubicBezTo>
                  <a:pt x="1819" y="3968"/>
                  <a:pt x="4511" y="8146"/>
                  <a:pt x="4511" y="8146"/>
                </a:cubicBezTo>
                <a:cubicBezTo>
                  <a:pt x="4528" y="8181"/>
                  <a:pt x="4581" y="8216"/>
                  <a:pt x="4633" y="8216"/>
                </a:cubicBezTo>
                <a:lnTo>
                  <a:pt x="4651" y="8216"/>
                </a:lnTo>
                <a:cubicBezTo>
                  <a:pt x="4703" y="8216"/>
                  <a:pt x="4738" y="8181"/>
                  <a:pt x="4755" y="8129"/>
                </a:cubicBezTo>
                <a:lnTo>
                  <a:pt x="4825" y="8007"/>
                </a:lnTo>
                <a:cubicBezTo>
                  <a:pt x="4598" y="7937"/>
                  <a:pt x="4406" y="7797"/>
                  <a:pt x="4283" y="7587"/>
                </a:cubicBezTo>
                <a:cubicBezTo>
                  <a:pt x="3584" y="6468"/>
                  <a:pt x="2902" y="5349"/>
                  <a:pt x="2291" y="4178"/>
                </a:cubicBezTo>
                <a:cubicBezTo>
                  <a:pt x="1556" y="2797"/>
                  <a:pt x="822" y="1364"/>
                  <a:pt x="1" y="0"/>
                </a:cubicBezTo>
                <a:close/>
              </a:path>
            </a:pathLst>
          </a:custGeom>
          <a:solidFill>
            <a:srgbClr val="3941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22"/>
          <p:cNvSpPr/>
          <p:nvPr/>
        </p:nvSpPr>
        <p:spPr>
          <a:xfrm rot="-320029">
            <a:off x="894834" y="3225487"/>
            <a:ext cx="815702" cy="957991"/>
          </a:xfrm>
          <a:custGeom>
            <a:avLst/>
            <a:gdLst/>
            <a:ahLst/>
            <a:cxnLst/>
            <a:rect l="l" t="t" r="r" b="b"/>
            <a:pathLst>
              <a:path w="8794" h="10328" extrusionOk="0">
                <a:moveTo>
                  <a:pt x="343" y="0"/>
                </a:moveTo>
                <a:cubicBezTo>
                  <a:pt x="124" y="0"/>
                  <a:pt x="0" y="10"/>
                  <a:pt x="0" y="31"/>
                </a:cubicBezTo>
                <a:cubicBezTo>
                  <a:pt x="280" y="2566"/>
                  <a:pt x="5787" y="10328"/>
                  <a:pt x="5787" y="10328"/>
                </a:cubicBezTo>
                <a:lnTo>
                  <a:pt x="8584" y="1762"/>
                </a:lnTo>
                <a:cubicBezTo>
                  <a:pt x="8794" y="1150"/>
                  <a:pt x="8356" y="503"/>
                  <a:pt x="7710" y="451"/>
                </a:cubicBezTo>
                <a:cubicBezTo>
                  <a:pt x="5609" y="288"/>
                  <a:pt x="1544" y="0"/>
                  <a:pt x="343" y="0"/>
                </a:cubicBezTo>
                <a:close/>
              </a:path>
            </a:pathLst>
          </a:custGeom>
          <a:solidFill>
            <a:srgbClr val="F2F4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22"/>
          <p:cNvSpPr/>
          <p:nvPr/>
        </p:nvSpPr>
        <p:spPr>
          <a:xfrm rot="-320029">
            <a:off x="881862" y="3212808"/>
            <a:ext cx="827111" cy="984333"/>
          </a:xfrm>
          <a:custGeom>
            <a:avLst/>
            <a:gdLst/>
            <a:ahLst/>
            <a:cxnLst/>
            <a:rect l="l" t="t" r="r" b="b"/>
            <a:pathLst>
              <a:path w="8917" h="10612" extrusionOk="0">
                <a:moveTo>
                  <a:pt x="490" y="297"/>
                </a:moveTo>
                <a:cubicBezTo>
                  <a:pt x="1679" y="297"/>
                  <a:pt x="5752" y="577"/>
                  <a:pt x="7832" y="734"/>
                </a:cubicBezTo>
                <a:cubicBezTo>
                  <a:pt x="8304" y="769"/>
                  <a:pt x="8636" y="1171"/>
                  <a:pt x="8636" y="1591"/>
                </a:cubicBezTo>
                <a:cubicBezTo>
                  <a:pt x="8636" y="1678"/>
                  <a:pt x="8619" y="1783"/>
                  <a:pt x="8584" y="1871"/>
                </a:cubicBezTo>
                <a:lnTo>
                  <a:pt x="5890" y="10154"/>
                </a:lnTo>
                <a:lnTo>
                  <a:pt x="5890" y="10154"/>
                </a:lnTo>
                <a:cubicBezTo>
                  <a:pt x="5869" y="10123"/>
                  <a:pt x="5846" y="10089"/>
                  <a:pt x="5822" y="10052"/>
                </a:cubicBezTo>
                <a:cubicBezTo>
                  <a:pt x="5280" y="9283"/>
                  <a:pt x="3969" y="7360"/>
                  <a:pt x="2745" y="5349"/>
                </a:cubicBezTo>
                <a:cubicBezTo>
                  <a:pt x="2133" y="4336"/>
                  <a:pt x="1539" y="3304"/>
                  <a:pt x="1102" y="2395"/>
                </a:cubicBezTo>
                <a:cubicBezTo>
                  <a:pt x="686" y="1563"/>
                  <a:pt x="402" y="820"/>
                  <a:pt x="316" y="297"/>
                </a:cubicBezTo>
                <a:close/>
                <a:moveTo>
                  <a:pt x="490" y="0"/>
                </a:moveTo>
                <a:cubicBezTo>
                  <a:pt x="385" y="0"/>
                  <a:pt x="298" y="0"/>
                  <a:pt x="228" y="18"/>
                </a:cubicBezTo>
                <a:lnTo>
                  <a:pt x="140" y="18"/>
                </a:lnTo>
                <a:lnTo>
                  <a:pt x="70" y="53"/>
                </a:lnTo>
                <a:lnTo>
                  <a:pt x="36" y="88"/>
                </a:lnTo>
                <a:cubicBezTo>
                  <a:pt x="18" y="105"/>
                  <a:pt x="1" y="140"/>
                  <a:pt x="1" y="175"/>
                </a:cubicBezTo>
                <a:lnTo>
                  <a:pt x="1" y="193"/>
                </a:lnTo>
                <a:cubicBezTo>
                  <a:pt x="70" y="874"/>
                  <a:pt x="473" y="1836"/>
                  <a:pt x="1032" y="2920"/>
                </a:cubicBezTo>
                <a:cubicBezTo>
                  <a:pt x="2710" y="6189"/>
                  <a:pt x="5822" y="10541"/>
                  <a:pt x="5822" y="10541"/>
                </a:cubicBezTo>
                <a:cubicBezTo>
                  <a:pt x="5839" y="10594"/>
                  <a:pt x="5909" y="10611"/>
                  <a:pt x="5962" y="10611"/>
                </a:cubicBezTo>
                <a:cubicBezTo>
                  <a:pt x="6014" y="10594"/>
                  <a:pt x="6049" y="10559"/>
                  <a:pt x="6067" y="10506"/>
                </a:cubicBezTo>
                <a:lnTo>
                  <a:pt x="8864" y="1958"/>
                </a:lnTo>
                <a:cubicBezTo>
                  <a:pt x="8899" y="1836"/>
                  <a:pt x="8916" y="1713"/>
                  <a:pt x="8916" y="1591"/>
                </a:cubicBezTo>
                <a:cubicBezTo>
                  <a:pt x="8916" y="1014"/>
                  <a:pt x="8479" y="507"/>
                  <a:pt x="7867" y="455"/>
                </a:cubicBezTo>
                <a:cubicBezTo>
                  <a:pt x="5769" y="297"/>
                  <a:pt x="1714" y="0"/>
                  <a:pt x="490" y="0"/>
                </a:cubicBezTo>
                <a:close/>
              </a:path>
            </a:pathLst>
          </a:custGeom>
          <a:solidFill>
            <a:srgbClr val="4657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334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Char char="●"/>
              <a:defRPr sz="1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○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■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●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○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■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●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Char char="○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 Thin"/>
              <a:buChar char="■"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8" r:id="rId9"/>
    <p:sldLayoutId id="2147483670" r:id="rId10"/>
    <p:sldLayoutId id="2147483671" r:id="rId11"/>
    <p:sldLayoutId id="2147483673" r:id="rId12"/>
    <p:sldLayoutId id="2147483677" r:id="rId13"/>
    <p:sldLayoutId id="2147483678" r:id="rId14"/>
    <p:sldLayoutId id="2147483679" r:id="rId15"/>
    <p:sldLayoutId id="214748368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47392-C8BA-4360-85D0-089FC5AA69EA}" type="slidenum">
              <a:rPr lang="en-US" altLang="vi-VN" smtClean="0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3737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https://scontent.xx.fbcdn.net/v/t1.15752-0/p206x206/196780412_268463308298593_8282239200335132394_n.jpg?_nc_cat=102&amp;ccb=1-3&amp;_nc_sid=aee45a&amp;_nc_ohc=B-Pf50r352MAX_nz2LD&amp;_nc_ad=z-m&amp;_nc_cid=0&amp;_nc_ht=scontent.xx&amp;tp=6&amp;oh=aaf4ce0abeac59f8c9aea50f0f468343&amp;oe=60C7A010" TargetMode="External"/><Relationship Id="rId3" Type="http://schemas.openxmlformats.org/officeDocument/2006/relationships/image" Target="https://encrypted-tbn0.gstatic.com/images?q=tbn:ANd9GcRzqTs612diLDsD5ZXIS3GXVu_2GuqbGdJ58w&amp;usqp=CAU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https://encrypted-tbn0.gstatic.com/images?q=tbn:ANd9GcT6Q3fv48xquBAlMkE-qNEk5-lp9tY7zUusgQ&amp;usqp=CAU" TargetMode="External"/><Relationship Id="rId11" Type="http://schemas.openxmlformats.org/officeDocument/2006/relationships/image" Target="https://encrypted-tbn0.gstatic.com/images?q=tbn:ANd9GcQQQIEUUPFvVLJBEp78X_a0KtVX4a9vFh0Ifg&amp;usqp=CAU" TargetMode="External"/><Relationship Id="rId5" Type="http://schemas.openxmlformats.org/officeDocument/2006/relationships/image" Target="../media/image14.jpeg"/><Relationship Id="rId10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openxmlformats.org/officeDocument/2006/relationships/image" Target="https://encrypted-tbn0.gstatic.com/images?q=tbn:ANd9GcSJtSO51Er9jKszG9Jv6Y6PYAd75BvfCFa39Q&amp;usqp=CAU" TargetMode="External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>
            <a:extLst>
              <a:ext uri="{FF2B5EF4-FFF2-40B4-BE49-F238E27FC236}">
                <a16:creationId xmlns:a16="http://schemas.microsoft.com/office/drawing/2014/main" id="{4C8E7AE7-EC84-4101-BCFB-EDCDCEF4830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2155" r="6544" b="13266"/>
          <a:stretch>
            <a:fillRect/>
          </a:stretch>
        </p:blipFill>
        <p:spPr>
          <a:xfrm>
            <a:off x="-234534" y="82885"/>
            <a:ext cx="9270522" cy="508635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E75EEC-B6A6-438C-9C3E-87E8968FAD7B}"/>
              </a:ext>
            </a:extLst>
          </p:cNvPr>
          <p:cNvSpPr txBox="1">
            <a:spLocks/>
          </p:cNvSpPr>
          <p:nvPr/>
        </p:nvSpPr>
        <p:spPr>
          <a:xfrm>
            <a:off x="1153121" y="303498"/>
            <a:ext cx="6837759" cy="51625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altLang="vi-VN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VĂN 6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40"/>
          <p:cNvSpPr txBox="1">
            <a:spLocks noGrp="1"/>
          </p:cNvSpPr>
          <p:nvPr>
            <p:ph type="title" idx="15"/>
          </p:nvPr>
        </p:nvSpPr>
        <p:spPr>
          <a:xfrm>
            <a:off x="6271355" y="1221081"/>
            <a:ext cx="2648112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 NHÓM ĐÔI</a:t>
            </a:r>
            <a:endParaRPr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8BCAA627-A621-BC4B-A337-99D433160D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7664208" y="3915046"/>
            <a:ext cx="1337553" cy="111462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987FC6-78BD-7A47-94C8-998E93C40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647060"/>
              </p:ext>
            </p:extLst>
          </p:nvPr>
        </p:nvGraphicFramePr>
        <p:xfrm>
          <a:off x="277787" y="2125484"/>
          <a:ext cx="7317624" cy="279684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00495">
                  <a:extLst>
                    <a:ext uri="{9D8B030D-6E8A-4147-A177-3AD203B41FA5}">
                      <a16:colId xmlns:a16="http://schemas.microsoft.com/office/drawing/2014/main" val="3084836996"/>
                    </a:ext>
                  </a:extLst>
                </a:gridCol>
                <a:gridCol w="3869872">
                  <a:extLst>
                    <a:ext uri="{9D8B030D-6E8A-4147-A177-3AD203B41FA5}">
                      <a16:colId xmlns:a16="http://schemas.microsoft.com/office/drawing/2014/main" val="3639201368"/>
                    </a:ext>
                  </a:extLst>
                </a:gridCol>
                <a:gridCol w="2547257">
                  <a:extLst>
                    <a:ext uri="{9D8B030D-6E8A-4147-A177-3AD203B41FA5}">
                      <a16:colId xmlns:a16="http://schemas.microsoft.com/office/drawing/2014/main" val="2197818303"/>
                    </a:ext>
                  </a:extLst>
                </a:gridCol>
              </a:tblGrid>
              <a:tr h="67528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#9Slide03 Arima Madurai" pitchFamily="2" charset="77"/>
                          <a:cs typeface="#9Slide03 Arima Madurai" pitchFamily="2" charset="77"/>
                        </a:rPr>
                        <a:t>STT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#9Slide03 Arima Madurai" pitchFamily="2" charset="77"/>
                          <a:cs typeface="#9Slide03 Arima Madurai" pitchFamily="2" charset="77"/>
                        </a:rPr>
                        <a:t>Hành động của Sọ Dừa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#9Slide03 Arima Madurai" pitchFamily="2" charset="77"/>
                          <a:cs typeface="#9Slide03 Arima Madurai" pitchFamily="2" charset="77"/>
                        </a:rPr>
                        <a:t>Phẩm chất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284265"/>
                  </a:ext>
                </a:extLst>
              </a:tr>
              <a:tr h="707188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#9Slide03 Arima Madurai" pitchFamily="2" charset="77"/>
                          <a:cs typeface="#9Slide03 Arima Madurai" pitchFamily="2" charset="77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098353"/>
                  </a:ext>
                </a:extLst>
              </a:tr>
              <a:tr h="707188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#9Slide03 Arima Madurai" pitchFamily="2" charset="77"/>
                          <a:cs typeface="#9Slide03 Arima Madurai" pitchFamily="2" charset="77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244865"/>
                  </a:ext>
                </a:extLst>
              </a:tr>
              <a:tr h="707188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#9Slide03 Arima Madurai" pitchFamily="2" charset="77"/>
                          <a:cs typeface="#9Slide03 Arima Madurai" pitchFamily="2" charset="77"/>
                        </a:rPr>
                        <a:t>…….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#9Slide03 Arima Madurai" pitchFamily="2" charset="77"/>
                        <a:cs typeface="#9Slide03 Arima Madurai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730451"/>
                  </a:ext>
                </a:extLst>
              </a:tr>
            </a:tbl>
          </a:graphicData>
        </a:graphic>
      </p:graphicFrame>
      <p:sp>
        <p:nvSpPr>
          <p:cNvPr id="5" name="Google Shape;1297;p40">
            <a:extLst>
              <a:ext uri="{FF2B5EF4-FFF2-40B4-BE49-F238E27FC236}">
                <a16:creationId xmlns:a16="http://schemas.microsoft.com/office/drawing/2014/main" id="{34D6E1D3-F40C-4307-B49D-3DB48EEB2723}"/>
              </a:ext>
            </a:extLst>
          </p:cNvPr>
          <p:cNvSpPr txBox="1">
            <a:spLocks/>
          </p:cNvSpPr>
          <p:nvPr/>
        </p:nvSpPr>
        <p:spPr>
          <a:xfrm>
            <a:off x="-18181" y="-35462"/>
            <a:ext cx="5955632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Thin"/>
              <a:buNone/>
              <a:defRPr sz="30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PHẢN HỒI:</a:t>
            </a:r>
            <a:endParaRPr lang="en-US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297;p40">
            <a:extLst>
              <a:ext uri="{FF2B5EF4-FFF2-40B4-BE49-F238E27FC236}">
                <a16:creationId xmlns:a16="http://schemas.microsoft.com/office/drawing/2014/main" id="{7E1E1372-9B69-43E7-9657-0CAFCFE25206}"/>
              </a:ext>
            </a:extLst>
          </p:cNvPr>
          <p:cNvSpPr txBox="1">
            <a:spLocks/>
          </p:cNvSpPr>
          <p:nvPr/>
        </p:nvSpPr>
        <p:spPr>
          <a:xfrm>
            <a:off x="6855" y="510726"/>
            <a:ext cx="3929744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Thin"/>
              <a:buNone/>
              <a:defRPr sz="30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E69BFD-B200-4DC4-9A9F-1562202591CE}"/>
              </a:ext>
            </a:extLst>
          </p:cNvPr>
          <p:cNvSpPr txBox="1"/>
          <p:nvPr/>
        </p:nvSpPr>
        <p:spPr>
          <a:xfrm>
            <a:off x="510204" y="966130"/>
            <a:ext cx="17890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E3A034-1E93-4692-BB06-C20B21ECCA27}"/>
              </a:ext>
            </a:extLst>
          </p:cNvPr>
          <p:cNvSpPr txBox="1"/>
          <p:nvPr/>
        </p:nvSpPr>
        <p:spPr>
          <a:xfrm>
            <a:off x="1998107" y="932719"/>
            <a:ext cx="24418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A2D63C-2715-4888-B51A-2AC379CC667F}"/>
              </a:ext>
            </a:extLst>
          </p:cNvPr>
          <p:cNvSpPr txBox="1"/>
          <p:nvPr/>
        </p:nvSpPr>
        <p:spPr>
          <a:xfrm>
            <a:off x="-164221" y="1330194"/>
            <a:ext cx="34110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85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F97E92F-F881-C84F-A89B-2D9CFD7FE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049628"/>
              </p:ext>
            </p:extLst>
          </p:nvPr>
        </p:nvGraphicFramePr>
        <p:xfrm>
          <a:off x="69574" y="438480"/>
          <a:ext cx="8781724" cy="469615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24339">
                  <a:extLst>
                    <a:ext uri="{9D8B030D-6E8A-4147-A177-3AD203B41FA5}">
                      <a16:colId xmlns:a16="http://schemas.microsoft.com/office/drawing/2014/main" val="3084836996"/>
                    </a:ext>
                  </a:extLst>
                </a:gridCol>
                <a:gridCol w="4293704">
                  <a:extLst>
                    <a:ext uri="{9D8B030D-6E8A-4147-A177-3AD203B41FA5}">
                      <a16:colId xmlns:a16="http://schemas.microsoft.com/office/drawing/2014/main" val="3639201368"/>
                    </a:ext>
                  </a:extLst>
                </a:gridCol>
                <a:gridCol w="3563681">
                  <a:extLst>
                    <a:ext uri="{9D8B030D-6E8A-4147-A177-3AD203B41FA5}">
                      <a16:colId xmlns:a16="http://schemas.microsoft.com/office/drawing/2014/main" val="2197818303"/>
                    </a:ext>
                  </a:extLst>
                </a:gridCol>
              </a:tblGrid>
              <a:tr h="939008"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 động của Sọ Dừa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 chất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284265"/>
                  </a:ext>
                </a:extLst>
              </a:tr>
              <a:tr h="939008"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098353"/>
                  </a:ext>
                </a:extLst>
              </a:tr>
              <a:tr h="939008"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244865"/>
                  </a:ext>
                </a:extLst>
              </a:tr>
              <a:tr h="939008"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730451"/>
                  </a:ext>
                </a:extLst>
              </a:tr>
              <a:tr h="940118">
                <a:tc>
                  <a:txBody>
                    <a:bodyPr/>
                    <a:lstStyle/>
                    <a:p>
                      <a:pPr algn="ctr"/>
                      <a:r>
                        <a:rPr lang="en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495788"/>
                  </a:ext>
                </a:extLst>
              </a:tr>
            </a:tbl>
          </a:graphicData>
        </a:graphic>
      </p:graphicFrame>
      <p:sp>
        <p:nvSpPr>
          <p:cNvPr id="3" name="Google Shape;1297;p40">
            <a:extLst>
              <a:ext uri="{FF2B5EF4-FFF2-40B4-BE49-F238E27FC236}">
                <a16:creationId xmlns:a16="http://schemas.microsoft.com/office/drawing/2014/main" id="{45C463C1-C075-4DC6-8984-D3BB0E51D26A}"/>
              </a:ext>
            </a:extLst>
          </p:cNvPr>
          <p:cNvSpPr txBox="1">
            <a:spLocks/>
          </p:cNvSpPr>
          <p:nvPr/>
        </p:nvSpPr>
        <p:spPr>
          <a:xfrm>
            <a:off x="-205001" y="-101520"/>
            <a:ext cx="490935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Thin"/>
              <a:buNone/>
              <a:defRPr sz="3000" b="0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3000"/>
              <a:buFont typeface="Raleway Thin"/>
              <a:buNone/>
              <a:tabLst/>
              <a:defRPr/>
            </a:pPr>
            <a:r>
              <a:rPr lang="en-US" b="1" dirty="0">
                <a:solidFill>
                  <a:srgbClr val="4657B0"/>
                </a:solidFill>
                <a:highlight>
                  <a:srgbClr val="E2EE6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highlight>
                  <a:srgbClr val="E2EE6D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.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4657B0"/>
                </a:solidFill>
                <a:effectLst/>
                <a:highlight>
                  <a:srgbClr val="E2EE6D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Nhân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highlight>
                  <a:srgbClr val="E2EE6D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4657B0"/>
                </a:solidFill>
                <a:effectLst/>
                <a:highlight>
                  <a:srgbClr val="E2EE6D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vật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highlight>
                  <a:srgbClr val="E2EE6D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4657B0"/>
                </a:solidFill>
                <a:effectLst/>
                <a:highlight>
                  <a:srgbClr val="E2EE6D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Sọ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highlight>
                  <a:srgbClr val="E2EE6D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4657B0"/>
                </a:solidFill>
                <a:effectLst/>
                <a:highlight>
                  <a:srgbClr val="E2EE6D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Dừa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highlight>
                  <a:srgbClr val="E2EE6D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: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3DBD9A"/>
              </a:solidFill>
              <a:effectLst/>
              <a:highlight>
                <a:srgbClr val="E2EE6D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3EE7F9-C359-4058-84AE-67C038E25620}"/>
              </a:ext>
            </a:extLst>
          </p:cNvPr>
          <p:cNvSpPr txBox="1"/>
          <p:nvPr/>
        </p:nvSpPr>
        <p:spPr>
          <a:xfrm>
            <a:off x="954157" y="1463645"/>
            <a:ext cx="4277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VN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đi chăn bò, không quản nắng mưa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B01EE2-DF20-470B-8AF9-1EC9B61B97DA}"/>
              </a:ext>
            </a:extLst>
          </p:cNvPr>
          <p:cNvSpPr txBox="1"/>
          <p:nvPr/>
        </p:nvSpPr>
        <p:spPr>
          <a:xfrm>
            <a:off x="5185992" y="1469551"/>
            <a:ext cx="3558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-&gt;</a:t>
            </a:r>
            <a:r>
              <a:rPr lang="en-VN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 trọng, nghị lực, siêng năng, chăm chỉ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6E039-D79B-46F8-B769-4AF66C12FA95}"/>
              </a:ext>
            </a:extLst>
          </p:cNvPr>
          <p:cNvSpPr txBox="1"/>
          <p:nvPr/>
        </p:nvSpPr>
        <p:spPr>
          <a:xfrm>
            <a:off x="1054087" y="2517022"/>
            <a:ext cx="40772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VN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Giục mẹ hỏi cưới con gái phú ông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5CB4F-DDA1-4053-AAAE-2C0E9CEC0E8D}"/>
              </a:ext>
            </a:extLst>
          </p:cNvPr>
          <p:cNvSpPr txBox="1"/>
          <p:nvPr/>
        </p:nvSpPr>
        <p:spPr>
          <a:xfrm>
            <a:off x="5231296" y="2401331"/>
            <a:ext cx="3558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-&gt;</a:t>
            </a:r>
            <a:r>
              <a:rPr lang="en-VN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 tin, </a:t>
            </a:r>
            <a:r>
              <a:rPr lang="en-US" sz="2200" dirty="0" err="1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VN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khát vọng về hạnh phúc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D7D3B7-CF09-477C-BFF7-9D17D58F81D0}"/>
              </a:ext>
            </a:extLst>
          </p:cNvPr>
          <p:cNvSpPr txBox="1"/>
          <p:nvPr/>
        </p:nvSpPr>
        <p:spPr>
          <a:xfrm>
            <a:off x="1473227" y="3274096"/>
            <a:ext cx="3558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VN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đêm miệt mài đèn sách, </a:t>
            </a:r>
            <a:r>
              <a:rPr lang="en-US" sz="2200" dirty="0" err="1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đỗ</a:t>
            </a:r>
            <a:r>
              <a:rPr lang="en-US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lang="en-US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endParaRPr lang="en-VN" sz="2200" dirty="0">
              <a:solidFill>
                <a:srgbClr val="4657B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8AE4B-8B1E-429D-9DE6-E9F7D7A2B30E}"/>
              </a:ext>
            </a:extLst>
          </p:cNvPr>
          <p:cNvSpPr txBox="1"/>
          <p:nvPr/>
        </p:nvSpPr>
        <p:spPr>
          <a:xfrm>
            <a:off x="5119558" y="3274096"/>
            <a:ext cx="3558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-&gt;</a:t>
            </a:r>
            <a:r>
              <a:rPr lang="en-VN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Ham học hỏi, </a:t>
            </a:r>
            <a:r>
              <a:rPr lang="en-US" sz="2200" dirty="0" err="1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VN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061131-333D-45E0-AE18-9B9031F08872}"/>
              </a:ext>
            </a:extLst>
          </p:cNvPr>
          <p:cNvSpPr txBox="1"/>
          <p:nvPr/>
        </p:nvSpPr>
        <p:spPr>
          <a:xfrm>
            <a:off x="954157" y="4244983"/>
            <a:ext cx="4277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VN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khi chia tay, đưa cho vợ hòn đá, con dao, hai quả trứng và dặn dò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472218-95AF-4ABB-A939-B01C172E6943}"/>
              </a:ext>
            </a:extLst>
          </p:cNvPr>
          <p:cNvSpPr txBox="1"/>
          <p:nvPr/>
        </p:nvSpPr>
        <p:spPr>
          <a:xfrm>
            <a:off x="5231296" y="4301134"/>
            <a:ext cx="3558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-&gt;</a:t>
            </a:r>
            <a:r>
              <a:rPr lang="en-VN" sz="2200" dirty="0">
                <a:solidFill>
                  <a:srgbClr val="4657B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 lưỡng, chu đáo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5D6703-022B-4FFA-BBBE-175F3EE8F27F}"/>
              </a:ext>
            </a:extLst>
          </p:cNvPr>
          <p:cNvSpPr txBox="1"/>
          <p:nvPr/>
        </p:nvSpPr>
        <p:spPr>
          <a:xfrm>
            <a:off x="3487571" y="-44600"/>
            <a:ext cx="34110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80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5E1EEC-84F0-CA4B-A3AA-AF65C3C6E77A}"/>
              </a:ext>
            </a:extLst>
          </p:cNvPr>
          <p:cNvSpPr txBox="1"/>
          <p:nvPr/>
        </p:nvSpPr>
        <p:spPr>
          <a:xfrm>
            <a:off x="1874250" y="842443"/>
            <a:ext cx="5395500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truyện cổ tích chủ yếu bộc lộ mình qua chuỗi hành động mà ít chú ý tới ngoại hình, diễn biến tư tưởng hay tình cảm.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514A54-866E-D24B-B107-C9370F3B9536}"/>
              </a:ext>
            </a:extLst>
          </p:cNvPr>
          <p:cNvGrpSpPr/>
          <p:nvPr/>
        </p:nvGrpSpPr>
        <p:grpSpPr>
          <a:xfrm>
            <a:off x="2824843" y="522514"/>
            <a:ext cx="6172200" cy="4131129"/>
            <a:chOff x="2824843" y="522514"/>
            <a:chExt cx="6172200" cy="41311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3196B49-B0C2-C741-8879-BE16815A03DF}"/>
                </a:ext>
              </a:extLst>
            </p:cNvPr>
            <p:cNvSpPr/>
            <p:nvPr/>
          </p:nvSpPr>
          <p:spPr>
            <a:xfrm>
              <a:off x="2824843" y="522514"/>
              <a:ext cx="6172200" cy="41311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9D1E8D3-C80F-8945-ACEC-D66B7841213F}"/>
                </a:ext>
              </a:extLst>
            </p:cNvPr>
            <p:cNvSpPr/>
            <p:nvPr/>
          </p:nvSpPr>
          <p:spPr>
            <a:xfrm>
              <a:off x="4310743" y="1417864"/>
              <a:ext cx="3200400" cy="2307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CCDE65D-ACDF-E44B-BE5B-4000CBB575AB}"/>
                </a:ext>
              </a:extLst>
            </p:cNvPr>
            <p:cNvCxnSpPr/>
            <p:nvPr/>
          </p:nvCxnSpPr>
          <p:spPr>
            <a:xfrm>
              <a:off x="2824843" y="522514"/>
              <a:ext cx="1469571" cy="91440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E54A476-82E7-E54B-A5FA-36B6C2A2DCC1}"/>
                </a:ext>
              </a:extLst>
            </p:cNvPr>
            <p:cNvCxnSpPr/>
            <p:nvPr/>
          </p:nvCxnSpPr>
          <p:spPr>
            <a:xfrm>
              <a:off x="7511143" y="3706585"/>
              <a:ext cx="1469571" cy="91440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50CB134-DA43-3C43-B837-CC78928890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7472" y="522514"/>
              <a:ext cx="1453242" cy="89535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302971C-8373-4D49-AF14-28B9E2B7BA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4843" y="3706585"/>
              <a:ext cx="1453242" cy="89535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916A58A-B01E-AC4F-8970-3DE99BA0EF47}"/>
                </a:ext>
              </a:extLst>
            </p:cNvPr>
            <p:cNvSpPr/>
            <p:nvPr/>
          </p:nvSpPr>
          <p:spPr>
            <a:xfrm>
              <a:off x="4310743" y="751114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7030A0"/>
                  </a:solidFill>
                </a:rPr>
                <a:t>1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B6DA4C92-36BD-5B45-A298-6F5B85E5E235}"/>
                </a:ext>
              </a:extLst>
            </p:cNvPr>
            <p:cNvSpPr/>
            <p:nvPr/>
          </p:nvSpPr>
          <p:spPr>
            <a:xfrm>
              <a:off x="8058150" y="1228725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7030A0"/>
                  </a:solidFill>
                </a:rPr>
                <a:t>2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DF248A68-EBAE-2241-8EE2-ED598CDEA9E5}"/>
                </a:ext>
              </a:extLst>
            </p:cNvPr>
            <p:cNvSpPr/>
            <p:nvPr/>
          </p:nvSpPr>
          <p:spPr>
            <a:xfrm>
              <a:off x="7037614" y="3948792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7030A0"/>
                  </a:solidFill>
                </a:rPr>
                <a:t>3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152A663-F604-A14E-A7E3-BD848EBAE30F}"/>
                </a:ext>
              </a:extLst>
            </p:cNvPr>
            <p:cNvSpPr/>
            <p:nvPr/>
          </p:nvSpPr>
          <p:spPr>
            <a:xfrm>
              <a:off x="3551464" y="3184070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7030A0"/>
                  </a:solidFill>
                </a:rPr>
                <a:t>4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20C3DA5-071C-F949-AEB7-2CCA0F692FA1}"/>
                </a:ext>
              </a:extLst>
            </p:cNvPr>
            <p:cNvSpPr txBox="1"/>
            <p:nvPr/>
          </p:nvSpPr>
          <p:spPr>
            <a:xfrm>
              <a:off x="5072336" y="669969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D58A0F9-4FD9-7040-85E5-A99574703DFB}"/>
                </a:ext>
              </a:extLst>
            </p:cNvPr>
            <p:cNvSpPr txBox="1"/>
            <p:nvPr/>
          </p:nvSpPr>
          <p:spPr>
            <a:xfrm>
              <a:off x="5123636" y="3788727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06A03CB-140F-444B-B10D-B42F8AC95FB2}"/>
                </a:ext>
              </a:extLst>
            </p:cNvPr>
            <p:cNvSpPr txBox="1"/>
            <p:nvPr/>
          </p:nvSpPr>
          <p:spPr>
            <a:xfrm rot="16200000">
              <a:off x="7470050" y="2264318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D4D7250-8740-CB4C-92EE-25AE63EF48C9}"/>
                </a:ext>
              </a:extLst>
            </p:cNvPr>
            <p:cNvSpPr txBox="1"/>
            <p:nvPr/>
          </p:nvSpPr>
          <p:spPr>
            <a:xfrm rot="16200000">
              <a:off x="2753179" y="2003061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</p:grpSp>
      <p:sp>
        <p:nvSpPr>
          <p:cNvPr id="53" name="云形标注 6">
            <a:extLst>
              <a:ext uri="{FF2B5EF4-FFF2-40B4-BE49-F238E27FC236}">
                <a16:creationId xmlns:a16="http://schemas.microsoft.com/office/drawing/2014/main" id="{D2DB91F9-2687-1E42-8671-DD1AD62AD9E6}"/>
              </a:ext>
            </a:extLst>
          </p:cNvPr>
          <p:cNvSpPr/>
          <p:nvPr/>
        </p:nvSpPr>
        <p:spPr>
          <a:xfrm>
            <a:off x="180455" y="1331235"/>
            <a:ext cx="2683736" cy="2513686"/>
          </a:xfrm>
          <a:prstGeom prst="cloudCallout">
            <a:avLst>
              <a:gd name="adj1" fmla="val 44970"/>
              <a:gd name="adj2" fmla="val 83511"/>
            </a:avLst>
          </a:prstGeom>
          <a:solidFill>
            <a:schemeClr val="bg1"/>
          </a:solidFill>
          <a:ln w="22225">
            <a:solidFill>
              <a:srgbClr val="8CB82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" pitchFamily="2" charset="2"/>
              <a:buChar char="ü"/>
            </a:pPr>
            <a:endParaRPr lang="en-US" altLang="zh-C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CD23478-48AD-3C4D-9427-F77DF1B37A67}"/>
              </a:ext>
            </a:extLst>
          </p:cNvPr>
          <p:cNvSpPr txBox="1"/>
          <p:nvPr/>
        </p:nvSpPr>
        <p:spPr>
          <a:xfrm>
            <a:off x="492941" y="1660223"/>
            <a:ext cx="21401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và nêu vai trò của các chi tiết kì ảo trong câu chuyện?</a:t>
            </a:r>
          </a:p>
        </p:txBody>
      </p:sp>
      <p:sp>
        <p:nvSpPr>
          <p:cNvPr id="19" name="Google Shape;1297;p40">
            <a:extLst>
              <a:ext uri="{FF2B5EF4-FFF2-40B4-BE49-F238E27FC236}">
                <a16:creationId xmlns:a16="http://schemas.microsoft.com/office/drawing/2014/main" id="{F5613B28-D190-4CA7-B890-9A7FFE1355E3}"/>
              </a:ext>
            </a:extLst>
          </p:cNvPr>
          <p:cNvSpPr txBox="1">
            <a:spLocks/>
          </p:cNvSpPr>
          <p:nvPr/>
        </p:nvSpPr>
        <p:spPr>
          <a:xfrm>
            <a:off x="904392" y="66756"/>
            <a:ext cx="3151612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yếu tố kì ảo</a:t>
            </a:r>
            <a:endParaRPr lang="vi-VN" sz="24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oogle Shape;2954;p73">
            <a:extLst>
              <a:ext uri="{FF2B5EF4-FFF2-40B4-BE49-F238E27FC236}">
                <a16:creationId xmlns:a16="http://schemas.microsoft.com/office/drawing/2014/main" id="{4B140101-67FD-4021-A655-7566E2505BC8}"/>
              </a:ext>
            </a:extLst>
          </p:cNvPr>
          <p:cNvGrpSpPr/>
          <p:nvPr/>
        </p:nvGrpSpPr>
        <p:grpSpPr>
          <a:xfrm>
            <a:off x="655481" y="598651"/>
            <a:ext cx="472233" cy="263737"/>
            <a:chOff x="4783646" y="1746197"/>
            <a:chExt cx="472233" cy="263737"/>
          </a:xfrm>
        </p:grpSpPr>
        <p:sp>
          <p:nvSpPr>
            <p:cNvPr id="22" name="Google Shape;2956;p73">
              <a:extLst>
                <a:ext uri="{FF2B5EF4-FFF2-40B4-BE49-F238E27FC236}">
                  <a16:creationId xmlns:a16="http://schemas.microsoft.com/office/drawing/2014/main" id="{8709F52D-B969-4833-8E2F-FC85CF69C4BC}"/>
                </a:ext>
              </a:extLst>
            </p:cNvPr>
            <p:cNvSpPr/>
            <p:nvPr/>
          </p:nvSpPr>
          <p:spPr>
            <a:xfrm>
              <a:off x="4793057" y="1776707"/>
              <a:ext cx="193689" cy="193205"/>
            </a:xfrm>
            <a:custGeom>
              <a:avLst/>
              <a:gdLst/>
              <a:ahLst/>
              <a:cxnLst/>
              <a:rect l="l" t="t" r="r" b="b"/>
              <a:pathLst>
                <a:path w="7203" h="7185" extrusionOk="0">
                  <a:moveTo>
                    <a:pt x="1993" y="0"/>
                  </a:moveTo>
                  <a:cubicBezTo>
                    <a:pt x="1172" y="1399"/>
                    <a:pt x="507" y="3024"/>
                    <a:pt x="0" y="4947"/>
                  </a:cubicBezTo>
                  <a:cubicBezTo>
                    <a:pt x="1696" y="6346"/>
                    <a:pt x="3881" y="7150"/>
                    <a:pt x="6084" y="7185"/>
                  </a:cubicBezTo>
                  <a:cubicBezTo>
                    <a:pt x="6451" y="5611"/>
                    <a:pt x="6836" y="3741"/>
                    <a:pt x="7203" y="1871"/>
                  </a:cubicBezTo>
                  <a:cubicBezTo>
                    <a:pt x="5420" y="1224"/>
                    <a:pt x="3706" y="612"/>
                    <a:pt x="1993" y="0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2957;p73">
              <a:extLst>
                <a:ext uri="{FF2B5EF4-FFF2-40B4-BE49-F238E27FC236}">
                  <a16:creationId xmlns:a16="http://schemas.microsoft.com/office/drawing/2014/main" id="{B1F685C0-1C03-4E1C-BA9A-7CCB08A6B784}"/>
                </a:ext>
              </a:extLst>
            </p:cNvPr>
            <p:cNvSpPr/>
            <p:nvPr/>
          </p:nvSpPr>
          <p:spPr>
            <a:xfrm>
              <a:off x="4932182" y="1771706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33" y="1"/>
                  </a:moveTo>
                  <a:cubicBezTo>
                    <a:pt x="147" y="1"/>
                    <a:pt x="64" y="54"/>
                    <a:pt x="36" y="151"/>
                  </a:cubicBezTo>
                  <a:cubicBezTo>
                    <a:pt x="1" y="256"/>
                    <a:pt x="53" y="378"/>
                    <a:pt x="176" y="413"/>
                  </a:cubicBezTo>
                  <a:cubicBezTo>
                    <a:pt x="194" y="419"/>
                    <a:pt x="213" y="422"/>
                    <a:pt x="233" y="422"/>
                  </a:cubicBezTo>
                  <a:cubicBezTo>
                    <a:pt x="321" y="422"/>
                    <a:pt x="409" y="360"/>
                    <a:pt x="438" y="273"/>
                  </a:cubicBezTo>
                  <a:cubicBezTo>
                    <a:pt x="473" y="169"/>
                    <a:pt x="420" y="46"/>
                    <a:pt x="298" y="11"/>
                  </a:cubicBezTo>
                  <a:cubicBezTo>
                    <a:pt x="277" y="4"/>
                    <a:pt x="255" y="1"/>
                    <a:pt x="23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2958;p73">
              <a:extLst>
                <a:ext uri="{FF2B5EF4-FFF2-40B4-BE49-F238E27FC236}">
                  <a16:creationId xmlns:a16="http://schemas.microsoft.com/office/drawing/2014/main" id="{86538DD4-79D1-4C6F-BBC0-46026F8F2B89}"/>
                </a:ext>
              </a:extLst>
            </p:cNvPr>
            <p:cNvSpPr/>
            <p:nvPr/>
          </p:nvSpPr>
          <p:spPr>
            <a:xfrm>
              <a:off x="4837236" y="1767511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52" y="1"/>
                  </a:moveTo>
                  <a:cubicBezTo>
                    <a:pt x="157" y="1"/>
                    <a:pt x="79" y="63"/>
                    <a:pt x="36" y="150"/>
                  </a:cubicBezTo>
                  <a:cubicBezTo>
                    <a:pt x="1" y="255"/>
                    <a:pt x="71" y="377"/>
                    <a:pt x="176" y="412"/>
                  </a:cubicBezTo>
                  <a:cubicBezTo>
                    <a:pt x="197" y="419"/>
                    <a:pt x="219" y="423"/>
                    <a:pt x="241" y="423"/>
                  </a:cubicBezTo>
                  <a:cubicBezTo>
                    <a:pt x="327" y="423"/>
                    <a:pt x="410" y="369"/>
                    <a:pt x="438" y="272"/>
                  </a:cubicBezTo>
                  <a:cubicBezTo>
                    <a:pt x="473" y="167"/>
                    <a:pt x="420" y="45"/>
                    <a:pt x="315" y="10"/>
                  </a:cubicBezTo>
                  <a:cubicBezTo>
                    <a:pt x="294" y="4"/>
                    <a:pt x="273" y="1"/>
                    <a:pt x="25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2959;p73">
              <a:extLst>
                <a:ext uri="{FF2B5EF4-FFF2-40B4-BE49-F238E27FC236}">
                  <a16:creationId xmlns:a16="http://schemas.microsoft.com/office/drawing/2014/main" id="{5E15CCF9-F845-4D96-AAE9-CBA1ED458E0C}"/>
                </a:ext>
              </a:extLst>
            </p:cNvPr>
            <p:cNvSpPr/>
            <p:nvPr/>
          </p:nvSpPr>
          <p:spPr>
            <a:xfrm>
              <a:off x="4862162" y="1775927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30" y="1"/>
                  </a:moveTo>
                  <a:cubicBezTo>
                    <a:pt x="145" y="1"/>
                    <a:pt x="63" y="51"/>
                    <a:pt x="35" y="134"/>
                  </a:cubicBezTo>
                  <a:cubicBezTo>
                    <a:pt x="0" y="256"/>
                    <a:pt x="53" y="361"/>
                    <a:pt x="175" y="414"/>
                  </a:cubicBezTo>
                  <a:cubicBezTo>
                    <a:pt x="194" y="420"/>
                    <a:pt x="213" y="423"/>
                    <a:pt x="232" y="423"/>
                  </a:cubicBezTo>
                  <a:cubicBezTo>
                    <a:pt x="321" y="423"/>
                    <a:pt x="408" y="360"/>
                    <a:pt x="437" y="274"/>
                  </a:cubicBezTo>
                  <a:cubicBezTo>
                    <a:pt x="472" y="169"/>
                    <a:pt x="402" y="46"/>
                    <a:pt x="297" y="12"/>
                  </a:cubicBezTo>
                  <a:cubicBezTo>
                    <a:pt x="275" y="4"/>
                    <a:pt x="253" y="1"/>
                    <a:pt x="23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2960;p73">
              <a:extLst>
                <a:ext uri="{FF2B5EF4-FFF2-40B4-BE49-F238E27FC236}">
                  <a16:creationId xmlns:a16="http://schemas.microsoft.com/office/drawing/2014/main" id="{65F0D74B-CFC1-4CE7-8EFD-2982AAB62ED2}"/>
                </a:ext>
              </a:extLst>
            </p:cNvPr>
            <p:cNvSpPr/>
            <p:nvPr/>
          </p:nvSpPr>
          <p:spPr>
            <a:xfrm>
              <a:off x="4792116" y="1780176"/>
              <a:ext cx="12719" cy="10944"/>
            </a:xfrm>
            <a:custGeom>
              <a:avLst/>
              <a:gdLst/>
              <a:ahLst/>
              <a:cxnLst/>
              <a:rect l="l" t="t" r="r" b="b"/>
              <a:pathLst>
                <a:path w="473" h="407" extrusionOk="0">
                  <a:moveTo>
                    <a:pt x="231" y="0"/>
                  </a:moveTo>
                  <a:cubicBezTo>
                    <a:pt x="146" y="0"/>
                    <a:pt x="63" y="50"/>
                    <a:pt x="35" y="133"/>
                  </a:cubicBezTo>
                  <a:cubicBezTo>
                    <a:pt x="0" y="238"/>
                    <a:pt x="53" y="360"/>
                    <a:pt x="175" y="395"/>
                  </a:cubicBezTo>
                  <a:cubicBezTo>
                    <a:pt x="197" y="403"/>
                    <a:pt x="220" y="406"/>
                    <a:pt x="242" y="406"/>
                  </a:cubicBezTo>
                  <a:cubicBezTo>
                    <a:pt x="327" y="406"/>
                    <a:pt x="410" y="356"/>
                    <a:pt x="438" y="273"/>
                  </a:cubicBezTo>
                  <a:cubicBezTo>
                    <a:pt x="472" y="151"/>
                    <a:pt x="403" y="46"/>
                    <a:pt x="298" y="11"/>
                  </a:cubicBezTo>
                  <a:cubicBezTo>
                    <a:pt x="276" y="4"/>
                    <a:pt x="253" y="0"/>
                    <a:pt x="23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2961;p73">
              <a:extLst>
                <a:ext uri="{FF2B5EF4-FFF2-40B4-BE49-F238E27FC236}">
                  <a16:creationId xmlns:a16="http://schemas.microsoft.com/office/drawing/2014/main" id="{F619ACD4-4248-44D4-B9E5-732FDC75D187}"/>
                </a:ext>
              </a:extLst>
            </p:cNvPr>
            <p:cNvSpPr/>
            <p:nvPr/>
          </p:nvSpPr>
          <p:spPr>
            <a:xfrm>
              <a:off x="4817015" y="1788162"/>
              <a:ext cx="12262" cy="11401"/>
            </a:xfrm>
            <a:custGeom>
              <a:avLst/>
              <a:gdLst/>
              <a:ahLst/>
              <a:cxnLst/>
              <a:rect l="l" t="t" r="r" b="b"/>
              <a:pathLst>
                <a:path w="456" h="424" extrusionOk="0">
                  <a:moveTo>
                    <a:pt x="226" y="0"/>
                  </a:moveTo>
                  <a:cubicBezTo>
                    <a:pt x="136" y="0"/>
                    <a:pt x="64" y="54"/>
                    <a:pt x="36" y="151"/>
                  </a:cubicBezTo>
                  <a:cubicBezTo>
                    <a:pt x="1" y="256"/>
                    <a:pt x="53" y="378"/>
                    <a:pt x="158" y="413"/>
                  </a:cubicBezTo>
                  <a:cubicBezTo>
                    <a:pt x="180" y="420"/>
                    <a:pt x="202" y="424"/>
                    <a:pt x="224" y="424"/>
                  </a:cubicBezTo>
                  <a:cubicBezTo>
                    <a:pt x="310" y="424"/>
                    <a:pt x="393" y="371"/>
                    <a:pt x="421" y="273"/>
                  </a:cubicBezTo>
                  <a:cubicBezTo>
                    <a:pt x="456" y="168"/>
                    <a:pt x="403" y="46"/>
                    <a:pt x="298" y="11"/>
                  </a:cubicBezTo>
                  <a:cubicBezTo>
                    <a:pt x="273" y="4"/>
                    <a:pt x="249" y="0"/>
                    <a:pt x="22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962;p73">
              <a:extLst>
                <a:ext uri="{FF2B5EF4-FFF2-40B4-BE49-F238E27FC236}">
                  <a16:creationId xmlns:a16="http://schemas.microsoft.com/office/drawing/2014/main" id="{18066F79-59F9-408B-81D1-2BB26ADF2DFC}"/>
                </a:ext>
              </a:extLst>
            </p:cNvPr>
            <p:cNvSpPr/>
            <p:nvPr/>
          </p:nvSpPr>
          <p:spPr>
            <a:xfrm>
              <a:off x="4841484" y="1796605"/>
              <a:ext cx="12692" cy="10971"/>
            </a:xfrm>
            <a:custGeom>
              <a:avLst/>
              <a:gdLst/>
              <a:ahLst/>
              <a:cxnLst/>
              <a:rect l="l" t="t" r="r" b="b"/>
              <a:pathLst>
                <a:path w="472" h="408" extrusionOk="0">
                  <a:moveTo>
                    <a:pt x="230" y="1"/>
                  </a:moveTo>
                  <a:cubicBezTo>
                    <a:pt x="145" y="1"/>
                    <a:pt x="63" y="51"/>
                    <a:pt x="35" y="134"/>
                  </a:cubicBezTo>
                  <a:cubicBezTo>
                    <a:pt x="0" y="256"/>
                    <a:pt x="70" y="361"/>
                    <a:pt x="175" y="396"/>
                  </a:cubicBezTo>
                  <a:cubicBezTo>
                    <a:pt x="197" y="404"/>
                    <a:pt x="219" y="407"/>
                    <a:pt x="242" y="407"/>
                  </a:cubicBezTo>
                  <a:cubicBezTo>
                    <a:pt x="327" y="407"/>
                    <a:pt x="409" y="357"/>
                    <a:pt x="437" y="274"/>
                  </a:cubicBezTo>
                  <a:cubicBezTo>
                    <a:pt x="472" y="169"/>
                    <a:pt x="420" y="47"/>
                    <a:pt x="297" y="12"/>
                  </a:cubicBezTo>
                  <a:cubicBezTo>
                    <a:pt x="275" y="4"/>
                    <a:pt x="253" y="1"/>
                    <a:pt x="23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2963;p73">
              <a:extLst>
                <a:ext uri="{FF2B5EF4-FFF2-40B4-BE49-F238E27FC236}">
                  <a16:creationId xmlns:a16="http://schemas.microsoft.com/office/drawing/2014/main" id="{7D1E32B2-7862-4D81-BD0C-2D167C9A7363}"/>
                </a:ext>
              </a:extLst>
            </p:cNvPr>
            <p:cNvSpPr/>
            <p:nvPr/>
          </p:nvSpPr>
          <p:spPr>
            <a:xfrm>
              <a:off x="4866384" y="1804645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41" y="1"/>
                  </a:moveTo>
                  <a:cubicBezTo>
                    <a:pt x="152" y="1"/>
                    <a:pt x="64" y="63"/>
                    <a:pt x="35" y="150"/>
                  </a:cubicBezTo>
                  <a:cubicBezTo>
                    <a:pt x="1" y="255"/>
                    <a:pt x="53" y="377"/>
                    <a:pt x="158" y="412"/>
                  </a:cubicBezTo>
                  <a:cubicBezTo>
                    <a:pt x="183" y="419"/>
                    <a:pt x="207" y="423"/>
                    <a:pt x="230" y="423"/>
                  </a:cubicBezTo>
                  <a:cubicBezTo>
                    <a:pt x="321" y="423"/>
                    <a:pt x="396" y="369"/>
                    <a:pt x="438" y="272"/>
                  </a:cubicBezTo>
                  <a:cubicBezTo>
                    <a:pt x="473" y="167"/>
                    <a:pt x="403" y="45"/>
                    <a:pt x="298" y="10"/>
                  </a:cubicBezTo>
                  <a:cubicBezTo>
                    <a:pt x="279" y="4"/>
                    <a:pt x="260" y="1"/>
                    <a:pt x="24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2964;p73">
              <a:extLst>
                <a:ext uri="{FF2B5EF4-FFF2-40B4-BE49-F238E27FC236}">
                  <a16:creationId xmlns:a16="http://schemas.microsoft.com/office/drawing/2014/main" id="{F6BC110D-BB5B-4C5A-BC1C-52468E5EEA35}"/>
                </a:ext>
              </a:extLst>
            </p:cNvPr>
            <p:cNvSpPr/>
            <p:nvPr/>
          </p:nvSpPr>
          <p:spPr>
            <a:xfrm>
              <a:off x="4890826" y="1813061"/>
              <a:ext cx="12719" cy="11132"/>
            </a:xfrm>
            <a:custGeom>
              <a:avLst/>
              <a:gdLst/>
              <a:ahLst/>
              <a:cxnLst/>
              <a:rect l="l" t="t" r="r" b="b"/>
              <a:pathLst>
                <a:path w="473" h="414" extrusionOk="0">
                  <a:moveTo>
                    <a:pt x="241" y="1"/>
                  </a:moveTo>
                  <a:cubicBezTo>
                    <a:pt x="151" y="1"/>
                    <a:pt x="77" y="51"/>
                    <a:pt x="36" y="134"/>
                  </a:cubicBezTo>
                  <a:cubicBezTo>
                    <a:pt x="1" y="256"/>
                    <a:pt x="70" y="361"/>
                    <a:pt x="175" y="396"/>
                  </a:cubicBezTo>
                  <a:cubicBezTo>
                    <a:pt x="200" y="408"/>
                    <a:pt x="225" y="414"/>
                    <a:pt x="250" y="414"/>
                  </a:cubicBezTo>
                  <a:cubicBezTo>
                    <a:pt x="333" y="414"/>
                    <a:pt x="411" y="354"/>
                    <a:pt x="438" y="274"/>
                  </a:cubicBezTo>
                  <a:cubicBezTo>
                    <a:pt x="473" y="169"/>
                    <a:pt x="420" y="47"/>
                    <a:pt x="315" y="12"/>
                  </a:cubicBezTo>
                  <a:cubicBezTo>
                    <a:pt x="290" y="4"/>
                    <a:pt x="265" y="1"/>
                    <a:pt x="24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2965;p73">
              <a:extLst>
                <a:ext uri="{FF2B5EF4-FFF2-40B4-BE49-F238E27FC236}">
                  <a16:creationId xmlns:a16="http://schemas.microsoft.com/office/drawing/2014/main" id="{3FE771C7-7713-455B-986D-3F578ACEF048}"/>
                </a:ext>
              </a:extLst>
            </p:cNvPr>
            <p:cNvSpPr/>
            <p:nvPr/>
          </p:nvSpPr>
          <p:spPr>
            <a:xfrm>
              <a:off x="4915752" y="1821101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40" y="1"/>
                  </a:moveTo>
                  <a:cubicBezTo>
                    <a:pt x="152" y="1"/>
                    <a:pt x="64" y="63"/>
                    <a:pt x="35" y="150"/>
                  </a:cubicBezTo>
                  <a:cubicBezTo>
                    <a:pt x="0" y="254"/>
                    <a:pt x="53" y="377"/>
                    <a:pt x="175" y="412"/>
                  </a:cubicBezTo>
                  <a:cubicBezTo>
                    <a:pt x="196" y="419"/>
                    <a:pt x="218" y="422"/>
                    <a:pt x="240" y="422"/>
                  </a:cubicBezTo>
                  <a:cubicBezTo>
                    <a:pt x="326" y="422"/>
                    <a:pt x="409" y="369"/>
                    <a:pt x="437" y="272"/>
                  </a:cubicBezTo>
                  <a:cubicBezTo>
                    <a:pt x="472" y="167"/>
                    <a:pt x="402" y="45"/>
                    <a:pt x="297" y="10"/>
                  </a:cubicBezTo>
                  <a:cubicBezTo>
                    <a:pt x="279" y="4"/>
                    <a:pt x="260" y="1"/>
                    <a:pt x="24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2966;p73">
              <a:extLst>
                <a:ext uri="{FF2B5EF4-FFF2-40B4-BE49-F238E27FC236}">
                  <a16:creationId xmlns:a16="http://schemas.microsoft.com/office/drawing/2014/main" id="{C6D57A86-268E-49C3-90C0-7ADFCA19769A}"/>
                </a:ext>
              </a:extLst>
            </p:cNvPr>
            <p:cNvSpPr/>
            <p:nvPr/>
          </p:nvSpPr>
          <p:spPr>
            <a:xfrm>
              <a:off x="4887062" y="1783967"/>
              <a:ext cx="12262" cy="11374"/>
            </a:xfrm>
            <a:custGeom>
              <a:avLst/>
              <a:gdLst/>
              <a:ahLst/>
              <a:cxnLst/>
              <a:rect l="l" t="t" r="r" b="b"/>
              <a:pathLst>
                <a:path w="456" h="423" extrusionOk="0">
                  <a:moveTo>
                    <a:pt x="241" y="1"/>
                  </a:moveTo>
                  <a:cubicBezTo>
                    <a:pt x="152" y="1"/>
                    <a:pt x="64" y="63"/>
                    <a:pt x="36" y="150"/>
                  </a:cubicBezTo>
                  <a:cubicBezTo>
                    <a:pt x="1" y="254"/>
                    <a:pt x="53" y="377"/>
                    <a:pt x="158" y="412"/>
                  </a:cubicBezTo>
                  <a:cubicBezTo>
                    <a:pt x="183" y="419"/>
                    <a:pt x="207" y="422"/>
                    <a:pt x="230" y="422"/>
                  </a:cubicBezTo>
                  <a:cubicBezTo>
                    <a:pt x="320" y="422"/>
                    <a:pt x="392" y="369"/>
                    <a:pt x="420" y="272"/>
                  </a:cubicBezTo>
                  <a:cubicBezTo>
                    <a:pt x="455" y="167"/>
                    <a:pt x="403" y="45"/>
                    <a:pt x="298" y="10"/>
                  </a:cubicBezTo>
                  <a:cubicBezTo>
                    <a:pt x="279" y="4"/>
                    <a:pt x="260" y="1"/>
                    <a:pt x="24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Google Shape;2967;p73">
              <a:extLst>
                <a:ext uri="{FF2B5EF4-FFF2-40B4-BE49-F238E27FC236}">
                  <a16:creationId xmlns:a16="http://schemas.microsoft.com/office/drawing/2014/main" id="{A0EF271B-5E7F-48CA-92F2-4BB2D27E2D12}"/>
                </a:ext>
              </a:extLst>
            </p:cNvPr>
            <p:cNvSpPr/>
            <p:nvPr/>
          </p:nvSpPr>
          <p:spPr>
            <a:xfrm>
              <a:off x="4911504" y="1792384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31" y="1"/>
                  </a:moveTo>
                  <a:cubicBezTo>
                    <a:pt x="146" y="1"/>
                    <a:pt x="63" y="51"/>
                    <a:pt x="36" y="134"/>
                  </a:cubicBezTo>
                  <a:cubicBezTo>
                    <a:pt x="1" y="256"/>
                    <a:pt x="71" y="361"/>
                    <a:pt x="176" y="413"/>
                  </a:cubicBezTo>
                  <a:cubicBezTo>
                    <a:pt x="194" y="420"/>
                    <a:pt x="213" y="423"/>
                    <a:pt x="232" y="423"/>
                  </a:cubicBezTo>
                  <a:cubicBezTo>
                    <a:pt x="321" y="423"/>
                    <a:pt x="409" y="360"/>
                    <a:pt x="438" y="274"/>
                  </a:cubicBezTo>
                  <a:cubicBezTo>
                    <a:pt x="473" y="169"/>
                    <a:pt x="420" y="46"/>
                    <a:pt x="298" y="11"/>
                  </a:cubicBezTo>
                  <a:cubicBezTo>
                    <a:pt x="276" y="4"/>
                    <a:pt x="253" y="1"/>
                    <a:pt x="23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Google Shape;2968;p73">
              <a:extLst>
                <a:ext uri="{FF2B5EF4-FFF2-40B4-BE49-F238E27FC236}">
                  <a16:creationId xmlns:a16="http://schemas.microsoft.com/office/drawing/2014/main" id="{A1FA1108-3D09-495B-B705-AEF5DB3DA4B5}"/>
                </a:ext>
              </a:extLst>
            </p:cNvPr>
            <p:cNvSpPr/>
            <p:nvPr/>
          </p:nvSpPr>
          <p:spPr>
            <a:xfrm>
              <a:off x="4936430" y="1800424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41" y="0"/>
                  </a:moveTo>
                  <a:cubicBezTo>
                    <a:pt x="152" y="0"/>
                    <a:pt x="64" y="63"/>
                    <a:pt x="35" y="149"/>
                  </a:cubicBezTo>
                  <a:cubicBezTo>
                    <a:pt x="0" y="254"/>
                    <a:pt x="53" y="377"/>
                    <a:pt x="158" y="412"/>
                  </a:cubicBezTo>
                  <a:cubicBezTo>
                    <a:pt x="183" y="419"/>
                    <a:pt x="209" y="422"/>
                    <a:pt x="233" y="422"/>
                  </a:cubicBezTo>
                  <a:cubicBezTo>
                    <a:pt x="327" y="422"/>
                    <a:pt x="410" y="372"/>
                    <a:pt x="437" y="289"/>
                  </a:cubicBezTo>
                  <a:cubicBezTo>
                    <a:pt x="472" y="167"/>
                    <a:pt x="402" y="45"/>
                    <a:pt x="297" y="10"/>
                  </a:cubicBezTo>
                  <a:cubicBezTo>
                    <a:pt x="279" y="3"/>
                    <a:pt x="260" y="0"/>
                    <a:pt x="24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Google Shape;2969;p73">
              <a:extLst>
                <a:ext uri="{FF2B5EF4-FFF2-40B4-BE49-F238E27FC236}">
                  <a16:creationId xmlns:a16="http://schemas.microsoft.com/office/drawing/2014/main" id="{8B414B34-BCDC-4B07-83F9-6EC5C036E2AE}"/>
                </a:ext>
              </a:extLst>
            </p:cNvPr>
            <p:cNvSpPr/>
            <p:nvPr/>
          </p:nvSpPr>
          <p:spPr>
            <a:xfrm>
              <a:off x="4820780" y="1817122"/>
              <a:ext cx="12719" cy="11132"/>
            </a:xfrm>
            <a:custGeom>
              <a:avLst/>
              <a:gdLst/>
              <a:ahLst/>
              <a:cxnLst/>
              <a:rect l="l" t="t" r="r" b="b"/>
              <a:pathLst>
                <a:path w="473" h="414" extrusionOk="0">
                  <a:moveTo>
                    <a:pt x="231" y="0"/>
                  </a:moveTo>
                  <a:cubicBezTo>
                    <a:pt x="141" y="0"/>
                    <a:pt x="63" y="60"/>
                    <a:pt x="36" y="140"/>
                  </a:cubicBezTo>
                  <a:cubicBezTo>
                    <a:pt x="1" y="245"/>
                    <a:pt x="71" y="368"/>
                    <a:pt x="176" y="402"/>
                  </a:cubicBezTo>
                  <a:cubicBezTo>
                    <a:pt x="198" y="410"/>
                    <a:pt x="220" y="413"/>
                    <a:pt x="243" y="413"/>
                  </a:cubicBezTo>
                  <a:cubicBezTo>
                    <a:pt x="328" y="413"/>
                    <a:pt x="410" y="363"/>
                    <a:pt x="438" y="280"/>
                  </a:cubicBezTo>
                  <a:cubicBezTo>
                    <a:pt x="473" y="158"/>
                    <a:pt x="420" y="53"/>
                    <a:pt x="316" y="18"/>
                  </a:cubicBezTo>
                  <a:cubicBezTo>
                    <a:pt x="287" y="6"/>
                    <a:pt x="258" y="0"/>
                    <a:pt x="23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Google Shape;2970;p73">
              <a:extLst>
                <a:ext uri="{FF2B5EF4-FFF2-40B4-BE49-F238E27FC236}">
                  <a16:creationId xmlns:a16="http://schemas.microsoft.com/office/drawing/2014/main" id="{CB61372B-BE36-49B6-AB0C-10E520578C64}"/>
                </a:ext>
              </a:extLst>
            </p:cNvPr>
            <p:cNvSpPr/>
            <p:nvPr/>
          </p:nvSpPr>
          <p:spPr>
            <a:xfrm>
              <a:off x="4845706" y="1825296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32" y="0"/>
                  </a:moveTo>
                  <a:cubicBezTo>
                    <a:pt x="146" y="0"/>
                    <a:pt x="63" y="54"/>
                    <a:pt x="35" y="151"/>
                  </a:cubicBezTo>
                  <a:cubicBezTo>
                    <a:pt x="0" y="256"/>
                    <a:pt x="53" y="378"/>
                    <a:pt x="175" y="413"/>
                  </a:cubicBezTo>
                  <a:cubicBezTo>
                    <a:pt x="194" y="419"/>
                    <a:pt x="213" y="422"/>
                    <a:pt x="232" y="422"/>
                  </a:cubicBezTo>
                  <a:cubicBezTo>
                    <a:pt x="321" y="422"/>
                    <a:pt x="409" y="360"/>
                    <a:pt x="437" y="273"/>
                  </a:cubicBezTo>
                  <a:cubicBezTo>
                    <a:pt x="472" y="168"/>
                    <a:pt x="402" y="46"/>
                    <a:pt x="298" y="11"/>
                  </a:cubicBezTo>
                  <a:cubicBezTo>
                    <a:pt x="276" y="4"/>
                    <a:pt x="254" y="0"/>
                    <a:pt x="23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Google Shape;2971;p73">
              <a:extLst>
                <a:ext uri="{FF2B5EF4-FFF2-40B4-BE49-F238E27FC236}">
                  <a16:creationId xmlns:a16="http://schemas.microsoft.com/office/drawing/2014/main" id="{2FABE1BF-E2B2-4BB9-B5FC-38F2C221BC92}"/>
                </a:ext>
              </a:extLst>
            </p:cNvPr>
            <p:cNvSpPr/>
            <p:nvPr/>
          </p:nvSpPr>
          <p:spPr>
            <a:xfrm>
              <a:off x="4800102" y="1837557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52" y="0"/>
                  </a:moveTo>
                  <a:cubicBezTo>
                    <a:pt x="158" y="0"/>
                    <a:pt x="82" y="63"/>
                    <a:pt x="53" y="149"/>
                  </a:cubicBezTo>
                  <a:cubicBezTo>
                    <a:pt x="1" y="254"/>
                    <a:pt x="71" y="377"/>
                    <a:pt x="175" y="412"/>
                  </a:cubicBezTo>
                  <a:cubicBezTo>
                    <a:pt x="197" y="419"/>
                    <a:pt x="220" y="422"/>
                    <a:pt x="242" y="422"/>
                  </a:cubicBezTo>
                  <a:cubicBezTo>
                    <a:pt x="328" y="422"/>
                    <a:pt x="410" y="372"/>
                    <a:pt x="438" y="289"/>
                  </a:cubicBezTo>
                  <a:cubicBezTo>
                    <a:pt x="473" y="167"/>
                    <a:pt x="420" y="45"/>
                    <a:pt x="315" y="10"/>
                  </a:cubicBezTo>
                  <a:cubicBezTo>
                    <a:pt x="294" y="3"/>
                    <a:pt x="273" y="0"/>
                    <a:pt x="25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2972;p73">
              <a:extLst>
                <a:ext uri="{FF2B5EF4-FFF2-40B4-BE49-F238E27FC236}">
                  <a16:creationId xmlns:a16="http://schemas.microsoft.com/office/drawing/2014/main" id="{C94E9E98-BD2D-45D5-B131-3513E5E047BC}"/>
                </a:ext>
              </a:extLst>
            </p:cNvPr>
            <p:cNvSpPr/>
            <p:nvPr/>
          </p:nvSpPr>
          <p:spPr>
            <a:xfrm>
              <a:off x="4825028" y="1845974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30" y="0"/>
                  </a:moveTo>
                  <a:cubicBezTo>
                    <a:pt x="145" y="0"/>
                    <a:pt x="63" y="51"/>
                    <a:pt x="35" y="134"/>
                  </a:cubicBezTo>
                  <a:cubicBezTo>
                    <a:pt x="0" y="256"/>
                    <a:pt x="53" y="378"/>
                    <a:pt x="175" y="413"/>
                  </a:cubicBezTo>
                  <a:cubicBezTo>
                    <a:pt x="194" y="419"/>
                    <a:pt x="213" y="422"/>
                    <a:pt x="232" y="422"/>
                  </a:cubicBezTo>
                  <a:cubicBezTo>
                    <a:pt x="320" y="422"/>
                    <a:pt x="408" y="360"/>
                    <a:pt x="437" y="273"/>
                  </a:cubicBezTo>
                  <a:cubicBezTo>
                    <a:pt x="472" y="169"/>
                    <a:pt x="420" y="46"/>
                    <a:pt x="297" y="11"/>
                  </a:cubicBezTo>
                  <a:cubicBezTo>
                    <a:pt x="275" y="4"/>
                    <a:pt x="253" y="0"/>
                    <a:pt x="23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2973;p73">
              <a:extLst>
                <a:ext uri="{FF2B5EF4-FFF2-40B4-BE49-F238E27FC236}">
                  <a16:creationId xmlns:a16="http://schemas.microsoft.com/office/drawing/2014/main" id="{0300F1B5-8F4D-492D-B429-A062C61CC3AB}"/>
                </a:ext>
              </a:extLst>
            </p:cNvPr>
            <p:cNvSpPr/>
            <p:nvPr/>
          </p:nvSpPr>
          <p:spPr>
            <a:xfrm>
              <a:off x="4849928" y="1854014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41" y="0"/>
                  </a:moveTo>
                  <a:cubicBezTo>
                    <a:pt x="152" y="0"/>
                    <a:pt x="64" y="63"/>
                    <a:pt x="36" y="149"/>
                  </a:cubicBezTo>
                  <a:cubicBezTo>
                    <a:pt x="1" y="254"/>
                    <a:pt x="53" y="377"/>
                    <a:pt x="158" y="411"/>
                  </a:cubicBezTo>
                  <a:cubicBezTo>
                    <a:pt x="184" y="419"/>
                    <a:pt x="208" y="422"/>
                    <a:pt x="232" y="422"/>
                  </a:cubicBezTo>
                  <a:cubicBezTo>
                    <a:pt x="321" y="422"/>
                    <a:pt x="393" y="372"/>
                    <a:pt x="420" y="289"/>
                  </a:cubicBezTo>
                  <a:cubicBezTo>
                    <a:pt x="473" y="167"/>
                    <a:pt x="403" y="62"/>
                    <a:pt x="298" y="9"/>
                  </a:cubicBezTo>
                  <a:cubicBezTo>
                    <a:pt x="279" y="3"/>
                    <a:pt x="260" y="0"/>
                    <a:pt x="24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Google Shape;2974;p73">
              <a:extLst>
                <a:ext uri="{FF2B5EF4-FFF2-40B4-BE49-F238E27FC236}">
                  <a16:creationId xmlns:a16="http://schemas.microsoft.com/office/drawing/2014/main" id="{2BE0F986-EB8B-4E57-8C6D-EDD8CAB6F168}"/>
                </a:ext>
              </a:extLst>
            </p:cNvPr>
            <p:cNvSpPr/>
            <p:nvPr/>
          </p:nvSpPr>
          <p:spPr>
            <a:xfrm>
              <a:off x="4874370" y="1862430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43" y="0"/>
                  </a:moveTo>
                  <a:cubicBezTo>
                    <a:pt x="152" y="0"/>
                    <a:pt x="77" y="54"/>
                    <a:pt x="36" y="151"/>
                  </a:cubicBezTo>
                  <a:cubicBezTo>
                    <a:pt x="1" y="256"/>
                    <a:pt x="71" y="378"/>
                    <a:pt x="176" y="413"/>
                  </a:cubicBezTo>
                  <a:cubicBezTo>
                    <a:pt x="194" y="419"/>
                    <a:pt x="213" y="422"/>
                    <a:pt x="232" y="422"/>
                  </a:cubicBezTo>
                  <a:cubicBezTo>
                    <a:pt x="321" y="422"/>
                    <a:pt x="409" y="360"/>
                    <a:pt x="438" y="273"/>
                  </a:cubicBezTo>
                  <a:cubicBezTo>
                    <a:pt x="473" y="168"/>
                    <a:pt x="420" y="46"/>
                    <a:pt x="315" y="11"/>
                  </a:cubicBezTo>
                  <a:cubicBezTo>
                    <a:pt x="290" y="4"/>
                    <a:pt x="266" y="0"/>
                    <a:pt x="24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2975;p73">
              <a:extLst>
                <a:ext uri="{FF2B5EF4-FFF2-40B4-BE49-F238E27FC236}">
                  <a16:creationId xmlns:a16="http://schemas.microsoft.com/office/drawing/2014/main" id="{2ECC6245-4148-4A0C-ACDB-C33140A2E48D}"/>
                </a:ext>
              </a:extLst>
            </p:cNvPr>
            <p:cNvSpPr/>
            <p:nvPr/>
          </p:nvSpPr>
          <p:spPr>
            <a:xfrm>
              <a:off x="4899296" y="1870470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41" y="0"/>
                  </a:moveTo>
                  <a:cubicBezTo>
                    <a:pt x="152" y="0"/>
                    <a:pt x="64" y="63"/>
                    <a:pt x="35" y="149"/>
                  </a:cubicBezTo>
                  <a:cubicBezTo>
                    <a:pt x="0" y="254"/>
                    <a:pt x="53" y="376"/>
                    <a:pt x="175" y="411"/>
                  </a:cubicBezTo>
                  <a:cubicBezTo>
                    <a:pt x="197" y="419"/>
                    <a:pt x="220" y="422"/>
                    <a:pt x="242" y="422"/>
                  </a:cubicBezTo>
                  <a:cubicBezTo>
                    <a:pt x="327" y="422"/>
                    <a:pt x="410" y="372"/>
                    <a:pt x="437" y="289"/>
                  </a:cubicBezTo>
                  <a:cubicBezTo>
                    <a:pt x="472" y="167"/>
                    <a:pt x="402" y="62"/>
                    <a:pt x="297" y="9"/>
                  </a:cubicBezTo>
                  <a:cubicBezTo>
                    <a:pt x="279" y="3"/>
                    <a:pt x="260" y="0"/>
                    <a:pt x="24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2976;p73">
              <a:extLst>
                <a:ext uri="{FF2B5EF4-FFF2-40B4-BE49-F238E27FC236}">
                  <a16:creationId xmlns:a16="http://schemas.microsoft.com/office/drawing/2014/main" id="{A65B4054-12C8-4A98-9099-764B236E35A1}"/>
                </a:ext>
              </a:extLst>
            </p:cNvPr>
            <p:cNvSpPr/>
            <p:nvPr/>
          </p:nvSpPr>
          <p:spPr>
            <a:xfrm>
              <a:off x="4796338" y="1808840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32" y="1"/>
                  </a:moveTo>
                  <a:cubicBezTo>
                    <a:pt x="147" y="1"/>
                    <a:pt x="64" y="54"/>
                    <a:pt x="36" y="151"/>
                  </a:cubicBezTo>
                  <a:cubicBezTo>
                    <a:pt x="1" y="256"/>
                    <a:pt x="53" y="378"/>
                    <a:pt x="158" y="413"/>
                  </a:cubicBezTo>
                  <a:cubicBezTo>
                    <a:pt x="180" y="419"/>
                    <a:pt x="201" y="422"/>
                    <a:pt x="221" y="422"/>
                  </a:cubicBezTo>
                  <a:cubicBezTo>
                    <a:pt x="315" y="422"/>
                    <a:pt x="392" y="360"/>
                    <a:pt x="420" y="273"/>
                  </a:cubicBezTo>
                  <a:cubicBezTo>
                    <a:pt x="473" y="169"/>
                    <a:pt x="403" y="46"/>
                    <a:pt x="298" y="11"/>
                  </a:cubicBezTo>
                  <a:cubicBezTo>
                    <a:pt x="277" y="4"/>
                    <a:pt x="254" y="1"/>
                    <a:pt x="23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2977;p73">
              <a:extLst>
                <a:ext uri="{FF2B5EF4-FFF2-40B4-BE49-F238E27FC236}">
                  <a16:creationId xmlns:a16="http://schemas.microsoft.com/office/drawing/2014/main" id="{6E367E23-1656-47FA-BFFF-D2D997FE184E}"/>
                </a:ext>
              </a:extLst>
            </p:cNvPr>
            <p:cNvSpPr/>
            <p:nvPr/>
          </p:nvSpPr>
          <p:spPr>
            <a:xfrm>
              <a:off x="4870605" y="1833551"/>
              <a:ext cx="12262" cy="11159"/>
            </a:xfrm>
            <a:custGeom>
              <a:avLst/>
              <a:gdLst/>
              <a:ahLst/>
              <a:cxnLst/>
              <a:rect l="l" t="t" r="r" b="b"/>
              <a:pathLst>
                <a:path w="456" h="415" extrusionOk="0">
                  <a:moveTo>
                    <a:pt x="216" y="1"/>
                  </a:moveTo>
                  <a:cubicBezTo>
                    <a:pt x="130" y="1"/>
                    <a:pt x="63" y="61"/>
                    <a:pt x="36" y="141"/>
                  </a:cubicBezTo>
                  <a:cubicBezTo>
                    <a:pt x="1" y="246"/>
                    <a:pt x="53" y="368"/>
                    <a:pt x="158" y="403"/>
                  </a:cubicBezTo>
                  <a:cubicBezTo>
                    <a:pt x="180" y="411"/>
                    <a:pt x="203" y="414"/>
                    <a:pt x="225" y="414"/>
                  </a:cubicBezTo>
                  <a:cubicBezTo>
                    <a:pt x="310" y="414"/>
                    <a:pt x="393" y="364"/>
                    <a:pt x="420" y="281"/>
                  </a:cubicBezTo>
                  <a:cubicBezTo>
                    <a:pt x="455" y="159"/>
                    <a:pt x="403" y="54"/>
                    <a:pt x="298" y="19"/>
                  </a:cubicBezTo>
                  <a:cubicBezTo>
                    <a:pt x="269" y="6"/>
                    <a:pt x="242" y="1"/>
                    <a:pt x="216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2978;p73">
              <a:extLst>
                <a:ext uri="{FF2B5EF4-FFF2-40B4-BE49-F238E27FC236}">
                  <a16:creationId xmlns:a16="http://schemas.microsoft.com/office/drawing/2014/main" id="{9467F93E-1994-432B-998F-BB829CF911D4}"/>
                </a:ext>
              </a:extLst>
            </p:cNvPr>
            <p:cNvSpPr/>
            <p:nvPr/>
          </p:nvSpPr>
          <p:spPr>
            <a:xfrm>
              <a:off x="4895048" y="1841752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33" y="0"/>
                  </a:moveTo>
                  <a:cubicBezTo>
                    <a:pt x="147" y="0"/>
                    <a:pt x="64" y="53"/>
                    <a:pt x="36" y="151"/>
                  </a:cubicBezTo>
                  <a:cubicBezTo>
                    <a:pt x="1" y="256"/>
                    <a:pt x="71" y="378"/>
                    <a:pt x="176" y="413"/>
                  </a:cubicBezTo>
                  <a:cubicBezTo>
                    <a:pt x="194" y="419"/>
                    <a:pt x="213" y="422"/>
                    <a:pt x="233" y="422"/>
                  </a:cubicBezTo>
                  <a:cubicBezTo>
                    <a:pt x="321" y="422"/>
                    <a:pt x="409" y="359"/>
                    <a:pt x="438" y="273"/>
                  </a:cubicBezTo>
                  <a:cubicBezTo>
                    <a:pt x="473" y="168"/>
                    <a:pt x="420" y="46"/>
                    <a:pt x="298" y="11"/>
                  </a:cubicBezTo>
                  <a:cubicBezTo>
                    <a:pt x="277" y="4"/>
                    <a:pt x="255" y="0"/>
                    <a:pt x="23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2979;p73">
              <a:extLst>
                <a:ext uri="{FF2B5EF4-FFF2-40B4-BE49-F238E27FC236}">
                  <a16:creationId xmlns:a16="http://schemas.microsoft.com/office/drawing/2014/main" id="{05F00312-4874-40A3-A1FC-73D49933E232}"/>
                </a:ext>
              </a:extLst>
            </p:cNvPr>
            <p:cNvSpPr/>
            <p:nvPr/>
          </p:nvSpPr>
          <p:spPr>
            <a:xfrm>
              <a:off x="4919974" y="1850195"/>
              <a:ext cx="12719" cy="10944"/>
            </a:xfrm>
            <a:custGeom>
              <a:avLst/>
              <a:gdLst/>
              <a:ahLst/>
              <a:cxnLst/>
              <a:rect l="l" t="t" r="r" b="b"/>
              <a:pathLst>
                <a:path w="473" h="407" extrusionOk="0">
                  <a:moveTo>
                    <a:pt x="231" y="1"/>
                  </a:moveTo>
                  <a:cubicBezTo>
                    <a:pt x="145" y="1"/>
                    <a:pt x="63" y="51"/>
                    <a:pt x="35" y="134"/>
                  </a:cubicBezTo>
                  <a:cubicBezTo>
                    <a:pt x="0" y="239"/>
                    <a:pt x="53" y="361"/>
                    <a:pt x="158" y="396"/>
                  </a:cubicBezTo>
                  <a:cubicBezTo>
                    <a:pt x="183" y="403"/>
                    <a:pt x="208" y="407"/>
                    <a:pt x="232" y="407"/>
                  </a:cubicBezTo>
                  <a:cubicBezTo>
                    <a:pt x="322" y="407"/>
                    <a:pt x="396" y="357"/>
                    <a:pt x="437" y="274"/>
                  </a:cubicBezTo>
                  <a:cubicBezTo>
                    <a:pt x="472" y="151"/>
                    <a:pt x="402" y="47"/>
                    <a:pt x="298" y="12"/>
                  </a:cubicBezTo>
                  <a:cubicBezTo>
                    <a:pt x="276" y="4"/>
                    <a:pt x="253" y="1"/>
                    <a:pt x="23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Google Shape;2980;p73">
              <a:extLst>
                <a:ext uri="{FF2B5EF4-FFF2-40B4-BE49-F238E27FC236}">
                  <a16:creationId xmlns:a16="http://schemas.microsoft.com/office/drawing/2014/main" id="{C9D00F10-8D66-4D77-9796-FF7C9776F5A5}"/>
                </a:ext>
              </a:extLst>
            </p:cNvPr>
            <p:cNvSpPr/>
            <p:nvPr/>
          </p:nvSpPr>
          <p:spPr>
            <a:xfrm>
              <a:off x="4804324" y="1866652"/>
              <a:ext cx="12719" cy="11132"/>
            </a:xfrm>
            <a:custGeom>
              <a:avLst/>
              <a:gdLst/>
              <a:ahLst/>
              <a:cxnLst/>
              <a:rect l="l" t="t" r="r" b="b"/>
              <a:pathLst>
                <a:path w="473" h="414" extrusionOk="0">
                  <a:moveTo>
                    <a:pt x="231" y="1"/>
                  </a:moveTo>
                  <a:cubicBezTo>
                    <a:pt x="146" y="1"/>
                    <a:pt x="64" y="51"/>
                    <a:pt x="36" y="134"/>
                  </a:cubicBezTo>
                  <a:cubicBezTo>
                    <a:pt x="1" y="256"/>
                    <a:pt x="71" y="361"/>
                    <a:pt x="176" y="396"/>
                  </a:cubicBezTo>
                  <a:cubicBezTo>
                    <a:pt x="200" y="408"/>
                    <a:pt x="226" y="414"/>
                    <a:pt x="251" y="414"/>
                  </a:cubicBezTo>
                  <a:cubicBezTo>
                    <a:pt x="333" y="414"/>
                    <a:pt x="411" y="354"/>
                    <a:pt x="438" y="274"/>
                  </a:cubicBezTo>
                  <a:cubicBezTo>
                    <a:pt x="473" y="169"/>
                    <a:pt x="421" y="46"/>
                    <a:pt x="298" y="11"/>
                  </a:cubicBezTo>
                  <a:cubicBezTo>
                    <a:pt x="276" y="4"/>
                    <a:pt x="254" y="1"/>
                    <a:pt x="23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2981;p73">
              <a:extLst>
                <a:ext uri="{FF2B5EF4-FFF2-40B4-BE49-F238E27FC236}">
                  <a16:creationId xmlns:a16="http://schemas.microsoft.com/office/drawing/2014/main" id="{DF19A009-EAF7-4FA7-A111-ADF30BA130A6}"/>
                </a:ext>
              </a:extLst>
            </p:cNvPr>
            <p:cNvSpPr/>
            <p:nvPr/>
          </p:nvSpPr>
          <p:spPr>
            <a:xfrm>
              <a:off x="4829250" y="1874691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41" y="0"/>
                  </a:moveTo>
                  <a:cubicBezTo>
                    <a:pt x="152" y="0"/>
                    <a:pt x="64" y="63"/>
                    <a:pt x="35" y="149"/>
                  </a:cubicBezTo>
                  <a:cubicBezTo>
                    <a:pt x="1" y="254"/>
                    <a:pt x="53" y="377"/>
                    <a:pt x="175" y="412"/>
                  </a:cubicBezTo>
                  <a:cubicBezTo>
                    <a:pt x="197" y="419"/>
                    <a:pt x="219" y="422"/>
                    <a:pt x="241" y="422"/>
                  </a:cubicBezTo>
                  <a:cubicBezTo>
                    <a:pt x="327" y="422"/>
                    <a:pt x="410" y="369"/>
                    <a:pt x="438" y="272"/>
                  </a:cubicBezTo>
                  <a:cubicBezTo>
                    <a:pt x="473" y="167"/>
                    <a:pt x="403" y="45"/>
                    <a:pt x="298" y="10"/>
                  </a:cubicBezTo>
                  <a:cubicBezTo>
                    <a:pt x="279" y="3"/>
                    <a:pt x="260" y="0"/>
                    <a:pt x="24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2982;p73">
              <a:extLst>
                <a:ext uri="{FF2B5EF4-FFF2-40B4-BE49-F238E27FC236}">
                  <a16:creationId xmlns:a16="http://schemas.microsoft.com/office/drawing/2014/main" id="{7EC99A16-4945-430A-A0AD-4A7F256BE9D7}"/>
                </a:ext>
              </a:extLst>
            </p:cNvPr>
            <p:cNvSpPr/>
            <p:nvPr/>
          </p:nvSpPr>
          <p:spPr>
            <a:xfrm>
              <a:off x="4783646" y="1887329"/>
              <a:ext cx="12719" cy="10944"/>
            </a:xfrm>
            <a:custGeom>
              <a:avLst/>
              <a:gdLst/>
              <a:ahLst/>
              <a:cxnLst/>
              <a:rect l="l" t="t" r="r" b="b"/>
              <a:pathLst>
                <a:path w="473" h="407" extrusionOk="0">
                  <a:moveTo>
                    <a:pt x="242" y="1"/>
                  </a:moveTo>
                  <a:cubicBezTo>
                    <a:pt x="152" y="1"/>
                    <a:pt x="81" y="51"/>
                    <a:pt x="53" y="134"/>
                  </a:cubicBezTo>
                  <a:cubicBezTo>
                    <a:pt x="1" y="239"/>
                    <a:pt x="71" y="361"/>
                    <a:pt x="176" y="396"/>
                  </a:cubicBezTo>
                  <a:cubicBezTo>
                    <a:pt x="198" y="403"/>
                    <a:pt x="220" y="407"/>
                    <a:pt x="243" y="407"/>
                  </a:cubicBezTo>
                  <a:cubicBezTo>
                    <a:pt x="328" y="407"/>
                    <a:pt x="410" y="357"/>
                    <a:pt x="438" y="274"/>
                  </a:cubicBezTo>
                  <a:cubicBezTo>
                    <a:pt x="473" y="151"/>
                    <a:pt x="420" y="47"/>
                    <a:pt x="315" y="12"/>
                  </a:cubicBezTo>
                  <a:cubicBezTo>
                    <a:pt x="290" y="4"/>
                    <a:pt x="265" y="1"/>
                    <a:pt x="24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2983;p73">
              <a:extLst>
                <a:ext uri="{FF2B5EF4-FFF2-40B4-BE49-F238E27FC236}">
                  <a16:creationId xmlns:a16="http://schemas.microsoft.com/office/drawing/2014/main" id="{86A0DFC9-19CB-4E19-819C-47F6DFE371B4}"/>
                </a:ext>
              </a:extLst>
            </p:cNvPr>
            <p:cNvSpPr/>
            <p:nvPr/>
          </p:nvSpPr>
          <p:spPr>
            <a:xfrm>
              <a:off x="4808572" y="1895342"/>
              <a:ext cx="12719" cy="11401"/>
            </a:xfrm>
            <a:custGeom>
              <a:avLst/>
              <a:gdLst/>
              <a:ahLst/>
              <a:cxnLst/>
              <a:rect l="l" t="t" r="r" b="b"/>
              <a:pathLst>
                <a:path w="473" h="424" extrusionOk="0">
                  <a:moveTo>
                    <a:pt x="232" y="0"/>
                  </a:moveTo>
                  <a:cubicBezTo>
                    <a:pt x="146" y="0"/>
                    <a:pt x="63" y="53"/>
                    <a:pt x="35" y="151"/>
                  </a:cubicBezTo>
                  <a:cubicBezTo>
                    <a:pt x="0" y="256"/>
                    <a:pt x="53" y="378"/>
                    <a:pt x="175" y="413"/>
                  </a:cubicBezTo>
                  <a:cubicBezTo>
                    <a:pt x="197" y="420"/>
                    <a:pt x="219" y="423"/>
                    <a:pt x="241" y="423"/>
                  </a:cubicBezTo>
                  <a:cubicBezTo>
                    <a:pt x="326" y="423"/>
                    <a:pt x="410" y="370"/>
                    <a:pt x="437" y="273"/>
                  </a:cubicBezTo>
                  <a:cubicBezTo>
                    <a:pt x="472" y="168"/>
                    <a:pt x="420" y="46"/>
                    <a:pt x="298" y="11"/>
                  </a:cubicBezTo>
                  <a:cubicBezTo>
                    <a:pt x="276" y="4"/>
                    <a:pt x="254" y="0"/>
                    <a:pt x="23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2984;p73">
              <a:extLst>
                <a:ext uri="{FF2B5EF4-FFF2-40B4-BE49-F238E27FC236}">
                  <a16:creationId xmlns:a16="http://schemas.microsoft.com/office/drawing/2014/main" id="{3469A0C3-83F7-4460-BB12-62D727942582}"/>
                </a:ext>
              </a:extLst>
            </p:cNvPr>
            <p:cNvSpPr/>
            <p:nvPr/>
          </p:nvSpPr>
          <p:spPr>
            <a:xfrm>
              <a:off x="4833472" y="1903785"/>
              <a:ext cx="12719" cy="10944"/>
            </a:xfrm>
            <a:custGeom>
              <a:avLst/>
              <a:gdLst/>
              <a:ahLst/>
              <a:cxnLst/>
              <a:rect l="l" t="t" r="r" b="b"/>
              <a:pathLst>
                <a:path w="473" h="407" extrusionOk="0">
                  <a:moveTo>
                    <a:pt x="231" y="1"/>
                  </a:moveTo>
                  <a:cubicBezTo>
                    <a:pt x="146" y="1"/>
                    <a:pt x="63" y="51"/>
                    <a:pt x="36" y="134"/>
                  </a:cubicBezTo>
                  <a:cubicBezTo>
                    <a:pt x="1" y="239"/>
                    <a:pt x="53" y="361"/>
                    <a:pt x="158" y="396"/>
                  </a:cubicBezTo>
                  <a:cubicBezTo>
                    <a:pt x="184" y="403"/>
                    <a:pt x="208" y="407"/>
                    <a:pt x="232" y="407"/>
                  </a:cubicBezTo>
                  <a:cubicBezTo>
                    <a:pt x="321" y="407"/>
                    <a:pt x="393" y="357"/>
                    <a:pt x="420" y="274"/>
                  </a:cubicBezTo>
                  <a:cubicBezTo>
                    <a:pt x="473" y="169"/>
                    <a:pt x="403" y="46"/>
                    <a:pt x="298" y="11"/>
                  </a:cubicBezTo>
                  <a:cubicBezTo>
                    <a:pt x="276" y="4"/>
                    <a:pt x="253" y="1"/>
                    <a:pt x="23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2985;p73">
              <a:extLst>
                <a:ext uri="{FF2B5EF4-FFF2-40B4-BE49-F238E27FC236}">
                  <a16:creationId xmlns:a16="http://schemas.microsoft.com/office/drawing/2014/main" id="{7C51DF27-8937-4EC9-915A-C273D546E22B}"/>
                </a:ext>
              </a:extLst>
            </p:cNvPr>
            <p:cNvSpPr/>
            <p:nvPr/>
          </p:nvSpPr>
          <p:spPr>
            <a:xfrm>
              <a:off x="4857914" y="1911772"/>
              <a:ext cx="12719" cy="11428"/>
            </a:xfrm>
            <a:custGeom>
              <a:avLst/>
              <a:gdLst/>
              <a:ahLst/>
              <a:cxnLst/>
              <a:rect l="l" t="t" r="r" b="b"/>
              <a:pathLst>
                <a:path w="473" h="425" extrusionOk="0">
                  <a:moveTo>
                    <a:pt x="233" y="1"/>
                  </a:moveTo>
                  <a:cubicBezTo>
                    <a:pt x="147" y="1"/>
                    <a:pt x="64" y="54"/>
                    <a:pt x="36" y="151"/>
                  </a:cubicBezTo>
                  <a:cubicBezTo>
                    <a:pt x="1" y="256"/>
                    <a:pt x="71" y="379"/>
                    <a:pt x="176" y="414"/>
                  </a:cubicBezTo>
                  <a:cubicBezTo>
                    <a:pt x="197" y="421"/>
                    <a:pt x="219" y="424"/>
                    <a:pt x="241" y="424"/>
                  </a:cubicBezTo>
                  <a:cubicBezTo>
                    <a:pt x="327" y="424"/>
                    <a:pt x="410" y="371"/>
                    <a:pt x="438" y="274"/>
                  </a:cubicBezTo>
                  <a:cubicBezTo>
                    <a:pt x="473" y="169"/>
                    <a:pt x="420" y="47"/>
                    <a:pt x="298" y="12"/>
                  </a:cubicBezTo>
                  <a:cubicBezTo>
                    <a:pt x="277" y="4"/>
                    <a:pt x="254" y="1"/>
                    <a:pt x="23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2986;p73">
              <a:extLst>
                <a:ext uri="{FF2B5EF4-FFF2-40B4-BE49-F238E27FC236}">
                  <a16:creationId xmlns:a16="http://schemas.microsoft.com/office/drawing/2014/main" id="{0FE73EE5-2153-4671-A62A-19A29E8489E8}"/>
                </a:ext>
              </a:extLst>
            </p:cNvPr>
            <p:cNvSpPr/>
            <p:nvPr/>
          </p:nvSpPr>
          <p:spPr>
            <a:xfrm>
              <a:off x="4882840" y="1920242"/>
              <a:ext cx="12719" cy="10944"/>
            </a:xfrm>
            <a:custGeom>
              <a:avLst/>
              <a:gdLst/>
              <a:ahLst/>
              <a:cxnLst/>
              <a:rect l="l" t="t" r="r" b="b"/>
              <a:pathLst>
                <a:path w="473" h="407" extrusionOk="0">
                  <a:moveTo>
                    <a:pt x="231" y="0"/>
                  </a:moveTo>
                  <a:cubicBezTo>
                    <a:pt x="145" y="0"/>
                    <a:pt x="63" y="51"/>
                    <a:pt x="35" y="134"/>
                  </a:cubicBezTo>
                  <a:cubicBezTo>
                    <a:pt x="0" y="256"/>
                    <a:pt x="53" y="361"/>
                    <a:pt x="175" y="396"/>
                  </a:cubicBezTo>
                  <a:cubicBezTo>
                    <a:pt x="197" y="403"/>
                    <a:pt x="220" y="407"/>
                    <a:pt x="242" y="407"/>
                  </a:cubicBezTo>
                  <a:cubicBezTo>
                    <a:pt x="327" y="407"/>
                    <a:pt x="410" y="356"/>
                    <a:pt x="437" y="273"/>
                  </a:cubicBezTo>
                  <a:cubicBezTo>
                    <a:pt x="472" y="169"/>
                    <a:pt x="402" y="46"/>
                    <a:pt x="298" y="11"/>
                  </a:cubicBezTo>
                  <a:cubicBezTo>
                    <a:pt x="276" y="4"/>
                    <a:pt x="253" y="0"/>
                    <a:pt x="23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2987;p73">
              <a:extLst>
                <a:ext uri="{FF2B5EF4-FFF2-40B4-BE49-F238E27FC236}">
                  <a16:creationId xmlns:a16="http://schemas.microsoft.com/office/drawing/2014/main" id="{2D3B71C2-8D70-4FFD-910B-C34B24914F50}"/>
                </a:ext>
              </a:extLst>
            </p:cNvPr>
            <p:cNvSpPr/>
            <p:nvPr/>
          </p:nvSpPr>
          <p:spPr>
            <a:xfrm>
              <a:off x="4853692" y="1883108"/>
              <a:ext cx="12719" cy="11132"/>
            </a:xfrm>
            <a:custGeom>
              <a:avLst/>
              <a:gdLst/>
              <a:ahLst/>
              <a:cxnLst/>
              <a:rect l="l" t="t" r="r" b="b"/>
              <a:pathLst>
                <a:path w="473" h="414" extrusionOk="0">
                  <a:moveTo>
                    <a:pt x="241" y="0"/>
                  </a:moveTo>
                  <a:cubicBezTo>
                    <a:pt x="152" y="0"/>
                    <a:pt x="81" y="51"/>
                    <a:pt x="53" y="134"/>
                  </a:cubicBezTo>
                  <a:cubicBezTo>
                    <a:pt x="1" y="256"/>
                    <a:pt x="70" y="361"/>
                    <a:pt x="175" y="396"/>
                  </a:cubicBezTo>
                  <a:cubicBezTo>
                    <a:pt x="200" y="408"/>
                    <a:pt x="225" y="414"/>
                    <a:pt x="250" y="414"/>
                  </a:cubicBezTo>
                  <a:cubicBezTo>
                    <a:pt x="333" y="414"/>
                    <a:pt x="411" y="354"/>
                    <a:pt x="438" y="273"/>
                  </a:cubicBezTo>
                  <a:cubicBezTo>
                    <a:pt x="473" y="169"/>
                    <a:pt x="420" y="46"/>
                    <a:pt x="315" y="11"/>
                  </a:cubicBezTo>
                  <a:cubicBezTo>
                    <a:pt x="290" y="4"/>
                    <a:pt x="265" y="0"/>
                    <a:pt x="24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Google Shape;2988;p73">
              <a:extLst>
                <a:ext uri="{FF2B5EF4-FFF2-40B4-BE49-F238E27FC236}">
                  <a16:creationId xmlns:a16="http://schemas.microsoft.com/office/drawing/2014/main" id="{72EB889F-ED8C-4F59-8250-2B4EFD259C5C}"/>
                </a:ext>
              </a:extLst>
            </p:cNvPr>
            <p:cNvSpPr/>
            <p:nvPr/>
          </p:nvSpPr>
          <p:spPr>
            <a:xfrm>
              <a:off x="4878618" y="1891148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40" y="0"/>
                  </a:moveTo>
                  <a:cubicBezTo>
                    <a:pt x="152" y="0"/>
                    <a:pt x="64" y="63"/>
                    <a:pt x="35" y="149"/>
                  </a:cubicBezTo>
                  <a:cubicBezTo>
                    <a:pt x="0" y="254"/>
                    <a:pt x="70" y="377"/>
                    <a:pt x="175" y="412"/>
                  </a:cubicBezTo>
                  <a:cubicBezTo>
                    <a:pt x="196" y="419"/>
                    <a:pt x="218" y="422"/>
                    <a:pt x="240" y="422"/>
                  </a:cubicBezTo>
                  <a:cubicBezTo>
                    <a:pt x="326" y="422"/>
                    <a:pt x="409" y="369"/>
                    <a:pt x="437" y="272"/>
                  </a:cubicBezTo>
                  <a:cubicBezTo>
                    <a:pt x="472" y="167"/>
                    <a:pt x="420" y="44"/>
                    <a:pt x="297" y="9"/>
                  </a:cubicBezTo>
                  <a:cubicBezTo>
                    <a:pt x="279" y="3"/>
                    <a:pt x="260" y="0"/>
                    <a:pt x="24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Google Shape;2989;p73">
              <a:extLst>
                <a:ext uri="{FF2B5EF4-FFF2-40B4-BE49-F238E27FC236}">
                  <a16:creationId xmlns:a16="http://schemas.microsoft.com/office/drawing/2014/main" id="{74F16D60-4F7D-41BA-B9A1-CB325EED4E61}"/>
                </a:ext>
              </a:extLst>
            </p:cNvPr>
            <p:cNvSpPr/>
            <p:nvPr/>
          </p:nvSpPr>
          <p:spPr>
            <a:xfrm>
              <a:off x="4903518" y="1899564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31" y="0"/>
                  </a:moveTo>
                  <a:cubicBezTo>
                    <a:pt x="146" y="0"/>
                    <a:pt x="63" y="50"/>
                    <a:pt x="36" y="133"/>
                  </a:cubicBezTo>
                  <a:cubicBezTo>
                    <a:pt x="1" y="256"/>
                    <a:pt x="53" y="361"/>
                    <a:pt x="158" y="413"/>
                  </a:cubicBezTo>
                  <a:cubicBezTo>
                    <a:pt x="180" y="419"/>
                    <a:pt x="201" y="422"/>
                    <a:pt x="221" y="422"/>
                  </a:cubicBezTo>
                  <a:cubicBezTo>
                    <a:pt x="316" y="422"/>
                    <a:pt x="394" y="360"/>
                    <a:pt x="438" y="273"/>
                  </a:cubicBezTo>
                  <a:cubicBezTo>
                    <a:pt x="473" y="168"/>
                    <a:pt x="403" y="46"/>
                    <a:pt x="298" y="11"/>
                  </a:cubicBezTo>
                  <a:cubicBezTo>
                    <a:pt x="276" y="4"/>
                    <a:pt x="253" y="0"/>
                    <a:pt x="23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Google Shape;2990;p73">
              <a:extLst>
                <a:ext uri="{FF2B5EF4-FFF2-40B4-BE49-F238E27FC236}">
                  <a16:creationId xmlns:a16="http://schemas.microsoft.com/office/drawing/2014/main" id="{53370D0A-68DC-4B48-A3C3-47B52B24A7EE}"/>
                </a:ext>
              </a:extLst>
            </p:cNvPr>
            <p:cNvSpPr/>
            <p:nvPr/>
          </p:nvSpPr>
          <p:spPr>
            <a:xfrm>
              <a:off x="4787894" y="1916020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32" y="0"/>
                  </a:moveTo>
                  <a:cubicBezTo>
                    <a:pt x="146" y="0"/>
                    <a:pt x="63" y="53"/>
                    <a:pt x="35" y="151"/>
                  </a:cubicBezTo>
                  <a:cubicBezTo>
                    <a:pt x="0" y="256"/>
                    <a:pt x="70" y="378"/>
                    <a:pt x="175" y="413"/>
                  </a:cubicBezTo>
                  <a:cubicBezTo>
                    <a:pt x="194" y="419"/>
                    <a:pt x="213" y="422"/>
                    <a:pt x="232" y="422"/>
                  </a:cubicBezTo>
                  <a:cubicBezTo>
                    <a:pt x="320" y="422"/>
                    <a:pt x="408" y="359"/>
                    <a:pt x="437" y="273"/>
                  </a:cubicBezTo>
                  <a:cubicBezTo>
                    <a:pt x="472" y="168"/>
                    <a:pt x="420" y="46"/>
                    <a:pt x="297" y="11"/>
                  </a:cubicBezTo>
                  <a:cubicBezTo>
                    <a:pt x="276" y="4"/>
                    <a:pt x="254" y="0"/>
                    <a:pt x="23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2991;p73">
              <a:extLst>
                <a:ext uri="{FF2B5EF4-FFF2-40B4-BE49-F238E27FC236}">
                  <a16:creationId xmlns:a16="http://schemas.microsoft.com/office/drawing/2014/main" id="{A8620CA1-527C-4757-8336-F8BBB025BAC0}"/>
                </a:ext>
              </a:extLst>
            </p:cNvPr>
            <p:cNvSpPr/>
            <p:nvPr/>
          </p:nvSpPr>
          <p:spPr>
            <a:xfrm>
              <a:off x="4812794" y="1924275"/>
              <a:ext cx="12719" cy="11132"/>
            </a:xfrm>
            <a:custGeom>
              <a:avLst/>
              <a:gdLst/>
              <a:ahLst/>
              <a:cxnLst/>
              <a:rect l="l" t="t" r="r" b="b"/>
              <a:pathLst>
                <a:path w="473" h="414" extrusionOk="0">
                  <a:moveTo>
                    <a:pt x="223" y="1"/>
                  </a:moveTo>
                  <a:cubicBezTo>
                    <a:pt x="141" y="1"/>
                    <a:pt x="62" y="61"/>
                    <a:pt x="36" y="141"/>
                  </a:cubicBezTo>
                  <a:cubicBezTo>
                    <a:pt x="1" y="246"/>
                    <a:pt x="53" y="368"/>
                    <a:pt x="158" y="403"/>
                  </a:cubicBezTo>
                  <a:cubicBezTo>
                    <a:pt x="184" y="410"/>
                    <a:pt x="209" y="414"/>
                    <a:pt x="234" y="414"/>
                  </a:cubicBezTo>
                  <a:cubicBezTo>
                    <a:pt x="328" y="414"/>
                    <a:pt x="410" y="364"/>
                    <a:pt x="438" y="281"/>
                  </a:cubicBezTo>
                  <a:cubicBezTo>
                    <a:pt x="473" y="158"/>
                    <a:pt x="403" y="54"/>
                    <a:pt x="298" y="19"/>
                  </a:cubicBezTo>
                  <a:cubicBezTo>
                    <a:pt x="273" y="6"/>
                    <a:pt x="248" y="1"/>
                    <a:pt x="22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Google Shape;2992;p73">
              <a:extLst>
                <a:ext uri="{FF2B5EF4-FFF2-40B4-BE49-F238E27FC236}">
                  <a16:creationId xmlns:a16="http://schemas.microsoft.com/office/drawing/2014/main" id="{27FEF16D-F88F-4C3A-A9AA-CB4A71D9CE2A}"/>
                </a:ext>
              </a:extLst>
            </p:cNvPr>
            <p:cNvSpPr/>
            <p:nvPr/>
          </p:nvSpPr>
          <p:spPr>
            <a:xfrm>
              <a:off x="4792116" y="1944738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41" y="0"/>
                  </a:moveTo>
                  <a:cubicBezTo>
                    <a:pt x="152" y="0"/>
                    <a:pt x="64" y="63"/>
                    <a:pt x="35" y="149"/>
                  </a:cubicBezTo>
                  <a:cubicBezTo>
                    <a:pt x="0" y="254"/>
                    <a:pt x="53" y="376"/>
                    <a:pt x="175" y="411"/>
                  </a:cubicBezTo>
                  <a:cubicBezTo>
                    <a:pt x="197" y="419"/>
                    <a:pt x="219" y="422"/>
                    <a:pt x="241" y="422"/>
                  </a:cubicBezTo>
                  <a:cubicBezTo>
                    <a:pt x="327" y="422"/>
                    <a:pt x="410" y="369"/>
                    <a:pt x="438" y="272"/>
                  </a:cubicBezTo>
                  <a:cubicBezTo>
                    <a:pt x="472" y="167"/>
                    <a:pt x="403" y="44"/>
                    <a:pt x="298" y="9"/>
                  </a:cubicBezTo>
                  <a:cubicBezTo>
                    <a:pt x="279" y="3"/>
                    <a:pt x="260" y="0"/>
                    <a:pt x="24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Google Shape;2993;p73">
              <a:extLst>
                <a:ext uri="{FF2B5EF4-FFF2-40B4-BE49-F238E27FC236}">
                  <a16:creationId xmlns:a16="http://schemas.microsoft.com/office/drawing/2014/main" id="{E01A9702-564F-47E4-914A-CED308F65580}"/>
                </a:ext>
              </a:extLst>
            </p:cNvPr>
            <p:cNvSpPr/>
            <p:nvPr/>
          </p:nvSpPr>
          <p:spPr>
            <a:xfrm>
              <a:off x="4817015" y="1953154"/>
              <a:ext cx="12262" cy="11374"/>
            </a:xfrm>
            <a:custGeom>
              <a:avLst/>
              <a:gdLst/>
              <a:ahLst/>
              <a:cxnLst/>
              <a:rect l="l" t="t" r="r" b="b"/>
              <a:pathLst>
                <a:path w="456" h="423" extrusionOk="0">
                  <a:moveTo>
                    <a:pt x="231" y="0"/>
                  </a:moveTo>
                  <a:cubicBezTo>
                    <a:pt x="146" y="0"/>
                    <a:pt x="64" y="50"/>
                    <a:pt x="36" y="133"/>
                  </a:cubicBezTo>
                  <a:cubicBezTo>
                    <a:pt x="1" y="256"/>
                    <a:pt x="53" y="361"/>
                    <a:pt x="158" y="413"/>
                  </a:cubicBezTo>
                  <a:cubicBezTo>
                    <a:pt x="180" y="419"/>
                    <a:pt x="201" y="422"/>
                    <a:pt x="221" y="422"/>
                  </a:cubicBezTo>
                  <a:cubicBezTo>
                    <a:pt x="316" y="422"/>
                    <a:pt x="392" y="359"/>
                    <a:pt x="421" y="273"/>
                  </a:cubicBezTo>
                  <a:cubicBezTo>
                    <a:pt x="456" y="168"/>
                    <a:pt x="403" y="46"/>
                    <a:pt x="298" y="11"/>
                  </a:cubicBezTo>
                  <a:cubicBezTo>
                    <a:pt x="276" y="4"/>
                    <a:pt x="254" y="0"/>
                    <a:pt x="23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Google Shape;2994;p73">
              <a:extLst>
                <a:ext uri="{FF2B5EF4-FFF2-40B4-BE49-F238E27FC236}">
                  <a16:creationId xmlns:a16="http://schemas.microsoft.com/office/drawing/2014/main" id="{97B650DD-FE3F-46DD-B133-E4D61B59A2AE}"/>
                </a:ext>
              </a:extLst>
            </p:cNvPr>
            <p:cNvSpPr/>
            <p:nvPr/>
          </p:nvSpPr>
          <p:spPr>
            <a:xfrm>
              <a:off x="4841484" y="1961194"/>
              <a:ext cx="12692" cy="11348"/>
            </a:xfrm>
            <a:custGeom>
              <a:avLst/>
              <a:gdLst/>
              <a:ahLst/>
              <a:cxnLst/>
              <a:rect l="l" t="t" r="r" b="b"/>
              <a:pathLst>
                <a:path w="472" h="422" extrusionOk="0">
                  <a:moveTo>
                    <a:pt x="240" y="0"/>
                  </a:moveTo>
                  <a:cubicBezTo>
                    <a:pt x="152" y="0"/>
                    <a:pt x="64" y="63"/>
                    <a:pt x="35" y="149"/>
                  </a:cubicBezTo>
                  <a:cubicBezTo>
                    <a:pt x="0" y="254"/>
                    <a:pt x="70" y="376"/>
                    <a:pt x="175" y="411"/>
                  </a:cubicBezTo>
                  <a:cubicBezTo>
                    <a:pt x="197" y="419"/>
                    <a:pt x="219" y="422"/>
                    <a:pt x="242" y="422"/>
                  </a:cubicBezTo>
                  <a:cubicBezTo>
                    <a:pt x="327" y="422"/>
                    <a:pt x="409" y="372"/>
                    <a:pt x="437" y="289"/>
                  </a:cubicBezTo>
                  <a:cubicBezTo>
                    <a:pt x="472" y="166"/>
                    <a:pt x="420" y="62"/>
                    <a:pt x="297" y="9"/>
                  </a:cubicBezTo>
                  <a:cubicBezTo>
                    <a:pt x="279" y="3"/>
                    <a:pt x="259" y="0"/>
                    <a:pt x="24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Google Shape;2995;p73">
              <a:extLst>
                <a:ext uri="{FF2B5EF4-FFF2-40B4-BE49-F238E27FC236}">
                  <a16:creationId xmlns:a16="http://schemas.microsoft.com/office/drawing/2014/main" id="{537FCEC1-BFA6-4EF0-A09B-599D0EF26BCD}"/>
                </a:ext>
              </a:extLst>
            </p:cNvPr>
            <p:cNvSpPr/>
            <p:nvPr/>
          </p:nvSpPr>
          <p:spPr>
            <a:xfrm>
              <a:off x="4866384" y="1969610"/>
              <a:ext cx="12719" cy="11348"/>
            </a:xfrm>
            <a:custGeom>
              <a:avLst/>
              <a:gdLst/>
              <a:ahLst/>
              <a:cxnLst/>
              <a:rect l="l" t="t" r="r" b="b"/>
              <a:pathLst>
                <a:path w="473" h="422" extrusionOk="0">
                  <a:moveTo>
                    <a:pt x="232" y="0"/>
                  </a:moveTo>
                  <a:cubicBezTo>
                    <a:pt x="147" y="0"/>
                    <a:pt x="63" y="53"/>
                    <a:pt x="35" y="151"/>
                  </a:cubicBezTo>
                  <a:cubicBezTo>
                    <a:pt x="1" y="256"/>
                    <a:pt x="53" y="378"/>
                    <a:pt x="158" y="413"/>
                  </a:cubicBezTo>
                  <a:cubicBezTo>
                    <a:pt x="180" y="419"/>
                    <a:pt x="201" y="422"/>
                    <a:pt x="222" y="422"/>
                  </a:cubicBezTo>
                  <a:cubicBezTo>
                    <a:pt x="321" y="422"/>
                    <a:pt x="409" y="359"/>
                    <a:pt x="438" y="273"/>
                  </a:cubicBezTo>
                  <a:cubicBezTo>
                    <a:pt x="473" y="168"/>
                    <a:pt x="403" y="46"/>
                    <a:pt x="298" y="11"/>
                  </a:cubicBezTo>
                  <a:cubicBezTo>
                    <a:pt x="276" y="4"/>
                    <a:pt x="254" y="0"/>
                    <a:pt x="23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Google Shape;2996;p73">
              <a:extLst>
                <a:ext uri="{FF2B5EF4-FFF2-40B4-BE49-F238E27FC236}">
                  <a16:creationId xmlns:a16="http://schemas.microsoft.com/office/drawing/2014/main" id="{F424FE4D-4F8F-4E17-B8DB-1C23BDF81AD4}"/>
                </a:ext>
              </a:extLst>
            </p:cNvPr>
            <p:cNvSpPr/>
            <p:nvPr/>
          </p:nvSpPr>
          <p:spPr>
            <a:xfrm>
              <a:off x="4837236" y="1932476"/>
              <a:ext cx="12719" cy="11348"/>
            </a:xfrm>
            <a:custGeom>
              <a:avLst/>
              <a:gdLst/>
              <a:ahLst/>
              <a:cxnLst/>
              <a:rect l="l" t="t" r="r" b="b"/>
              <a:pathLst>
                <a:path w="473" h="422" extrusionOk="0">
                  <a:moveTo>
                    <a:pt x="243" y="0"/>
                  </a:moveTo>
                  <a:cubicBezTo>
                    <a:pt x="153" y="0"/>
                    <a:pt x="81" y="53"/>
                    <a:pt x="53" y="151"/>
                  </a:cubicBezTo>
                  <a:cubicBezTo>
                    <a:pt x="1" y="256"/>
                    <a:pt x="71" y="378"/>
                    <a:pt x="176" y="413"/>
                  </a:cubicBezTo>
                  <a:cubicBezTo>
                    <a:pt x="194" y="419"/>
                    <a:pt x="213" y="422"/>
                    <a:pt x="232" y="422"/>
                  </a:cubicBezTo>
                  <a:cubicBezTo>
                    <a:pt x="321" y="422"/>
                    <a:pt x="409" y="359"/>
                    <a:pt x="438" y="273"/>
                  </a:cubicBezTo>
                  <a:cubicBezTo>
                    <a:pt x="473" y="168"/>
                    <a:pt x="420" y="46"/>
                    <a:pt x="315" y="11"/>
                  </a:cubicBezTo>
                  <a:cubicBezTo>
                    <a:pt x="290" y="4"/>
                    <a:pt x="266" y="0"/>
                    <a:pt x="24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Google Shape;2997;p73">
              <a:extLst>
                <a:ext uri="{FF2B5EF4-FFF2-40B4-BE49-F238E27FC236}">
                  <a16:creationId xmlns:a16="http://schemas.microsoft.com/office/drawing/2014/main" id="{D43F4D9E-051C-4DE9-91DE-842EE4C7324B}"/>
                </a:ext>
              </a:extLst>
            </p:cNvPr>
            <p:cNvSpPr/>
            <p:nvPr/>
          </p:nvSpPr>
          <p:spPr>
            <a:xfrm>
              <a:off x="4862162" y="1940731"/>
              <a:ext cx="12719" cy="11132"/>
            </a:xfrm>
            <a:custGeom>
              <a:avLst/>
              <a:gdLst/>
              <a:ahLst/>
              <a:cxnLst/>
              <a:rect l="l" t="t" r="r" b="b"/>
              <a:pathLst>
                <a:path w="473" h="414" extrusionOk="0">
                  <a:moveTo>
                    <a:pt x="222" y="1"/>
                  </a:moveTo>
                  <a:cubicBezTo>
                    <a:pt x="140" y="1"/>
                    <a:pt x="62" y="60"/>
                    <a:pt x="35" y="141"/>
                  </a:cubicBezTo>
                  <a:cubicBezTo>
                    <a:pt x="0" y="246"/>
                    <a:pt x="53" y="368"/>
                    <a:pt x="175" y="403"/>
                  </a:cubicBezTo>
                  <a:cubicBezTo>
                    <a:pt x="197" y="410"/>
                    <a:pt x="220" y="414"/>
                    <a:pt x="242" y="414"/>
                  </a:cubicBezTo>
                  <a:cubicBezTo>
                    <a:pt x="327" y="414"/>
                    <a:pt x="410" y="364"/>
                    <a:pt x="437" y="281"/>
                  </a:cubicBezTo>
                  <a:cubicBezTo>
                    <a:pt x="472" y="158"/>
                    <a:pt x="420" y="53"/>
                    <a:pt x="297" y="18"/>
                  </a:cubicBezTo>
                  <a:cubicBezTo>
                    <a:pt x="273" y="6"/>
                    <a:pt x="247" y="1"/>
                    <a:pt x="22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Google Shape;2998;p73">
              <a:extLst>
                <a:ext uri="{FF2B5EF4-FFF2-40B4-BE49-F238E27FC236}">
                  <a16:creationId xmlns:a16="http://schemas.microsoft.com/office/drawing/2014/main" id="{8B8EF633-2672-4929-BA4B-AB9FFC5B8FE4}"/>
                </a:ext>
              </a:extLst>
            </p:cNvPr>
            <p:cNvSpPr/>
            <p:nvPr/>
          </p:nvSpPr>
          <p:spPr>
            <a:xfrm>
              <a:off x="4887062" y="1948932"/>
              <a:ext cx="12719" cy="11348"/>
            </a:xfrm>
            <a:custGeom>
              <a:avLst/>
              <a:gdLst/>
              <a:ahLst/>
              <a:cxnLst/>
              <a:rect l="l" t="t" r="r" b="b"/>
              <a:pathLst>
                <a:path w="473" h="422" extrusionOk="0">
                  <a:moveTo>
                    <a:pt x="232" y="0"/>
                  </a:moveTo>
                  <a:cubicBezTo>
                    <a:pt x="147" y="0"/>
                    <a:pt x="63" y="53"/>
                    <a:pt x="36" y="150"/>
                  </a:cubicBezTo>
                  <a:cubicBezTo>
                    <a:pt x="1" y="255"/>
                    <a:pt x="53" y="378"/>
                    <a:pt x="158" y="413"/>
                  </a:cubicBezTo>
                  <a:cubicBezTo>
                    <a:pt x="180" y="419"/>
                    <a:pt x="201" y="422"/>
                    <a:pt x="221" y="422"/>
                  </a:cubicBezTo>
                  <a:cubicBezTo>
                    <a:pt x="315" y="422"/>
                    <a:pt x="391" y="359"/>
                    <a:pt x="420" y="273"/>
                  </a:cubicBezTo>
                  <a:cubicBezTo>
                    <a:pt x="473" y="168"/>
                    <a:pt x="403" y="46"/>
                    <a:pt x="298" y="11"/>
                  </a:cubicBezTo>
                  <a:cubicBezTo>
                    <a:pt x="276" y="3"/>
                    <a:pt x="254" y="0"/>
                    <a:pt x="23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Google Shape;2999;p73">
              <a:extLst>
                <a:ext uri="{FF2B5EF4-FFF2-40B4-BE49-F238E27FC236}">
                  <a16:creationId xmlns:a16="http://schemas.microsoft.com/office/drawing/2014/main" id="{C3D6E3F4-45A9-4430-877F-DB5B1CA48E4F}"/>
                </a:ext>
              </a:extLst>
            </p:cNvPr>
            <p:cNvSpPr/>
            <p:nvPr/>
          </p:nvSpPr>
          <p:spPr>
            <a:xfrm>
              <a:off x="4957108" y="1779988"/>
              <a:ext cx="12719" cy="11132"/>
            </a:xfrm>
            <a:custGeom>
              <a:avLst/>
              <a:gdLst/>
              <a:ahLst/>
              <a:cxnLst/>
              <a:rect l="l" t="t" r="r" b="b"/>
              <a:pathLst>
                <a:path w="473" h="414" extrusionOk="0">
                  <a:moveTo>
                    <a:pt x="223" y="0"/>
                  </a:moveTo>
                  <a:cubicBezTo>
                    <a:pt x="140" y="0"/>
                    <a:pt x="62" y="60"/>
                    <a:pt x="35" y="140"/>
                  </a:cubicBezTo>
                  <a:cubicBezTo>
                    <a:pt x="0" y="245"/>
                    <a:pt x="53" y="367"/>
                    <a:pt x="158" y="402"/>
                  </a:cubicBezTo>
                  <a:cubicBezTo>
                    <a:pt x="183" y="410"/>
                    <a:pt x="208" y="413"/>
                    <a:pt x="232" y="413"/>
                  </a:cubicBezTo>
                  <a:cubicBezTo>
                    <a:pt x="321" y="413"/>
                    <a:pt x="392" y="363"/>
                    <a:pt x="420" y="280"/>
                  </a:cubicBezTo>
                  <a:cubicBezTo>
                    <a:pt x="472" y="158"/>
                    <a:pt x="402" y="53"/>
                    <a:pt x="298" y="18"/>
                  </a:cubicBezTo>
                  <a:cubicBezTo>
                    <a:pt x="273" y="6"/>
                    <a:pt x="248" y="0"/>
                    <a:pt x="22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Google Shape;3000;p73">
              <a:extLst>
                <a:ext uri="{FF2B5EF4-FFF2-40B4-BE49-F238E27FC236}">
                  <a16:creationId xmlns:a16="http://schemas.microsoft.com/office/drawing/2014/main" id="{BB626E33-4427-4851-B89C-45CEE58F5AB2}"/>
                </a:ext>
              </a:extLst>
            </p:cNvPr>
            <p:cNvSpPr/>
            <p:nvPr/>
          </p:nvSpPr>
          <p:spPr>
            <a:xfrm>
              <a:off x="4940652" y="1829518"/>
              <a:ext cx="12262" cy="11132"/>
            </a:xfrm>
            <a:custGeom>
              <a:avLst/>
              <a:gdLst/>
              <a:ahLst/>
              <a:cxnLst/>
              <a:rect l="l" t="t" r="r" b="b"/>
              <a:pathLst>
                <a:path w="456" h="414" extrusionOk="0">
                  <a:moveTo>
                    <a:pt x="231" y="1"/>
                  </a:moveTo>
                  <a:cubicBezTo>
                    <a:pt x="146" y="1"/>
                    <a:pt x="63" y="51"/>
                    <a:pt x="36" y="134"/>
                  </a:cubicBezTo>
                  <a:cubicBezTo>
                    <a:pt x="1" y="256"/>
                    <a:pt x="53" y="361"/>
                    <a:pt x="158" y="396"/>
                  </a:cubicBezTo>
                  <a:cubicBezTo>
                    <a:pt x="187" y="408"/>
                    <a:pt x="214" y="414"/>
                    <a:pt x="240" y="414"/>
                  </a:cubicBezTo>
                  <a:cubicBezTo>
                    <a:pt x="326" y="414"/>
                    <a:pt x="393" y="354"/>
                    <a:pt x="420" y="274"/>
                  </a:cubicBezTo>
                  <a:cubicBezTo>
                    <a:pt x="455" y="169"/>
                    <a:pt x="403" y="46"/>
                    <a:pt x="298" y="11"/>
                  </a:cubicBezTo>
                  <a:cubicBezTo>
                    <a:pt x="276" y="4"/>
                    <a:pt x="253" y="1"/>
                    <a:pt x="23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Google Shape;3001;p73">
              <a:extLst>
                <a:ext uri="{FF2B5EF4-FFF2-40B4-BE49-F238E27FC236}">
                  <a16:creationId xmlns:a16="http://schemas.microsoft.com/office/drawing/2014/main" id="{463314F0-3264-41C8-A150-02DDDF509172}"/>
                </a:ext>
              </a:extLst>
            </p:cNvPr>
            <p:cNvSpPr/>
            <p:nvPr/>
          </p:nvSpPr>
          <p:spPr>
            <a:xfrm>
              <a:off x="4936430" y="1800424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41" y="0"/>
                  </a:moveTo>
                  <a:cubicBezTo>
                    <a:pt x="152" y="0"/>
                    <a:pt x="64" y="63"/>
                    <a:pt x="35" y="149"/>
                  </a:cubicBezTo>
                  <a:cubicBezTo>
                    <a:pt x="0" y="254"/>
                    <a:pt x="53" y="377"/>
                    <a:pt x="158" y="412"/>
                  </a:cubicBezTo>
                  <a:cubicBezTo>
                    <a:pt x="183" y="419"/>
                    <a:pt x="209" y="422"/>
                    <a:pt x="233" y="422"/>
                  </a:cubicBezTo>
                  <a:cubicBezTo>
                    <a:pt x="327" y="422"/>
                    <a:pt x="410" y="372"/>
                    <a:pt x="437" y="289"/>
                  </a:cubicBezTo>
                  <a:cubicBezTo>
                    <a:pt x="472" y="167"/>
                    <a:pt x="402" y="45"/>
                    <a:pt x="297" y="10"/>
                  </a:cubicBezTo>
                  <a:cubicBezTo>
                    <a:pt x="279" y="3"/>
                    <a:pt x="260" y="0"/>
                    <a:pt x="24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Google Shape;3002;p73">
              <a:extLst>
                <a:ext uri="{FF2B5EF4-FFF2-40B4-BE49-F238E27FC236}">
                  <a16:creationId xmlns:a16="http://schemas.microsoft.com/office/drawing/2014/main" id="{1B60C8D1-539A-4984-A9BE-621164228E47}"/>
                </a:ext>
              </a:extLst>
            </p:cNvPr>
            <p:cNvSpPr/>
            <p:nvPr/>
          </p:nvSpPr>
          <p:spPr>
            <a:xfrm>
              <a:off x="4960873" y="1808840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41" y="0"/>
                  </a:moveTo>
                  <a:cubicBezTo>
                    <a:pt x="152" y="0"/>
                    <a:pt x="80" y="51"/>
                    <a:pt x="53" y="134"/>
                  </a:cubicBezTo>
                  <a:cubicBezTo>
                    <a:pt x="0" y="256"/>
                    <a:pt x="70" y="378"/>
                    <a:pt x="175" y="413"/>
                  </a:cubicBezTo>
                  <a:cubicBezTo>
                    <a:pt x="194" y="419"/>
                    <a:pt x="213" y="422"/>
                    <a:pt x="232" y="422"/>
                  </a:cubicBezTo>
                  <a:cubicBezTo>
                    <a:pt x="321" y="422"/>
                    <a:pt x="409" y="360"/>
                    <a:pt x="437" y="273"/>
                  </a:cubicBezTo>
                  <a:cubicBezTo>
                    <a:pt x="472" y="169"/>
                    <a:pt x="420" y="46"/>
                    <a:pt x="315" y="11"/>
                  </a:cubicBezTo>
                  <a:cubicBezTo>
                    <a:pt x="289" y="4"/>
                    <a:pt x="265" y="0"/>
                    <a:pt x="24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Google Shape;3003;p73">
              <a:extLst>
                <a:ext uri="{FF2B5EF4-FFF2-40B4-BE49-F238E27FC236}">
                  <a16:creationId xmlns:a16="http://schemas.microsoft.com/office/drawing/2014/main" id="{4F3F4B02-42CB-48FF-9840-FF758AE28D55}"/>
                </a:ext>
              </a:extLst>
            </p:cNvPr>
            <p:cNvSpPr/>
            <p:nvPr/>
          </p:nvSpPr>
          <p:spPr>
            <a:xfrm>
              <a:off x="4924196" y="1878886"/>
              <a:ext cx="12262" cy="11374"/>
            </a:xfrm>
            <a:custGeom>
              <a:avLst/>
              <a:gdLst/>
              <a:ahLst/>
              <a:cxnLst/>
              <a:rect l="l" t="t" r="r" b="b"/>
              <a:pathLst>
                <a:path w="456" h="423" extrusionOk="0">
                  <a:moveTo>
                    <a:pt x="232" y="0"/>
                  </a:moveTo>
                  <a:cubicBezTo>
                    <a:pt x="147" y="0"/>
                    <a:pt x="64" y="53"/>
                    <a:pt x="36" y="151"/>
                  </a:cubicBezTo>
                  <a:cubicBezTo>
                    <a:pt x="1" y="256"/>
                    <a:pt x="53" y="378"/>
                    <a:pt x="158" y="413"/>
                  </a:cubicBezTo>
                  <a:cubicBezTo>
                    <a:pt x="177" y="419"/>
                    <a:pt x="196" y="422"/>
                    <a:pt x="215" y="422"/>
                  </a:cubicBezTo>
                  <a:cubicBezTo>
                    <a:pt x="304" y="422"/>
                    <a:pt x="392" y="359"/>
                    <a:pt x="420" y="273"/>
                  </a:cubicBezTo>
                  <a:cubicBezTo>
                    <a:pt x="455" y="168"/>
                    <a:pt x="403" y="46"/>
                    <a:pt x="298" y="11"/>
                  </a:cubicBezTo>
                  <a:cubicBezTo>
                    <a:pt x="277" y="4"/>
                    <a:pt x="254" y="0"/>
                    <a:pt x="23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Google Shape;3004;p73">
              <a:extLst>
                <a:ext uri="{FF2B5EF4-FFF2-40B4-BE49-F238E27FC236}">
                  <a16:creationId xmlns:a16="http://schemas.microsoft.com/office/drawing/2014/main" id="{60520F4D-F96D-45E6-9835-A4FCC320C368}"/>
                </a:ext>
              </a:extLst>
            </p:cNvPr>
            <p:cNvSpPr/>
            <p:nvPr/>
          </p:nvSpPr>
          <p:spPr>
            <a:xfrm>
              <a:off x="4919974" y="1850195"/>
              <a:ext cx="12719" cy="10944"/>
            </a:xfrm>
            <a:custGeom>
              <a:avLst/>
              <a:gdLst/>
              <a:ahLst/>
              <a:cxnLst/>
              <a:rect l="l" t="t" r="r" b="b"/>
              <a:pathLst>
                <a:path w="473" h="407" extrusionOk="0">
                  <a:moveTo>
                    <a:pt x="231" y="1"/>
                  </a:moveTo>
                  <a:cubicBezTo>
                    <a:pt x="145" y="1"/>
                    <a:pt x="63" y="51"/>
                    <a:pt x="35" y="134"/>
                  </a:cubicBezTo>
                  <a:cubicBezTo>
                    <a:pt x="0" y="239"/>
                    <a:pt x="53" y="361"/>
                    <a:pt x="158" y="396"/>
                  </a:cubicBezTo>
                  <a:cubicBezTo>
                    <a:pt x="183" y="403"/>
                    <a:pt x="208" y="407"/>
                    <a:pt x="232" y="407"/>
                  </a:cubicBezTo>
                  <a:cubicBezTo>
                    <a:pt x="322" y="407"/>
                    <a:pt x="396" y="357"/>
                    <a:pt x="437" y="274"/>
                  </a:cubicBezTo>
                  <a:cubicBezTo>
                    <a:pt x="472" y="151"/>
                    <a:pt x="402" y="47"/>
                    <a:pt x="298" y="12"/>
                  </a:cubicBezTo>
                  <a:cubicBezTo>
                    <a:pt x="276" y="4"/>
                    <a:pt x="253" y="1"/>
                    <a:pt x="23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Google Shape;3005;p73">
              <a:extLst>
                <a:ext uri="{FF2B5EF4-FFF2-40B4-BE49-F238E27FC236}">
                  <a16:creationId xmlns:a16="http://schemas.microsoft.com/office/drawing/2014/main" id="{E90A6F03-E2E0-49D9-93F6-83B8679FD557}"/>
                </a:ext>
              </a:extLst>
            </p:cNvPr>
            <p:cNvSpPr/>
            <p:nvPr/>
          </p:nvSpPr>
          <p:spPr>
            <a:xfrm>
              <a:off x="4944416" y="1858208"/>
              <a:ext cx="12719" cy="11401"/>
            </a:xfrm>
            <a:custGeom>
              <a:avLst/>
              <a:gdLst/>
              <a:ahLst/>
              <a:cxnLst/>
              <a:rect l="l" t="t" r="r" b="b"/>
              <a:pathLst>
                <a:path w="473" h="424" extrusionOk="0">
                  <a:moveTo>
                    <a:pt x="243" y="0"/>
                  </a:moveTo>
                  <a:cubicBezTo>
                    <a:pt x="152" y="0"/>
                    <a:pt x="77" y="53"/>
                    <a:pt x="35" y="151"/>
                  </a:cubicBezTo>
                  <a:cubicBezTo>
                    <a:pt x="0" y="255"/>
                    <a:pt x="70" y="378"/>
                    <a:pt x="175" y="413"/>
                  </a:cubicBezTo>
                  <a:cubicBezTo>
                    <a:pt x="197" y="420"/>
                    <a:pt x="219" y="423"/>
                    <a:pt x="241" y="423"/>
                  </a:cubicBezTo>
                  <a:cubicBezTo>
                    <a:pt x="326" y="423"/>
                    <a:pt x="410" y="370"/>
                    <a:pt x="437" y="273"/>
                  </a:cubicBezTo>
                  <a:cubicBezTo>
                    <a:pt x="472" y="168"/>
                    <a:pt x="420" y="46"/>
                    <a:pt x="315" y="11"/>
                  </a:cubicBezTo>
                  <a:cubicBezTo>
                    <a:pt x="290" y="4"/>
                    <a:pt x="266" y="0"/>
                    <a:pt x="24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Google Shape;3006;p73">
              <a:extLst>
                <a:ext uri="{FF2B5EF4-FFF2-40B4-BE49-F238E27FC236}">
                  <a16:creationId xmlns:a16="http://schemas.microsoft.com/office/drawing/2014/main" id="{CE7AA7EF-9661-4BC0-B2C4-058EC09B4A7B}"/>
                </a:ext>
              </a:extLst>
            </p:cNvPr>
            <p:cNvSpPr/>
            <p:nvPr/>
          </p:nvSpPr>
          <p:spPr>
            <a:xfrm>
              <a:off x="4907739" y="1928281"/>
              <a:ext cx="12262" cy="11374"/>
            </a:xfrm>
            <a:custGeom>
              <a:avLst/>
              <a:gdLst/>
              <a:ahLst/>
              <a:cxnLst/>
              <a:rect l="l" t="t" r="r" b="b"/>
              <a:pathLst>
                <a:path w="456" h="423" extrusionOk="0">
                  <a:moveTo>
                    <a:pt x="235" y="0"/>
                  </a:moveTo>
                  <a:cubicBezTo>
                    <a:pt x="141" y="0"/>
                    <a:pt x="65" y="63"/>
                    <a:pt x="36" y="149"/>
                  </a:cubicBezTo>
                  <a:cubicBezTo>
                    <a:pt x="1" y="254"/>
                    <a:pt x="53" y="377"/>
                    <a:pt x="158" y="412"/>
                  </a:cubicBezTo>
                  <a:cubicBezTo>
                    <a:pt x="180" y="419"/>
                    <a:pt x="202" y="422"/>
                    <a:pt x="224" y="422"/>
                  </a:cubicBezTo>
                  <a:cubicBezTo>
                    <a:pt x="309" y="422"/>
                    <a:pt x="393" y="369"/>
                    <a:pt x="420" y="272"/>
                  </a:cubicBezTo>
                  <a:cubicBezTo>
                    <a:pt x="455" y="167"/>
                    <a:pt x="403" y="44"/>
                    <a:pt x="298" y="9"/>
                  </a:cubicBezTo>
                  <a:cubicBezTo>
                    <a:pt x="276" y="3"/>
                    <a:pt x="255" y="0"/>
                    <a:pt x="235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Google Shape;3007;p73">
              <a:extLst>
                <a:ext uri="{FF2B5EF4-FFF2-40B4-BE49-F238E27FC236}">
                  <a16:creationId xmlns:a16="http://schemas.microsoft.com/office/drawing/2014/main" id="{5118D428-9282-47B2-A758-4571DD661D9E}"/>
                </a:ext>
              </a:extLst>
            </p:cNvPr>
            <p:cNvSpPr/>
            <p:nvPr/>
          </p:nvSpPr>
          <p:spPr>
            <a:xfrm>
              <a:off x="4903518" y="1899564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31" y="0"/>
                  </a:moveTo>
                  <a:cubicBezTo>
                    <a:pt x="146" y="0"/>
                    <a:pt x="63" y="50"/>
                    <a:pt x="36" y="133"/>
                  </a:cubicBezTo>
                  <a:cubicBezTo>
                    <a:pt x="1" y="256"/>
                    <a:pt x="53" y="361"/>
                    <a:pt x="158" y="413"/>
                  </a:cubicBezTo>
                  <a:cubicBezTo>
                    <a:pt x="180" y="419"/>
                    <a:pt x="201" y="422"/>
                    <a:pt x="221" y="422"/>
                  </a:cubicBezTo>
                  <a:cubicBezTo>
                    <a:pt x="316" y="422"/>
                    <a:pt x="394" y="360"/>
                    <a:pt x="438" y="273"/>
                  </a:cubicBezTo>
                  <a:cubicBezTo>
                    <a:pt x="473" y="168"/>
                    <a:pt x="403" y="46"/>
                    <a:pt x="298" y="11"/>
                  </a:cubicBezTo>
                  <a:cubicBezTo>
                    <a:pt x="276" y="4"/>
                    <a:pt x="253" y="0"/>
                    <a:pt x="23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Google Shape;3008;p73">
              <a:extLst>
                <a:ext uri="{FF2B5EF4-FFF2-40B4-BE49-F238E27FC236}">
                  <a16:creationId xmlns:a16="http://schemas.microsoft.com/office/drawing/2014/main" id="{43BECB19-1B15-4625-89BE-9036C5C6AE80}"/>
                </a:ext>
              </a:extLst>
            </p:cNvPr>
            <p:cNvSpPr/>
            <p:nvPr/>
          </p:nvSpPr>
          <p:spPr>
            <a:xfrm>
              <a:off x="4927960" y="1907604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52" y="0"/>
                  </a:moveTo>
                  <a:cubicBezTo>
                    <a:pt x="157" y="0"/>
                    <a:pt x="79" y="63"/>
                    <a:pt x="36" y="149"/>
                  </a:cubicBezTo>
                  <a:cubicBezTo>
                    <a:pt x="1" y="254"/>
                    <a:pt x="71" y="376"/>
                    <a:pt x="175" y="411"/>
                  </a:cubicBezTo>
                  <a:cubicBezTo>
                    <a:pt x="197" y="419"/>
                    <a:pt x="220" y="422"/>
                    <a:pt x="242" y="422"/>
                  </a:cubicBezTo>
                  <a:cubicBezTo>
                    <a:pt x="328" y="422"/>
                    <a:pt x="410" y="372"/>
                    <a:pt x="438" y="289"/>
                  </a:cubicBezTo>
                  <a:cubicBezTo>
                    <a:pt x="473" y="167"/>
                    <a:pt x="420" y="44"/>
                    <a:pt x="315" y="9"/>
                  </a:cubicBezTo>
                  <a:cubicBezTo>
                    <a:pt x="294" y="3"/>
                    <a:pt x="272" y="0"/>
                    <a:pt x="25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Google Shape;3009;p73">
              <a:extLst>
                <a:ext uri="{FF2B5EF4-FFF2-40B4-BE49-F238E27FC236}">
                  <a16:creationId xmlns:a16="http://schemas.microsoft.com/office/drawing/2014/main" id="{02918CAE-32CA-4759-BD50-7A6F233EF417}"/>
                </a:ext>
              </a:extLst>
            </p:cNvPr>
            <p:cNvSpPr/>
            <p:nvPr/>
          </p:nvSpPr>
          <p:spPr>
            <a:xfrm>
              <a:off x="4887062" y="1948932"/>
              <a:ext cx="12719" cy="11348"/>
            </a:xfrm>
            <a:custGeom>
              <a:avLst/>
              <a:gdLst/>
              <a:ahLst/>
              <a:cxnLst/>
              <a:rect l="l" t="t" r="r" b="b"/>
              <a:pathLst>
                <a:path w="473" h="422" extrusionOk="0">
                  <a:moveTo>
                    <a:pt x="232" y="0"/>
                  </a:moveTo>
                  <a:cubicBezTo>
                    <a:pt x="147" y="0"/>
                    <a:pt x="63" y="53"/>
                    <a:pt x="36" y="150"/>
                  </a:cubicBezTo>
                  <a:cubicBezTo>
                    <a:pt x="1" y="255"/>
                    <a:pt x="53" y="378"/>
                    <a:pt x="158" y="413"/>
                  </a:cubicBezTo>
                  <a:cubicBezTo>
                    <a:pt x="180" y="419"/>
                    <a:pt x="201" y="422"/>
                    <a:pt x="221" y="422"/>
                  </a:cubicBezTo>
                  <a:cubicBezTo>
                    <a:pt x="315" y="422"/>
                    <a:pt x="391" y="359"/>
                    <a:pt x="420" y="273"/>
                  </a:cubicBezTo>
                  <a:cubicBezTo>
                    <a:pt x="473" y="168"/>
                    <a:pt x="403" y="46"/>
                    <a:pt x="298" y="11"/>
                  </a:cubicBezTo>
                  <a:cubicBezTo>
                    <a:pt x="276" y="3"/>
                    <a:pt x="254" y="0"/>
                    <a:pt x="23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Google Shape;3010;p73">
              <a:extLst>
                <a:ext uri="{FF2B5EF4-FFF2-40B4-BE49-F238E27FC236}">
                  <a16:creationId xmlns:a16="http://schemas.microsoft.com/office/drawing/2014/main" id="{300AC411-3B52-46F4-BF98-BEEA18E30F57}"/>
                </a:ext>
              </a:extLst>
            </p:cNvPr>
            <p:cNvSpPr/>
            <p:nvPr/>
          </p:nvSpPr>
          <p:spPr>
            <a:xfrm>
              <a:off x="4911504" y="1957376"/>
              <a:ext cx="12719" cy="10944"/>
            </a:xfrm>
            <a:custGeom>
              <a:avLst/>
              <a:gdLst/>
              <a:ahLst/>
              <a:cxnLst/>
              <a:rect l="l" t="t" r="r" b="b"/>
              <a:pathLst>
                <a:path w="473" h="407" extrusionOk="0">
                  <a:moveTo>
                    <a:pt x="240" y="1"/>
                  </a:moveTo>
                  <a:cubicBezTo>
                    <a:pt x="146" y="1"/>
                    <a:pt x="63" y="51"/>
                    <a:pt x="36" y="134"/>
                  </a:cubicBezTo>
                  <a:cubicBezTo>
                    <a:pt x="1" y="239"/>
                    <a:pt x="71" y="361"/>
                    <a:pt x="176" y="396"/>
                  </a:cubicBezTo>
                  <a:cubicBezTo>
                    <a:pt x="197" y="403"/>
                    <a:pt x="220" y="407"/>
                    <a:pt x="243" y="407"/>
                  </a:cubicBezTo>
                  <a:cubicBezTo>
                    <a:pt x="328" y="407"/>
                    <a:pt x="410" y="357"/>
                    <a:pt x="438" y="274"/>
                  </a:cubicBezTo>
                  <a:cubicBezTo>
                    <a:pt x="473" y="151"/>
                    <a:pt x="420" y="46"/>
                    <a:pt x="315" y="11"/>
                  </a:cubicBezTo>
                  <a:cubicBezTo>
                    <a:pt x="290" y="4"/>
                    <a:pt x="264" y="1"/>
                    <a:pt x="24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Google Shape;3011;p73">
              <a:extLst>
                <a:ext uri="{FF2B5EF4-FFF2-40B4-BE49-F238E27FC236}">
                  <a16:creationId xmlns:a16="http://schemas.microsoft.com/office/drawing/2014/main" id="{315E7D9B-146E-46D3-8728-0E8B67D37878}"/>
                </a:ext>
              </a:extLst>
            </p:cNvPr>
            <p:cNvSpPr/>
            <p:nvPr/>
          </p:nvSpPr>
          <p:spPr>
            <a:xfrm>
              <a:off x="4981550" y="1788162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32" y="0"/>
                  </a:moveTo>
                  <a:cubicBezTo>
                    <a:pt x="146" y="0"/>
                    <a:pt x="63" y="54"/>
                    <a:pt x="35" y="151"/>
                  </a:cubicBezTo>
                  <a:cubicBezTo>
                    <a:pt x="0" y="256"/>
                    <a:pt x="70" y="378"/>
                    <a:pt x="175" y="413"/>
                  </a:cubicBezTo>
                  <a:cubicBezTo>
                    <a:pt x="194" y="419"/>
                    <a:pt x="213" y="422"/>
                    <a:pt x="232" y="422"/>
                  </a:cubicBezTo>
                  <a:cubicBezTo>
                    <a:pt x="321" y="422"/>
                    <a:pt x="409" y="360"/>
                    <a:pt x="437" y="273"/>
                  </a:cubicBezTo>
                  <a:cubicBezTo>
                    <a:pt x="472" y="168"/>
                    <a:pt x="420" y="46"/>
                    <a:pt x="298" y="11"/>
                  </a:cubicBezTo>
                  <a:cubicBezTo>
                    <a:pt x="276" y="4"/>
                    <a:pt x="254" y="0"/>
                    <a:pt x="23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Google Shape;3012;p73">
              <a:extLst>
                <a:ext uri="{FF2B5EF4-FFF2-40B4-BE49-F238E27FC236}">
                  <a16:creationId xmlns:a16="http://schemas.microsoft.com/office/drawing/2014/main" id="{EA877AA7-06F1-4B37-9C36-EF81CD5E2A09}"/>
                </a:ext>
              </a:extLst>
            </p:cNvPr>
            <p:cNvSpPr/>
            <p:nvPr/>
          </p:nvSpPr>
          <p:spPr>
            <a:xfrm>
              <a:off x="4965094" y="1837557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41" y="0"/>
                  </a:moveTo>
                  <a:cubicBezTo>
                    <a:pt x="152" y="0"/>
                    <a:pt x="64" y="63"/>
                    <a:pt x="36" y="149"/>
                  </a:cubicBezTo>
                  <a:cubicBezTo>
                    <a:pt x="1" y="254"/>
                    <a:pt x="71" y="377"/>
                    <a:pt x="175" y="412"/>
                  </a:cubicBezTo>
                  <a:cubicBezTo>
                    <a:pt x="197" y="419"/>
                    <a:pt x="219" y="422"/>
                    <a:pt x="241" y="422"/>
                  </a:cubicBezTo>
                  <a:cubicBezTo>
                    <a:pt x="327" y="422"/>
                    <a:pt x="410" y="369"/>
                    <a:pt x="438" y="272"/>
                  </a:cubicBezTo>
                  <a:cubicBezTo>
                    <a:pt x="473" y="167"/>
                    <a:pt x="420" y="45"/>
                    <a:pt x="298" y="10"/>
                  </a:cubicBezTo>
                  <a:cubicBezTo>
                    <a:pt x="279" y="3"/>
                    <a:pt x="260" y="0"/>
                    <a:pt x="24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Google Shape;3013;p73">
              <a:extLst>
                <a:ext uri="{FF2B5EF4-FFF2-40B4-BE49-F238E27FC236}">
                  <a16:creationId xmlns:a16="http://schemas.microsoft.com/office/drawing/2014/main" id="{2D9C779C-1A58-43D2-9879-CD857DABF8AA}"/>
                </a:ext>
              </a:extLst>
            </p:cNvPr>
            <p:cNvSpPr/>
            <p:nvPr/>
          </p:nvSpPr>
          <p:spPr>
            <a:xfrm>
              <a:off x="4985772" y="1816880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41" y="0"/>
                  </a:moveTo>
                  <a:cubicBezTo>
                    <a:pt x="152" y="0"/>
                    <a:pt x="65" y="63"/>
                    <a:pt x="36" y="149"/>
                  </a:cubicBezTo>
                  <a:cubicBezTo>
                    <a:pt x="1" y="254"/>
                    <a:pt x="53" y="377"/>
                    <a:pt x="176" y="411"/>
                  </a:cubicBezTo>
                  <a:cubicBezTo>
                    <a:pt x="197" y="419"/>
                    <a:pt x="220" y="422"/>
                    <a:pt x="243" y="422"/>
                  </a:cubicBezTo>
                  <a:cubicBezTo>
                    <a:pt x="328" y="422"/>
                    <a:pt x="410" y="372"/>
                    <a:pt x="438" y="289"/>
                  </a:cubicBezTo>
                  <a:cubicBezTo>
                    <a:pt x="473" y="167"/>
                    <a:pt x="420" y="62"/>
                    <a:pt x="298" y="9"/>
                  </a:cubicBezTo>
                  <a:cubicBezTo>
                    <a:pt x="279" y="3"/>
                    <a:pt x="260" y="0"/>
                    <a:pt x="24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Google Shape;3014;p73">
              <a:extLst>
                <a:ext uri="{FF2B5EF4-FFF2-40B4-BE49-F238E27FC236}">
                  <a16:creationId xmlns:a16="http://schemas.microsoft.com/office/drawing/2014/main" id="{2C4E123D-93BA-484E-B1ED-DBA08E8A7C06}"/>
                </a:ext>
              </a:extLst>
            </p:cNvPr>
            <p:cNvSpPr/>
            <p:nvPr/>
          </p:nvSpPr>
          <p:spPr>
            <a:xfrm>
              <a:off x="4948638" y="1887141"/>
              <a:ext cx="12719" cy="11132"/>
            </a:xfrm>
            <a:custGeom>
              <a:avLst/>
              <a:gdLst/>
              <a:ahLst/>
              <a:cxnLst/>
              <a:rect l="l" t="t" r="r" b="b"/>
              <a:pathLst>
                <a:path w="473" h="414" extrusionOk="0">
                  <a:moveTo>
                    <a:pt x="223" y="1"/>
                  </a:moveTo>
                  <a:cubicBezTo>
                    <a:pt x="141" y="1"/>
                    <a:pt x="63" y="61"/>
                    <a:pt x="36" y="141"/>
                  </a:cubicBezTo>
                  <a:cubicBezTo>
                    <a:pt x="1" y="246"/>
                    <a:pt x="71" y="368"/>
                    <a:pt x="176" y="403"/>
                  </a:cubicBezTo>
                  <a:cubicBezTo>
                    <a:pt x="197" y="410"/>
                    <a:pt x="220" y="414"/>
                    <a:pt x="243" y="414"/>
                  </a:cubicBezTo>
                  <a:cubicBezTo>
                    <a:pt x="328" y="414"/>
                    <a:pt x="410" y="364"/>
                    <a:pt x="438" y="281"/>
                  </a:cubicBezTo>
                  <a:cubicBezTo>
                    <a:pt x="473" y="158"/>
                    <a:pt x="420" y="54"/>
                    <a:pt x="298" y="19"/>
                  </a:cubicBezTo>
                  <a:cubicBezTo>
                    <a:pt x="273" y="6"/>
                    <a:pt x="248" y="1"/>
                    <a:pt x="223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Google Shape;3015;p73">
              <a:extLst>
                <a:ext uri="{FF2B5EF4-FFF2-40B4-BE49-F238E27FC236}">
                  <a16:creationId xmlns:a16="http://schemas.microsoft.com/office/drawing/2014/main" id="{95F7B63D-19E5-4371-83B7-E8A2B041BF89}"/>
                </a:ext>
              </a:extLst>
            </p:cNvPr>
            <p:cNvSpPr/>
            <p:nvPr/>
          </p:nvSpPr>
          <p:spPr>
            <a:xfrm>
              <a:off x="4969316" y="1866652"/>
              <a:ext cx="12719" cy="10944"/>
            </a:xfrm>
            <a:custGeom>
              <a:avLst/>
              <a:gdLst/>
              <a:ahLst/>
              <a:cxnLst/>
              <a:rect l="l" t="t" r="r" b="b"/>
              <a:pathLst>
                <a:path w="473" h="407" extrusionOk="0">
                  <a:moveTo>
                    <a:pt x="231" y="1"/>
                  </a:moveTo>
                  <a:cubicBezTo>
                    <a:pt x="146" y="1"/>
                    <a:pt x="64" y="51"/>
                    <a:pt x="36" y="134"/>
                  </a:cubicBezTo>
                  <a:cubicBezTo>
                    <a:pt x="1" y="256"/>
                    <a:pt x="53" y="361"/>
                    <a:pt x="176" y="396"/>
                  </a:cubicBezTo>
                  <a:cubicBezTo>
                    <a:pt x="198" y="403"/>
                    <a:pt x="220" y="407"/>
                    <a:pt x="243" y="407"/>
                  </a:cubicBezTo>
                  <a:cubicBezTo>
                    <a:pt x="328" y="407"/>
                    <a:pt x="410" y="357"/>
                    <a:pt x="438" y="274"/>
                  </a:cubicBezTo>
                  <a:cubicBezTo>
                    <a:pt x="473" y="169"/>
                    <a:pt x="403" y="46"/>
                    <a:pt x="298" y="11"/>
                  </a:cubicBezTo>
                  <a:cubicBezTo>
                    <a:pt x="276" y="4"/>
                    <a:pt x="254" y="1"/>
                    <a:pt x="23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Google Shape;3016;p73">
              <a:extLst>
                <a:ext uri="{FF2B5EF4-FFF2-40B4-BE49-F238E27FC236}">
                  <a16:creationId xmlns:a16="http://schemas.microsoft.com/office/drawing/2014/main" id="{4989BE00-986A-4B71-A070-17430DFBCBA7}"/>
                </a:ext>
              </a:extLst>
            </p:cNvPr>
            <p:cNvSpPr/>
            <p:nvPr/>
          </p:nvSpPr>
          <p:spPr>
            <a:xfrm>
              <a:off x="4932182" y="1936698"/>
              <a:ext cx="12719" cy="11132"/>
            </a:xfrm>
            <a:custGeom>
              <a:avLst/>
              <a:gdLst/>
              <a:ahLst/>
              <a:cxnLst/>
              <a:rect l="l" t="t" r="r" b="b"/>
              <a:pathLst>
                <a:path w="473" h="414" extrusionOk="0">
                  <a:moveTo>
                    <a:pt x="231" y="0"/>
                  </a:moveTo>
                  <a:cubicBezTo>
                    <a:pt x="146" y="0"/>
                    <a:pt x="64" y="50"/>
                    <a:pt x="36" y="133"/>
                  </a:cubicBezTo>
                  <a:cubicBezTo>
                    <a:pt x="1" y="256"/>
                    <a:pt x="71" y="361"/>
                    <a:pt x="176" y="396"/>
                  </a:cubicBezTo>
                  <a:cubicBezTo>
                    <a:pt x="200" y="408"/>
                    <a:pt x="226" y="414"/>
                    <a:pt x="251" y="414"/>
                  </a:cubicBezTo>
                  <a:cubicBezTo>
                    <a:pt x="333" y="414"/>
                    <a:pt x="411" y="354"/>
                    <a:pt x="438" y="273"/>
                  </a:cubicBezTo>
                  <a:cubicBezTo>
                    <a:pt x="473" y="168"/>
                    <a:pt x="420" y="46"/>
                    <a:pt x="298" y="11"/>
                  </a:cubicBezTo>
                  <a:cubicBezTo>
                    <a:pt x="276" y="4"/>
                    <a:pt x="254" y="0"/>
                    <a:pt x="23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Google Shape;3017;p73">
              <a:extLst>
                <a:ext uri="{FF2B5EF4-FFF2-40B4-BE49-F238E27FC236}">
                  <a16:creationId xmlns:a16="http://schemas.microsoft.com/office/drawing/2014/main" id="{14223ECA-2BCE-43ED-BFF8-595573D9B124}"/>
                </a:ext>
              </a:extLst>
            </p:cNvPr>
            <p:cNvSpPr/>
            <p:nvPr/>
          </p:nvSpPr>
          <p:spPr>
            <a:xfrm>
              <a:off x="4952886" y="1916020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30" y="0"/>
                  </a:moveTo>
                  <a:cubicBezTo>
                    <a:pt x="145" y="0"/>
                    <a:pt x="63" y="50"/>
                    <a:pt x="35" y="133"/>
                  </a:cubicBezTo>
                  <a:cubicBezTo>
                    <a:pt x="0" y="256"/>
                    <a:pt x="53" y="378"/>
                    <a:pt x="175" y="413"/>
                  </a:cubicBezTo>
                  <a:cubicBezTo>
                    <a:pt x="193" y="419"/>
                    <a:pt x="213" y="422"/>
                    <a:pt x="232" y="422"/>
                  </a:cubicBezTo>
                  <a:cubicBezTo>
                    <a:pt x="320" y="422"/>
                    <a:pt x="408" y="359"/>
                    <a:pt x="437" y="273"/>
                  </a:cubicBezTo>
                  <a:cubicBezTo>
                    <a:pt x="472" y="168"/>
                    <a:pt x="402" y="46"/>
                    <a:pt x="297" y="11"/>
                  </a:cubicBezTo>
                  <a:cubicBezTo>
                    <a:pt x="275" y="4"/>
                    <a:pt x="253" y="0"/>
                    <a:pt x="23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Google Shape;3018;p73">
              <a:extLst>
                <a:ext uri="{FF2B5EF4-FFF2-40B4-BE49-F238E27FC236}">
                  <a16:creationId xmlns:a16="http://schemas.microsoft.com/office/drawing/2014/main" id="{FE4CDDC5-AA85-4B34-BD22-7506BB2D1457}"/>
                </a:ext>
              </a:extLst>
            </p:cNvPr>
            <p:cNvSpPr/>
            <p:nvPr/>
          </p:nvSpPr>
          <p:spPr>
            <a:xfrm>
              <a:off x="4936430" y="1965362"/>
              <a:ext cx="12719" cy="11428"/>
            </a:xfrm>
            <a:custGeom>
              <a:avLst/>
              <a:gdLst/>
              <a:ahLst/>
              <a:cxnLst/>
              <a:rect l="l" t="t" r="r" b="b"/>
              <a:pathLst>
                <a:path w="473" h="425" extrusionOk="0">
                  <a:moveTo>
                    <a:pt x="232" y="1"/>
                  </a:moveTo>
                  <a:cubicBezTo>
                    <a:pt x="146" y="1"/>
                    <a:pt x="63" y="54"/>
                    <a:pt x="35" y="151"/>
                  </a:cubicBezTo>
                  <a:cubicBezTo>
                    <a:pt x="0" y="256"/>
                    <a:pt x="53" y="379"/>
                    <a:pt x="175" y="414"/>
                  </a:cubicBezTo>
                  <a:cubicBezTo>
                    <a:pt x="196" y="421"/>
                    <a:pt x="219" y="424"/>
                    <a:pt x="241" y="424"/>
                  </a:cubicBezTo>
                  <a:cubicBezTo>
                    <a:pt x="326" y="424"/>
                    <a:pt x="409" y="371"/>
                    <a:pt x="437" y="274"/>
                  </a:cubicBezTo>
                  <a:cubicBezTo>
                    <a:pt x="472" y="169"/>
                    <a:pt x="402" y="46"/>
                    <a:pt x="297" y="11"/>
                  </a:cubicBezTo>
                  <a:cubicBezTo>
                    <a:pt x="276" y="4"/>
                    <a:pt x="254" y="1"/>
                    <a:pt x="23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Google Shape;3019;p73">
              <a:extLst>
                <a:ext uri="{FF2B5EF4-FFF2-40B4-BE49-F238E27FC236}">
                  <a16:creationId xmlns:a16="http://schemas.microsoft.com/office/drawing/2014/main" id="{979FB274-4BB2-4639-8EA2-7B17F2A03527}"/>
                </a:ext>
              </a:extLst>
            </p:cNvPr>
            <p:cNvSpPr/>
            <p:nvPr/>
          </p:nvSpPr>
          <p:spPr>
            <a:xfrm>
              <a:off x="4973564" y="1895342"/>
              <a:ext cx="12719" cy="11348"/>
            </a:xfrm>
            <a:custGeom>
              <a:avLst/>
              <a:gdLst/>
              <a:ahLst/>
              <a:cxnLst/>
              <a:rect l="l" t="t" r="r" b="b"/>
              <a:pathLst>
                <a:path w="473" h="422" extrusionOk="0">
                  <a:moveTo>
                    <a:pt x="232" y="0"/>
                  </a:moveTo>
                  <a:cubicBezTo>
                    <a:pt x="146" y="0"/>
                    <a:pt x="63" y="53"/>
                    <a:pt x="35" y="151"/>
                  </a:cubicBezTo>
                  <a:cubicBezTo>
                    <a:pt x="0" y="256"/>
                    <a:pt x="53" y="378"/>
                    <a:pt x="158" y="413"/>
                  </a:cubicBezTo>
                  <a:cubicBezTo>
                    <a:pt x="179" y="419"/>
                    <a:pt x="200" y="422"/>
                    <a:pt x="221" y="422"/>
                  </a:cubicBezTo>
                  <a:cubicBezTo>
                    <a:pt x="315" y="422"/>
                    <a:pt x="394" y="359"/>
                    <a:pt x="437" y="273"/>
                  </a:cubicBezTo>
                  <a:cubicBezTo>
                    <a:pt x="472" y="168"/>
                    <a:pt x="402" y="46"/>
                    <a:pt x="297" y="11"/>
                  </a:cubicBezTo>
                  <a:cubicBezTo>
                    <a:pt x="276" y="4"/>
                    <a:pt x="254" y="0"/>
                    <a:pt x="23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Google Shape;3020;p73">
              <a:extLst>
                <a:ext uri="{FF2B5EF4-FFF2-40B4-BE49-F238E27FC236}">
                  <a16:creationId xmlns:a16="http://schemas.microsoft.com/office/drawing/2014/main" id="{3F03D4AF-334B-41C5-8E03-E8E76B3CDBFF}"/>
                </a:ext>
              </a:extLst>
            </p:cNvPr>
            <p:cNvSpPr/>
            <p:nvPr/>
          </p:nvSpPr>
          <p:spPr>
            <a:xfrm>
              <a:off x="4957108" y="1944738"/>
              <a:ext cx="12719" cy="11374"/>
            </a:xfrm>
            <a:custGeom>
              <a:avLst/>
              <a:gdLst/>
              <a:ahLst/>
              <a:cxnLst/>
              <a:rect l="l" t="t" r="r" b="b"/>
              <a:pathLst>
                <a:path w="473" h="423" extrusionOk="0">
                  <a:moveTo>
                    <a:pt x="241" y="0"/>
                  </a:moveTo>
                  <a:cubicBezTo>
                    <a:pt x="152" y="0"/>
                    <a:pt x="64" y="63"/>
                    <a:pt x="35" y="149"/>
                  </a:cubicBezTo>
                  <a:cubicBezTo>
                    <a:pt x="0" y="254"/>
                    <a:pt x="53" y="376"/>
                    <a:pt x="158" y="411"/>
                  </a:cubicBezTo>
                  <a:cubicBezTo>
                    <a:pt x="183" y="419"/>
                    <a:pt x="207" y="422"/>
                    <a:pt x="230" y="422"/>
                  </a:cubicBezTo>
                  <a:cubicBezTo>
                    <a:pt x="321" y="422"/>
                    <a:pt x="396" y="369"/>
                    <a:pt x="437" y="272"/>
                  </a:cubicBezTo>
                  <a:cubicBezTo>
                    <a:pt x="472" y="167"/>
                    <a:pt x="402" y="44"/>
                    <a:pt x="298" y="9"/>
                  </a:cubicBezTo>
                  <a:cubicBezTo>
                    <a:pt x="279" y="3"/>
                    <a:pt x="260" y="0"/>
                    <a:pt x="24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Google Shape;3021;p73">
              <a:extLst>
                <a:ext uri="{FF2B5EF4-FFF2-40B4-BE49-F238E27FC236}">
                  <a16:creationId xmlns:a16="http://schemas.microsoft.com/office/drawing/2014/main" id="{F6EC9FD6-18EC-465D-8287-BF709C214DF0}"/>
                </a:ext>
              </a:extLst>
            </p:cNvPr>
            <p:cNvSpPr/>
            <p:nvPr/>
          </p:nvSpPr>
          <p:spPr>
            <a:xfrm>
              <a:off x="4977786" y="1924060"/>
              <a:ext cx="12262" cy="11348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241" y="0"/>
                  </a:moveTo>
                  <a:cubicBezTo>
                    <a:pt x="152" y="0"/>
                    <a:pt x="64" y="63"/>
                    <a:pt x="36" y="149"/>
                  </a:cubicBezTo>
                  <a:cubicBezTo>
                    <a:pt x="1" y="254"/>
                    <a:pt x="53" y="376"/>
                    <a:pt x="158" y="411"/>
                  </a:cubicBezTo>
                  <a:cubicBezTo>
                    <a:pt x="180" y="418"/>
                    <a:pt x="202" y="422"/>
                    <a:pt x="225" y="422"/>
                  </a:cubicBezTo>
                  <a:cubicBezTo>
                    <a:pt x="310" y="422"/>
                    <a:pt x="392" y="372"/>
                    <a:pt x="420" y="289"/>
                  </a:cubicBezTo>
                  <a:cubicBezTo>
                    <a:pt x="455" y="166"/>
                    <a:pt x="403" y="62"/>
                    <a:pt x="298" y="9"/>
                  </a:cubicBezTo>
                  <a:cubicBezTo>
                    <a:pt x="279" y="3"/>
                    <a:pt x="260" y="0"/>
                    <a:pt x="24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Google Shape;3023;p73">
              <a:extLst>
                <a:ext uri="{FF2B5EF4-FFF2-40B4-BE49-F238E27FC236}">
                  <a16:creationId xmlns:a16="http://schemas.microsoft.com/office/drawing/2014/main" id="{759594DA-8D40-4254-9C12-4AC49CD74E48}"/>
                </a:ext>
              </a:extLst>
            </p:cNvPr>
            <p:cNvSpPr/>
            <p:nvPr/>
          </p:nvSpPr>
          <p:spPr>
            <a:xfrm>
              <a:off x="5126806" y="1768694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7D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3" name="Google Shape;3024;p73">
              <a:extLst>
                <a:ext uri="{FF2B5EF4-FFF2-40B4-BE49-F238E27FC236}">
                  <a16:creationId xmlns:a16="http://schemas.microsoft.com/office/drawing/2014/main" id="{66135768-0FCA-424E-8ACA-711148055B7B}"/>
                </a:ext>
              </a:extLst>
            </p:cNvPr>
            <p:cNvGrpSpPr/>
            <p:nvPr/>
          </p:nvGrpSpPr>
          <p:grpSpPr>
            <a:xfrm>
              <a:off x="5005775" y="1746197"/>
              <a:ext cx="250104" cy="263737"/>
              <a:chOff x="7464950" y="1849500"/>
              <a:chExt cx="232525" cy="245200"/>
            </a:xfrm>
          </p:grpSpPr>
          <p:sp>
            <p:nvSpPr>
              <p:cNvPr id="104" name="Google Shape;3025;p73">
                <a:extLst>
                  <a:ext uri="{FF2B5EF4-FFF2-40B4-BE49-F238E27FC236}">
                    <a16:creationId xmlns:a16="http://schemas.microsoft.com/office/drawing/2014/main" id="{AA474599-E93D-4E63-B58A-0B9C68A546E0}"/>
                  </a:ext>
                </a:extLst>
              </p:cNvPr>
              <p:cNvSpPr/>
              <p:nvPr/>
            </p:nvSpPr>
            <p:spPr>
              <a:xfrm>
                <a:off x="7474550" y="1887100"/>
                <a:ext cx="222925" cy="207600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8304" extrusionOk="0">
                    <a:moveTo>
                      <a:pt x="8759" y="0"/>
                    </a:moveTo>
                    <a:cubicBezTo>
                      <a:pt x="8671" y="0"/>
                      <a:pt x="8601" y="70"/>
                      <a:pt x="8619" y="157"/>
                    </a:cubicBezTo>
                    <a:cubicBezTo>
                      <a:pt x="8619" y="315"/>
                      <a:pt x="8636" y="472"/>
                      <a:pt x="8636" y="629"/>
                    </a:cubicBezTo>
                    <a:cubicBezTo>
                      <a:pt x="8636" y="962"/>
                      <a:pt x="8601" y="1276"/>
                      <a:pt x="8566" y="1608"/>
                    </a:cubicBezTo>
                    <a:cubicBezTo>
                      <a:pt x="8549" y="1696"/>
                      <a:pt x="8601" y="1766"/>
                      <a:pt x="8689" y="1783"/>
                    </a:cubicBezTo>
                    <a:cubicBezTo>
                      <a:pt x="8759" y="1783"/>
                      <a:pt x="8846" y="1731"/>
                      <a:pt x="8846" y="1643"/>
                    </a:cubicBezTo>
                    <a:cubicBezTo>
                      <a:pt x="8899" y="1311"/>
                      <a:pt x="8916" y="962"/>
                      <a:pt x="8916" y="629"/>
                    </a:cubicBezTo>
                    <a:cubicBezTo>
                      <a:pt x="8916" y="455"/>
                      <a:pt x="8916" y="297"/>
                      <a:pt x="8899" y="140"/>
                    </a:cubicBezTo>
                    <a:cubicBezTo>
                      <a:pt x="8899" y="53"/>
                      <a:pt x="8829" y="0"/>
                      <a:pt x="8759" y="0"/>
                    </a:cubicBezTo>
                    <a:close/>
                    <a:moveTo>
                      <a:pt x="8372" y="2933"/>
                    </a:moveTo>
                    <a:cubicBezTo>
                      <a:pt x="8311" y="2933"/>
                      <a:pt x="8246" y="2966"/>
                      <a:pt x="8217" y="3024"/>
                    </a:cubicBezTo>
                    <a:cubicBezTo>
                      <a:pt x="8059" y="3496"/>
                      <a:pt x="7867" y="3933"/>
                      <a:pt x="7622" y="4353"/>
                    </a:cubicBezTo>
                    <a:cubicBezTo>
                      <a:pt x="7570" y="4423"/>
                      <a:pt x="7605" y="4510"/>
                      <a:pt x="7675" y="4563"/>
                    </a:cubicBezTo>
                    <a:cubicBezTo>
                      <a:pt x="7698" y="4574"/>
                      <a:pt x="7723" y="4580"/>
                      <a:pt x="7748" y="4580"/>
                    </a:cubicBezTo>
                    <a:cubicBezTo>
                      <a:pt x="7797" y="4580"/>
                      <a:pt x="7844" y="4557"/>
                      <a:pt x="7867" y="4510"/>
                    </a:cubicBezTo>
                    <a:cubicBezTo>
                      <a:pt x="8129" y="4073"/>
                      <a:pt x="8339" y="3601"/>
                      <a:pt x="8497" y="3129"/>
                    </a:cubicBezTo>
                    <a:cubicBezTo>
                      <a:pt x="8531" y="3042"/>
                      <a:pt x="8479" y="2972"/>
                      <a:pt x="8409" y="2937"/>
                    </a:cubicBezTo>
                    <a:cubicBezTo>
                      <a:pt x="8397" y="2934"/>
                      <a:pt x="8385" y="2933"/>
                      <a:pt x="8372" y="2933"/>
                    </a:cubicBezTo>
                    <a:close/>
                    <a:moveTo>
                      <a:pt x="6882" y="5493"/>
                    </a:moveTo>
                    <a:cubicBezTo>
                      <a:pt x="6839" y="5493"/>
                      <a:pt x="6796" y="5511"/>
                      <a:pt x="6766" y="5542"/>
                    </a:cubicBezTo>
                    <a:cubicBezTo>
                      <a:pt x="6469" y="5891"/>
                      <a:pt x="6137" y="6206"/>
                      <a:pt x="5787" y="6468"/>
                    </a:cubicBezTo>
                    <a:cubicBezTo>
                      <a:pt x="5752" y="6503"/>
                      <a:pt x="5734" y="6521"/>
                      <a:pt x="5700" y="6538"/>
                    </a:cubicBezTo>
                    <a:cubicBezTo>
                      <a:pt x="5647" y="6591"/>
                      <a:pt x="5630" y="6678"/>
                      <a:pt x="5682" y="6748"/>
                    </a:cubicBezTo>
                    <a:cubicBezTo>
                      <a:pt x="5702" y="6778"/>
                      <a:pt x="5746" y="6797"/>
                      <a:pt x="5790" y="6797"/>
                    </a:cubicBezTo>
                    <a:cubicBezTo>
                      <a:pt x="5821" y="6797"/>
                      <a:pt x="5852" y="6787"/>
                      <a:pt x="5874" y="6765"/>
                    </a:cubicBezTo>
                    <a:cubicBezTo>
                      <a:pt x="5909" y="6748"/>
                      <a:pt x="5927" y="6730"/>
                      <a:pt x="5962" y="6713"/>
                    </a:cubicBezTo>
                    <a:cubicBezTo>
                      <a:pt x="6329" y="6416"/>
                      <a:pt x="6678" y="6084"/>
                      <a:pt x="6993" y="5734"/>
                    </a:cubicBezTo>
                    <a:cubicBezTo>
                      <a:pt x="7046" y="5682"/>
                      <a:pt x="7028" y="5577"/>
                      <a:pt x="6976" y="5524"/>
                    </a:cubicBezTo>
                    <a:cubicBezTo>
                      <a:pt x="6946" y="5502"/>
                      <a:pt x="6914" y="5493"/>
                      <a:pt x="6882" y="5493"/>
                    </a:cubicBezTo>
                    <a:close/>
                    <a:moveTo>
                      <a:pt x="4517" y="7276"/>
                    </a:moveTo>
                    <a:cubicBezTo>
                      <a:pt x="4497" y="7276"/>
                      <a:pt x="4477" y="7280"/>
                      <a:pt x="4458" y="7290"/>
                    </a:cubicBezTo>
                    <a:cubicBezTo>
                      <a:pt x="4021" y="7500"/>
                      <a:pt x="3549" y="7657"/>
                      <a:pt x="3077" y="7779"/>
                    </a:cubicBezTo>
                    <a:cubicBezTo>
                      <a:pt x="3007" y="7797"/>
                      <a:pt x="2955" y="7884"/>
                      <a:pt x="2972" y="7954"/>
                    </a:cubicBezTo>
                    <a:cubicBezTo>
                      <a:pt x="2987" y="8027"/>
                      <a:pt x="3050" y="8063"/>
                      <a:pt x="3111" y="8063"/>
                    </a:cubicBezTo>
                    <a:cubicBezTo>
                      <a:pt x="3123" y="8063"/>
                      <a:pt x="3136" y="8062"/>
                      <a:pt x="3147" y="8059"/>
                    </a:cubicBezTo>
                    <a:cubicBezTo>
                      <a:pt x="3637" y="7937"/>
                      <a:pt x="4126" y="7762"/>
                      <a:pt x="4581" y="7552"/>
                    </a:cubicBezTo>
                    <a:cubicBezTo>
                      <a:pt x="4651" y="7517"/>
                      <a:pt x="4686" y="7430"/>
                      <a:pt x="4651" y="7360"/>
                    </a:cubicBezTo>
                    <a:cubicBezTo>
                      <a:pt x="4625" y="7309"/>
                      <a:pt x="4571" y="7276"/>
                      <a:pt x="4517" y="7276"/>
                    </a:cubicBezTo>
                    <a:close/>
                    <a:moveTo>
                      <a:pt x="175" y="7937"/>
                    </a:moveTo>
                    <a:cubicBezTo>
                      <a:pt x="105" y="7937"/>
                      <a:pt x="36" y="7989"/>
                      <a:pt x="18" y="8059"/>
                    </a:cubicBezTo>
                    <a:cubicBezTo>
                      <a:pt x="1" y="8146"/>
                      <a:pt x="53" y="8216"/>
                      <a:pt x="140" y="8234"/>
                    </a:cubicBezTo>
                    <a:cubicBezTo>
                      <a:pt x="490" y="8286"/>
                      <a:pt x="857" y="8304"/>
                      <a:pt x="1207" y="8304"/>
                    </a:cubicBezTo>
                    <a:cubicBezTo>
                      <a:pt x="1364" y="8304"/>
                      <a:pt x="1504" y="8304"/>
                      <a:pt x="1661" y="8286"/>
                    </a:cubicBezTo>
                    <a:cubicBezTo>
                      <a:pt x="1731" y="8286"/>
                      <a:pt x="1801" y="8216"/>
                      <a:pt x="1801" y="8146"/>
                    </a:cubicBezTo>
                    <a:cubicBezTo>
                      <a:pt x="1786" y="8068"/>
                      <a:pt x="1728" y="8004"/>
                      <a:pt x="1666" y="8004"/>
                    </a:cubicBezTo>
                    <a:cubicBezTo>
                      <a:pt x="1658" y="8004"/>
                      <a:pt x="1651" y="8005"/>
                      <a:pt x="1644" y="8007"/>
                    </a:cubicBezTo>
                    <a:lnTo>
                      <a:pt x="1207" y="8007"/>
                    </a:lnTo>
                    <a:cubicBezTo>
                      <a:pt x="875" y="8007"/>
                      <a:pt x="525" y="7989"/>
                      <a:pt x="175" y="7937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Google Shape;3026;p73">
                <a:extLst>
                  <a:ext uri="{FF2B5EF4-FFF2-40B4-BE49-F238E27FC236}">
                    <a16:creationId xmlns:a16="http://schemas.microsoft.com/office/drawing/2014/main" id="{F702F0EC-C673-4548-998E-DDC531958CF8}"/>
                  </a:ext>
                </a:extLst>
              </p:cNvPr>
              <p:cNvSpPr/>
              <p:nvPr/>
            </p:nvSpPr>
            <p:spPr>
              <a:xfrm>
                <a:off x="7464950" y="1849500"/>
                <a:ext cx="354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435" extrusionOk="0">
                    <a:moveTo>
                      <a:pt x="734" y="298"/>
                    </a:moveTo>
                    <a:cubicBezTo>
                      <a:pt x="839" y="298"/>
                      <a:pt x="927" y="333"/>
                      <a:pt x="996" y="385"/>
                    </a:cubicBezTo>
                    <a:cubicBezTo>
                      <a:pt x="1066" y="455"/>
                      <a:pt x="1119" y="578"/>
                      <a:pt x="1119" y="717"/>
                    </a:cubicBezTo>
                    <a:cubicBezTo>
                      <a:pt x="1119" y="822"/>
                      <a:pt x="1084" y="927"/>
                      <a:pt x="1031" y="997"/>
                    </a:cubicBezTo>
                    <a:cubicBezTo>
                      <a:pt x="979" y="1085"/>
                      <a:pt x="892" y="1137"/>
                      <a:pt x="734" y="1137"/>
                    </a:cubicBezTo>
                    <a:lnTo>
                      <a:pt x="717" y="1137"/>
                    </a:lnTo>
                    <a:cubicBezTo>
                      <a:pt x="612" y="1137"/>
                      <a:pt x="507" y="1085"/>
                      <a:pt x="420" y="997"/>
                    </a:cubicBezTo>
                    <a:cubicBezTo>
                      <a:pt x="332" y="910"/>
                      <a:pt x="280" y="787"/>
                      <a:pt x="280" y="682"/>
                    </a:cubicBezTo>
                    <a:cubicBezTo>
                      <a:pt x="280" y="648"/>
                      <a:pt x="297" y="613"/>
                      <a:pt x="315" y="578"/>
                    </a:cubicBezTo>
                    <a:cubicBezTo>
                      <a:pt x="332" y="490"/>
                      <a:pt x="385" y="420"/>
                      <a:pt x="472" y="385"/>
                    </a:cubicBezTo>
                    <a:cubicBezTo>
                      <a:pt x="542" y="333"/>
                      <a:pt x="647" y="298"/>
                      <a:pt x="734" y="298"/>
                    </a:cubicBezTo>
                    <a:close/>
                    <a:moveTo>
                      <a:pt x="734" y="1"/>
                    </a:moveTo>
                    <a:cubicBezTo>
                      <a:pt x="594" y="18"/>
                      <a:pt x="437" y="53"/>
                      <a:pt x="315" y="123"/>
                    </a:cubicBezTo>
                    <a:cubicBezTo>
                      <a:pt x="192" y="210"/>
                      <a:pt x="87" y="333"/>
                      <a:pt x="35" y="473"/>
                    </a:cubicBezTo>
                    <a:cubicBezTo>
                      <a:pt x="0" y="543"/>
                      <a:pt x="0" y="613"/>
                      <a:pt x="0" y="682"/>
                    </a:cubicBezTo>
                    <a:cubicBezTo>
                      <a:pt x="0" y="875"/>
                      <a:pt x="87" y="1067"/>
                      <a:pt x="210" y="1207"/>
                    </a:cubicBezTo>
                    <a:cubicBezTo>
                      <a:pt x="332" y="1329"/>
                      <a:pt x="524" y="1434"/>
                      <a:pt x="717" y="1434"/>
                    </a:cubicBezTo>
                    <a:lnTo>
                      <a:pt x="752" y="1434"/>
                    </a:lnTo>
                    <a:cubicBezTo>
                      <a:pt x="979" y="1417"/>
                      <a:pt x="1154" y="1329"/>
                      <a:pt x="1259" y="1189"/>
                    </a:cubicBezTo>
                    <a:cubicBezTo>
                      <a:pt x="1364" y="1050"/>
                      <a:pt x="1416" y="875"/>
                      <a:pt x="1416" y="717"/>
                    </a:cubicBezTo>
                    <a:cubicBezTo>
                      <a:pt x="1416" y="508"/>
                      <a:pt x="1346" y="315"/>
                      <a:pt x="1189" y="176"/>
                    </a:cubicBezTo>
                    <a:cubicBezTo>
                      <a:pt x="1066" y="53"/>
                      <a:pt x="892" y="1"/>
                      <a:pt x="734" y="1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Google Shape;3027;p73">
                <a:extLst>
                  <a:ext uri="{FF2B5EF4-FFF2-40B4-BE49-F238E27FC236}">
                    <a16:creationId xmlns:a16="http://schemas.microsoft.com/office/drawing/2014/main" id="{C7DC8AB4-1B10-46E9-A8C3-381EECE89308}"/>
                  </a:ext>
                </a:extLst>
              </p:cNvPr>
              <p:cNvSpPr/>
              <p:nvPr/>
            </p:nvSpPr>
            <p:spPr>
              <a:xfrm>
                <a:off x="7489850" y="1873000"/>
                <a:ext cx="167850" cy="146025"/>
              </a:xfrm>
              <a:custGeom>
                <a:avLst/>
                <a:gdLst/>
                <a:ahLst/>
                <a:cxnLst/>
                <a:rect l="l" t="t" r="r" b="b"/>
                <a:pathLst>
                  <a:path w="6714" h="5841" extrusionOk="0">
                    <a:moveTo>
                      <a:pt x="149" y="0"/>
                    </a:moveTo>
                    <a:cubicBezTo>
                      <a:pt x="114" y="0"/>
                      <a:pt x="79" y="13"/>
                      <a:pt x="53" y="40"/>
                    </a:cubicBezTo>
                    <a:cubicBezTo>
                      <a:pt x="0" y="110"/>
                      <a:pt x="0" y="197"/>
                      <a:pt x="70" y="249"/>
                    </a:cubicBezTo>
                    <a:cubicBezTo>
                      <a:pt x="2133" y="2033"/>
                      <a:pt x="4423" y="4043"/>
                      <a:pt x="6469" y="5808"/>
                    </a:cubicBezTo>
                    <a:cubicBezTo>
                      <a:pt x="6491" y="5830"/>
                      <a:pt x="6519" y="5840"/>
                      <a:pt x="6548" y="5840"/>
                    </a:cubicBezTo>
                    <a:cubicBezTo>
                      <a:pt x="6588" y="5840"/>
                      <a:pt x="6630" y="5821"/>
                      <a:pt x="6661" y="5791"/>
                    </a:cubicBezTo>
                    <a:cubicBezTo>
                      <a:pt x="6713" y="5721"/>
                      <a:pt x="6713" y="5634"/>
                      <a:pt x="6643" y="5581"/>
                    </a:cubicBezTo>
                    <a:cubicBezTo>
                      <a:pt x="4616" y="3833"/>
                      <a:pt x="2325" y="1823"/>
                      <a:pt x="245" y="40"/>
                    </a:cubicBezTo>
                    <a:cubicBezTo>
                      <a:pt x="219" y="13"/>
                      <a:pt x="184" y="0"/>
                      <a:pt x="149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Google Shape;3028;p73">
                <a:extLst>
                  <a:ext uri="{FF2B5EF4-FFF2-40B4-BE49-F238E27FC236}">
                    <a16:creationId xmlns:a16="http://schemas.microsoft.com/office/drawing/2014/main" id="{9B6B1F1B-CAB4-4351-A17B-31DFB75EF090}"/>
                  </a:ext>
                </a:extLst>
              </p:cNvPr>
              <p:cNvSpPr/>
              <p:nvPr/>
            </p:nvSpPr>
            <p:spPr>
              <a:xfrm>
                <a:off x="7609600" y="1969700"/>
                <a:ext cx="476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976" extrusionOk="0">
                    <a:moveTo>
                      <a:pt x="1591" y="0"/>
                    </a:moveTo>
                    <a:cubicBezTo>
                      <a:pt x="1504" y="18"/>
                      <a:pt x="1451" y="87"/>
                      <a:pt x="1451" y="157"/>
                    </a:cubicBezTo>
                    <a:lnTo>
                      <a:pt x="1609" y="1661"/>
                    </a:lnTo>
                    <a:lnTo>
                      <a:pt x="140" y="1678"/>
                    </a:lnTo>
                    <a:cubicBezTo>
                      <a:pt x="70" y="1678"/>
                      <a:pt x="0" y="1748"/>
                      <a:pt x="0" y="1818"/>
                    </a:cubicBezTo>
                    <a:cubicBezTo>
                      <a:pt x="0" y="1906"/>
                      <a:pt x="70" y="1975"/>
                      <a:pt x="140" y="1975"/>
                    </a:cubicBezTo>
                    <a:lnTo>
                      <a:pt x="1766" y="1958"/>
                    </a:lnTo>
                    <a:cubicBezTo>
                      <a:pt x="1801" y="1958"/>
                      <a:pt x="1853" y="1940"/>
                      <a:pt x="1871" y="1906"/>
                    </a:cubicBezTo>
                    <a:cubicBezTo>
                      <a:pt x="1906" y="1871"/>
                      <a:pt x="1906" y="1836"/>
                      <a:pt x="1906" y="1801"/>
                    </a:cubicBezTo>
                    <a:lnTo>
                      <a:pt x="1748" y="140"/>
                    </a:lnTo>
                    <a:cubicBezTo>
                      <a:pt x="1748" y="53"/>
                      <a:pt x="1679" y="0"/>
                      <a:pt x="1591" y="0"/>
                    </a:cubicBezTo>
                    <a:close/>
                  </a:path>
                </a:pathLst>
              </a:custGeom>
              <a:solidFill>
                <a:srgbClr val="4657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9E81F1-012E-2F48-83FD-438485B5D9ED}"/>
              </a:ext>
            </a:extLst>
          </p:cNvPr>
          <p:cNvSpPr/>
          <p:nvPr/>
        </p:nvSpPr>
        <p:spPr>
          <a:xfrm>
            <a:off x="11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7" name="Google Shape;1297;p40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2.Các yếu tố kì ảo</a:t>
            </a:r>
            <a:endParaRPr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8" name="Google Shape;1298;p40"/>
          <p:cNvSpPr txBox="1">
            <a:spLocks noGrp="1"/>
          </p:cNvSpPr>
          <p:nvPr>
            <p:ph type="subTitle" idx="1"/>
          </p:nvPr>
        </p:nvSpPr>
        <p:spPr>
          <a:xfrm>
            <a:off x="2088369" y="1345543"/>
            <a:ext cx="2408855" cy="12598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Sự ra đời của S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 </a:t>
            </a:r>
            <a:r>
              <a:rPr lang="e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Dừa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  <p:sp>
        <p:nvSpPr>
          <p:cNvPr id="1299" name="Google Shape;1299;p40"/>
          <p:cNvSpPr txBox="1">
            <a:spLocks noGrp="1"/>
          </p:cNvSpPr>
          <p:nvPr>
            <p:ph type="title"/>
          </p:nvPr>
        </p:nvSpPr>
        <p:spPr>
          <a:xfrm>
            <a:off x="859175" y="1532000"/>
            <a:ext cx="1031100" cy="99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0" name="Google Shape;1300;p40"/>
          <p:cNvSpPr txBox="1">
            <a:spLocks noGrp="1"/>
          </p:cNvSpPr>
          <p:nvPr>
            <p:ph type="subTitle" idx="2"/>
          </p:nvPr>
        </p:nvSpPr>
        <p:spPr>
          <a:xfrm>
            <a:off x="5857825" y="1345543"/>
            <a:ext cx="3073903" cy="12598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Sọ</a:t>
            </a:r>
            <a:r>
              <a:rPr lang="e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Dừa</a:t>
            </a:r>
            <a:r>
              <a:rPr lang="e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biến</a:t>
            </a:r>
            <a:r>
              <a:rPr lang="e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thành</a:t>
            </a:r>
            <a:r>
              <a:rPr lang="e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chàng</a:t>
            </a:r>
            <a:r>
              <a:rPr lang="e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trai</a:t>
            </a:r>
            <a:r>
              <a:rPr lang="e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khôi</a:t>
            </a:r>
            <a:r>
              <a:rPr lang="e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ngô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  <p:sp>
        <p:nvSpPr>
          <p:cNvPr id="1301" name="Google Shape;1301;p40"/>
          <p:cNvSpPr txBox="1">
            <a:spLocks noGrp="1"/>
          </p:cNvSpPr>
          <p:nvPr>
            <p:ph type="title" idx="3"/>
          </p:nvPr>
        </p:nvSpPr>
        <p:spPr>
          <a:xfrm>
            <a:off x="4631125" y="1532000"/>
            <a:ext cx="1031100" cy="99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3" name="Google Shape;1303;p40"/>
          <p:cNvSpPr txBox="1">
            <a:spLocks noGrp="1"/>
          </p:cNvSpPr>
          <p:nvPr>
            <p:ph type="subTitle" idx="5"/>
          </p:nvPr>
        </p:nvSpPr>
        <p:spPr>
          <a:xfrm>
            <a:off x="2088368" y="3299421"/>
            <a:ext cx="2408855" cy="11509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Không có tay chân nhưng chăn bò rất giỏi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  <p:sp>
        <p:nvSpPr>
          <p:cNvPr id="1304" name="Google Shape;1304;p40"/>
          <p:cNvSpPr txBox="1">
            <a:spLocks noGrp="1"/>
          </p:cNvSpPr>
          <p:nvPr>
            <p:ph type="title" idx="6"/>
          </p:nvPr>
        </p:nvSpPr>
        <p:spPr>
          <a:xfrm>
            <a:off x="859175" y="3208299"/>
            <a:ext cx="1031100" cy="99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6" name="Google Shape;1306;p40"/>
          <p:cNvSpPr txBox="1">
            <a:spLocks noGrp="1"/>
          </p:cNvSpPr>
          <p:nvPr>
            <p:ph type="subTitle" idx="8"/>
          </p:nvPr>
        </p:nvSpPr>
        <p:spPr>
          <a:xfrm>
            <a:off x="5857825" y="3208299"/>
            <a:ext cx="3073903" cy="16363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Vợ Sọ Dừa bị hại đẩy xuống biển, bị cá nuốt, cô lấy dao đâm chết cá rồi mổ bụng chui ra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  <p:sp>
        <p:nvSpPr>
          <p:cNvPr id="1307" name="Google Shape;1307;p40"/>
          <p:cNvSpPr txBox="1">
            <a:spLocks noGrp="1"/>
          </p:cNvSpPr>
          <p:nvPr>
            <p:ph type="title" idx="9"/>
          </p:nvPr>
        </p:nvSpPr>
        <p:spPr>
          <a:xfrm>
            <a:off x="4631125" y="3208299"/>
            <a:ext cx="1031100" cy="99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1" name="Google Shape;1311;p40"/>
          <p:cNvSpPr/>
          <p:nvPr/>
        </p:nvSpPr>
        <p:spPr>
          <a:xfrm>
            <a:off x="722789" y="1479550"/>
            <a:ext cx="1303875" cy="1259857"/>
          </a:xfrm>
          <a:custGeom>
            <a:avLst/>
            <a:gdLst/>
            <a:ahLst/>
            <a:cxnLst/>
            <a:rect l="l" t="t" r="r" b="b"/>
            <a:pathLst>
              <a:path w="57288" h="55354" extrusionOk="0">
                <a:moveTo>
                  <a:pt x="48227" y="1071"/>
                </a:moveTo>
                <a:cubicBezTo>
                  <a:pt x="33381" y="-2110"/>
                  <a:pt x="12900" y="1950"/>
                  <a:pt x="4793" y="14787"/>
                </a:cubicBezTo>
                <a:cubicBezTo>
                  <a:pt x="1831" y="19477"/>
                  <a:pt x="-635" y="25308"/>
                  <a:pt x="221" y="30789"/>
                </a:cubicBezTo>
                <a:cubicBezTo>
                  <a:pt x="1731" y="40452"/>
                  <a:pt x="8971" y="50596"/>
                  <a:pt x="18128" y="54030"/>
                </a:cubicBezTo>
                <a:cubicBezTo>
                  <a:pt x="31531" y="59056"/>
                  <a:pt x="53279" y="48225"/>
                  <a:pt x="56228" y="34218"/>
                </a:cubicBezTo>
                <a:cubicBezTo>
                  <a:pt x="58306" y="24347"/>
                  <a:pt x="57439" y="11834"/>
                  <a:pt x="50513" y="4500"/>
                </a:cubicBezTo>
                <a:cubicBezTo>
                  <a:pt x="45191" y="-1135"/>
                  <a:pt x="34028" y="1462"/>
                  <a:pt x="27272" y="5262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312" name="Google Shape;1312;p40"/>
          <p:cNvSpPr/>
          <p:nvPr/>
        </p:nvSpPr>
        <p:spPr>
          <a:xfrm>
            <a:off x="748802" y="3208300"/>
            <a:ext cx="1251843" cy="1150955"/>
          </a:xfrm>
          <a:custGeom>
            <a:avLst/>
            <a:gdLst/>
            <a:ahLst/>
            <a:cxnLst/>
            <a:rect l="l" t="t" r="r" b="b"/>
            <a:pathLst>
              <a:path w="63707" h="59527" extrusionOk="0">
                <a:moveTo>
                  <a:pt x="58131" y="4689"/>
                </a:moveTo>
                <a:cubicBezTo>
                  <a:pt x="45678" y="-2783"/>
                  <a:pt x="26038" y="-954"/>
                  <a:pt x="14697" y="8118"/>
                </a:cubicBezTo>
                <a:cubicBezTo>
                  <a:pt x="7737" y="13686"/>
                  <a:pt x="1324" y="21753"/>
                  <a:pt x="219" y="30597"/>
                </a:cubicBezTo>
                <a:cubicBezTo>
                  <a:pt x="-623" y="37333"/>
                  <a:pt x="1774" y="44982"/>
                  <a:pt x="6315" y="50028"/>
                </a:cubicBezTo>
                <a:cubicBezTo>
                  <a:pt x="16438" y="61276"/>
                  <a:pt x="40954" y="63014"/>
                  <a:pt x="51654" y="52314"/>
                </a:cubicBezTo>
                <a:cubicBezTo>
                  <a:pt x="61350" y="42618"/>
                  <a:pt x="65786" y="26051"/>
                  <a:pt x="62703" y="12690"/>
                </a:cubicBezTo>
                <a:cubicBezTo>
                  <a:pt x="61438" y="7209"/>
                  <a:pt x="53360" y="3586"/>
                  <a:pt x="47844" y="4689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313" name="Google Shape;1313;p40"/>
          <p:cNvSpPr/>
          <p:nvPr/>
        </p:nvSpPr>
        <p:spPr>
          <a:xfrm>
            <a:off x="4497225" y="1524000"/>
            <a:ext cx="1353275" cy="1278324"/>
          </a:xfrm>
          <a:custGeom>
            <a:avLst/>
            <a:gdLst/>
            <a:ahLst/>
            <a:cxnLst/>
            <a:rect l="l" t="t" r="r" b="b"/>
            <a:pathLst>
              <a:path w="54131" h="62198" extrusionOk="0">
                <a:moveTo>
                  <a:pt x="40710" y="0"/>
                </a:moveTo>
                <a:cubicBezTo>
                  <a:pt x="31962" y="0"/>
                  <a:pt x="21825" y="403"/>
                  <a:pt x="15183" y="6096"/>
                </a:cubicBezTo>
                <a:cubicBezTo>
                  <a:pt x="7708" y="12503"/>
                  <a:pt x="2055" y="21931"/>
                  <a:pt x="324" y="31623"/>
                </a:cubicBezTo>
                <a:cubicBezTo>
                  <a:pt x="-1949" y="44354"/>
                  <a:pt x="11413" y="61423"/>
                  <a:pt x="24327" y="62103"/>
                </a:cubicBezTo>
                <a:cubicBezTo>
                  <a:pt x="38772" y="62863"/>
                  <a:pt x="54733" y="44929"/>
                  <a:pt x="54045" y="30480"/>
                </a:cubicBezTo>
                <a:cubicBezTo>
                  <a:pt x="53540" y="19869"/>
                  <a:pt x="48874" y="6645"/>
                  <a:pt x="39186" y="2286"/>
                </a:cubicBezTo>
                <a:cubicBezTo>
                  <a:pt x="33257" y="-382"/>
                  <a:pt x="26077" y="3836"/>
                  <a:pt x="20136" y="6477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314" name="Google Shape;1314;p40"/>
          <p:cNvSpPr/>
          <p:nvPr/>
        </p:nvSpPr>
        <p:spPr>
          <a:xfrm>
            <a:off x="4389464" y="3235774"/>
            <a:ext cx="1374250" cy="1278250"/>
          </a:xfrm>
          <a:custGeom>
            <a:avLst/>
            <a:gdLst/>
            <a:ahLst/>
            <a:cxnLst/>
            <a:rect l="l" t="t" r="r" b="b"/>
            <a:pathLst>
              <a:path w="54970" h="51130" extrusionOk="0">
                <a:moveTo>
                  <a:pt x="43703" y="2636"/>
                </a:moveTo>
                <a:cubicBezTo>
                  <a:pt x="33066" y="-910"/>
                  <a:pt x="18484" y="423"/>
                  <a:pt x="10556" y="8351"/>
                </a:cubicBezTo>
                <a:cubicBezTo>
                  <a:pt x="3682" y="15225"/>
                  <a:pt x="-1855" y="26389"/>
                  <a:pt x="650" y="35783"/>
                </a:cubicBezTo>
                <a:cubicBezTo>
                  <a:pt x="1993" y="40819"/>
                  <a:pt x="6849" y="44532"/>
                  <a:pt x="11318" y="47213"/>
                </a:cubicBezTo>
                <a:cubicBezTo>
                  <a:pt x="18644" y="51608"/>
                  <a:pt x="28691" y="52047"/>
                  <a:pt x="36845" y="49499"/>
                </a:cubicBezTo>
                <a:cubicBezTo>
                  <a:pt x="45707" y="46730"/>
                  <a:pt x="53439" y="37355"/>
                  <a:pt x="54752" y="28163"/>
                </a:cubicBezTo>
                <a:cubicBezTo>
                  <a:pt x="56054" y="19048"/>
                  <a:pt x="50429" y="8870"/>
                  <a:pt x="43322" y="3017"/>
                </a:cubicBezTo>
                <a:cubicBezTo>
                  <a:pt x="37726" y="-1591"/>
                  <a:pt x="28619" y="44"/>
                  <a:pt x="21605" y="1874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pic>
        <p:nvPicPr>
          <p:cNvPr id="10" name="Picture 9" descr="A picture containing plant, yellow, tree, leaf&#10;&#10;Description automatically generated">
            <a:extLst>
              <a:ext uri="{FF2B5EF4-FFF2-40B4-BE49-F238E27FC236}">
                <a16:creationId xmlns:a16="http://schemas.microsoft.com/office/drawing/2014/main" id="{A7DDE829-97E9-4541-BA70-6C889AAF1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0457" flipH="1">
            <a:off x="-819450" y="-528892"/>
            <a:ext cx="2631664" cy="3510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1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8" grpId="0" build="p"/>
      <p:bldP spid="1299" grpId="0"/>
      <p:bldP spid="1300" grpId="0" build="p"/>
      <p:bldP spid="1301" grpId="0"/>
      <p:bldP spid="1303" grpId="0" build="p"/>
      <p:bldP spid="1304" grpId="0"/>
      <p:bldP spid="1306" grpId="0" build="p"/>
      <p:bldP spid="13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7C51991-4DE9-9040-AFF1-E12C2748736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1" name="Google Shape;1701;p51"/>
          <p:cNvSpPr/>
          <p:nvPr/>
        </p:nvSpPr>
        <p:spPr>
          <a:xfrm>
            <a:off x="4746076" y="942599"/>
            <a:ext cx="2953500" cy="29535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2" name="Google Shape;1702;p51"/>
          <p:cNvSpPr txBox="1">
            <a:spLocks noGrp="1"/>
          </p:cNvSpPr>
          <p:nvPr>
            <p:ph type="title"/>
          </p:nvPr>
        </p:nvSpPr>
        <p:spPr>
          <a:xfrm>
            <a:off x="1805898" y="384988"/>
            <a:ext cx="5532203" cy="3990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8" name="Google Shape;1708;p51"/>
          <p:cNvSpPr/>
          <p:nvPr/>
        </p:nvSpPr>
        <p:spPr>
          <a:xfrm rot="10800000" flipH="1">
            <a:off x="4491050" y="1126500"/>
            <a:ext cx="619106" cy="19050"/>
          </a:xfrm>
          <a:custGeom>
            <a:avLst/>
            <a:gdLst/>
            <a:ahLst/>
            <a:cxnLst/>
            <a:rect l="l" t="t" r="r" b="b"/>
            <a:pathLst>
              <a:path w="17526" h="1524" extrusionOk="0">
                <a:moveTo>
                  <a:pt x="0" y="1524"/>
                </a:moveTo>
                <a:cubicBezTo>
                  <a:pt x="5028" y="-1493"/>
                  <a:pt x="11837" y="1422"/>
                  <a:pt x="17526" y="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709" name="Google Shape;1709;p51"/>
          <p:cNvSpPr/>
          <p:nvPr/>
        </p:nvSpPr>
        <p:spPr>
          <a:xfrm>
            <a:off x="4360550" y="4182067"/>
            <a:ext cx="733425" cy="74175"/>
          </a:xfrm>
          <a:custGeom>
            <a:avLst/>
            <a:gdLst/>
            <a:ahLst/>
            <a:cxnLst/>
            <a:rect l="l" t="t" r="r" b="b"/>
            <a:pathLst>
              <a:path w="29337" h="2967" extrusionOk="0">
                <a:moveTo>
                  <a:pt x="0" y="300"/>
                </a:moveTo>
                <a:cubicBezTo>
                  <a:pt x="9779" y="-589"/>
                  <a:pt x="19752" y="837"/>
                  <a:pt x="29337" y="2967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710" name="Google Shape;1710;p51"/>
          <p:cNvSpPr/>
          <p:nvPr/>
        </p:nvSpPr>
        <p:spPr>
          <a:xfrm>
            <a:off x="7522850" y="1543642"/>
            <a:ext cx="733425" cy="74175"/>
          </a:xfrm>
          <a:custGeom>
            <a:avLst/>
            <a:gdLst/>
            <a:ahLst/>
            <a:cxnLst/>
            <a:rect l="l" t="t" r="r" b="b"/>
            <a:pathLst>
              <a:path w="29337" h="2967" extrusionOk="0">
                <a:moveTo>
                  <a:pt x="0" y="300"/>
                </a:moveTo>
                <a:cubicBezTo>
                  <a:pt x="9779" y="-589"/>
                  <a:pt x="19752" y="837"/>
                  <a:pt x="29337" y="2967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711" name="Google Shape;1711;p51"/>
          <p:cNvSpPr/>
          <p:nvPr/>
        </p:nvSpPr>
        <p:spPr>
          <a:xfrm rot="4878776">
            <a:off x="4575227" y="855350"/>
            <a:ext cx="3295203" cy="3295203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6" name="Google Shape;1716;p51"/>
          <p:cNvSpPr/>
          <p:nvPr/>
        </p:nvSpPr>
        <p:spPr>
          <a:xfrm>
            <a:off x="768475" y="1716866"/>
            <a:ext cx="283500" cy="2835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7" name="Google Shape;1717;p51"/>
          <p:cNvSpPr/>
          <p:nvPr/>
        </p:nvSpPr>
        <p:spPr>
          <a:xfrm>
            <a:off x="768475" y="3073483"/>
            <a:ext cx="283500" cy="2835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0" name="Google Shape;1720;p51"/>
          <p:cNvSpPr/>
          <p:nvPr/>
        </p:nvSpPr>
        <p:spPr>
          <a:xfrm>
            <a:off x="768475" y="4219154"/>
            <a:ext cx="283500" cy="2835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47F2BD-80FA-0946-A6D6-6C05353638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6667"/>
          <a:stretch/>
        </p:blipFill>
        <p:spPr>
          <a:xfrm>
            <a:off x="4698667" y="1105138"/>
            <a:ext cx="2886574" cy="2886574"/>
          </a:xfrm>
          <a:prstGeom prst="ellipse">
            <a:avLst/>
          </a:prstGeom>
        </p:spPr>
      </p:pic>
      <p:sp>
        <p:nvSpPr>
          <p:cNvPr id="26" name="Google Shape;1298;p40">
            <a:extLst>
              <a:ext uri="{FF2B5EF4-FFF2-40B4-BE49-F238E27FC236}">
                <a16:creationId xmlns:a16="http://schemas.microsoft.com/office/drawing/2014/main" id="{126EA833-B9A2-484C-9C8F-6937B9249D78}"/>
              </a:ext>
            </a:extLst>
          </p:cNvPr>
          <p:cNvSpPr txBox="1">
            <a:spLocks/>
          </p:cNvSpPr>
          <p:nvPr/>
        </p:nvSpPr>
        <p:spPr>
          <a:xfrm>
            <a:off x="1273190" y="1335905"/>
            <a:ext cx="3425477" cy="12598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Thể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hiện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bản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chất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tốt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đẹp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Sọ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Dừa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ẩn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trong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vẻ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ngoài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xấu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xí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  <p:sp>
        <p:nvSpPr>
          <p:cNvPr id="27" name="Google Shape;1298;p40">
            <a:extLst>
              <a:ext uri="{FF2B5EF4-FFF2-40B4-BE49-F238E27FC236}">
                <a16:creationId xmlns:a16="http://schemas.microsoft.com/office/drawing/2014/main" id="{6909048C-CA4C-904D-A23D-0DB30910922A}"/>
              </a:ext>
            </a:extLst>
          </p:cNvPr>
          <p:cNvSpPr txBox="1">
            <a:spLocks/>
          </p:cNvSpPr>
          <p:nvPr/>
        </p:nvSpPr>
        <p:spPr>
          <a:xfrm>
            <a:off x="1273190" y="2585305"/>
            <a:ext cx="3755101" cy="12598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Thể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hiện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ước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mơ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nhân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dân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: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hiền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lành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lương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thiện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sẽ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gặp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điều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tốt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đẹp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.</a:t>
            </a:r>
          </a:p>
        </p:txBody>
      </p:sp>
      <p:sp>
        <p:nvSpPr>
          <p:cNvPr id="28" name="Google Shape;1298;p40">
            <a:extLst>
              <a:ext uri="{FF2B5EF4-FFF2-40B4-BE49-F238E27FC236}">
                <a16:creationId xmlns:a16="http://schemas.microsoft.com/office/drawing/2014/main" id="{F8807C5E-0154-7B4F-B989-03EE4365EC26}"/>
              </a:ext>
            </a:extLst>
          </p:cNvPr>
          <p:cNvSpPr txBox="1">
            <a:spLocks/>
          </p:cNvSpPr>
          <p:nvPr/>
        </p:nvSpPr>
        <p:spPr>
          <a:xfrm>
            <a:off x="1263627" y="3846246"/>
            <a:ext cx="5839302" cy="12598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Truyện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trở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hấp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dẫn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hứng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hơn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  <p:pic>
        <p:nvPicPr>
          <p:cNvPr id="29" name="Picture 28" descr="A picture containing plant, yellow, tree, leaf&#10;&#10;Description automatically generated">
            <a:extLst>
              <a:ext uri="{FF2B5EF4-FFF2-40B4-BE49-F238E27FC236}">
                <a16:creationId xmlns:a16="http://schemas.microsoft.com/office/drawing/2014/main" id="{663676BF-E08C-3A47-BEF2-14BE3A010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0457" flipH="1">
            <a:off x="-819450" y="-528892"/>
            <a:ext cx="2631664" cy="3510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5DFFBE-57E0-804D-AB7B-05184E4A6A37}"/>
              </a:ext>
            </a:extLst>
          </p:cNvPr>
          <p:cNvSpPr txBox="1"/>
          <p:nvPr/>
        </p:nvSpPr>
        <p:spPr>
          <a:xfrm>
            <a:off x="3526971" y="-112667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7C63C3-9F9F-4340-B9C6-854F22C1D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103" y="-1"/>
            <a:ext cx="9175103" cy="5131543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0892B516-03A8-5447-A8C4-14379468024E}"/>
              </a:ext>
            </a:extLst>
          </p:cNvPr>
          <p:cNvSpPr/>
          <p:nvPr/>
        </p:nvSpPr>
        <p:spPr>
          <a:xfrm>
            <a:off x="-31103" y="2432957"/>
            <a:ext cx="7168243" cy="2710543"/>
          </a:xfrm>
          <a:prstGeom prst="rtTriangle">
            <a:avLst/>
          </a:prstGeom>
          <a:solidFill>
            <a:srgbClr val="90D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48593425-5EAC-9C42-9769-DC1B96A54CBD}"/>
              </a:ext>
            </a:extLst>
          </p:cNvPr>
          <p:cNvSpPr/>
          <p:nvPr/>
        </p:nvSpPr>
        <p:spPr>
          <a:xfrm>
            <a:off x="153956" y="2708015"/>
            <a:ext cx="5675356" cy="2206886"/>
          </a:xfrm>
          <a:prstGeom prst="rtTriangle">
            <a:avLst/>
          </a:prstGeom>
          <a:solidFill>
            <a:srgbClr val="90D0D8"/>
          </a:solidFill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665" name="Google Shape;1665;p48"/>
          <p:cNvSpPr txBox="1">
            <a:spLocks noGrp="1"/>
          </p:cNvSpPr>
          <p:nvPr>
            <p:ph type="title"/>
          </p:nvPr>
        </p:nvSpPr>
        <p:spPr>
          <a:xfrm>
            <a:off x="332754" y="4004870"/>
            <a:ext cx="4080600" cy="90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3.ĐỀ TÀI, CHỦ ĐỀ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2342;p72">
            <a:extLst>
              <a:ext uri="{FF2B5EF4-FFF2-40B4-BE49-F238E27FC236}">
                <a16:creationId xmlns:a16="http://schemas.microsoft.com/office/drawing/2014/main" id="{BE0C27E7-4F70-C645-862F-131C3C8897E3}"/>
              </a:ext>
            </a:extLst>
          </p:cNvPr>
          <p:cNvGrpSpPr/>
          <p:nvPr/>
        </p:nvGrpSpPr>
        <p:grpSpPr>
          <a:xfrm>
            <a:off x="1163955" y="937162"/>
            <a:ext cx="617303" cy="601009"/>
            <a:chOff x="1111926" y="3948077"/>
            <a:chExt cx="617303" cy="601009"/>
          </a:xfrm>
        </p:grpSpPr>
        <p:sp>
          <p:nvSpPr>
            <p:cNvPr id="39" name="Google Shape;2343;p72">
              <a:extLst>
                <a:ext uri="{FF2B5EF4-FFF2-40B4-BE49-F238E27FC236}">
                  <a16:creationId xmlns:a16="http://schemas.microsoft.com/office/drawing/2014/main" id="{D3A6EDA1-3FC0-E446-AE62-0E0F241C83B6}"/>
                </a:ext>
              </a:extLst>
            </p:cNvPr>
            <p:cNvSpPr/>
            <p:nvPr/>
          </p:nvSpPr>
          <p:spPr>
            <a:xfrm>
              <a:off x="1152304" y="4264172"/>
              <a:ext cx="275023" cy="270726"/>
            </a:xfrm>
            <a:custGeom>
              <a:avLst/>
              <a:gdLst/>
              <a:ahLst/>
              <a:cxnLst/>
              <a:rect l="l" t="t" r="r" b="b"/>
              <a:pathLst>
                <a:path w="6784" h="6678" extrusionOk="0">
                  <a:moveTo>
                    <a:pt x="175" y="0"/>
                  </a:moveTo>
                  <a:lnTo>
                    <a:pt x="1" y="122"/>
                  </a:lnTo>
                  <a:lnTo>
                    <a:pt x="4721" y="6678"/>
                  </a:lnTo>
                  <a:lnTo>
                    <a:pt x="6783" y="5192"/>
                  </a:lnTo>
                  <a:lnTo>
                    <a:pt x="6713" y="4580"/>
                  </a:lnTo>
                  <a:lnTo>
                    <a:pt x="4703" y="6031"/>
                  </a:lnTo>
                  <a:cubicBezTo>
                    <a:pt x="4668" y="6049"/>
                    <a:pt x="4633" y="6066"/>
                    <a:pt x="4616" y="6066"/>
                  </a:cubicBezTo>
                  <a:cubicBezTo>
                    <a:pt x="4598" y="6066"/>
                    <a:pt x="4598" y="6066"/>
                    <a:pt x="4581" y="6049"/>
                  </a:cubicBezTo>
                  <a:cubicBezTo>
                    <a:pt x="4546" y="6049"/>
                    <a:pt x="4511" y="6031"/>
                    <a:pt x="4493" y="5996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Google Shape;2344;p72">
              <a:extLst>
                <a:ext uri="{FF2B5EF4-FFF2-40B4-BE49-F238E27FC236}">
                  <a16:creationId xmlns:a16="http://schemas.microsoft.com/office/drawing/2014/main" id="{9A65E829-2001-6044-A8D2-CE17313E3857}"/>
                </a:ext>
              </a:extLst>
            </p:cNvPr>
            <p:cNvSpPr/>
            <p:nvPr/>
          </p:nvSpPr>
          <p:spPr>
            <a:xfrm>
              <a:off x="1435804" y="4431401"/>
              <a:ext cx="17027" cy="35472"/>
            </a:xfrm>
            <a:custGeom>
              <a:avLst/>
              <a:gdLst/>
              <a:ahLst/>
              <a:cxnLst/>
              <a:rect l="l" t="t" r="r" b="b"/>
              <a:pathLst>
                <a:path w="420" h="875" extrusionOk="0">
                  <a:moveTo>
                    <a:pt x="350" y="1"/>
                  </a:moveTo>
                  <a:lnTo>
                    <a:pt x="0" y="263"/>
                  </a:lnTo>
                  <a:lnTo>
                    <a:pt x="53" y="875"/>
                  </a:lnTo>
                  <a:lnTo>
                    <a:pt x="420" y="61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Google Shape;2345;p72">
              <a:extLst>
                <a:ext uri="{FF2B5EF4-FFF2-40B4-BE49-F238E27FC236}">
                  <a16:creationId xmlns:a16="http://schemas.microsoft.com/office/drawing/2014/main" id="{7BB43240-F168-F44D-AE6A-A291B69558E8}"/>
                </a:ext>
              </a:extLst>
            </p:cNvPr>
            <p:cNvSpPr/>
            <p:nvPr/>
          </p:nvSpPr>
          <p:spPr>
            <a:xfrm>
              <a:off x="1424453" y="4442023"/>
              <a:ext cx="13500" cy="32635"/>
            </a:xfrm>
            <a:custGeom>
              <a:avLst/>
              <a:gdLst/>
              <a:ahLst/>
              <a:cxnLst/>
              <a:rect l="l" t="t" r="r" b="b"/>
              <a:pathLst>
                <a:path w="333" h="805" extrusionOk="0">
                  <a:moveTo>
                    <a:pt x="280" y="1"/>
                  </a:moveTo>
                  <a:lnTo>
                    <a:pt x="0" y="193"/>
                  </a:lnTo>
                  <a:lnTo>
                    <a:pt x="70" y="805"/>
                  </a:lnTo>
                  <a:lnTo>
                    <a:pt x="333" y="613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Google Shape;2346;p72">
              <a:extLst>
                <a:ext uri="{FF2B5EF4-FFF2-40B4-BE49-F238E27FC236}">
                  <a16:creationId xmlns:a16="http://schemas.microsoft.com/office/drawing/2014/main" id="{2080163B-8374-DD4D-B521-08583AA29D7E}"/>
                </a:ext>
              </a:extLst>
            </p:cNvPr>
            <p:cNvSpPr/>
            <p:nvPr/>
          </p:nvSpPr>
          <p:spPr>
            <a:xfrm>
              <a:off x="1461304" y="4227320"/>
              <a:ext cx="236754" cy="221146"/>
            </a:xfrm>
            <a:custGeom>
              <a:avLst/>
              <a:gdLst/>
              <a:ahLst/>
              <a:cxnLst/>
              <a:rect l="l" t="t" r="r" b="b"/>
              <a:pathLst>
                <a:path w="5840" h="5455" extrusionOk="0">
                  <a:moveTo>
                    <a:pt x="5839" y="0"/>
                  </a:moveTo>
                  <a:cubicBezTo>
                    <a:pt x="5577" y="507"/>
                    <a:pt x="5210" y="961"/>
                    <a:pt x="4703" y="1311"/>
                  </a:cubicBezTo>
                  <a:lnTo>
                    <a:pt x="3986" y="1818"/>
                  </a:lnTo>
                  <a:cubicBezTo>
                    <a:pt x="4021" y="1888"/>
                    <a:pt x="4004" y="1958"/>
                    <a:pt x="3934" y="2010"/>
                  </a:cubicBezTo>
                  <a:lnTo>
                    <a:pt x="0" y="4842"/>
                  </a:lnTo>
                  <a:lnTo>
                    <a:pt x="70" y="5454"/>
                  </a:lnTo>
                  <a:lnTo>
                    <a:pt x="3724" y="2832"/>
                  </a:lnTo>
                  <a:lnTo>
                    <a:pt x="3654" y="2727"/>
                  </a:lnTo>
                  <a:cubicBezTo>
                    <a:pt x="3619" y="2692"/>
                    <a:pt x="3619" y="2657"/>
                    <a:pt x="3619" y="2622"/>
                  </a:cubicBezTo>
                  <a:cubicBezTo>
                    <a:pt x="3619" y="2587"/>
                    <a:pt x="3654" y="2552"/>
                    <a:pt x="3672" y="2517"/>
                  </a:cubicBezTo>
                  <a:lnTo>
                    <a:pt x="4528" y="1923"/>
                  </a:lnTo>
                  <a:cubicBezTo>
                    <a:pt x="5192" y="1433"/>
                    <a:pt x="5647" y="752"/>
                    <a:pt x="5839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Google Shape;2347;p72">
              <a:extLst>
                <a:ext uri="{FF2B5EF4-FFF2-40B4-BE49-F238E27FC236}">
                  <a16:creationId xmlns:a16="http://schemas.microsoft.com/office/drawing/2014/main" id="{31E3D839-2376-EE4F-A9C8-364651CD539A}"/>
                </a:ext>
              </a:extLst>
            </p:cNvPr>
            <p:cNvSpPr/>
            <p:nvPr/>
          </p:nvSpPr>
          <p:spPr>
            <a:xfrm>
              <a:off x="1449953" y="4423617"/>
              <a:ext cx="14230" cy="32635"/>
            </a:xfrm>
            <a:custGeom>
              <a:avLst/>
              <a:gdLst/>
              <a:ahLst/>
              <a:cxnLst/>
              <a:rect l="l" t="t" r="r" b="b"/>
              <a:pathLst>
                <a:path w="351" h="805" extrusionOk="0">
                  <a:moveTo>
                    <a:pt x="280" y="0"/>
                  </a:moveTo>
                  <a:lnTo>
                    <a:pt x="1" y="193"/>
                  </a:lnTo>
                  <a:lnTo>
                    <a:pt x="71" y="804"/>
                  </a:lnTo>
                  <a:lnTo>
                    <a:pt x="350" y="612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Google Shape;2348;p72">
              <a:extLst>
                <a:ext uri="{FF2B5EF4-FFF2-40B4-BE49-F238E27FC236}">
                  <a16:creationId xmlns:a16="http://schemas.microsoft.com/office/drawing/2014/main" id="{60B9918C-5271-7942-88B1-27D3AB1B74DB}"/>
                </a:ext>
              </a:extLst>
            </p:cNvPr>
            <p:cNvSpPr/>
            <p:nvPr/>
          </p:nvSpPr>
          <p:spPr>
            <a:xfrm>
              <a:off x="1137426" y="4254239"/>
              <a:ext cx="291320" cy="294847"/>
            </a:xfrm>
            <a:custGeom>
              <a:avLst/>
              <a:gdLst/>
              <a:ahLst/>
              <a:cxnLst/>
              <a:rect l="l" t="t" r="r" b="b"/>
              <a:pathLst>
                <a:path w="7186" h="7273" extrusionOk="0">
                  <a:moveTo>
                    <a:pt x="368" y="0"/>
                  </a:moveTo>
                  <a:lnTo>
                    <a:pt x="70" y="210"/>
                  </a:lnTo>
                  <a:cubicBezTo>
                    <a:pt x="18" y="263"/>
                    <a:pt x="0" y="350"/>
                    <a:pt x="53" y="420"/>
                  </a:cubicBezTo>
                  <a:lnTo>
                    <a:pt x="4930" y="7220"/>
                  </a:lnTo>
                  <a:cubicBezTo>
                    <a:pt x="4965" y="7238"/>
                    <a:pt x="4983" y="7273"/>
                    <a:pt x="5035" y="7273"/>
                  </a:cubicBezTo>
                  <a:lnTo>
                    <a:pt x="5053" y="7273"/>
                  </a:lnTo>
                  <a:cubicBezTo>
                    <a:pt x="5088" y="7273"/>
                    <a:pt x="5105" y="7273"/>
                    <a:pt x="5140" y="7255"/>
                  </a:cubicBezTo>
                  <a:lnTo>
                    <a:pt x="7185" y="5769"/>
                  </a:lnTo>
                  <a:lnTo>
                    <a:pt x="7150" y="5437"/>
                  </a:lnTo>
                  <a:lnTo>
                    <a:pt x="5088" y="6923"/>
                  </a:lnTo>
                  <a:lnTo>
                    <a:pt x="368" y="367"/>
                  </a:lnTo>
                  <a:lnTo>
                    <a:pt x="542" y="24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Google Shape;2349;p72">
              <a:extLst>
                <a:ext uri="{FF2B5EF4-FFF2-40B4-BE49-F238E27FC236}">
                  <a16:creationId xmlns:a16="http://schemas.microsoft.com/office/drawing/2014/main" id="{2A5722EF-7E40-5044-8E8F-8BD482C0509B}"/>
                </a:ext>
              </a:extLst>
            </p:cNvPr>
            <p:cNvSpPr/>
            <p:nvPr/>
          </p:nvSpPr>
          <p:spPr>
            <a:xfrm>
              <a:off x="1437912" y="4456212"/>
              <a:ext cx="16338" cy="24121"/>
            </a:xfrm>
            <a:custGeom>
              <a:avLst/>
              <a:gdLst/>
              <a:ahLst/>
              <a:cxnLst/>
              <a:rect l="l" t="t" r="r" b="b"/>
              <a:pathLst>
                <a:path w="403" h="595" extrusionOk="0">
                  <a:moveTo>
                    <a:pt x="368" y="0"/>
                  </a:moveTo>
                  <a:lnTo>
                    <a:pt x="1" y="263"/>
                  </a:lnTo>
                  <a:lnTo>
                    <a:pt x="36" y="595"/>
                  </a:lnTo>
                  <a:lnTo>
                    <a:pt x="403" y="333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Google Shape;2350;p72">
              <a:extLst>
                <a:ext uri="{FF2B5EF4-FFF2-40B4-BE49-F238E27FC236}">
                  <a16:creationId xmlns:a16="http://schemas.microsoft.com/office/drawing/2014/main" id="{CE2A218E-64E2-4047-B480-AE2FE0753534}"/>
                </a:ext>
              </a:extLst>
            </p:cNvPr>
            <p:cNvSpPr/>
            <p:nvPr/>
          </p:nvSpPr>
          <p:spPr>
            <a:xfrm>
              <a:off x="1427291" y="4466834"/>
              <a:ext cx="12081" cy="21324"/>
            </a:xfrm>
            <a:custGeom>
              <a:avLst/>
              <a:gdLst/>
              <a:ahLst/>
              <a:cxnLst/>
              <a:rect l="l" t="t" r="r" b="b"/>
              <a:pathLst>
                <a:path w="298" h="526" extrusionOk="0">
                  <a:moveTo>
                    <a:pt x="263" y="1"/>
                  </a:moveTo>
                  <a:lnTo>
                    <a:pt x="0" y="193"/>
                  </a:lnTo>
                  <a:lnTo>
                    <a:pt x="35" y="525"/>
                  </a:lnTo>
                  <a:lnTo>
                    <a:pt x="298" y="333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2351;p72">
              <a:extLst>
                <a:ext uri="{FF2B5EF4-FFF2-40B4-BE49-F238E27FC236}">
                  <a16:creationId xmlns:a16="http://schemas.microsoft.com/office/drawing/2014/main" id="{AB19A5BC-FD54-4745-9BEC-002938C6C681}"/>
                </a:ext>
              </a:extLst>
            </p:cNvPr>
            <p:cNvSpPr/>
            <p:nvPr/>
          </p:nvSpPr>
          <p:spPr>
            <a:xfrm>
              <a:off x="1464142" y="4177699"/>
              <a:ext cx="250902" cy="284226"/>
            </a:xfrm>
            <a:custGeom>
              <a:avLst/>
              <a:gdLst/>
              <a:ahLst/>
              <a:cxnLst/>
              <a:rect l="l" t="t" r="r" b="b"/>
              <a:pathLst>
                <a:path w="6189" h="7011" extrusionOk="0">
                  <a:moveTo>
                    <a:pt x="6171" y="0"/>
                  </a:moveTo>
                  <a:cubicBezTo>
                    <a:pt x="6119" y="420"/>
                    <a:pt x="5979" y="839"/>
                    <a:pt x="5769" y="1224"/>
                  </a:cubicBezTo>
                  <a:cubicBezTo>
                    <a:pt x="5577" y="1976"/>
                    <a:pt x="5122" y="2657"/>
                    <a:pt x="4458" y="3147"/>
                  </a:cubicBezTo>
                  <a:lnTo>
                    <a:pt x="3602" y="3741"/>
                  </a:lnTo>
                  <a:cubicBezTo>
                    <a:pt x="3584" y="3776"/>
                    <a:pt x="3549" y="3811"/>
                    <a:pt x="3549" y="3846"/>
                  </a:cubicBezTo>
                  <a:cubicBezTo>
                    <a:pt x="3549" y="3881"/>
                    <a:pt x="3549" y="3916"/>
                    <a:pt x="3584" y="3951"/>
                  </a:cubicBezTo>
                  <a:lnTo>
                    <a:pt x="3654" y="4056"/>
                  </a:lnTo>
                  <a:lnTo>
                    <a:pt x="0" y="6678"/>
                  </a:lnTo>
                  <a:lnTo>
                    <a:pt x="35" y="7010"/>
                  </a:lnTo>
                  <a:lnTo>
                    <a:pt x="3934" y="4196"/>
                  </a:lnTo>
                  <a:cubicBezTo>
                    <a:pt x="3969" y="4178"/>
                    <a:pt x="3986" y="4143"/>
                    <a:pt x="4004" y="4108"/>
                  </a:cubicBezTo>
                  <a:cubicBezTo>
                    <a:pt x="4004" y="4073"/>
                    <a:pt x="4004" y="4038"/>
                    <a:pt x="3969" y="4004"/>
                  </a:cubicBezTo>
                  <a:lnTo>
                    <a:pt x="3899" y="3899"/>
                  </a:lnTo>
                  <a:lnTo>
                    <a:pt x="4615" y="3374"/>
                  </a:lnTo>
                  <a:cubicBezTo>
                    <a:pt x="5647" y="2640"/>
                    <a:pt x="6189" y="1486"/>
                    <a:pt x="6189" y="315"/>
                  </a:cubicBezTo>
                  <a:cubicBezTo>
                    <a:pt x="6189" y="210"/>
                    <a:pt x="6189" y="105"/>
                    <a:pt x="6171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2352;p72">
              <a:extLst>
                <a:ext uri="{FF2B5EF4-FFF2-40B4-BE49-F238E27FC236}">
                  <a16:creationId xmlns:a16="http://schemas.microsoft.com/office/drawing/2014/main" id="{E5340F83-001E-674B-BF90-0C4B0D19010F}"/>
                </a:ext>
              </a:extLst>
            </p:cNvPr>
            <p:cNvSpPr/>
            <p:nvPr/>
          </p:nvSpPr>
          <p:spPr>
            <a:xfrm>
              <a:off x="1452791" y="4448428"/>
              <a:ext cx="12811" cy="21283"/>
            </a:xfrm>
            <a:custGeom>
              <a:avLst/>
              <a:gdLst/>
              <a:ahLst/>
              <a:cxnLst/>
              <a:rect l="l" t="t" r="r" b="b"/>
              <a:pathLst>
                <a:path w="316" h="525" extrusionOk="0">
                  <a:moveTo>
                    <a:pt x="280" y="0"/>
                  </a:moveTo>
                  <a:lnTo>
                    <a:pt x="1" y="192"/>
                  </a:lnTo>
                  <a:lnTo>
                    <a:pt x="36" y="525"/>
                  </a:lnTo>
                  <a:lnTo>
                    <a:pt x="315" y="332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2353;p72">
              <a:extLst>
                <a:ext uri="{FF2B5EF4-FFF2-40B4-BE49-F238E27FC236}">
                  <a16:creationId xmlns:a16="http://schemas.microsoft.com/office/drawing/2014/main" id="{7FA795D1-2FF7-C34F-B48D-697B9F8501AF}"/>
                </a:ext>
              </a:extLst>
            </p:cNvPr>
            <p:cNvSpPr/>
            <p:nvPr/>
          </p:nvSpPr>
          <p:spPr>
            <a:xfrm>
              <a:off x="1137426" y="3954321"/>
              <a:ext cx="591803" cy="536669"/>
            </a:xfrm>
            <a:custGeom>
              <a:avLst/>
              <a:gdLst/>
              <a:ahLst/>
              <a:cxnLst/>
              <a:rect l="l" t="t" r="r" b="b"/>
              <a:pathLst>
                <a:path w="14598" h="13238" extrusionOk="0">
                  <a:moveTo>
                    <a:pt x="9527" y="0"/>
                  </a:moveTo>
                  <a:cubicBezTo>
                    <a:pt x="8795" y="0"/>
                    <a:pt x="8054" y="223"/>
                    <a:pt x="7413" y="685"/>
                  </a:cubicBezTo>
                  <a:lnTo>
                    <a:pt x="0" y="6017"/>
                  </a:lnTo>
                  <a:lnTo>
                    <a:pt x="5192" y="13237"/>
                  </a:lnTo>
                  <a:lnTo>
                    <a:pt x="12604" y="7923"/>
                  </a:lnTo>
                  <a:cubicBezTo>
                    <a:pt x="14230" y="6751"/>
                    <a:pt x="14597" y="4496"/>
                    <a:pt x="13426" y="2871"/>
                  </a:cubicBezTo>
                  <a:lnTo>
                    <a:pt x="12465" y="1507"/>
                  </a:lnTo>
                  <a:cubicBezTo>
                    <a:pt x="11756" y="523"/>
                    <a:pt x="10650" y="0"/>
                    <a:pt x="9527" y="0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2354;p72">
              <a:extLst>
                <a:ext uri="{FF2B5EF4-FFF2-40B4-BE49-F238E27FC236}">
                  <a16:creationId xmlns:a16="http://schemas.microsoft.com/office/drawing/2014/main" id="{724B9EE7-98E3-3F42-BC87-21304801D51D}"/>
                </a:ext>
              </a:extLst>
            </p:cNvPr>
            <p:cNvSpPr/>
            <p:nvPr/>
          </p:nvSpPr>
          <p:spPr>
            <a:xfrm>
              <a:off x="1130331" y="3948077"/>
              <a:ext cx="585438" cy="549276"/>
            </a:xfrm>
            <a:custGeom>
              <a:avLst/>
              <a:gdLst/>
              <a:ahLst/>
              <a:cxnLst/>
              <a:rect l="l" t="t" r="r" b="b"/>
              <a:pathLst>
                <a:path w="14441" h="13549" extrusionOk="0">
                  <a:moveTo>
                    <a:pt x="9703" y="315"/>
                  </a:moveTo>
                  <a:cubicBezTo>
                    <a:pt x="10769" y="315"/>
                    <a:pt x="11836" y="822"/>
                    <a:pt x="12517" y="1749"/>
                  </a:cubicBezTo>
                  <a:lnTo>
                    <a:pt x="13479" y="3112"/>
                  </a:lnTo>
                  <a:cubicBezTo>
                    <a:pt x="13916" y="3724"/>
                    <a:pt x="14126" y="4423"/>
                    <a:pt x="14126" y="5122"/>
                  </a:cubicBezTo>
                  <a:cubicBezTo>
                    <a:pt x="14126" y="6206"/>
                    <a:pt x="13636" y="7273"/>
                    <a:pt x="12692" y="7937"/>
                  </a:cubicBezTo>
                  <a:lnTo>
                    <a:pt x="5402" y="13181"/>
                  </a:lnTo>
                  <a:lnTo>
                    <a:pt x="385" y="6206"/>
                  </a:lnTo>
                  <a:lnTo>
                    <a:pt x="7675" y="962"/>
                  </a:lnTo>
                  <a:cubicBezTo>
                    <a:pt x="8287" y="525"/>
                    <a:pt x="8986" y="315"/>
                    <a:pt x="9703" y="315"/>
                  </a:cubicBezTo>
                  <a:close/>
                  <a:moveTo>
                    <a:pt x="9703" y="0"/>
                  </a:moveTo>
                  <a:cubicBezTo>
                    <a:pt x="8934" y="0"/>
                    <a:pt x="8164" y="228"/>
                    <a:pt x="7500" y="717"/>
                  </a:cubicBezTo>
                  <a:lnTo>
                    <a:pt x="88" y="6031"/>
                  </a:lnTo>
                  <a:cubicBezTo>
                    <a:pt x="18" y="6084"/>
                    <a:pt x="1" y="6189"/>
                    <a:pt x="53" y="6259"/>
                  </a:cubicBezTo>
                  <a:lnTo>
                    <a:pt x="5245" y="13496"/>
                  </a:lnTo>
                  <a:cubicBezTo>
                    <a:pt x="5263" y="13513"/>
                    <a:pt x="5297" y="13548"/>
                    <a:pt x="5350" y="13548"/>
                  </a:cubicBezTo>
                  <a:cubicBezTo>
                    <a:pt x="5385" y="13548"/>
                    <a:pt x="5420" y="13548"/>
                    <a:pt x="5455" y="13531"/>
                  </a:cubicBezTo>
                  <a:lnTo>
                    <a:pt x="12867" y="8199"/>
                  </a:lnTo>
                  <a:cubicBezTo>
                    <a:pt x="13898" y="7465"/>
                    <a:pt x="14440" y="6294"/>
                    <a:pt x="14440" y="5122"/>
                  </a:cubicBezTo>
                  <a:cubicBezTo>
                    <a:pt x="14440" y="4371"/>
                    <a:pt x="14213" y="3602"/>
                    <a:pt x="13741" y="2920"/>
                  </a:cubicBezTo>
                  <a:lnTo>
                    <a:pt x="12762" y="1574"/>
                  </a:lnTo>
                  <a:cubicBezTo>
                    <a:pt x="12028" y="542"/>
                    <a:pt x="10874" y="0"/>
                    <a:pt x="970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Google Shape;2355;p72">
              <a:extLst>
                <a:ext uri="{FF2B5EF4-FFF2-40B4-BE49-F238E27FC236}">
                  <a16:creationId xmlns:a16="http://schemas.microsoft.com/office/drawing/2014/main" id="{3DF62450-F277-3643-A5F5-06D0CE573469}"/>
                </a:ext>
              </a:extLst>
            </p:cNvPr>
            <p:cNvSpPr/>
            <p:nvPr/>
          </p:nvSpPr>
          <p:spPr>
            <a:xfrm>
              <a:off x="1118980" y="3996969"/>
              <a:ext cx="498277" cy="506750"/>
            </a:xfrm>
            <a:custGeom>
              <a:avLst/>
              <a:gdLst/>
              <a:ahLst/>
              <a:cxnLst/>
              <a:rect l="l" t="t" r="r" b="b"/>
              <a:pathLst>
                <a:path w="12291" h="12500" extrusionOk="0">
                  <a:moveTo>
                    <a:pt x="6854" y="1"/>
                  </a:moveTo>
                  <a:lnTo>
                    <a:pt x="1" y="4930"/>
                  </a:lnTo>
                  <a:lnTo>
                    <a:pt x="5438" y="12500"/>
                  </a:lnTo>
                  <a:lnTo>
                    <a:pt x="12290" y="7570"/>
                  </a:lnTo>
                  <a:lnTo>
                    <a:pt x="6854" y="1"/>
                  </a:ln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2356;p72">
              <a:extLst>
                <a:ext uri="{FF2B5EF4-FFF2-40B4-BE49-F238E27FC236}">
                  <a16:creationId xmlns:a16="http://schemas.microsoft.com/office/drawing/2014/main" id="{C230BD1B-45BD-594E-9CE9-42D3202C98D3}"/>
                </a:ext>
              </a:extLst>
            </p:cNvPr>
            <p:cNvSpPr/>
            <p:nvPr/>
          </p:nvSpPr>
          <p:spPr>
            <a:xfrm>
              <a:off x="1111926" y="3990767"/>
              <a:ext cx="512426" cy="518912"/>
            </a:xfrm>
            <a:custGeom>
              <a:avLst/>
              <a:gdLst/>
              <a:ahLst/>
              <a:cxnLst/>
              <a:rect l="l" t="t" r="r" b="b"/>
              <a:pathLst>
                <a:path w="12640" h="12800" extrusionOk="0">
                  <a:moveTo>
                    <a:pt x="6993" y="363"/>
                  </a:moveTo>
                  <a:lnTo>
                    <a:pt x="12255" y="7689"/>
                  </a:lnTo>
                  <a:lnTo>
                    <a:pt x="12255" y="7689"/>
                  </a:lnTo>
                  <a:lnTo>
                    <a:pt x="5647" y="12443"/>
                  </a:lnTo>
                  <a:lnTo>
                    <a:pt x="385" y="5118"/>
                  </a:lnTo>
                  <a:lnTo>
                    <a:pt x="6993" y="363"/>
                  </a:lnTo>
                  <a:close/>
                  <a:moveTo>
                    <a:pt x="7028" y="1"/>
                  </a:moveTo>
                  <a:cubicBezTo>
                    <a:pt x="6998" y="1"/>
                    <a:pt x="6968" y="11"/>
                    <a:pt x="6940" y="31"/>
                  </a:cubicBezTo>
                  <a:lnTo>
                    <a:pt x="70" y="4961"/>
                  </a:lnTo>
                  <a:cubicBezTo>
                    <a:pt x="18" y="5013"/>
                    <a:pt x="0" y="5101"/>
                    <a:pt x="35" y="5171"/>
                  </a:cubicBezTo>
                  <a:lnTo>
                    <a:pt x="5489" y="12740"/>
                  </a:lnTo>
                  <a:cubicBezTo>
                    <a:pt x="5507" y="12775"/>
                    <a:pt x="5542" y="12793"/>
                    <a:pt x="5577" y="12793"/>
                  </a:cubicBezTo>
                  <a:cubicBezTo>
                    <a:pt x="5592" y="12798"/>
                    <a:pt x="5606" y="12800"/>
                    <a:pt x="5619" y="12800"/>
                  </a:cubicBezTo>
                  <a:cubicBezTo>
                    <a:pt x="5650" y="12800"/>
                    <a:pt x="5674" y="12787"/>
                    <a:pt x="5699" y="12775"/>
                  </a:cubicBezTo>
                  <a:lnTo>
                    <a:pt x="12552" y="7845"/>
                  </a:lnTo>
                  <a:cubicBezTo>
                    <a:pt x="12622" y="7793"/>
                    <a:pt x="12639" y="7706"/>
                    <a:pt x="12587" y="7636"/>
                  </a:cubicBezTo>
                  <a:lnTo>
                    <a:pt x="7150" y="66"/>
                  </a:lnTo>
                  <a:cubicBezTo>
                    <a:pt x="7118" y="24"/>
                    <a:pt x="7074" y="1"/>
                    <a:pt x="702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2357;p72">
              <a:extLst>
                <a:ext uri="{FF2B5EF4-FFF2-40B4-BE49-F238E27FC236}">
                  <a16:creationId xmlns:a16="http://schemas.microsoft.com/office/drawing/2014/main" id="{F571E349-C4D3-1645-9016-71508320B1C8}"/>
                </a:ext>
              </a:extLst>
            </p:cNvPr>
            <p:cNvSpPr/>
            <p:nvPr/>
          </p:nvSpPr>
          <p:spPr>
            <a:xfrm>
              <a:off x="1295453" y="4238631"/>
              <a:ext cx="314023" cy="256578"/>
            </a:xfrm>
            <a:custGeom>
              <a:avLst/>
              <a:gdLst/>
              <a:ahLst/>
              <a:cxnLst/>
              <a:rect l="l" t="t" r="r" b="b"/>
              <a:pathLst>
                <a:path w="7746" h="6329" extrusionOk="0">
                  <a:moveTo>
                    <a:pt x="6609" y="1"/>
                  </a:moveTo>
                  <a:lnTo>
                    <a:pt x="1" y="4773"/>
                  </a:lnTo>
                  <a:lnTo>
                    <a:pt x="1102" y="6329"/>
                  </a:lnTo>
                  <a:lnTo>
                    <a:pt x="7745" y="1592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2358;p72">
              <a:extLst>
                <a:ext uri="{FF2B5EF4-FFF2-40B4-BE49-F238E27FC236}">
                  <a16:creationId xmlns:a16="http://schemas.microsoft.com/office/drawing/2014/main" id="{B2FFB39E-15BE-EC48-8F05-8614D11D5D83}"/>
                </a:ext>
              </a:extLst>
            </p:cNvPr>
            <p:cNvSpPr/>
            <p:nvPr/>
          </p:nvSpPr>
          <p:spPr>
            <a:xfrm>
              <a:off x="1574696" y="4128807"/>
              <a:ext cx="128309" cy="161592"/>
            </a:xfrm>
            <a:custGeom>
              <a:avLst/>
              <a:gdLst/>
              <a:ahLst/>
              <a:cxnLst/>
              <a:rect l="l" t="t" r="r" b="b"/>
              <a:pathLst>
                <a:path w="3165" h="3986" extrusionOk="0">
                  <a:moveTo>
                    <a:pt x="3095" y="0"/>
                  </a:moveTo>
                  <a:lnTo>
                    <a:pt x="0" y="2570"/>
                  </a:lnTo>
                  <a:lnTo>
                    <a:pt x="1014" y="3986"/>
                  </a:lnTo>
                  <a:cubicBezTo>
                    <a:pt x="1032" y="3986"/>
                    <a:pt x="1032" y="3986"/>
                    <a:pt x="1049" y="3968"/>
                  </a:cubicBezTo>
                  <a:lnTo>
                    <a:pt x="1609" y="3566"/>
                  </a:lnTo>
                  <a:cubicBezTo>
                    <a:pt x="1749" y="3461"/>
                    <a:pt x="1941" y="3304"/>
                    <a:pt x="2168" y="3112"/>
                  </a:cubicBezTo>
                  <a:cubicBezTo>
                    <a:pt x="2832" y="2447"/>
                    <a:pt x="3165" y="1573"/>
                    <a:pt x="3165" y="664"/>
                  </a:cubicBezTo>
                  <a:cubicBezTo>
                    <a:pt x="3165" y="629"/>
                    <a:pt x="3165" y="577"/>
                    <a:pt x="3165" y="542"/>
                  </a:cubicBezTo>
                  <a:cubicBezTo>
                    <a:pt x="3147" y="210"/>
                    <a:pt x="3095" y="0"/>
                    <a:pt x="3095" y="0"/>
                  </a:cubicBez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2359;p72">
              <a:extLst>
                <a:ext uri="{FF2B5EF4-FFF2-40B4-BE49-F238E27FC236}">
                  <a16:creationId xmlns:a16="http://schemas.microsoft.com/office/drawing/2014/main" id="{A272E5FE-28B1-B647-A816-3D52080E7885}"/>
                </a:ext>
              </a:extLst>
            </p:cNvPr>
            <p:cNvSpPr/>
            <p:nvPr/>
          </p:nvSpPr>
          <p:spPr>
            <a:xfrm>
              <a:off x="1617223" y="4150780"/>
              <a:ext cx="87931" cy="138931"/>
            </a:xfrm>
            <a:custGeom>
              <a:avLst/>
              <a:gdLst/>
              <a:ahLst/>
              <a:cxnLst/>
              <a:rect l="l" t="t" r="r" b="b"/>
              <a:pathLst>
                <a:path w="2169" h="3427" extrusionOk="0">
                  <a:moveTo>
                    <a:pt x="2116" y="0"/>
                  </a:moveTo>
                  <a:cubicBezTo>
                    <a:pt x="2116" y="35"/>
                    <a:pt x="2116" y="87"/>
                    <a:pt x="2116" y="122"/>
                  </a:cubicBezTo>
                  <a:cubicBezTo>
                    <a:pt x="2116" y="1031"/>
                    <a:pt x="1783" y="1905"/>
                    <a:pt x="1119" y="2570"/>
                  </a:cubicBezTo>
                  <a:cubicBezTo>
                    <a:pt x="1154" y="2535"/>
                    <a:pt x="1207" y="2500"/>
                    <a:pt x="1241" y="2465"/>
                  </a:cubicBezTo>
                  <a:cubicBezTo>
                    <a:pt x="2081" y="1748"/>
                    <a:pt x="2168" y="647"/>
                    <a:pt x="2116" y="0"/>
                  </a:cubicBezTo>
                  <a:close/>
                  <a:moveTo>
                    <a:pt x="560" y="3024"/>
                  </a:moveTo>
                  <a:lnTo>
                    <a:pt x="0" y="3426"/>
                  </a:lnTo>
                  <a:cubicBezTo>
                    <a:pt x="53" y="3409"/>
                    <a:pt x="193" y="3321"/>
                    <a:pt x="560" y="3024"/>
                  </a:cubicBez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2360;p72">
              <a:extLst>
                <a:ext uri="{FF2B5EF4-FFF2-40B4-BE49-F238E27FC236}">
                  <a16:creationId xmlns:a16="http://schemas.microsoft.com/office/drawing/2014/main" id="{0931D781-AB10-FF41-8E4D-E6C0FDB9D900}"/>
                </a:ext>
              </a:extLst>
            </p:cNvPr>
            <p:cNvSpPr/>
            <p:nvPr/>
          </p:nvSpPr>
          <p:spPr>
            <a:xfrm>
              <a:off x="1182304" y="4085104"/>
              <a:ext cx="197430" cy="136093"/>
            </a:xfrm>
            <a:custGeom>
              <a:avLst/>
              <a:gdLst/>
              <a:ahLst/>
              <a:cxnLst/>
              <a:rect l="l" t="t" r="r" b="b"/>
              <a:pathLst>
                <a:path w="4870" h="3357" extrusionOk="0">
                  <a:moveTo>
                    <a:pt x="4350" y="0"/>
                  </a:moveTo>
                  <a:cubicBezTo>
                    <a:pt x="4307" y="0"/>
                    <a:pt x="4265" y="9"/>
                    <a:pt x="4225" y="29"/>
                  </a:cubicBezTo>
                  <a:cubicBezTo>
                    <a:pt x="2827" y="728"/>
                    <a:pt x="1568" y="1812"/>
                    <a:pt x="292" y="2704"/>
                  </a:cubicBezTo>
                  <a:cubicBezTo>
                    <a:pt x="0" y="2908"/>
                    <a:pt x="256" y="3356"/>
                    <a:pt x="553" y="3356"/>
                  </a:cubicBezTo>
                  <a:cubicBezTo>
                    <a:pt x="611" y="3356"/>
                    <a:pt x="671" y="3339"/>
                    <a:pt x="729" y="3298"/>
                  </a:cubicBezTo>
                  <a:cubicBezTo>
                    <a:pt x="2023" y="2407"/>
                    <a:pt x="3491" y="1603"/>
                    <a:pt x="4645" y="519"/>
                  </a:cubicBezTo>
                  <a:cubicBezTo>
                    <a:pt x="4870" y="324"/>
                    <a:pt x="4606" y="0"/>
                    <a:pt x="4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2361;p72">
              <a:extLst>
                <a:ext uri="{FF2B5EF4-FFF2-40B4-BE49-F238E27FC236}">
                  <a16:creationId xmlns:a16="http://schemas.microsoft.com/office/drawing/2014/main" id="{26DC6332-EF37-3142-8BAE-C338B7EE5EE7}"/>
                </a:ext>
              </a:extLst>
            </p:cNvPr>
            <p:cNvSpPr/>
            <p:nvPr/>
          </p:nvSpPr>
          <p:spPr>
            <a:xfrm>
              <a:off x="1446020" y="3982537"/>
              <a:ext cx="163214" cy="53026"/>
            </a:xfrm>
            <a:custGeom>
              <a:avLst/>
              <a:gdLst/>
              <a:ahLst/>
              <a:cxnLst/>
              <a:rect l="l" t="t" r="r" b="b"/>
              <a:pathLst>
                <a:path w="4026" h="1308" extrusionOk="0">
                  <a:moveTo>
                    <a:pt x="2023" y="0"/>
                  </a:moveTo>
                  <a:cubicBezTo>
                    <a:pt x="1327" y="0"/>
                    <a:pt x="628" y="245"/>
                    <a:pt x="185" y="724"/>
                  </a:cubicBezTo>
                  <a:cubicBezTo>
                    <a:pt x="1" y="908"/>
                    <a:pt x="235" y="1308"/>
                    <a:pt x="484" y="1308"/>
                  </a:cubicBezTo>
                  <a:cubicBezTo>
                    <a:pt x="518" y="1308"/>
                    <a:pt x="553" y="1300"/>
                    <a:pt x="587" y="1283"/>
                  </a:cubicBezTo>
                  <a:cubicBezTo>
                    <a:pt x="989" y="1091"/>
                    <a:pt x="1356" y="881"/>
                    <a:pt x="1811" y="829"/>
                  </a:cubicBezTo>
                  <a:cubicBezTo>
                    <a:pt x="1885" y="820"/>
                    <a:pt x="1957" y="816"/>
                    <a:pt x="2027" y="816"/>
                  </a:cubicBezTo>
                  <a:cubicBezTo>
                    <a:pt x="2546" y="816"/>
                    <a:pt x="2944" y="1030"/>
                    <a:pt x="3437" y="1231"/>
                  </a:cubicBezTo>
                  <a:cubicBezTo>
                    <a:pt x="3488" y="1255"/>
                    <a:pt x="3539" y="1266"/>
                    <a:pt x="3587" y="1266"/>
                  </a:cubicBezTo>
                  <a:cubicBezTo>
                    <a:pt x="3848" y="1266"/>
                    <a:pt x="4025" y="942"/>
                    <a:pt x="3804" y="706"/>
                  </a:cubicBezTo>
                  <a:cubicBezTo>
                    <a:pt x="3373" y="232"/>
                    <a:pt x="2699" y="0"/>
                    <a:pt x="2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Google Shape;1298;p40">
            <a:extLst>
              <a:ext uri="{FF2B5EF4-FFF2-40B4-BE49-F238E27FC236}">
                <a16:creationId xmlns:a16="http://schemas.microsoft.com/office/drawing/2014/main" id="{8B27CDF6-67FF-C446-909C-CDB9520B44D8}"/>
              </a:ext>
            </a:extLst>
          </p:cNvPr>
          <p:cNvSpPr txBox="1">
            <a:spLocks/>
          </p:cNvSpPr>
          <p:nvPr/>
        </p:nvSpPr>
        <p:spPr>
          <a:xfrm>
            <a:off x="1844473" y="917394"/>
            <a:ext cx="1812508" cy="7228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ĐỀ TÀI:</a:t>
            </a:r>
          </a:p>
        </p:txBody>
      </p:sp>
      <p:grpSp>
        <p:nvGrpSpPr>
          <p:cNvPr id="60" name="Google Shape;2342;p72">
            <a:extLst>
              <a:ext uri="{FF2B5EF4-FFF2-40B4-BE49-F238E27FC236}">
                <a16:creationId xmlns:a16="http://schemas.microsoft.com/office/drawing/2014/main" id="{78FB50C9-722C-0E49-B7A9-2E22AD91FE3A}"/>
              </a:ext>
            </a:extLst>
          </p:cNvPr>
          <p:cNvGrpSpPr/>
          <p:nvPr/>
        </p:nvGrpSpPr>
        <p:grpSpPr>
          <a:xfrm>
            <a:off x="4696369" y="937162"/>
            <a:ext cx="617303" cy="601009"/>
            <a:chOff x="1111926" y="3948077"/>
            <a:chExt cx="617303" cy="601009"/>
          </a:xfrm>
        </p:grpSpPr>
        <p:sp>
          <p:nvSpPr>
            <p:cNvPr id="61" name="Google Shape;2343;p72">
              <a:extLst>
                <a:ext uri="{FF2B5EF4-FFF2-40B4-BE49-F238E27FC236}">
                  <a16:creationId xmlns:a16="http://schemas.microsoft.com/office/drawing/2014/main" id="{64E6C674-500B-1B42-BD9F-A8514DBB5CC5}"/>
                </a:ext>
              </a:extLst>
            </p:cNvPr>
            <p:cNvSpPr/>
            <p:nvPr/>
          </p:nvSpPr>
          <p:spPr>
            <a:xfrm>
              <a:off x="1152304" y="4264172"/>
              <a:ext cx="275023" cy="270726"/>
            </a:xfrm>
            <a:custGeom>
              <a:avLst/>
              <a:gdLst/>
              <a:ahLst/>
              <a:cxnLst/>
              <a:rect l="l" t="t" r="r" b="b"/>
              <a:pathLst>
                <a:path w="6784" h="6678" extrusionOk="0">
                  <a:moveTo>
                    <a:pt x="175" y="0"/>
                  </a:moveTo>
                  <a:lnTo>
                    <a:pt x="1" y="122"/>
                  </a:lnTo>
                  <a:lnTo>
                    <a:pt x="4721" y="6678"/>
                  </a:lnTo>
                  <a:lnTo>
                    <a:pt x="6783" y="5192"/>
                  </a:lnTo>
                  <a:lnTo>
                    <a:pt x="6713" y="4580"/>
                  </a:lnTo>
                  <a:lnTo>
                    <a:pt x="4703" y="6031"/>
                  </a:lnTo>
                  <a:cubicBezTo>
                    <a:pt x="4668" y="6049"/>
                    <a:pt x="4633" y="6066"/>
                    <a:pt x="4616" y="6066"/>
                  </a:cubicBezTo>
                  <a:cubicBezTo>
                    <a:pt x="4598" y="6066"/>
                    <a:pt x="4598" y="6066"/>
                    <a:pt x="4581" y="6049"/>
                  </a:cubicBezTo>
                  <a:cubicBezTo>
                    <a:pt x="4546" y="6049"/>
                    <a:pt x="4511" y="6031"/>
                    <a:pt x="4493" y="5996"/>
                  </a:cubicBezTo>
                  <a:lnTo>
                    <a:pt x="175" y="0"/>
                  </a:lnTo>
                  <a:close/>
                </a:path>
              </a:pathLst>
            </a:custGeom>
            <a:solidFill>
              <a:srgbClr val="517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2344;p72">
              <a:extLst>
                <a:ext uri="{FF2B5EF4-FFF2-40B4-BE49-F238E27FC236}">
                  <a16:creationId xmlns:a16="http://schemas.microsoft.com/office/drawing/2014/main" id="{36310064-EA68-6B46-924D-C82E63D0EA06}"/>
                </a:ext>
              </a:extLst>
            </p:cNvPr>
            <p:cNvSpPr/>
            <p:nvPr/>
          </p:nvSpPr>
          <p:spPr>
            <a:xfrm>
              <a:off x="1435804" y="4431401"/>
              <a:ext cx="17027" cy="35472"/>
            </a:xfrm>
            <a:custGeom>
              <a:avLst/>
              <a:gdLst/>
              <a:ahLst/>
              <a:cxnLst/>
              <a:rect l="l" t="t" r="r" b="b"/>
              <a:pathLst>
                <a:path w="420" h="875" extrusionOk="0">
                  <a:moveTo>
                    <a:pt x="350" y="1"/>
                  </a:moveTo>
                  <a:lnTo>
                    <a:pt x="0" y="263"/>
                  </a:lnTo>
                  <a:lnTo>
                    <a:pt x="53" y="875"/>
                  </a:lnTo>
                  <a:lnTo>
                    <a:pt x="420" y="61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2345;p72">
              <a:extLst>
                <a:ext uri="{FF2B5EF4-FFF2-40B4-BE49-F238E27FC236}">
                  <a16:creationId xmlns:a16="http://schemas.microsoft.com/office/drawing/2014/main" id="{B8A22E48-B00A-7C40-8817-17C39E301642}"/>
                </a:ext>
              </a:extLst>
            </p:cNvPr>
            <p:cNvSpPr/>
            <p:nvPr/>
          </p:nvSpPr>
          <p:spPr>
            <a:xfrm>
              <a:off x="1424453" y="4442023"/>
              <a:ext cx="13500" cy="32635"/>
            </a:xfrm>
            <a:custGeom>
              <a:avLst/>
              <a:gdLst/>
              <a:ahLst/>
              <a:cxnLst/>
              <a:rect l="l" t="t" r="r" b="b"/>
              <a:pathLst>
                <a:path w="333" h="805" extrusionOk="0">
                  <a:moveTo>
                    <a:pt x="280" y="1"/>
                  </a:moveTo>
                  <a:lnTo>
                    <a:pt x="0" y="193"/>
                  </a:lnTo>
                  <a:lnTo>
                    <a:pt x="70" y="805"/>
                  </a:lnTo>
                  <a:lnTo>
                    <a:pt x="333" y="613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2346;p72">
              <a:extLst>
                <a:ext uri="{FF2B5EF4-FFF2-40B4-BE49-F238E27FC236}">
                  <a16:creationId xmlns:a16="http://schemas.microsoft.com/office/drawing/2014/main" id="{B14A828F-E218-D640-9DDC-9705B492F12A}"/>
                </a:ext>
              </a:extLst>
            </p:cNvPr>
            <p:cNvSpPr/>
            <p:nvPr/>
          </p:nvSpPr>
          <p:spPr>
            <a:xfrm>
              <a:off x="1461304" y="4227320"/>
              <a:ext cx="236754" cy="221146"/>
            </a:xfrm>
            <a:custGeom>
              <a:avLst/>
              <a:gdLst/>
              <a:ahLst/>
              <a:cxnLst/>
              <a:rect l="l" t="t" r="r" b="b"/>
              <a:pathLst>
                <a:path w="5840" h="5455" extrusionOk="0">
                  <a:moveTo>
                    <a:pt x="5839" y="0"/>
                  </a:moveTo>
                  <a:cubicBezTo>
                    <a:pt x="5577" y="507"/>
                    <a:pt x="5210" y="961"/>
                    <a:pt x="4703" y="1311"/>
                  </a:cubicBezTo>
                  <a:lnTo>
                    <a:pt x="3986" y="1818"/>
                  </a:lnTo>
                  <a:cubicBezTo>
                    <a:pt x="4021" y="1888"/>
                    <a:pt x="4004" y="1958"/>
                    <a:pt x="3934" y="2010"/>
                  </a:cubicBezTo>
                  <a:lnTo>
                    <a:pt x="0" y="4842"/>
                  </a:lnTo>
                  <a:lnTo>
                    <a:pt x="70" y="5454"/>
                  </a:lnTo>
                  <a:lnTo>
                    <a:pt x="3724" y="2832"/>
                  </a:lnTo>
                  <a:lnTo>
                    <a:pt x="3654" y="2727"/>
                  </a:lnTo>
                  <a:cubicBezTo>
                    <a:pt x="3619" y="2692"/>
                    <a:pt x="3619" y="2657"/>
                    <a:pt x="3619" y="2622"/>
                  </a:cubicBezTo>
                  <a:cubicBezTo>
                    <a:pt x="3619" y="2587"/>
                    <a:pt x="3654" y="2552"/>
                    <a:pt x="3672" y="2517"/>
                  </a:cubicBezTo>
                  <a:lnTo>
                    <a:pt x="4528" y="1923"/>
                  </a:lnTo>
                  <a:cubicBezTo>
                    <a:pt x="5192" y="1433"/>
                    <a:pt x="5647" y="752"/>
                    <a:pt x="5839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2347;p72">
              <a:extLst>
                <a:ext uri="{FF2B5EF4-FFF2-40B4-BE49-F238E27FC236}">
                  <a16:creationId xmlns:a16="http://schemas.microsoft.com/office/drawing/2014/main" id="{3FB33EC7-8D3E-F643-B0D3-FD6E82BB0D9A}"/>
                </a:ext>
              </a:extLst>
            </p:cNvPr>
            <p:cNvSpPr/>
            <p:nvPr/>
          </p:nvSpPr>
          <p:spPr>
            <a:xfrm>
              <a:off x="1449953" y="4423617"/>
              <a:ext cx="14230" cy="32635"/>
            </a:xfrm>
            <a:custGeom>
              <a:avLst/>
              <a:gdLst/>
              <a:ahLst/>
              <a:cxnLst/>
              <a:rect l="l" t="t" r="r" b="b"/>
              <a:pathLst>
                <a:path w="351" h="805" extrusionOk="0">
                  <a:moveTo>
                    <a:pt x="280" y="0"/>
                  </a:moveTo>
                  <a:lnTo>
                    <a:pt x="1" y="193"/>
                  </a:lnTo>
                  <a:lnTo>
                    <a:pt x="71" y="804"/>
                  </a:lnTo>
                  <a:lnTo>
                    <a:pt x="350" y="612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2348;p72">
              <a:extLst>
                <a:ext uri="{FF2B5EF4-FFF2-40B4-BE49-F238E27FC236}">
                  <a16:creationId xmlns:a16="http://schemas.microsoft.com/office/drawing/2014/main" id="{9ADEB06C-64BA-F441-B512-E1DA623B7D99}"/>
                </a:ext>
              </a:extLst>
            </p:cNvPr>
            <p:cNvSpPr/>
            <p:nvPr/>
          </p:nvSpPr>
          <p:spPr>
            <a:xfrm>
              <a:off x="1137426" y="4254239"/>
              <a:ext cx="291320" cy="294847"/>
            </a:xfrm>
            <a:custGeom>
              <a:avLst/>
              <a:gdLst/>
              <a:ahLst/>
              <a:cxnLst/>
              <a:rect l="l" t="t" r="r" b="b"/>
              <a:pathLst>
                <a:path w="7186" h="7273" extrusionOk="0">
                  <a:moveTo>
                    <a:pt x="368" y="0"/>
                  </a:moveTo>
                  <a:lnTo>
                    <a:pt x="70" y="210"/>
                  </a:lnTo>
                  <a:cubicBezTo>
                    <a:pt x="18" y="263"/>
                    <a:pt x="0" y="350"/>
                    <a:pt x="53" y="420"/>
                  </a:cubicBezTo>
                  <a:lnTo>
                    <a:pt x="4930" y="7220"/>
                  </a:lnTo>
                  <a:cubicBezTo>
                    <a:pt x="4965" y="7238"/>
                    <a:pt x="4983" y="7273"/>
                    <a:pt x="5035" y="7273"/>
                  </a:cubicBezTo>
                  <a:lnTo>
                    <a:pt x="5053" y="7273"/>
                  </a:lnTo>
                  <a:cubicBezTo>
                    <a:pt x="5088" y="7273"/>
                    <a:pt x="5105" y="7273"/>
                    <a:pt x="5140" y="7255"/>
                  </a:cubicBezTo>
                  <a:lnTo>
                    <a:pt x="7185" y="5769"/>
                  </a:lnTo>
                  <a:lnTo>
                    <a:pt x="7150" y="5437"/>
                  </a:lnTo>
                  <a:lnTo>
                    <a:pt x="5088" y="6923"/>
                  </a:lnTo>
                  <a:lnTo>
                    <a:pt x="368" y="367"/>
                  </a:lnTo>
                  <a:lnTo>
                    <a:pt x="542" y="24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Google Shape;2349;p72">
              <a:extLst>
                <a:ext uri="{FF2B5EF4-FFF2-40B4-BE49-F238E27FC236}">
                  <a16:creationId xmlns:a16="http://schemas.microsoft.com/office/drawing/2014/main" id="{DB0CE2CA-421A-B746-9D8F-57E7A5A86EA8}"/>
                </a:ext>
              </a:extLst>
            </p:cNvPr>
            <p:cNvSpPr/>
            <p:nvPr/>
          </p:nvSpPr>
          <p:spPr>
            <a:xfrm>
              <a:off x="1437912" y="4456212"/>
              <a:ext cx="16338" cy="24121"/>
            </a:xfrm>
            <a:custGeom>
              <a:avLst/>
              <a:gdLst/>
              <a:ahLst/>
              <a:cxnLst/>
              <a:rect l="l" t="t" r="r" b="b"/>
              <a:pathLst>
                <a:path w="403" h="595" extrusionOk="0">
                  <a:moveTo>
                    <a:pt x="368" y="0"/>
                  </a:moveTo>
                  <a:lnTo>
                    <a:pt x="1" y="263"/>
                  </a:lnTo>
                  <a:lnTo>
                    <a:pt x="36" y="595"/>
                  </a:lnTo>
                  <a:lnTo>
                    <a:pt x="403" y="333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Google Shape;2350;p72">
              <a:extLst>
                <a:ext uri="{FF2B5EF4-FFF2-40B4-BE49-F238E27FC236}">
                  <a16:creationId xmlns:a16="http://schemas.microsoft.com/office/drawing/2014/main" id="{35664A30-ACF8-184C-884F-0F0F136680C1}"/>
                </a:ext>
              </a:extLst>
            </p:cNvPr>
            <p:cNvSpPr/>
            <p:nvPr/>
          </p:nvSpPr>
          <p:spPr>
            <a:xfrm>
              <a:off x="1427291" y="4466834"/>
              <a:ext cx="12081" cy="21324"/>
            </a:xfrm>
            <a:custGeom>
              <a:avLst/>
              <a:gdLst/>
              <a:ahLst/>
              <a:cxnLst/>
              <a:rect l="l" t="t" r="r" b="b"/>
              <a:pathLst>
                <a:path w="298" h="526" extrusionOk="0">
                  <a:moveTo>
                    <a:pt x="263" y="1"/>
                  </a:moveTo>
                  <a:lnTo>
                    <a:pt x="0" y="193"/>
                  </a:lnTo>
                  <a:lnTo>
                    <a:pt x="35" y="525"/>
                  </a:lnTo>
                  <a:lnTo>
                    <a:pt x="298" y="333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Google Shape;2351;p72">
              <a:extLst>
                <a:ext uri="{FF2B5EF4-FFF2-40B4-BE49-F238E27FC236}">
                  <a16:creationId xmlns:a16="http://schemas.microsoft.com/office/drawing/2014/main" id="{C1ADA1DE-48D1-964E-8049-82015F73C8A6}"/>
                </a:ext>
              </a:extLst>
            </p:cNvPr>
            <p:cNvSpPr/>
            <p:nvPr/>
          </p:nvSpPr>
          <p:spPr>
            <a:xfrm>
              <a:off x="1464142" y="4177699"/>
              <a:ext cx="250902" cy="284226"/>
            </a:xfrm>
            <a:custGeom>
              <a:avLst/>
              <a:gdLst/>
              <a:ahLst/>
              <a:cxnLst/>
              <a:rect l="l" t="t" r="r" b="b"/>
              <a:pathLst>
                <a:path w="6189" h="7011" extrusionOk="0">
                  <a:moveTo>
                    <a:pt x="6171" y="0"/>
                  </a:moveTo>
                  <a:cubicBezTo>
                    <a:pt x="6119" y="420"/>
                    <a:pt x="5979" y="839"/>
                    <a:pt x="5769" y="1224"/>
                  </a:cubicBezTo>
                  <a:cubicBezTo>
                    <a:pt x="5577" y="1976"/>
                    <a:pt x="5122" y="2657"/>
                    <a:pt x="4458" y="3147"/>
                  </a:cubicBezTo>
                  <a:lnTo>
                    <a:pt x="3602" y="3741"/>
                  </a:lnTo>
                  <a:cubicBezTo>
                    <a:pt x="3584" y="3776"/>
                    <a:pt x="3549" y="3811"/>
                    <a:pt x="3549" y="3846"/>
                  </a:cubicBezTo>
                  <a:cubicBezTo>
                    <a:pt x="3549" y="3881"/>
                    <a:pt x="3549" y="3916"/>
                    <a:pt x="3584" y="3951"/>
                  </a:cubicBezTo>
                  <a:lnTo>
                    <a:pt x="3654" y="4056"/>
                  </a:lnTo>
                  <a:lnTo>
                    <a:pt x="0" y="6678"/>
                  </a:lnTo>
                  <a:lnTo>
                    <a:pt x="35" y="7010"/>
                  </a:lnTo>
                  <a:lnTo>
                    <a:pt x="3934" y="4196"/>
                  </a:lnTo>
                  <a:cubicBezTo>
                    <a:pt x="3969" y="4178"/>
                    <a:pt x="3986" y="4143"/>
                    <a:pt x="4004" y="4108"/>
                  </a:cubicBezTo>
                  <a:cubicBezTo>
                    <a:pt x="4004" y="4073"/>
                    <a:pt x="4004" y="4038"/>
                    <a:pt x="3969" y="4004"/>
                  </a:cubicBezTo>
                  <a:lnTo>
                    <a:pt x="3899" y="3899"/>
                  </a:lnTo>
                  <a:lnTo>
                    <a:pt x="4615" y="3374"/>
                  </a:lnTo>
                  <a:cubicBezTo>
                    <a:pt x="5647" y="2640"/>
                    <a:pt x="6189" y="1486"/>
                    <a:pt x="6189" y="315"/>
                  </a:cubicBezTo>
                  <a:cubicBezTo>
                    <a:pt x="6189" y="210"/>
                    <a:pt x="6189" y="105"/>
                    <a:pt x="6171" y="0"/>
                  </a:cubicBez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2352;p72">
              <a:extLst>
                <a:ext uri="{FF2B5EF4-FFF2-40B4-BE49-F238E27FC236}">
                  <a16:creationId xmlns:a16="http://schemas.microsoft.com/office/drawing/2014/main" id="{A6165565-ECDA-9047-8572-70087DE24DD9}"/>
                </a:ext>
              </a:extLst>
            </p:cNvPr>
            <p:cNvSpPr/>
            <p:nvPr/>
          </p:nvSpPr>
          <p:spPr>
            <a:xfrm>
              <a:off x="1452791" y="4448428"/>
              <a:ext cx="12811" cy="21283"/>
            </a:xfrm>
            <a:custGeom>
              <a:avLst/>
              <a:gdLst/>
              <a:ahLst/>
              <a:cxnLst/>
              <a:rect l="l" t="t" r="r" b="b"/>
              <a:pathLst>
                <a:path w="316" h="525" extrusionOk="0">
                  <a:moveTo>
                    <a:pt x="280" y="0"/>
                  </a:moveTo>
                  <a:lnTo>
                    <a:pt x="1" y="192"/>
                  </a:lnTo>
                  <a:lnTo>
                    <a:pt x="36" y="525"/>
                  </a:lnTo>
                  <a:lnTo>
                    <a:pt x="315" y="332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Google Shape;2353;p72">
              <a:extLst>
                <a:ext uri="{FF2B5EF4-FFF2-40B4-BE49-F238E27FC236}">
                  <a16:creationId xmlns:a16="http://schemas.microsoft.com/office/drawing/2014/main" id="{8898F92C-5405-C748-B91F-1B1CE579516E}"/>
                </a:ext>
              </a:extLst>
            </p:cNvPr>
            <p:cNvSpPr/>
            <p:nvPr/>
          </p:nvSpPr>
          <p:spPr>
            <a:xfrm>
              <a:off x="1137426" y="3954321"/>
              <a:ext cx="591803" cy="536669"/>
            </a:xfrm>
            <a:custGeom>
              <a:avLst/>
              <a:gdLst/>
              <a:ahLst/>
              <a:cxnLst/>
              <a:rect l="l" t="t" r="r" b="b"/>
              <a:pathLst>
                <a:path w="14598" h="13238" extrusionOk="0">
                  <a:moveTo>
                    <a:pt x="9527" y="0"/>
                  </a:moveTo>
                  <a:cubicBezTo>
                    <a:pt x="8795" y="0"/>
                    <a:pt x="8054" y="223"/>
                    <a:pt x="7413" y="685"/>
                  </a:cubicBezTo>
                  <a:lnTo>
                    <a:pt x="0" y="6017"/>
                  </a:lnTo>
                  <a:lnTo>
                    <a:pt x="5192" y="13237"/>
                  </a:lnTo>
                  <a:lnTo>
                    <a:pt x="12604" y="7923"/>
                  </a:lnTo>
                  <a:cubicBezTo>
                    <a:pt x="14230" y="6751"/>
                    <a:pt x="14597" y="4496"/>
                    <a:pt x="13426" y="2871"/>
                  </a:cubicBezTo>
                  <a:lnTo>
                    <a:pt x="12465" y="1507"/>
                  </a:lnTo>
                  <a:cubicBezTo>
                    <a:pt x="11756" y="523"/>
                    <a:pt x="10650" y="0"/>
                    <a:pt x="9527" y="0"/>
                  </a:cubicBezTo>
                  <a:close/>
                </a:path>
              </a:pathLst>
            </a:custGeom>
            <a:solidFill>
              <a:srgbClr val="E2E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Google Shape;2354;p72">
              <a:extLst>
                <a:ext uri="{FF2B5EF4-FFF2-40B4-BE49-F238E27FC236}">
                  <a16:creationId xmlns:a16="http://schemas.microsoft.com/office/drawing/2014/main" id="{92FC925D-6B2D-4149-B171-2D9ABE3933C6}"/>
                </a:ext>
              </a:extLst>
            </p:cNvPr>
            <p:cNvSpPr/>
            <p:nvPr/>
          </p:nvSpPr>
          <p:spPr>
            <a:xfrm>
              <a:off x="1130331" y="3948077"/>
              <a:ext cx="585438" cy="549276"/>
            </a:xfrm>
            <a:custGeom>
              <a:avLst/>
              <a:gdLst/>
              <a:ahLst/>
              <a:cxnLst/>
              <a:rect l="l" t="t" r="r" b="b"/>
              <a:pathLst>
                <a:path w="14441" h="13549" extrusionOk="0">
                  <a:moveTo>
                    <a:pt x="9703" y="315"/>
                  </a:moveTo>
                  <a:cubicBezTo>
                    <a:pt x="10769" y="315"/>
                    <a:pt x="11836" y="822"/>
                    <a:pt x="12517" y="1749"/>
                  </a:cubicBezTo>
                  <a:lnTo>
                    <a:pt x="13479" y="3112"/>
                  </a:lnTo>
                  <a:cubicBezTo>
                    <a:pt x="13916" y="3724"/>
                    <a:pt x="14126" y="4423"/>
                    <a:pt x="14126" y="5122"/>
                  </a:cubicBezTo>
                  <a:cubicBezTo>
                    <a:pt x="14126" y="6206"/>
                    <a:pt x="13636" y="7273"/>
                    <a:pt x="12692" y="7937"/>
                  </a:cubicBezTo>
                  <a:lnTo>
                    <a:pt x="5402" y="13181"/>
                  </a:lnTo>
                  <a:lnTo>
                    <a:pt x="385" y="6206"/>
                  </a:lnTo>
                  <a:lnTo>
                    <a:pt x="7675" y="962"/>
                  </a:lnTo>
                  <a:cubicBezTo>
                    <a:pt x="8287" y="525"/>
                    <a:pt x="8986" y="315"/>
                    <a:pt x="9703" y="315"/>
                  </a:cubicBezTo>
                  <a:close/>
                  <a:moveTo>
                    <a:pt x="9703" y="0"/>
                  </a:moveTo>
                  <a:cubicBezTo>
                    <a:pt x="8934" y="0"/>
                    <a:pt x="8164" y="228"/>
                    <a:pt x="7500" y="717"/>
                  </a:cubicBezTo>
                  <a:lnTo>
                    <a:pt x="88" y="6031"/>
                  </a:lnTo>
                  <a:cubicBezTo>
                    <a:pt x="18" y="6084"/>
                    <a:pt x="1" y="6189"/>
                    <a:pt x="53" y="6259"/>
                  </a:cubicBezTo>
                  <a:lnTo>
                    <a:pt x="5245" y="13496"/>
                  </a:lnTo>
                  <a:cubicBezTo>
                    <a:pt x="5263" y="13513"/>
                    <a:pt x="5297" y="13548"/>
                    <a:pt x="5350" y="13548"/>
                  </a:cubicBezTo>
                  <a:cubicBezTo>
                    <a:pt x="5385" y="13548"/>
                    <a:pt x="5420" y="13548"/>
                    <a:pt x="5455" y="13531"/>
                  </a:cubicBezTo>
                  <a:lnTo>
                    <a:pt x="12867" y="8199"/>
                  </a:lnTo>
                  <a:cubicBezTo>
                    <a:pt x="13898" y="7465"/>
                    <a:pt x="14440" y="6294"/>
                    <a:pt x="14440" y="5122"/>
                  </a:cubicBezTo>
                  <a:cubicBezTo>
                    <a:pt x="14440" y="4371"/>
                    <a:pt x="14213" y="3602"/>
                    <a:pt x="13741" y="2920"/>
                  </a:cubicBezTo>
                  <a:lnTo>
                    <a:pt x="12762" y="1574"/>
                  </a:lnTo>
                  <a:cubicBezTo>
                    <a:pt x="12028" y="542"/>
                    <a:pt x="10874" y="0"/>
                    <a:pt x="9703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Google Shape;2355;p72">
              <a:extLst>
                <a:ext uri="{FF2B5EF4-FFF2-40B4-BE49-F238E27FC236}">
                  <a16:creationId xmlns:a16="http://schemas.microsoft.com/office/drawing/2014/main" id="{68B2863A-BBB8-994E-86C7-EF5801E40AB3}"/>
                </a:ext>
              </a:extLst>
            </p:cNvPr>
            <p:cNvSpPr/>
            <p:nvPr/>
          </p:nvSpPr>
          <p:spPr>
            <a:xfrm>
              <a:off x="1118980" y="3996969"/>
              <a:ext cx="498277" cy="506750"/>
            </a:xfrm>
            <a:custGeom>
              <a:avLst/>
              <a:gdLst/>
              <a:ahLst/>
              <a:cxnLst/>
              <a:rect l="l" t="t" r="r" b="b"/>
              <a:pathLst>
                <a:path w="12291" h="12500" extrusionOk="0">
                  <a:moveTo>
                    <a:pt x="6854" y="1"/>
                  </a:moveTo>
                  <a:lnTo>
                    <a:pt x="1" y="4930"/>
                  </a:lnTo>
                  <a:lnTo>
                    <a:pt x="5438" y="12500"/>
                  </a:lnTo>
                  <a:lnTo>
                    <a:pt x="12290" y="7570"/>
                  </a:lnTo>
                  <a:lnTo>
                    <a:pt x="6854" y="1"/>
                  </a:ln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Google Shape;2356;p72">
              <a:extLst>
                <a:ext uri="{FF2B5EF4-FFF2-40B4-BE49-F238E27FC236}">
                  <a16:creationId xmlns:a16="http://schemas.microsoft.com/office/drawing/2014/main" id="{99B0B1C3-26F7-6A46-899E-10EC07933021}"/>
                </a:ext>
              </a:extLst>
            </p:cNvPr>
            <p:cNvSpPr/>
            <p:nvPr/>
          </p:nvSpPr>
          <p:spPr>
            <a:xfrm>
              <a:off x="1111926" y="3990767"/>
              <a:ext cx="512426" cy="518912"/>
            </a:xfrm>
            <a:custGeom>
              <a:avLst/>
              <a:gdLst/>
              <a:ahLst/>
              <a:cxnLst/>
              <a:rect l="l" t="t" r="r" b="b"/>
              <a:pathLst>
                <a:path w="12640" h="12800" extrusionOk="0">
                  <a:moveTo>
                    <a:pt x="6993" y="363"/>
                  </a:moveTo>
                  <a:lnTo>
                    <a:pt x="12255" y="7689"/>
                  </a:lnTo>
                  <a:lnTo>
                    <a:pt x="12255" y="7689"/>
                  </a:lnTo>
                  <a:lnTo>
                    <a:pt x="5647" y="12443"/>
                  </a:lnTo>
                  <a:lnTo>
                    <a:pt x="385" y="5118"/>
                  </a:lnTo>
                  <a:lnTo>
                    <a:pt x="6993" y="363"/>
                  </a:lnTo>
                  <a:close/>
                  <a:moveTo>
                    <a:pt x="7028" y="1"/>
                  </a:moveTo>
                  <a:cubicBezTo>
                    <a:pt x="6998" y="1"/>
                    <a:pt x="6968" y="11"/>
                    <a:pt x="6940" y="31"/>
                  </a:cubicBezTo>
                  <a:lnTo>
                    <a:pt x="70" y="4961"/>
                  </a:lnTo>
                  <a:cubicBezTo>
                    <a:pt x="18" y="5013"/>
                    <a:pt x="0" y="5101"/>
                    <a:pt x="35" y="5171"/>
                  </a:cubicBezTo>
                  <a:lnTo>
                    <a:pt x="5489" y="12740"/>
                  </a:lnTo>
                  <a:cubicBezTo>
                    <a:pt x="5507" y="12775"/>
                    <a:pt x="5542" y="12793"/>
                    <a:pt x="5577" y="12793"/>
                  </a:cubicBezTo>
                  <a:cubicBezTo>
                    <a:pt x="5592" y="12798"/>
                    <a:pt x="5606" y="12800"/>
                    <a:pt x="5619" y="12800"/>
                  </a:cubicBezTo>
                  <a:cubicBezTo>
                    <a:pt x="5650" y="12800"/>
                    <a:pt x="5674" y="12787"/>
                    <a:pt x="5699" y="12775"/>
                  </a:cubicBezTo>
                  <a:lnTo>
                    <a:pt x="12552" y="7845"/>
                  </a:lnTo>
                  <a:cubicBezTo>
                    <a:pt x="12622" y="7793"/>
                    <a:pt x="12639" y="7706"/>
                    <a:pt x="12587" y="7636"/>
                  </a:cubicBezTo>
                  <a:lnTo>
                    <a:pt x="7150" y="66"/>
                  </a:lnTo>
                  <a:cubicBezTo>
                    <a:pt x="7118" y="24"/>
                    <a:pt x="7074" y="1"/>
                    <a:pt x="702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Google Shape;2357;p72">
              <a:extLst>
                <a:ext uri="{FF2B5EF4-FFF2-40B4-BE49-F238E27FC236}">
                  <a16:creationId xmlns:a16="http://schemas.microsoft.com/office/drawing/2014/main" id="{007F58AE-5088-374A-8F1C-A62D54F7CD29}"/>
                </a:ext>
              </a:extLst>
            </p:cNvPr>
            <p:cNvSpPr/>
            <p:nvPr/>
          </p:nvSpPr>
          <p:spPr>
            <a:xfrm>
              <a:off x="1295453" y="4238631"/>
              <a:ext cx="314023" cy="256578"/>
            </a:xfrm>
            <a:custGeom>
              <a:avLst/>
              <a:gdLst/>
              <a:ahLst/>
              <a:cxnLst/>
              <a:rect l="l" t="t" r="r" b="b"/>
              <a:pathLst>
                <a:path w="7746" h="6329" extrusionOk="0">
                  <a:moveTo>
                    <a:pt x="6609" y="1"/>
                  </a:moveTo>
                  <a:lnTo>
                    <a:pt x="1" y="4773"/>
                  </a:lnTo>
                  <a:lnTo>
                    <a:pt x="1102" y="6329"/>
                  </a:lnTo>
                  <a:lnTo>
                    <a:pt x="7745" y="1592"/>
                  </a:lnTo>
                  <a:lnTo>
                    <a:pt x="6609" y="1"/>
                  </a:ln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Google Shape;2358;p72">
              <a:extLst>
                <a:ext uri="{FF2B5EF4-FFF2-40B4-BE49-F238E27FC236}">
                  <a16:creationId xmlns:a16="http://schemas.microsoft.com/office/drawing/2014/main" id="{4E9674C1-5DEB-2C4F-9167-7F162E7EB976}"/>
                </a:ext>
              </a:extLst>
            </p:cNvPr>
            <p:cNvSpPr/>
            <p:nvPr/>
          </p:nvSpPr>
          <p:spPr>
            <a:xfrm>
              <a:off x="1574696" y="4128807"/>
              <a:ext cx="128309" cy="161592"/>
            </a:xfrm>
            <a:custGeom>
              <a:avLst/>
              <a:gdLst/>
              <a:ahLst/>
              <a:cxnLst/>
              <a:rect l="l" t="t" r="r" b="b"/>
              <a:pathLst>
                <a:path w="3165" h="3986" extrusionOk="0">
                  <a:moveTo>
                    <a:pt x="3095" y="0"/>
                  </a:moveTo>
                  <a:lnTo>
                    <a:pt x="0" y="2570"/>
                  </a:lnTo>
                  <a:lnTo>
                    <a:pt x="1014" y="3986"/>
                  </a:lnTo>
                  <a:cubicBezTo>
                    <a:pt x="1032" y="3986"/>
                    <a:pt x="1032" y="3986"/>
                    <a:pt x="1049" y="3968"/>
                  </a:cubicBezTo>
                  <a:lnTo>
                    <a:pt x="1609" y="3566"/>
                  </a:lnTo>
                  <a:cubicBezTo>
                    <a:pt x="1749" y="3461"/>
                    <a:pt x="1941" y="3304"/>
                    <a:pt x="2168" y="3112"/>
                  </a:cubicBezTo>
                  <a:cubicBezTo>
                    <a:pt x="2832" y="2447"/>
                    <a:pt x="3165" y="1573"/>
                    <a:pt x="3165" y="664"/>
                  </a:cubicBezTo>
                  <a:cubicBezTo>
                    <a:pt x="3165" y="629"/>
                    <a:pt x="3165" y="577"/>
                    <a:pt x="3165" y="542"/>
                  </a:cubicBezTo>
                  <a:cubicBezTo>
                    <a:pt x="3147" y="210"/>
                    <a:pt x="3095" y="0"/>
                    <a:pt x="3095" y="0"/>
                  </a:cubicBezTo>
                  <a:close/>
                </a:path>
              </a:pathLst>
            </a:custGeom>
            <a:solidFill>
              <a:srgbClr val="80A3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Google Shape;2359;p72">
              <a:extLst>
                <a:ext uri="{FF2B5EF4-FFF2-40B4-BE49-F238E27FC236}">
                  <a16:creationId xmlns:a16="http://schemas.microsoft.com/office/drawing/2014/main" id="{7110167E-FE14-FB4F-BC0E-33FA2B3A630B}"/>
                </a:ext>
              </a:extLst>
            </p:cNvPr>
            <p:cNvSpPr/>
            <p:nvPr/>
          </p:nvSpPr>
          <p:spPr>
            <a:xfrm>
              <a:off x="1617223" y="4150780"/>
              <a:ext cx="87931" cy="138931"/>
            </a:xfrm>
            <a:custGeom>
              <a:avLst/>
              <a:gdLst/>
              <a:ahLst/>
              <a:cxnLst/>
              <a:rect l="l" t="t" r="r" b="b"/>
              <a:pathLst>
                <a:path w="2169" h="3427" extrusionOk="0">
                  <a:moveTo>
                    <a:pt x="2116" y="0"/>
                  </a:moveTo>
                  <a:cubicBezTo>
                    <a:pt x="2116" y="35"/>
                    <a:pt x="2116" y="87"/>
                    <a:pt x="2116" y="122"/>
                  </a:cubicBezTo>
                  <a:cubicBezTo>
                    <a:pt x="2116" y="1031"/>
                    <a:pt x="1783" y="1905"/>
                    <a:pt x="1119" y="2570"/>
                  </a:cubicBezTo>
                  <a:cubicBezTo>
                    <a:pt x="1154" y="2535"/>
                    <a:pt x="1207" y="2500"/>
                    <a:pt x="1241" y="2465"/>
                  </a:cubicBezTo>
                  <a:cubicBezTo>
                    <a:pt x="2081" y="1748"/>
                    <a:pt x="2168" y="647"/>
                    <a:pt x="2116" y="0"/>
                  </a:cubicBezTo>
                  <a:close/>
                  <a:moveTo>
                    <a:pt x="560" y="3024"/>
                  </a:moveTo>
                  <a:lnTo>
                    <a:pt x="0" y="3426"/>
                  </a:lnTo>
                  <a:cubicBezTo>
                    <a:pt x="53" y="3409"/>
                    <a:pt x="193" y="3321"/>
                    <a:pt x="560" y="3024"/>
                  </a:cubicBez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Google Shape;2360;p72">
              <a:extLst>
                <a:ext uri="{FF2B5EF4-FFF2-40B4-BE49-F238E27FC236}">
                  <a16:creationId xmlns:a16="http://schemas.microsoft.com/office/drawing/2014/main" id="{26566C13-7932-4F4E-A38A-8615E04A9F0E}"/>
                </a:ext>
              </a:extLst>
            </p:cNvPr>
            <p:cNvSpPr/>
            <p:nvPr/>
          </p:nvSpPr>
          <p:spPr>
            <a:xfrm>
              <a:off x="1182304" y="4085104"/>
              <a:ext cx="197430" cy="136093"/>
            </a:xfrm>
            <a:custGeom>
              <a:avLst/>
              <a:gdLst/>
              <a:ahLst/>
              <a:cxnLst/>
              <a:rect l="l" t="t" r="r" b="b"/>
              <a:pathLst>
                <a:path w="4870" h="3357" extrusionOk="0">
                  <a:moveTo>
                    <a:pt x="4350" y="0"/>
                  </a:moveTo>
                  <a:cubicBezTo>
                    <a:pt x="4307" y="0"/>
                    <a:pt x="4265" y="9"/>
                    <a:pt x="4225" y="29"/>
                  </a:cubicBezTo>
                  <a:cubicBezTo>
                    <a:pt x="2827" y="728"/>
                    <a:pt x="1568" y="1812"/>
                    <a:pt x="292" y="2704"/>
                  </a:cubicBezTo>
                  <a:cubicBezTo>
                    <a:pt x="0" y="2908"/>
                    <a:pt x="256" y="3356"/>
                    <a:pt x="553" y="3356"/>
                  </a:cubicBezTo>
                  <a:cubicBezTo>
                    <a:pt x="611" y="3356"/>
                    <a:pt x="671" y="3339"/>
                    <a:pt x="729" y="3298"/>
                  </a:cubicBezTo>
                  <a:cubicBezTo>
                    <a:pt x="2023" y="2407"/>
                    <a:pt x="3491" y="1603"/>
                    <a:pt x="4645" y="519"/>
                  </a:cubicBezTo>
                  <a:cubicBezTo>
                    <a:pt x="4870" y="324"/>
                    <a:pt x="4606" y="0"/>
                    <a:pt x="4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Google Shape;2361;p72">
              <a:extLst>
                <a:ext uri="{FF2B5EF4-FFF2-40B4-BE49-F238E27FC236}">
                  <a16:creationId xmlns:a16="http://schemas.microsoft.com/office/drawing/2014/main" id="{2B0821BA-7CC4-F842-8B03-3D6998CA6005}"/>
                </a:ext>
              </a:extLst>
            </p:cNvPr>
            <p:cNvSpPr/>
            <p:nvPr/>
          </p:nvSpPr>
          <p:spPr>
            <a:xfrm>
              <a:off x="1446020" y="3982537"/>
              <a:ext cx="163214" cy="53026"/>
            </a:xfrm>
            <a:custGeom>
              <a:avLst/>
              <a:gdLst/>
              <a:ahLst/>
              <a:cxnLst/>
              <a:rect l="l" t="t" r="r" b="b"/>
              <a:pathLst>
                <a:path w="4026" h="1308" extrusionOk="0">
                  <a:moveTo>
                    <a:pt x="2023" y="0"/>
                  </a:moveTo>
                  <a:cubicBezTo>
                    <a:pt x="1327" y="0"/>
                    <a:pt x="628" y="245"/>
                    <a:pt x="185" y="724"/>
                  </a:cubicBezTo>
                  <a:cubicBezTo>
                    <a:pt x="1" y="908"/>
                    <a:pt x="235" y="1308"/>
                    <a:pt x="484" y="1308"/>
                  </a:cubicBezTo>
                  <a:cubicBezTo>
                    <a:pt x="518" y="1308"/>
                    <a:pt x="553" y="1300"/>
                    <a:pt x="587" y="1283"/>
                  </a:cubicBezTo>
                  <a:cubicBezTo>
                    <a:pt x="989" y="1091"/>
                    <a:pt x="1356" y="881"/>
                    <a:pt x="1811" y="829"/>
                  </a:cubicBezTo>
                  <a:cubicBezTo>
                    <a:pt x="1885" y="820"/>
                    <a:pt x="1957" y="816"/>
                    <a:pt x="2027" y="816"/>
                  </a:cubicBezTo>
                  <a:cubicBezTo>
                    <a:pt x="2546" y="816"/>
                    <a:pt x="2944" y="1030"/>
                    <a:pt x="3437" y="1231"/>
                  </a:cubicBezTo>
                  <a:cubicBezTo>
                    <a:pt x="3488" y="1255"/>
                    <a:pt x="3539" y="1266"/>
                    <a:pt x="3587" y="1266"/>
                  </a:cubicBezTo>
                  <a:cubicBezTo>
                    <a:pt x="3848" y="1266"/>
                    <a:pt x="4025" y="942"/>
                    <a:pt x="3804" y="706"/>
                  </a:cubicBezTo>
                  <a:cubicBezTo>
                    <a:pt x="3373" y="232"/>
                    <a:pt x="2699" y="0"/>
                    <a:pt x="2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Google Shape;1298;p40">
            <a:extLst>
              <a:ext uri="{FF2B5EF4-FFF2-40B4-BE49-F238E27FC236}">
                <a16:creationId xmlns:a16="http://schemas.microsoft.com/office/drawing/2014/main" id="{68C71F9F-9A59-714C-9EBA-B9E98AA942BD}"/>
              </a:ext>
            </a:extLst>
          </p:cNvPr>
          <p:cNvSpPr txBox="1">
            <a:spLocks/>
          </p:cNvSpPr>
          <p:nvPr/>
        </p:nvSpPr>
        <p:spPr>
          <a:xfrm>
            <a:off x="5344850" y="815368"/>
            <a:ext cx="1812508" cy="7228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CHỦ ĐỀ:</a:t>
            </a:r>
          </a:p>
        </p:txBody>
      </p:sp>
      <p:sp>
        <p:nvSpPr>
          <p:cNvPr id="81" name="Google Shape;1298;p40">
            <a:extLst>
              <a:ext uri="{FF2B5EF4-FFF2-40B4-BE49-F238E27FC236}">
                <a16:creationId xmlns:a16="http://schemas.microsoft.com/office/drawing/2014/main" id="{90C30EB1-8AE1-5D41-BCE7-0739A39686FB}"/>
              </a:ext>
            </a:extLst>
          </p:cNvPr>
          <p:cNvSpPr txBox="1">
            <a:spLocks/>
          </p:cNvSpPr>
          <p:nvPr/>
        </p:nvSpPr>
        <p:spPr>
          <a:xfrm>
            <a:off x="1163955" y="1514654"/>
            <a:ext cx="3051117" cy="21074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  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Viết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về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con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người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khiếm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khuyết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hình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thể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nhưng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nỗ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lực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làm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chủ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cuộc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sống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.</a:t>
            </a:r>
          </a:p>
        </p:txBody>
      </p:sp>
      <p:sp>
        <p:nvSpPr>
          <p:cNvPr id="82" name="Google Shape;1298;p40">
            <a:extLst>
              <a:ext uri="{FF2B5EF4-FFF2-40B4-BE49-F238E27FC236}">
                <a16:creationId xmlns:a16="http://schemas.microsoft.com/office/drawing/2014/main" id="{8026A50B-F5ED-3B41-BB9A-A4123A5B05A2}"/>
              </a:ext>
            </a:extLst>
          </p:cNvPr>
          <p:cNvSpPr txBox="1">
            <a:spLocks/>
          </p:cNvSpPr>
          <p:nvPr/>
        </p:nvSpPr>
        <p:spPr>
          <a:xfrm>
            <a:off x="5112070" y="1536384"/>
            <a:ext cx="3022280" cy="21074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 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Ước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mơ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khát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vọng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nhân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dân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về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sự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đổi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cho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người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bất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bằng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xã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hội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.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344271F7-7F69-654A-A674-C1322E892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057" y="3394808"/>
            <a:ext cx="1795462" cy="1795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323CEA-A06B-BC5D-E950-1C609737FBD2}"/>
              </a:ext>
            </a:extLst>
          </p:cNvPr>
          <p:cNvSpPr txBox="1"/>
          <p:nvPr/>
        </p:nvSpPr>
        <p:spPr>
          <a:xfrm>
            <a:off x="1005509" y="341510"/>
            <a:ext cx="2651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highlight>
                  <a:srgbClr val="E2EE6D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3.Đề tài, chủ đề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80" grpId="0"/>
      <p:bldP spid="81" grpId="0"/>
      <p:bldP spid="8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9" name="Google Shape;1899;p56"/>
          <p:cNvGrpSpPr/>
          <p:nvPr/>
        </p:nvGrpSpPr>
        <p:grpSpPr>
          <a:xfrm>
            <a:off x="4503773" y="1133579"/>
            <a:ext cx="3920217" cy="2749809"/>
            <a:chOff x="4503773" y="1133579"/>
            <a:chExt cx="3920217" cy="2749809"/>
          </a:xfrm>
        </p:grpSpPr>
        <p:sp>
          <p:nvSpPr>
            <p:cNvPr id="1900" name="Google Shape;1900;p56"/>
            <p:cNvSpPr/>
            <p:nvPr/>
          </p:nvSpPr>
          <p:spPr>
            <a:xfrm>
              <a:off x="4503773" y="1158933"/>
              <a:ext cx="3920217" cy="2724455"/>
            </a:xfrm>
            <a:custGeom>
              <a:avLst/>
              <a:gdLst/>
              <a:ahLst/>
              <a:cxnLst/>
              <a:rect l="l" t="t" r="r" b="b"/>
              <a:pathLst>
                <a:path w="278771" h="193739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188736"/>
                  </a:lnTo>
                  <a:cubicBezTo>
                    <a:pt x="0" y="191412"/>
                    <a:pt x="2094" y="193622"/>
                    <a:pt x="4769" y="193738"/>
                  </a:cubicBezTo>
                  <a:lnTo>
                    <a:pt x="274467" y="193738"/>
                  </a:lnTo>
                  <a:cubicBezTo>
                    <a:pt x="276968" y="193738"/>
                    <a:pt x="278771" y="191470"/>
                    <a:pt x="278771" y="188736"/>
                  </a:cubicBezTo>
                  <a:lnTo>
                    <a:pt x="278771" y="4828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57150" dir="276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1" name="Google Shape;1901;p56"/>
            <p:cNvSpPr/>
            <p:nvPr/>
          </p:nvSpPr>
          <p:spPr>
            <a:xfrm>
              <a:off x="4561021" y="1173657"/>
              <a:ext cx="3805720" cy="2644298"/>
            </a:xfrm>
            <a:custGeom>
              <a:avLst/>
              <a:gdLst/>
              <a:ahLst/>
              <a:cxnLst/>
              <a:rect l="l" t="t" r="r" b="b"/>
              <a:pathLst>
                <a:path w="270629" h="188039" extrusionOk="0">
                  <a:moveTo>
                    <a:pt x="4653" y="1"/>
                  </a:moveTo>
                  <a:cubicBezTo>
                    <a:pt x="2094" y="1"/>
                    <a:pt x="0" y="2094"/>
                    <a:pt x="0" y="4654"/>
                  </a:cubicBezTo>
                  <a:lnTo>
                    <a:pt x="0" y="183153"/>
                  </a:lnTo>
                  <a:cubicBezTo>
                    <a:pt x="0" y="185770"/>
                    <a:pt x="2036" y="187922"/>
                    <a:pt x="4653" y="188038"/>
                  </a:cubicBezTo>
                  <a:lnTo>
                    <a:pt x="266441" y="188038"/>
                  </a:lnTo>
                  <a:cubicBezTo>
                    <a:pt x="268883" y="188038"/>
                    <a:pt x="270628" y="185828"/>
                    <a:pt x="270628" y="183153"/>
                  </a:cubicBezTo>
                  <a:lnTo>
                    <a:pt x="270628" y="4654"/>
                  </a:lnTo>
                  <a:cubicBezTo>
                    <a:pt x="270628" y="1978"/>
                    <a:pt x="268883" y="1"/>
                    <a:pt x="26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2" name="Google Shape;1902;p56"/>
            <p:cNvSpPr/>
            <p:nvPr/>
          </p:nvSpPr>
          <p:spPr>
            <a:xfrm>
              <a:off x="4503773" y="1133579"/>
              <a:ext cx="3920217" cy="286284"/>
            </a:xfrm>
            <a:custGeom>
              <a:avLst/>
              <a:gdLst/>
              <a:ahLst/>
              <a:cxnLst/>
              <a:rect l="l" t="t" r="r" b="b"/>
              <a:pathLst>
                <a:path w="278771" h="20358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20357"/>
                  </a:lnTo>
                  <a:lnTo>
                    <a:pt x="278771" y="20357"/>
                  </a:lnTo>
                  <a:lnTo>
                    <a:pt x="278771" y="4770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5" name="Google Shape;1905;p56"/>
            <p:cNvSpPr/>
            <p:nvPr/>
          </p:nvSpPr>
          <p:spPr>
            <a:xfrm>
              <a:off x="4552837" y="3426160"/>
              <a:ext cx="3822075" cy="432689"/>
            </a:xfrm>
            <a:custGeom>
              <a:avLst/>
              <a:gdLst/>
              <a:ahLst/>
              <a:cxnLst/>
              <a:rect l="l" t="t" r="r" b="b"/>
              <a:pathLst>
                <a:path w="271792" h="30769" extrusionOk="0">
                  <a:moveTo>
                    <a:pt x="1" y="1"/>
                  </a:moveTo>
                  <a:lnTo>
                    <a:pt x="1" y="30768"/>
                  </a:lnTo>
                  <a:lnTo>
                    <a:pt x="271792" y="30768"/>
                  </a:lnTo>
                  <a:lnTo>
                    <a:pt x="2717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6" name="Google Shape;1906;p56"/>
            <p:cNvSpPr/>
            <p:nvPr/>
          </p:nvSpPr>
          <p:spPr>
            <a:xfrm>
              <a:off x="4676348" y="3494869"/>
              <a:ext cx="3549713" cy="19645"/>
            </a:xfrm>
            <a:custGeom>
              <a:avLst/>
              <a:gdLst/>
              <a:ahLst/>
              <a:cxnLst/>
              <a:rect l="l" t="t" r="r" b="b"/>
              <a:pathLst>
                <a:path w="25242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252423" y="1396"/>
                  </a:lnTo>
                  <a:lnTo>
                    <a:pt x="252423" y="0"/>
                  </a:lnTo>
                  <a:close/>
                </a:path>
              </a:pathLst>
            </a:custGeom>
            <a:solidFill>
              <a:srgbClr val="D9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7" name="Google Shape;1907;p56"/>
            <p:cNvSpPr/>
            <p:nvPr/>
          </p:nvSpPr>
          <p:spPr>
            <a:xfrm>
              <a:off x="4676348" y="3494869"/>
              <a:ext cx="1449338" cy="19645"/>
            </a:xfrm>
            <a:custGeom>
              <a:avLst/>
              <a:gdLst/>
              <a:ahLst/>
              <a:cxnLst/>
              <a:rect l="l" t="t" r="r" b="b"/>
              <a:pathLst>
                <a:path w="10306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103063" y="1396"/>
                  </a:lnTo>
                  <a:lnTo>
                    <a:pt x="103063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8" name="Google Shape;1908;p56"/>
            <p:cNvSpPr/>
            <p:nvPr/>
          </p:nvSpPr>
          <p:spPr>
            <a:xfrm>
              <a:off x="5356017" y="3605288"/>
              <a:ext cx="94078" cy="131695"/>
            </a:xfrm>
            <a:custGeom>
              <a:avLst/>
              <a:gdLst/>
              <a:ahLst/>
              <a:cxnLst/>
              <a:rect l="l" t="t" r="r" b="b"/>
              <a:pathLst>
                <a:path w="6690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6690" y="46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9" name="Google Shape;1909;p56"/>
            <p:cNvSpPr/>
            <p:nvPr/>
          </p:nvSpPr>
          <p:spPr>
            <a:xfrm>
              <a:off x="5466436" y="3605288"/>
              <a:ext cx="22106" cy="13169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0" name="Google Shape;1910;p56"/>
            <p:cNvSpPr/>
            <p:nvPr/>
          </p:nvSpPr>
          <p:spPr>
            <a:xfrm>
              <a:off x="5089392" y="3605288"/>
              <a:ext cx="94064" cy="13169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0" y="0"/>
                  </a:moveTo>
                  <a:lnTo>
                    <a:pt x="0" y="9364"/>
                  </a:lnTo>
                  <a:lnTo>
                    <a:pt x="6689" y="4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1" name="Google Shape;1911;p56"/>
            <p:cNvSpPr/>
            <p:nvPr/>
          </p:nvSpPr>
          <p:spPr>
            <a:xfrm>
              <a:off x="4822753" y="3605288"/>
              <a:ext cx="94064" cy="13169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6689" y="0"/>
                  </a:moveTo>
                  <a:lnTo>
                    <a:pt x="0" y="4653"/>
                  </a:lnTo>
                  <a:lnTo>
                    <a:pt x="6689" y="9364"/>
                  </a:lnTo>
                  <a:lnTo>
                    <a:pt x="66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2" name="Google Shape;1912;p56"/>
            <p:cNvSpPr/>
            <p:nvPr/>
          </p:nvSpPr>
          <p:spPr>
            <a:xfrm>
              <a:off x="4784306" y="3605288"/>
              <a:ext cx="22106" cy="13169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3" name="Google Shape;1913;p56"/>
            <p:cNvSpPr/>
            <p:nvPr/>
          </p:nvSpPr>
          <p:spPr>
            <a:xfrm>
              <a:off x="7409775" y="3581565"/>
              <a:ext cx="170958" cy="168497"/>
            </a:xfrm>
            <a:custGeom>
              <a:avLst/>
              <a:gdLst/>
              <a:ahLst/>
              <a:cxnLst/>
              <a:rect l="l" t="t" r="r" b="b"/>
              <a:pathLst>
                <a:path w="12157" h="11982" extrusionOk="0">
                  <a:moveTo>
                    <a:pt x="6050" y="4072"/>
                  </a:moveTo>
                  <a:cubicBezTo>
                    <a:pt x="7155" y="4072"/>
                    <a:pt x="8027" y="4944"/>
                    <a:pt x="8027" y="5991"/>
                  </a:cubicBezTo>
                  <a:cubicBezTo>
                    <a:pt x="8067" y="7217"/>
                    <a:pt x="7085" y="8013"/>
                    <a:pt x="6068" y="8013"/>
                  </a:cubicBezTo>
                  <a:cubicBezTo>
                    <a:pt x="5589" y="8013"/>
                    <a:pt x="5103" y="7836"/>
                    <a:pt x="4712" y="7445"/>
                  </a:cubicBezTo>
                  <a:cubicBezTo>
                    <a:pt x="3432" y="6224"/>
                    <a:pt x="4305" y="4072"/>
                    <a:pt x="6050" y="4072"/>
                  </a:cubicBezTo>
                  <a:close/>
                  <a:moveTo>
                    <a:pt x="5410" y="0"/>
                  </a:moveTo>
                  <a:cubicBezTo>
                    <a:pt x="5119" y="582"/>
                    <a:pt x="4886" y="1105"/>
                    <a:pt x="4712" y="1687"/>
                  </a:cubicBezTo>
                  <a:lnTo>
                    <a:pt x="3956" y="1978"/>
                  </a:lnTo>
                  <a:cubicBezTo>
                    <a:pt x="3432" y="1745"/>
                    <a:pt x="2851" y="1513"/>
                    <a:pt x="2269" y="1338"/>
                  </a:cubicBezTo>
                  <a:lnTo>
                    <a:pt x="1280" y="2269"/>
                  </a:lnTo>
                  <a:cubicBezTo>
                    <a:pt x="1513" y="2850"/>
                    <a:pt x="1746" y="3374"/>
                    <a:pt x="1978" y="3897"/>
                  </a:cubicBezTo>
                  <a:lnTo>
                    <a:pt x="1687" y="4653"/>
                  </a:lnTo>
                  <a:cubicBezTo>
                    <a:pt x="1106" y="4828"/>
                    <a:pt x="524" y="5060"/>
                    <a:pt x="1" y="5351"/>
                  </a:cubicBezTo>
                  <a:lnTo>
                    <a:pt x="1" y="6689"/>
                  </a:lnTo>
                  <a:cubicBezTo>
                    <a:pt x="524" y="6980"/>
                    <a:pt x="1106" y="7154"/>
                    <a:pt x="1687" y="7387"/>
                  </a:cubicBezTo>
                  <a:lnTo>
                    <a:pt x="1978" y="8085"/>
                  </a:lnTo>
                  <a:cubicBezTo>
                    <a:pt x="1746" y="8667"/>
                    <a:pt x="1513" y="9190"/>
                    <a:pt x="1338" y="9772"/>
                  </a:cubicBezTo>
                  <a:lnTo>
                    <a:pt x="2269" y="10702"/>
                  </a:lnTo>
                  <a:cubicBezTo>
                    <a:pt x="2851" y="10528"/>
                    <a:pt x="3432" y="10295"/>
                    <a:pt x="3956" y="10062"/>
                  </a:cubicBezTo>
                  <a:lnTo>
                    <a:pt x="4712" y="10353"/>
                  </a:lnTo>
                  <a:cubicBezTo>
                    <a:pt x="4886" y="10877"/>
                    <a:pt x="5119" y="11458"/>
                    <a:pt x="5410" y="11982"/>
                  </a:cubicBezTo>
                  <a:lnTo>
                    <a:pt x="6748" y="11982"/>
                  </a:lnTo>
                  <a:cubicBezTo>
                    <a:pt x="7038" y="11458"/>
                    <a:pt x="7271" y="10877"/>
                    <a:pt x="7504" y="10353"/>
                  </a:cubicBezTo>
                  <a:lnTo>
                    <a:pt x="8202" y="10062"/>
                  </a:lnTo>
                  <a:cubicBezTo>
                    <a:pt x="8783" y="10295"/>
                    <a:pt x="9365" y="10470"/>
                    <a:pt x="9946" y="10702"/>
                  </a:cubicBezTo>
                  <a:lnTo>
                    <a:pt x="10877" y="9772"/>
                  </a:lnTo>
                  <a:cubicBezTo>
                    <a:pt x="10703" y="9190"/>
                    <a:pt x="10470" y="8608"/>
                    <a:pt x="10179" y="8085"/>
                  </a:cubicBezTo>
                  <a:lnTo>
                    <a:pt x="10528" y="7387"/>
                  </a:lnTo>
                  <a:cubicBezTo>
                    <a:pt x="11052" y="7154"/>
                    <a:pt x="11633" y="6922"/>
                    <a:pt x="12157" y="6631"/>
                  </a:cubicBezTo>
                  <a:lnTo>
                    <a:pt x="12157" y="5351"/>
                  </a:lnTo>
                  <a:cubicBezTo>
                    <a:pt x="11633" y="5060"/>
                    <a:pt x="11052" y="4828"/>
                    <a:pt x="10528" y="4653"/>
                  </a:cubicBezTo>
                  <a:lnTo>
                    <a:pt x="10179" y="3897"/>
                  </a:lnTo>
                  <a:cubicBezTo>
                    <a:pt x="10470" y="3374"/>
                    <a:pt x="10644" y="2792"/>
                    <a:pt x="10819" y="2211"/>
                  </a:cubicBezTo>
                  <a:lnTo>
                    <a:pt x="9888" y="1280"/>
                  </a:lnTo>
                  <a:cubicBezTo>
                    <a:pt x="9307" y="1454"/>
                    <a:pt x="8783" y="1687"/>
                    <a:pt x="8202" y="1978"/>
                  </a:cubicBezTo>
                  <a:lnTo>
                    <a:pt x="7504" y="1687"/>
                  </a:lnTo>
                  <a:cubicBezTo>
                    <a:pt x="7271" y="1105"/>
                    <a:pt x="7038" y="524"/>
                    <a:pt x="6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4" name="Google Shape;1914;p56"/>
            <p:cNvSpPr/>
            <p:nvPr/>
          </p:nvSpPr>
          <p:spPr>
            <a:xfrm>
              <a:off x="7702584" y="3600380"/>
              <a:ext cx="196313" cy="129234"/>
            </a:xfrm>
            <a:custGeom>
              <a:avLst/>
              <a:gdLst/>
              <a:ahLst/>
              <a:cxnLst/>
              <a:rect l="l" t="t" r="r" b="b"/>
              <a:pathLst>
                <a:path w="13960" h="9190" extrusionOk="0">
                  <a:moveTo>
                    <a:pt x="12913" y="1047"/>
                  </a:moveTo>
                  <a:lnTo>
                    <a:pt x="12913" y="8143"/>
                  </a:lnTo>
                  <a:lnTo>
                    <a:pt x="1048" y="8143"/>
                  </a:lnTo>
                  <a:lnTo>
                    <a:pt x="1048" y="1047"/>
                  </a:lnTo>
                  <a:close/>
                  <a:moveTo>
                    <a:pt x="1" y="0"/>
                  </a:moveTo>
                  <a:lnTo>
                    <a:pt x="1" y="9190"/>
                  </a:lnTo>
                  <a:lnTo>
                    <a:pt x="13960" y="9190"/>
                  </a:lnTo>
                  <a:lnTo>
                    <a:pt x="139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5" name="Google Shape;1915;p56"/>
            <p:cNvSpPr/>
            <p:nvPr/>
          </p:nvSpPr>
          <p:spPr>
            <a:xfrm>
              <a:off x="8109089" y="3586472"/>
              <a:ext cx="64631" cy="64631"/>
            </a:xfrm>
            <a:custGeom>
              <a:avLst/>
              <a:gdLst/>
              <a:ahLst/>
              <a:cxnLst/>
              <a:rect l="l" t="t" r="r" b="b"/>
              <a:pathLst>
                <a:path w="4596" h="4596" extrusionOk="0">
                  <a:moveTo>
                    <a:pt x="0" y="0"/>
                  </a:moveTo>
                  <a:lnTo>
                    <a:pt x="0" y="1047"/>
                  </a:lnTo>
                  <a:lnTo>
                    <a:pt x="3548" y="1047"/>
                  </a:lnTo>
                  <a:lnTo>
                    <a:pt x="3548" y="4595"/>
                  </a:lnTo>
                  <a:lnTo>
                    <a:pt x="4595" y="4595"/>
                  </a:lnTo>
                  <a:lnTo>
                    <a:pt x="45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6" name="Google Shape;1916;p56"/>
            <p:cNvSpPr/>
            <p:nvPr/>
          </p:nvSpPr>
          <p:spPr>
            <a:xfrm>
              <a:off x="8017486" y="3586472"/>
              <a:ext cx="63802" cy="64631"/>
            </a:xfrm>
            <a:custGeom>
              <a:avLst/>
              <a:gdLst/>
              <a:ahLst/>
              <a:cxnLst/>
              <a:rect l="l" t="t" r="r" b="b"/>
              <a:pathLst>
                <a:path w="4537" h="4596" extrusionOk="0">
                  <a:moveTo>
                    <a:pt x="0" y="0"/>
                  </a:moveTo>
                  <a:lnTo>
                    <a:pt x="0" y="4595"/>
                  </a:lnTo>
                  <a:lnTo>
                    <a:pt x="989" y="4595"/>
                  </a:lnTo>
                  <a:lnTo>
                    <a:pt x="989" y="1047"/>
                  </a:lnTo>
                  <a:lnTo>
                    <a:pt x="4537" y="1047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7" name="Google Shape;1917;p56"/>
            <p:cNvSpPr/>
            <p:nvPr/>
          </p:nvSpPr>
          <p:spPr>
            <a:xfrm>
              <a:off x="8109089" y="3678891"/>
              <a:ext cx="64631" cy="63816"/>
            </a:xfrm>
            <a:custGeom>
              <a:avLst/>
              <a:gdLst/>
              <a:ahLst/>
              <a:cxnLst/>
              <a:rect l="l" t="t" r="r" b="b"/>
              <a:pathLst>
                <a:path w="4596" h="4538" extrusionOk="0">
                  <a:moveTo>
                    <a:pt x="3548" y="1"/>
                  </a:moveTo>
                  <a:lnTo>
                    <a:pt x="3548" y="3549"/>
                  </a:lnTo>
                  <a:lnTo>
                    <a:pt x="0" y="3549"/>
                  </a:lnTo>
                  <a:lnTo>
                    <a:pt x="0" y="4537"/>
                  </a:lnTo>
                  <a:lnTo>
                    <a:pt x="4595" y="4537"/>
                  </a:lnTo>
                  <a:lnTo>
                    <a:pt x="4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8" name="Google Shape;1918;p56"/>
            <p:cNvSpPr/>
            <p:nvPr/>
          </p:nvSpPr>
          <p:spPr>
            <a:xfrm>
              <a:off x="8017486" y="3678891"/>
              <a:ext cx="63802" cy="63816"/>
            </a:xfrm>
            <a:custGeom>
              <a:avLst/>
              <a:gdLst/>
              <a:ahLst/>
              <a:cxnLst/>
              <a:rect l="l" t="t" r="r" b="b"/>
              <a:pathLst>
                <a:path w="4537" h="4538" extrusionOk="0">
                  <a:moveTo>
                    <a:pt x="0" y="1"/>
                  </a:moveTo>
                  <a:lnTo>
                    <a:pt x="0" y="4537"/>
                  </a:lnTo>
                  <a:lnTo>
                    <a:pt x="4537" y="4537"/>
                  </a:lnTo>
                  <a:lnTo>
                    <a:pt x="4537" y="3549"/>
                  </a:lnTo>
                  <a:lnTo>
                    <a:pt x="989" y="354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9" name="Google Shape;1919;p56"/>
            <p:cNvSpPr/>
            <p:nvPr/>
          </p:nvSpPr>
          <p:spPr>
            <a:xfrm>
              <a:off x="6081740" y="3470302"/>
              <a:ext cx="79931" cy="67936"/>
            </a:xfrm>
            <a:custGeom>
              <a:avLst/>
              <a:gdLst/>
              <a:ahLst/>
              <a:cxnLst/>
              <a:rect l="l" t="t" r="r" b="b"/>
              <a:pathLst>
                <a:path w="5684" h="4831" extrusionOk="0">
                  <a:moveTo>
                    <a:pt x="3342" y="0"/>
                  </a:moveTo>
                  <a:cubicBezTo>
                    <a:pt x="3308" y="0"/>
                    <a:pt x="3274" y="1"/>
                    <a:pt x="3241" y="2"/>
                  </a:cubicBezTo>
                  <a:cubicBezTo>
                    <a:pt x="3217" y="2"/>
                    <a:pt x="3194" y="1"/>
                    <a:pt x="3170" y="1"/>
                  </a:cubicBezTo>
                  <a:cubicBezTo>
                    <a:pt x="1065" y="1"/>
                    <a:pt x="0" y="2579"/>
                    <a:pt x="1496" y="4132"/>
                  </a:cubicBezTo>
                  <a:cubicBezTo>
                    <a:pt x="1998" y="4615"/>
                    <a:pt x="2606" y="4831"/>
                    <a:pt x="3202" y="4831"/>
                  </a:cubicBezTo>
                  <a:cubicBezTo>
                    <a:pt x="4472" y="4831"/>
                    <a:pt x="5684" y="3851"/>
                    <a:pt x="5684" y="2387"/>
                  </a:cubicBezTo>
                  <a:cubicBezTo>
                    <a:pt x="5684" y="1083"/>
                    <a:pt x="4634" y="0"/>
                    <a:pt x="3342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20" name="Google Shape;1920;p56"/>
          <p:cNvSpPr txBox="1">
            <a:spLocks noGrp="1"/>
          </p:cNvSpPr>
          <p:nvPr>
            <p:ph type="title"/>
          </p:nvPr>
        </p:nvSpPr>
        <p:spPr>
          <a:xfrm>
            <a:off x="287435" y="228600"/>
            <a:ext cx="3679500" cy="1016400"/>
          </a:xfrm>
          <a:prstGeom prst="rect">
            <a:avLst/>
          </a:prstGeom>
        </p:spPr>
        <p:txBody>
          <a:bodyPr spcFirstLastPara="1" wrap="square" lIns="91425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4.BÀI HỌC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E4BDF3-5D87-D647-83E2-4A2B508B7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081" y="1411119"/>
            <a:ext cx="3788660" cy="204285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236043-22ED-2641-9C65-1F88FF613436}"/>
              </a:ext>
            </a:extLst>
          </p:cNvPr>
          <p:cNvSpPr/>
          <p:nvPr/>
        </p:nvSpPr>
        <p:spPr>
          <a:xfrm>
            <a:off x="241021" y="1263260"/>
            <a:ext cx="3920217" cy="25158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nhìn nhận, đánh giá con người chỉ qua vẻ bề ngoài mà cần coi trọng phẩm chất, tính cách, vẻ đẹp trong tâm hồn họ.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0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67240-BA31-D346-805C-E4C54C6A6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54"/>
          <a:stretch/>
        </p:blipFill>
        <p:spPr>
          <a:xfrm>
            <a:off x="483705" y="2444529"/>
            <a:ext cx="4239618" cy="2607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934FB1-ED48-EC4D-A97F-8BA24B9B7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476" y="56211"/>
            <a:ext cx="3666278" cy="2388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55F2FB-F8AB-EA4E-AB93-12326C9CA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05" y="56211"/>
            <a:ext cx="4239618" cy="2388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23D557-1F58-2647-8CF4-00D5160B3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476" y="2444529"/>
            <a:ext cx="3669469" cy="2607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ACD537-9EB5-3B48-89A7-CF4FD745B621}"/>
              </a:ext>
            </a:extLst>
          </p:cNvPr>
          <p:cNvSpPr txBox="1"/>
          <p:nvPr/>
        </p:nvSpPr>
        <p:spPr>
          <a:xfrm>
            <a:off x="636104" y="1995777"/>
            <a:ext cx="2226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chemeClr val="bg1"/>
                </a:solidFill>
              </a:rPr>
              <a:t>Helen Keller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3D93AA-39F8-704B-83E2-45045A528010}"/>
              </a:ext>
            </a:extLst>
          </p:cNvPr>
          <p:cNvSpPr txBox="1"/>
          <p:nvPr/>
        </p:nvSpPr>
        <p:spPr>
          <a:xfrm>
            <a:off x="636104" y="4621032"/>
            <a:ext cx="2226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chemeClr val="bg1"/>
                </a:solidFill>
              </a:rPr>
              <a:t>Stephen Hawking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726B56-E70B-1649-BE57-9735FD842F26}"/>
              </a:ext>
            </a:extLst>
          </p:cNvPr>
          <p:cNvSpPr txBox="1"/>
          <p:nvPr/>
        </p:nvSpPr>
        <p:spPr>
          <a:xfrm>
            <a:off x="4875722" y="4621031"/>
            <a:ext cx="2226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chemeClr val="bg1"/>
                </a:solidFill>
              </a:rPr>
              <a:t>Nguyễn Công Hùng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B368CB-0CE8-1F41-9024-FDC93E799983}"/>
              </a:ext>
            </a:extLst>
          </p:cNvPr>
          <p:cNvSpPr txBox="1"/>
          <p:nvPr/>
        </p:nvSpPr>
        <p:spPr>
          <a:xfrm>
            <a:off x="4875722" y="1995776"/>
            <a:ext cx="2226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solidFill>
                  <a:schemeClr val="bg1"/>
                </a:solidFill>
              </a:rPr>
              <a:t>Nguyễn Thảo Vân</a:t>
            </a:r>
          </a:p>
        </p:txBody>
      </p:sp>
    </p:spTree>
    <p:extLst>
      <p:ext uri="{BB962C8B-B14F-4D97-AF65-F5344CB8AC3E}">
        <p14:creationId xmlns:p14="http://schemas.microsoft.com/office/powerpoint/2010/main" val="1565900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B71235E4-B129-CB4D-8B08-87565BC07882}"/>
              </a:ext>
            </a:extLst>
          </p:cNvPr>
          <p:cNvGrpSpPr/>
          <p:nvPr/>
        </p:nvGrpSpPr>
        <p:grpSpPr>
          <a:xfrm>
            <a:off x="2238247" y="-489857"/>
            <a:ext cx="6775123" cy="6123214"/>
            <a:chOff x="2489260" y="1050897"/>
            <a:chExt cx="2106386" cy="2124222"/>
          </a:xfrm>
        </p:grpSpPr>
        <p:pic>
          <p:nvPicPr>
            <p:cNvPr id="5" name="图片 44">
              <a:extLst>
                <a:ext uri="{FF2B5EF4-FFF2-40B4-BE49-F238E27FC236}">
                  <a16:creationId xmlns:a16="http://schemas.microsoft.com/office/drawing/2014/main" id="{8D1B0E42-32FC-4B45-AE5F-8C174EDA9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60" y="1050897"/>
              <a:ext cx="2106386" cy="2124222"/>
            </a:xfrm>
            <a:prstGeom prst="rect">
              <a:avLst/>
            </a:prstGeom>
          </p:spPr>
        </p:pic>
        <p:sp>
          <p:nvSpPr>
            <p:cNvPr id="6" name="文本框 45">
              <a:extLst>
                <a:ext uri="{FF2B5EF4-FFF2-40B4-BE49-F238E27FC236}">
                  <a16:creationId xmlns:a16="http://schemas.microsoft.com/office/drawing/2014/main" id="{1957B71B-7D5C-FE4D-841D-956C86C34D5A}"/>
                </a:ext>
              </a:extLst>
            </p:cNvPr>
            <p:cNvSpPr txBox="1"/>
            <p:nvPr/>
          </p:nvSpPr>
          <p:spPr>
            <a:xfrm>
              <a:off x="2707309" y="1731707"/>
              <a:ext cx="1670288" cy="558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7700" b="1" dirty="0">
                <a:solidFill>
                  <a:schemeClr val="accent2">
                    <a:lumMod val="75000"/>
                  </a:schemeClr>
                </a:solidFill>
                <a:latin typeface="Bodoni MT Black" pitchFamily="18" charset="0"/>
                <a:ea typeface="汉仪综艺体简" panose="02010600000101010101" pitchFamily="2" charset="-122"/>
              </a:endParaRPr>
            </a:p>
          </p:txBody>
        </p:sp>
      </p:grpSp>
      <p:pic>
        <p:nvPicPr>
          <p:cNvPr id="7" name="Picture 6" descr="22858PICdbgea5Gz679dY_PIC2018.png">
            <a:extLst>
              <a:ext uri="{FF2B5EF4-FFF2-40B4-BE49-F238E27FC236}">
                <a16:creationId xmlns:a16="http://schemas.microsoft.com/office/drawing/2014/main" id="{75A4C4F1-4D09-A64D-9079-6CFFDB61EF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445472" y="2277267"/>
            <a:ext cx="3550622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573064-A1A5-1342-A868-629CD757346C}"/>
              </a:ext>
            </a:extLst>
          </p:cNvPr>
          <p:cNvSpPr txBox="1"/>
          <p:nvPr/>
        </p:nvSpPr>
        <p:spPr>
          <a:xfrm>
            <a:off x="3421632" y="1727418"/>
            <a:ext cx="4416082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dirty="0" err="1"/>
              <a:t>Đã</a:t>
            </a:r>
            <a:r>
              <a:rPr lang="en-US" sz="3200" i="1" dirty="0"/>
              <a:t> bao </a:t>
            </a:r>
            <a:r>
              <a:rPr lang="en-US" sz="3200" i="1" dirty="0" err="1"/>
              <a:t>giờ</a:t>
            </a:r>
            <a:r>
              <a:rPr lang="en-US" sz="3200" i="1" dirty="0"/>
              <a:t> </a:t>
            </a:r>
            <a:r>
              <a:rPr lang="en-US" sz="3200" i="1" dirty="0" err="1"/>
              <a:t>em</a:t>
            </a:r>
            <a:r>
              <a:rPr lang="en-US" sz="3200" i="1" dirty="0"/>
              <a:t> </a:t>
            </a:r>
            <a:r>
              <a:rPr lang="en-US" sz="3200" i="1" dirty="0" err="1"/>
              <a:t>đánh</a:t>
            </a:r>
            <a:r>
              <a:rPr lang="en-US" sz="3200" i="1" dirty="0"/>
              <a:t> </a:t>
            </a:r>
            <a:r>
              <a:rPr lang="en-US" sz="3200" i="1" dirty="0" err="1"/>
              <a:t>giá</a:t>
            </a:r>
            <a:r>
              <a:rPr lang="en-US" sz="3200" i="1" dirty="0"/>
              <a:t> </a:t>
            </a:r>
            <a:r>
              <a:rPr lang="en-US" sz="3200" i="1" dirty="0" err="1"/>
              <a:t>người</a:t>
            </a:r>
            <a:r>
              <a:rPr lang="en-US" sz="3200" i="1" dirty="0"/>
              <a:t> </a:t>
            </a:r>
            <a:r>
              <a:rPr lang="en-US" sz="3200" i="1" dirty="0" err="1"/>
              <a:t>khác</a:t>
            </a:r>
            <a:r>
              <a:rPr lang="en-US" sz="3200" i="1" dirty="0"/>
              <a:t> </a:t>
            </a:r>
            <a:r>
              <a:rPr lang="en-US" sz="3200" i="1" dirty="0" err="1"/>
              <a:t>chỉ</a:t>
            </a:r>
            <a:r>
              <a:rPr lang="en-US" sz="3200" i="1" dirty="0"/>
              <a:t> qua </a:t>
            </a:r>
            <a:r>
              <a:rPr lang="en-US" sz="3200" i="1" dirty="0" err="1"/>
              <a:t>hình</a:t>
            </a:r>
            <a:r>
              <a:rPr lang="en-US" sz="3200" i="1" dirty="0"/>
              <a:t> </a:t>
            </a:r>
            <a:r>
              <a:rPr lang="en-US" sz="3200" i="1" dirty="0" err="1"/>
              <a:t>thức</a:t>
            </a:r>
            <a:r>
              <a:rPr lang="en-US" sz="3200" i="1" dirty="0"/>
              <a:t> </a:t>
            </a:r>
            <a:r>
              <a:rPr lang="en-US" sz="3200" i="1" dirty="0" err="1"/>
              <a:t>bên</a:t>
            </a:r>
            <a:r>
              <a:rPr lang="en-US" sz="3200" i="1" dirty="0"/>
              <a:t> </a:t>
            </a:r>
            <a:r>
              <a:rPr lang="en-US" sz="3200" i="1" dirty="0" err="1"/>
              <a:t>ngoài</a:t>
            </a:r>
            <a:r>
              <a:rPr lang="en-US" sz="3200" i="1" dirty="0"/>
              <a:t>? </a:t>
            </a:r>
            <a:endParaRPr lang="en-VN" sz="3200" dirty="0"/>
          </a:p>
        </p:txBody>
      </p:sp>
    </p:spTree>
    <p:extLst>
      <p:ext uri="{BB962C8B-B14F-4D97-AF65-F5344CB8AC3E}">
        <p14:creationId xmlns:p14="http://schemas.microsoft.com/office/powerpoint/2010/main" val="190812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02551B-9C50-F74A-BC87-AEC936793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42" y="2249236"/>
            <a:ext cx="3696807" cy="3696807"/>
          </a:xfrm>
          <a:prstGeom prst="rect">
            <a:avLst/>
          </a:prstGeom>
        </p:spPr>
      </p:pic>
      <p:pic>
        <p:nvPicPr>
          <p:cNvPr id="5" name="Picture 4" descr="A picture containing plant, yellow, tree, leaf&#10;&#10;Description automatically generated">
            <a:extLst>
              <a:ext uri="{FF2B5EF4-FFF2-40B4-BE49-F238E27FC236}">
                <a16:creationId xmlns:a16="http://schemas.microsoft.com/office/drawing/2014/main" id="{7A754E6C-D9B6-6740-AA1E-46FB754B8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0457" flipH="1">
            <a:off x="-819450" y="-528892"/>
            <a:ext cx="2631664" cy="351022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B706971-4D1D-7949-BE2D-3AB6DD622C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90315"/>
              </p:ext>
            </p:extLst>
          </p:nvPr>
        </p:nvGraphicFramePr>
        <p:xfrm>
          <a:off x="2659737" y="527992"/>
          <a:ext cx="6096000" cy="279008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96056765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95037269"/>
                    </a:ext>
                  </a:extLst>
                </a:gridCol>
              </a:tblGrid>
              <a:tr h="991762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chắc chắn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còn băn khoăn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420719"/>
                  </a:ext>
                </a:extLst>
              </a:tr>
              <a:tr h="1469118"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199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27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CEFDFE-D490-5247-8A89-32E0C446C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233" y="264592"/>
            <a:ext cx="3493403" cy="2140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2DE1B-54F9-074D-ADA8-B0EBAF072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253" y="265081"/>
            <a:ext cx="3062246" cy="2140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450A7B-D784-1A4A-889C-2601C7D55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233" y="2571750"/>
            <a:ext cx="3313705" cy="2571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4D9904-89EC-2A4A-A908-C0B795AB90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89"/>
          <a:stretch/>
        </p:blipFill>
        <p:spPr>
          <a:xfrm>
            <a:off x="6000253" y="2571750"/>
            <a:ext cx="2995654" cy="25717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E9794C-C80F-074A-9300-5EB196C6AD11}"/>
              </a:ext>
            </a:extLst>
          </p:cNvPr>
          <p:cNvSpPr/>
          <p:nvPr/>
        </p:nvSpPr>
        <p:spPr>
          <a:xfrm>
            <a:off x="139148" y="236221"/>
            <a:ext cx="2134427" cy="1453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298;p40">
            <a:extLst>
              <a:ext uri="{FF2B5EF4-FFF2-40B4-BE49-F238E27FC236}">
                <a16:creationId xmlns:a16="http://schemas.microsoft.com/office/drawing/2014/main" id="{7C0AEA1D-B1B0-4476-8139-5480F21AF36D}"/>
              </a:ext>
            </a:extLst>
          </p:cNvPr>
          <p:cNvSpPr txBox="1">
            <a:spLocks/>
          </p:cNvSpPr>
          <p:nvPr/>
        </p:nvSpPr>
        <p:spPr>
          <a:xfrm>
            <a:off x="67087" y="113141"/>
            <a:ext cx="2273576" cy="49172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5 – 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kêu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xấu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body shaming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miệt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992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63491" descr="20">
            <a:extLst>
              <a:ext uri="{FF2B5EF4-FFF2-40B4-BE49-F238E27FC236}">
                <a16:creationId xmlns:a16="http://schemas.microsoft.com/office/drawing/2014/main" id="{2EA488B7-8A59-054B-9787-8BF5A92F2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829"/>
            <a:ext cx="9144000" cy="50676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Google Shape;1298;p40">
            <a:extLst>
              <a:ext uri="{FF2B5EF4-FFF2-40B4-BE49-F238E27FC236}">
                <a16:creationId xmlns:a16="http://schemas.microsoft.com/office/drawing/2014/main" id="{2C6543E1-D39F-BC48-915D-1B4EEFF6F38C}"/>
              </a:ext>
            </a:extLst>
          </p:cNvPr>
          <p:cNvSpPr txBox="1">
            <a:spLocks/>
          </p:cNvSpPr>
          <p:nvPr/>
        </p:nvSpPr>
        <p:spPr>
          <a:xfrm>
            <a:off x="3591791" y="502282"/>
            <a:ext cx="4654138" cy="30573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đoạn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khoảng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5 – 7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dòng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kêu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bè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thói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xấu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: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body shaming </a:t>
            </a:r>
          </a:p>
          <a:p>
            <a:pPr algn="ctr">
              <a:lnSpc>
                <a:spcPct val="200000"/>
              </a:lnSpc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miệt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C4AE02B7-E79D-6B41-89FD-858DE5187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000250" y="-2000253"/>
            <a:ext cx="5143502" cy="91440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F3189BD-1AA4-6A49-AFB2-9795389FE5B2}"/>
              </a:ext>
            </a:extLst>
          </p:cNvPr>
          <p:cNvSpPr/>
          <p:nvPr/>
        </p:nvSpPr>
        <p:spPr>
          <a:xfrm>
            <a:off x="2969623" y="1298666"/>
            <a:ext cx="2645229" cy="264522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FDB32FB-83A4-7A44-88CA-12C2AAA69A10}"/>
              </a:ext>
            </a:extLst>
          </p:cNvPr>
          <p:cNvSpPr/>
          <p:nvPr/>
        </p:nvSpPr>
        <p:spPr>
          <a:xfrm>
            <a:off x="3050178" y="1371600"/>
            <a:ext cx="2508068" cy="2488474"/>
          </a:xfrm>
          <a:prstGeom prst="ellipse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!!!</a:t>
            </a:r>
          </a:p>
        </p:txBody>
      </p:sp>
    </p:spTree>
    <p:extLst>
      <p:ext uri="{BB962C8B-B14F-4D97-AF65-F5344CB8AC3E}">
        <p14:creationId xmlns:p14="http://schemas.microsoft.com/office/powerpoint/2010/main" val="94452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2" name="Google Shape;1432;p43"/>
          <p:cNvGrpSpPr/>
          <p:nvPr/>
        </p:nvGrpSpPr>
        <p:grpSpPr>
          <a:xfrm rot="1526913" flipH="1">
            <a:off x="2843944" y="502849"/>
            <a:ext cx="2691745" cy="1555175"/>
            <a:chOff x="4050400" y="864870"/>
            <a:chExt cx="3759000" cy="2392200"/>
          </a:xfrm>
        </p:grpSpPr>
        <p:sp>
          <p:nvSpPr>
            <p:cNvPr id="1433" name="Google Shape;1433;p43"/>
            <p:cNvSpPr/>
            <p:nvPr/>
          </p:nvSpPr>
          <p:spPr>
            <a:xfrm rot="381417">
              <a:off x="4539720" y="915050"/>
              <a:ext cx="417609" cy="381782"/>
            </a:xfrm>
            <a:custGeom>
              <a:avLst/>
              <a:gdLst/>
              <a:ahLst/>
              <a:cxnLst/>
              <a:rect l="l" t="t" r="r" b="b"/>
              <a:pathLst>
                <a:path w="17699" h="15265" extrusionOk="0">
                  <a:moveTo>
                    <a:pt x="8936" y="0"/>
                  </a:moveTo>
                  <a:cubicBezTo>
                    <a:pt x="7104" y="3663"/>
                    <a:pt x="5221" y="7335"/>
                    <a:pt x="2840" y="10668"/>
                  </a:cubicBezTo>
                  <a:cubicBezTo>
                    <a:pt x="1939" y="11929"/>
                    <a:pt x="-520" y="13091"/>
                    <a:pt x="173" y="14478"/>
                  </a:cubicBezTo>
                  <a:cubicBezTo>
                    <a:pt x="1027" y="16186"/>
                    <a:pt x="4016" y="14471"/>
                    <a:pt x="5888" y="14097"/>
                  </a:cubicBezTo>
                  <a:cubicBezTo>
                    <a:pt x="9767" y="13321"/>
                    <a:pt x="13744" y="12954"/>
                    <a:pt x="17699" y="12954"/>
                  </a:cubicBezTo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lgDash"/>
              <a:round/>
              <a:headEnd type="none" w="med" len="med"/>
              <a:tailEnd type="none" w="med" len="med"/>
            </a:ln>
          </p:spPr>
        </p:sp>
        <p:sp>
          <p:nvSpPr>
            <p:cNvPr id="1434" name="Google Shape;1434;p43"/>
            <p:cNvSpPr/>
            <p:nvPr/>
          </p:nvSpPr>
          <p:spPr>
            <a:xfrm>
              <a:off x="4050400" y="864870"/>
              <a:ext cx="3759000" cy="2392200"/>
            </a:xfrm>
            <a:prstGeom prst="arc">
              <a:avLst>
                <a:gd name="adj1" fmla="val 12973513"/>
                <a:gd name="adj2" fmla="val 1661112"/>
              </a:avLst>
            </a:prstGeom>
            <a:noFill/>
            <a:ln w="28575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7" name="Google Shape;1437;p43"/>
          <p:cNvSpPr/>
          <p:nvPr/>
        </p:nvSpPr>
        <p:spPr>
          <a:xfrm>
            <a:off x="5052350" y="931025"/>
            <a:ext cx="3639600" cy="3639600"/>
          </a:xfrm>
          <a:prstGeom prst="ellipse">
            <a:avLst/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43"/>
          <p:cNvSpPr/>
          <p:nvPr/>
        </p:nvSpPr>
        <p:spPr>
          <a:xfrm rot="10391622" flipH="1">
            <a:off x="618913" y="2332048"/>
            <a:ext cx="1661936" cy="424409"/>
          </a:xfrm>
          <a:custGeom>
            <a:avLst/>
            <a:gdLst/>
            <a:ahLst/>
            <a:cxnLst/>
            <a:rect l="l" t="t" r="r" b="b"/>
            <a:pathLst>
              <a:path w="113359" h="53363" extrusionOk="0">
                <a:moveTo>
                  <a:pt x="93722" y="594"/>
                </a:moveTo>
                <a:cubicBezTo>
                  <a:pt x="72131" y="-1066"/>
                  <a:pt x="49896" y="1051"/>
                  <a:pt x="29074" y="7001"/>
                </a:cubicBezTo>
                <a:cubicBezTo>
                  <a:pt x="16781" y="10514"/>
                  <a:pt x="-3073" y="20361"/>
                  <a:pt x="535" y="32627"/>
                </a:cubicBezTo>
                <a:cubicBezTo>
                  <a:pt x="5369" y="49062"/>
                  <a:pt x="30620" y="51841"/>
                  <a:pt x="47711" y="53012"/>
                </a:cubicBezTo>
                <a:cubicBezTo>
                  <a:pt x="68232" y="54417"/>
                  <a:pt x="92268" y="49191"/>
                  <a:pt x="106535" y="34375"/>
                </a:cubicBezTo>
                <a:cubicBezTo>
                  <a:pt x="111738" y="28972"/>
                  <a:pt x="116219" y="17227"/>
                  <a:pt x="110612" y="12243"/>
                </a:cubicBezTo>
                <a:cubicBezTo>
                  <a:pt x="99229" y="2125"/>
                  <a:pt x="80925" y="2039"/>
                  <a:pt x="65766" y="3506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1440" name="Google Shape;1440;p43"/>
          <p:cNvGrpSpPr/>
          <p:nvPr/>
        </p:nvGrpSpPr>
        <p:grpSpPr>
          <a:xfrm rot="-1973065">
            <a:off x="7836090" y="4331493"/>
            <a:ext cx="1018987" cy="554146"/>
            <a:chOff x="1449934" y="4565833"/>
            <a:chExt cx="320467" cy="168684"/>
          </a:xfrm>
        </p:grpSpPr>
        <p:sp>
          <p:nvSpPr>
            <p:cNvPr id="1441" name="Google Shape;1441;p4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F9AB266-AFA9-6849-8145-2FFD61B08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875" y="849029"/>
            <a:ext cx="3459530" cy="3639600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E0BF37-BF37-0049-83D1-3461DC2EBA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t="2280" r="3639" b="61383"/>
          <a:stretch/>
        </p:blipFill>
        <p:spPr>
          <a:xfrm rot="20913793">
            <a:off x="-10754" y="-62498"/>
            <a:ext cx="5052182" cy="5254299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829FB7DA-F24B-C64A-B8B2-6FDDE2E21F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96" y="3513478"/>
            <a:ext cx="1700522" cy="1700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000ADC-C2B9-464E-97A8-0E4DC2FEC3A6}"/>
              </a:ext>
            </a:extLst>
          </p:cNvPr>
          <p:cNvSpPr txBox="1"/>
          <p:nvPr/>
        </p:nvSpPr>
        <p:spPr>
          <a:xfrm>
            <a:off x="890703" y="1083320"/>
            <a:ext cx="28738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/>
              <a:t>Em</a:t>
            </a:r>
            <a:r>
              <a:rPr lang="en-US" sz="2800" i="1" dirty="0"/>
              <a:t> </a:t>
            </a:r>
            <a:r>
              <a:rPr lang="en-US" sz="2800" i="1" dirty="0" err="1"/>
              <a:t>biết</a:t>
            </a:r>
            <a:r>
              <a:rPr lang="en-US" sz="2800" i="1" dirty="0"/>
              <a:t> </a:t>
            </a:r>
            <a:r>
              <a:rPr lang="en-US" sz="2800" i="1" dirty="0" err="1"/>
              <a:t>gì</a:t>
            </a:r>
            <a:r>
              <a:rPr lang="en-US" sz="2800" i="1" dirty="0"/>
              <a:t> </a:t>
            </a:r>
            <a:r>
              <a:rPr lang="en-US" sz="2800" i="1" dirty="0" err="1"/>
              <a:t>về</a:t>
            </a:r>
            <a:r>
              <a:rPr lang="en-US" sz="2800" i="1" dirty="0"/>
              <a:t> </a:t>
            </a:r>
            <a:r>
              <a:rPr lang="en-US" sz="2800" i="1" dirty="0" err="1"/>
              <a:t>người</a:t>
            </a:r>
            <a:r>
              <a:rPr lang="en-US" sz="2800" i="1" dirty="0"/>
              <a:t> </a:t>
            </a:r>
            <a:r>
              <a:rPr lang="en-US" sz="2800" i="1" dirty="0" err="1"/>
              <a:t>trong</a:t>
            </a:r>
            <a:r>
              <a:rPr lang="en-US" sz="2800" i="1" dirty="0"/>
              <a:t> </a:t>
            </a:r>
            <a:r>
              <a:rPr lang="en-US" sz="2800" i="1" dirty="0" err="1"/>
              <a:t>bức</a:t>
            </a:r>
            <a:r>
              <a:rPr lang="en-US" sz="2800" i="1" dirty="0"/>
              <a:t> </a:t>
            </a:r>
            <a:r>
              <a:rPr lang="en-US" sz="2800" i="1" dirty="0" err="1"/>
              <a:t>hình</a:t>
            </a:r>
            <a:r>
              <a:rPr lang="en-US" sz="2800" i="1" dirty="0"/>
              <a:t>? </a:t>
            </a:r>
            <a:r>
              <a:rPr lang="en-US" sz="2800" i="1" dirty="0" err="1"/>
              <a:t>Hãy</a:t>
            </a:r>
            <a:r>
              <a:rPr lang="en-US" sz="2800" i="1" dirty="0"/>
              <a:t> chia </a:t>
            </a:r>
            <a:r>
              <a:rPr lang="en-US" sz="2800" i="1" dirty="0" err="1"/>
              <a:t>sẻ</a:t>
            </a:r>
            <a:r>
              <a:rPr lang="en-US" sz="2800" i="1" dirty="0"/>
              <a:t> </a:t>
            </a:r>
            <a:r>
              <a:rPr lang="en-US" sz="2800" i="1" dirty="0" err="1"/>
              <a:t>cho</a:t>
            </a:r>
            <a:r>
              <a:rPr lang="en-US" sz="2800" i="1" dirty="0"/>
              <a:t> </a:t>
            </a:r>
            <a:r>
              <a:rPr lang="en-US" sz="2800" i="1" dirty="0" err="1"/>
              <a:t>các</a:t>
            </a:r>
            <a:r>
              <a:rPr lang="en-US" sz="2800" i="1" dirty="0"/>
              <a:t> </a:t>
            </a:r>
            <a:r>
              <a:rPr lang="en-US" sz="2800" i="1" dirty="0" err="1"/>
              <a:t>bạn</a:t>
            </a:r>
            <a:r>
              <a:rPr lang="en-US" sz="2800" i="1" dirty="0"/>
              <a:t>? </a:t>
            </a:r>
            <a:endParaRPr lang="en-V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2186F-C339-D444-B17B-AFAC84703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372" y="0"/>
            <a:ext cx="6139542" cy="4828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4E1B7E-C6AC-684F-8AEB-6552DD324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792186"/>
            <a:ext cx="3912614" cy="2351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52BA5E-AE3A-AD47-AD0F-4863338FF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0870"/>
            <a:ext cx="3912614" cy="23513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87C713-216A-D94B-A150-BFF282CA5086}"/>
              </a:ext>
            </a:extLst>
          </p:cNvPr>
          <p:cNvSpPr/>
          <p:nvPr/>
        </p:nvSpPr>
        <p:spPr>
          <a:xfrm>
            <a:off x="3912614" y="4702630"/>
            <a:ext cx="5231386" cy="44087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9C2874-93A6-944A-8298-843977600234}"/>
              </a:ext>
            </a:extLst>
          </p:cNvPr>
          <p:cNvSpPr/>
          <p:nvPr/>
        </p:nvSpPr>
        <p:spPr>
          <a:xfrm>
            <a:off x="0" y="1"/>
            <a:ext cx="3911473" cy="44086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182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6"/>
          <p:cNvSpPr txBox="1">
            <a:spLocks noGrp="1"/>
          </p:cNvSpPr>
          <p:nvPr>
            <p:ph type="ctrTitle"/>
          </p:nvPr>
        </p:nvSpPr>
        <p:spPr>
          <a:xfrm>
            <a:off x="1570444" y="1391576"/>
            <a:ext cx="4752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3200" dirty="0">
                <a:solidFill>
                  <a:schemeClr val="accent3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" sz="3200" dirty="0" err="1">
                <a:solidFill>
                  <a:schemeClr val="accent3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" sz="3200" dirty="0">
                <a:solidFill>
                  <a:schemeClr val="accent3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solidFill>
                  <a:schemeClr val="accent3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" sz="3200" dirty="0">
                <a:solidFill>
                  <a:schemeClr val="accent3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solidFill>
                  <a:schemeClr val="accent3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" sz="3200" dirty="0">
                <a:solidFill>
                  <a:schemeClr val="accent3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3200" dirty="0">
              <a:solidFill>
                <a:schemeClr val="accent3"/>
              </a:solidFill>
              <a:highlight>
                <a:schemeClr val="accent1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9" name="Google Shape;829;p36"/>
          <p:cNvSpPr/>
          <p:nvPr/>
        </p:nvSpPr>
        <p:spPr>
          <a:xfrm rot="10392037" flipH="1">
            <a:off x="470717" y="3119877"/>
            <a:ext cx="2690511" cy="1334120"/>
          </a:xfrm>
          <a:custGeom>
            <a:avLst/>
            <a:gdLst/>
            <a:ahLst/>
            <a:cxnLst/>
            <a:rect l="l" t="t" r="r" b="b"/>
            <a:pathLst>
              <a:path w="113359" h="53363" extrusionOk="0">
                <a:moveTo>
                  <a:pt x="93722" y="594"/>
                </a:moveTo>
                <a:cubicBezTo>
                  <a:pt x="72131" y="-1066"/>
                  <a:pt x="49896" y="1051"/>
                  <a:pt x="29074" y="7001"/>
                </a:cubicBezTo>
                <a:cubicBezTo>
                  <a:pt x="16781" y="10514"/>
                  <a:pt x="-3073" y="20361"/>
                  <a:pt x="535" y="32627"/>
                </a:cubicBezTo>
                <a:cubicBezTo>
                  <a:pt x="5369" y="49062"/>
                  <a:pt x="30620" y="51841"/>
                  <a:pt x="47711" y="53012"/>
                </a:cubicBezTo>
                <a:cubicBezTo>
                  <a:pt x="68232" y="54417"/>
                  <a:pt x="92268" y="49191"/>
                  <a:pt x="106535" y="34375"/>
                </a:cubicBezTo>
                <a:cubicBezTo>
                  <a:pt x="111738" y="28972"/>
                  <a:pt x="116219" y="17227"/>
                  <a:pt x="110612" y="12243"/>
                </a:cubicBezTo>
                <a:cubicBezTo>
                  <a:pt x="99229" y="2125"/>
                  <a:pt x="80925" y="2039"/>
                  <a:pt x="65766" y="3506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DC2AA4-9B52-164B-A3A0-C3013499BA53}"/>
              </a:ext>
            </a:extLst>
          </p:cNvPr>
          <p:cNvGrpSpPr/>
          <p:nvPr/>
        </p:nvGrpSpPr>
        <p:grpSpPr>
          <a:xfrm>
            <a:off x="757387" y="739840"/>
            <a:ext cx="5021882" cy="1933036"/>
            <a:chOff x="626726" y="-1601827"/>
            <a:chExt cx="7087530" cy="2886496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4544ECD-952D-3B40-A38D-EE611914C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927" r="4350" b="16012"/>
            <a:stretch/>
          </p:blipFill>
          <p:spPr>
            <a:xfrm>
              <a:off x="3440363" y="-1601827"/>
              <a:ext cx="4273893" cy="2559997"/>
            </a:xfrm>
            <a:prstGeom prst="rect">
              <a:avLst/>
            </a:prstGeom>
          </p:spPr>
        </p:pic>
        <p:pic>
          <p:nvPicPr>
            <p:cNvPr id="259" name="Picture 25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A5B7A49-77A5-4A4D-A2D8-60D7639CD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1785" b="5299"/>
            <a:stretch/>
          </p:blipFill>
          <p:spPr>
            <a:xfrm>
              <a:off x="626726" y="-1601827"/>
              <a:ext cx="2829539" cy="2886496"/>
            </a:xfrm>
            <a:prstGeom prst="rect">
              <a:avLst/>
            </a:prstGeom>
          </p:spPr>
        </p:pic>
      </p:grpSp>
      <p:pic>
        <p:nvPicPr>
          <p:cNvPr id="8" name="Picture 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3EEFFD9F-0D1B-DC4B-B2FA-7B5B47755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079" y="-132147"/>
            <a:ext cx="5949496" cy="5949496"/>
          </a:xfrm>
          <a:prstGeom prst="rect">
            <a:avLst/>
          </a:prstGeom>
        </p:spPr>
      </p:pic>
      <p:sp>
        <p:nvSpPr>
          <p:cNvPr id="11" name="Google Shape;826;p36">
            <a:extLst>
              <a:ext uri="{FF2B5EF4-FFF2-40B4-BE49-F238E27FC236}">
                <a16:creationId xmlns:a16="http://schemas.microsoft.com/office/drawing/2014/main" id="{8DDAF0B1-00E4-4724-AB00-1297C0CC1F05}"/>
              </a:ext>
            </a:extLst>
          </p:cNvPr>
          <p:cNvSpPr txBox="1">
            <a:spLocks/>
          </p:cNvSpPr>
          <p:nvPr/>
        </p:nvSpPr>
        <p:spPr>
          <a:xfrm>
            <a:off x="1514718" y="-132745"/>
            <a:ext cx="4752000" cy="152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Raleway Thin"/>
              <a:buNone/>
              <a:defRPr sz="46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tx1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Văn bản: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1DC5960-C2E5-0C4A-B1C9-FF91D7F2C325}"/>
              </a:ext>
            </a:extLst>
          </p:cNvPr>
          <p:cNvGrpSpPr/>
          <p:nvPr/>
        </p:nvGrpSpPr>
        <p:grpSpPr>
          <a:xfrm>
            <a:off x="1085540" y="106051"/>
            <a:ext cx="1020846" cy="938978"/>
            <a:chOff x="173558" y="1004867"/>
            <a:chExt cx="3433527" cy="3584458"/>
          </a:xfrm>
        </p:grpSpPr>
        <p:sp>
          <p:nvSpPr>
            <p:cNvPr id="11" name="椭圆 45">
              <a:extLst>
                <a:ext uri="{FF2B5EF4-FFF2-40B4-BE49-F238E27FC236}">
                  <a16:creationId xmlns:a16="http://schemas.microsoft.com/office/drawing/2014/main" id="{C8B5BE74-8D2D-A546-BA08-3482228CAC23}"/>
                </a:ext>
              </a:extLst>
            </p:cNvPr>
            <p:cNvSpPr/>
            <p:nvPr/>
          </p:nvSpPr>
          <p:spPr>
            <a:xfrm>
              <a:off x="173558" y="1155798"/>
              <a:ext cx="3433527" cy="3433527"/>
            </a:xfrm>
            <a:prstGeom prst="ellipse">
              <a:avLst/>
            </a:prstGeom>
            <a:noFill/>
            <a:ln w="28575">
              <a:solidFill>
                <a:srgbClr val="7F99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" name="组合 47">
              <a:extLst>
                <a:ext uri="{FF2B5EF4-FFF2-40B4-BE49-F238E27FC236}">
                  <a16:creationId xmlns:a16="http://schemas.microsoft.com/office/drawing/2014/main" id="{3224573A-7FA4-F040-B694-732CD3EE9C79}"/>
                </a:ext>
              </a:extLst>
            </p:cNvPr>
            <p:cNvGrpSpPr/>
            <p:nvPr/>
          </p:nvGrpSpPr>
          <p:grpSpPr>
            <a:xfrm>
              <a:off x="610195" y="1574812"/>
              <a:ext cx="2599079" cy="2595500"/>
              <a:chOff x="4962095" y="2615460"/>
              <a:chExt cx="2306638" cy="2303463"/>
            </a:xfrm>
          </p:grpSpPr>
          <p:sp>
            <p:nvSpPr>
              <p:cNvPr id="13" name="Oval 5">
                <a:extLst>
                  <a:ext uri="{FF2B5EF4-FFF2-40B4-BE49-F238E27FC236}">
                    <a16:creationId xmlns:a16="http://schemas.microsoft.com/office/drawing/2014/main" id="{CFC93E89-E42C-2C49-9576-7D889143A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2095" y="2615460"/>
                <a:ext cx="2306638" cy="2303463"/>
              </a:xfrm>
              <a:prstGeom prst="ellipse">
                <a:avLst/>
              </a:prstGeom>
              <a:solidFill>
                <a:srgbClr val="5EC6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Oval 6">
                <a:extLst>
                  <a:ext uri="{FF2B5EF4-FFF2-40B4-BE49-F238E27FC236}">
                    <a16:creationId xmlns:a16="http://schemas.microsoft.com/office/drawing/2014/main" id="{D773228E-C2B2-B442-982A-DDFE6E044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2283" y="2844060"/>
                <a:ext cx="1843088" cy="1846263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Oval 7">
                <a:extLst>
                  <a:ext uri="{FF2B5EF4-FFF2-40B4-BE49-F238E27FC236}">
                    <a16:creationId xmlns:a16="http://schemas.microsoft.com/office/drawing/2014/main" id="{CAD5F78E-E261-724A-896C-0972E65BB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2470" y="3077422"/>
                <a:ext cx="1382713" cy="1379538"/>
              </a:xfrm>
              <a:prstGeom prst="ellipse">
                <a:avLst/>
              </a:prstGeom>
              <a:solidFill>
                <a:srgbClr val="5EC6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8">
                <a:extLst>
                  <a:ext uri="{FF2B5EF4-FFF2-40B4-BE49-F238E27FC236}">
                    <a16:creationId xmlns:a16="http://schemas.microsoft.com/office/drawing/2014/main" id="{1D9C644C-C58D-6C49-B124-115E28176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55833" y="3307610"/>
                <a:ext cx="919163" cy="919163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Oval 9">
                <a:extLst>
                  <a:ext uri="{FF2B5EF4-FFF2-40B4-BE49-F238E27FC236}">
                    <a16:creationId xmlns:a16="http://schemas.microsoft.com/office/drawing/2014/main" id="{00FDE5AE-5E1C-3C4F-ADA8-1B90DF685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020" y="3537797"/>
                <a:ext cx="458788" cy="458788"/>
              </a:xfrm>
              <a:prstGeom prst="ellipse">
                <a:avLst/>
              </a:prstGeom>
              <a:solidFill>
                <a:srgbClr val="5EC6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62FFD078-8586-984F-B643-8A52F92260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91480" y="1644629"/>
              <a:ext cx="123825" cy="1228725"/>
            </a:xfrm>
            <a:prstGeom prst="line">
              <a:avLst/>
            </a:prstGeom>
            <a:noFill/>
            <a:ln w="68263" cap="rnd">
              <a:solidFill>
                <a:srgbClr val="3D5163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4D40F4B7-7217-8840-8C95-11C5E94EB54A}"/>
                </a:ext>
              </a:extLst>
            </p:cNvPr>
            <p:cNvSpPr/>
            <p:nvPr/>
          </p:nvSpPr>
          <p:spPr bwMode="auto">
            <a:xfrm>
              <a:off x="1848616" y="1004867"/>
              <a:ext cx="422275" cy="655639"/>
            </a:xfrm>
            <a:custGeom>
              <a:avLst/>
              <a:gdLst>
                <a:gd name="T0" fmla="*/ 91 w 266"/>
                <a:gd name="T1" fmla="*/ 410 h 413"/>
                <a:gd name="T2" fmla="*/ 0 w 266"/>
                <a:gd name="T3" fmla="*/ 218 h 413"/>
                <a:gd name="T4" fmla="*/ 24 w 266"/>
                <a:gd name="T5" fmla="*/ 0 h 413"/>
                <a:gd name="T6" fmla="*/ 131 w 266"/>
                <a:gd name="T7" fmla="*/ 133 h 413"/>
                <a:gd name="T8" fmla="*/ 266 w 266"/>
                <a:gd name="T9" fmla="*/ 26 h 413"/>
                <a:gd name="T10" fmla="*/ 243 w 266"/>
                <a:gd name="T11" fmla="*/ 244 h 413"/>
                <a:gd name="T12" fmla="*/ 117 w 266"/>
                <a:gd name="T13" fmla="*/ 413 h 413"/>
                <a:gd name="T14" fmla="*/ 91 w 266"/>
                <a:gd name="T15" fmla="*/ 41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" h="413">
                  <a:moveTo>
                    <a:pt x="91" y="410"/>
                  </a:moveTo>
                  <a:lnTo>
                    <a:pt x="0" y="218"/>
                  </a:lnTo>
                  <a:lnTo>
                    <a:pt x="24" y="0"/>
                  </a:lnTo>
                  <a:lnTo>
                    <a:pt x="131" y="133"/>
                  </a:lnTo>
                  <a:lnTo>
                    <a:pt x="266" y="26"/>
                  </a:lnTo>
                  <a:lnTo>
                    <a:pt x="243" y="244"/>
                  </a:lnTo>
                  <a:lnTo>
                    <a:pt x="117" y="413"/>
                  </a:lnTo>
                  <a:lnTo>
                    <a:pt x="91" y="410"/>
                  </a:lnTo>
                  <a:close/>
                </a:path>
              </a:pathLst>
            </a:custGeom>
            <a:solidFill>
              <a:srgbClr val="3D5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Line 14">
              <a:extLst>
                <a:ext uri="{FF2B5EF4-FFF2-40B4-BE49-F238E27FC236}">
                  <a16:creationId xmlns:a16="http://schemas.microsoft.com/office/drawing/2014/main" id="{3B1F4165-7CDB-324D-8CD7-F24D5CABB7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9434" y="2086258"/>
              <a:ext cx="793836" cy="793836"/>
            </a:xfrm>
            <a:prstGeom prst="line">
              <a:avLst/>
            </a:prstGeom>
            <a:noFill/>
            <a:ln w="68263" cap="rnd">
              <a:solidFill>
                <a:srgbClr val="3D5163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C6A57EB-E547-2240-9584-B6C70E0651B6}"/>
                </a:ext>
              </a:extLst>
            </p:cNvPr>
            <p:cNvSpPr/>
            <p:nvPr/>
          </p:nvSpPr>
          <p:spPr bwMode="auto">
            <a:xfrm>
              <a:off x="2634396" y="1596512"/>
              <a:ext cx="540000" cy="540000"/>
            </a:xfrm>
            <a:custGeom>
              <a:avLst/>
              <a:gdLst>
                <a:gd name="T0" fmla="*/ 0 w 378"/>
                <a:gd name="T1" fmla="*/ 361 h 377"/>
                <a:gd name="T2" fmla="*/ 53 w 378"/>
                <a:gd name="T3" fmla="*/ 157 h 377"/>
                <a:gd name="T4" fmla="*/ 207 w 378"/>
                <a:gd name="T5" fmla="*/ 0 h 377"/>
                <a:gd name="T6" fmla="*/ 207 w 378"/>
                <a:gd name="T7" fmla="*/ 173 h 377"/>
                <a:gd name="T8" fmla="*/ 378 w 378"/>
                <a:gd name="T9" fmla="*/ 173 h 377"/>
                <a:gd name="T10" fmla="*/ 224 w 378"/>
                <a:gd name="T11" fmla="*/ 328 h 377"/>
                <a:gd name="T12" fmla="*/ 19 w 378"/>
                <a:gd name="T13" fmla="*/ 377 h 377"/>
                <a:gd name="T14" fmla="*/ 0 w 378"/>
                <a:gd name="T15" fmla="*/ 361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8" h="377">
                  <a:moveTo>
                    <a:pt x="0" y="361"/>
                  </a:moveTo>
                  <a:lnTo>
                    <a:pt x="53" y="157"/>
                  </a:lnTo>
                  <a:lnTo>
                    <a:pt x="207" y="0"/>
                  </a:lnTo>
                  <a:lnTo>
                    <a:pt x="207" y="173"/>
                  </a:lnTo>
                  <a:lnTo>
                    <a:pt x="378" y="173"/>
                  </a:lnTo>
                  <a:lnTo>
                    <a:pt x="224" y="328"/>
                  </a:lnTo>
                  <a:lnTo>
                    <a:pt x="19" y="377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rgbClr val="3D5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Google Shape;1329;p42">
            <a:extLst>
              <a:ext uri="{FF2B5EF4-FFF2-40B4-BE49-F238E27FC236}">
                <a16:creationId xmlns:a16="http://schemas.microsoft.com/office/drawing/2014/main" id="{BA4CDB5E-A426-2646-AC1F-AABD8A157074}"/>
              </a:ext>
            </a:extLst>
          </p:cNvPr>
          <p:cNvSpPr txBox="1">
            <a:spLocks/>
          </p:cNvSpPr>
          <p:nvPr/>
        </p:nvSpPr>
        <p:spPr>
          <a:xfrm>
            <a:off x="1466537" y="-129095"/>
            <a:ext cx="6210926" cy="1208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 err="1"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00" b="1" dirty="0">
              <a:highlight>
                <a:schemeClr val="accent1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椭圆 4">
            <a:extLst>
              <a:ext uri="{FF2B5EF4-FFF2-40B4-BE49-F238E27FC236}">
                <a16:creationId xmlns:a16="http://schemas.microsoft.com/office/drawing/2014/main" id="{82A88ECE-2124-974B-A4C5-AB6DE8252667}"/>
              </a:ext>
            </a:extLst>
          </p:cNvPr>
          <p:cNvSpPr/>
          <p:nvPr/>
        </p:nvSpPr>
        <p:spPr>
          <a:xfrm>
            <a:off x="217111" y="1358063"/>
            <a:ext cx="1653162" cy="555926"/>
          </a:xfrm>
          <a:custGeom>
            <a:avLst/>
            <a:gdLst/>
            <a:ahLst/>
            <a:cxnLst/>
            <a:rect l="l" t="t" r="r" b="b"/>
            <a:pathLst>
              <a:path w="1080120" h="432048">
                <a:moveTo>
                  <a:pt x="216024" y="0"/>
                </a:moveTo>
                <a:lnTo>
                  <a:pt x="864096" y="0"/>
                </a:lnTo>
                <a:lnTo>
                  <a:pt x="868901" y="0"/>
                </a:lnTo>
                <a:lnTo>
                  <a:pt x="868901" y="485"/>
                </a:lnTo>
                <a:cubicBezTo>
                  <a:pt x="985994" y="2613"/>
                  <a:pt x="1080120" y="98326"/>
                  <a:pt x="1080120" y="216024"/>
                </a:cubicBezTo>
                <a:cubicBezTo>
                  <a:pt x="1080120" y="333722"/>
                  <a:pt x="985994" y="429435"/>
                  <a:pt x="868901" y="431564"/>
                </a:cubicBezTo>
                <a:lnTo>
                  <a:pt x="868901" y="432048"/>
                </a:lnTo>
                <a:lnTo>
                  <a:pt x="864096" y="432048"/>
                </a:lnTo>
                <a:lnTo>
                  <a:pt x="216024" y="432048"/>
                </a:lnTo>
                <a:cubicBezTo>
                  <a:pt x="96717" y="432048"/>
                  <a:pt x="0" y="335331"/>
                  <a:pt x="0" y="216024"/>
                </a:cubicBezTo>
                <a:cubicBezTo>
                  <a:pt x="0" y="96717"/>
                  <a:pt x="96717" y="0"/>
                  <a:pt x="216024" y="0"/>
                </a:cubicBezTo>
                <a:close/>
              </a:path>
            </a:pathLst>
          </a:custGeom>
          <a:solidFill>
            <a:srgbClr val="109C92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altLang="zh-CN" sz="2500" b="1" dirty="0" err="1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2500" b="1" dirty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thức</a:t>
            </a:r>
            <a:endParaRPr lang="zh-CN" altLang="en-US" sz="2500" b="1" dirty="0"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6" name="组合 38">
            <a:extLst>
              <a:ext uri="{FF2B5EF4-FFF2-40B4-BE49-F238E27FC236}">
                <a16:creationId xmlns:a16="http://schemas.microsoft.com/office/drawing/2014/main" id="{D50330E0-59C7-9048-8D44-055B088B9459}"/>
              </a:ext>
            </a:extLst>
          </p:cNvPr>
          <p:cNvGrpSpPr/>
          <p:nvPr/>
        </p:nvGrpSpPr>
        <p:grpSpPr>
          <a:xfrm>
            <a:off x="2227733" y="1865451"/>
            <a:ext cx="211134" cy="207284"/>
            <a:chOff x="3614738" y="619126"/>
            <a:chExt cx="253604" cy="205979"/>
          </a:xfrm>
        </p:grpSpPr>
        <p:sp>
          <p:nvSpPr>
            <p:cNvPr id="37" name="Freeform 338">
              <a:extLst>
                <a:ext uri="{FF2B5EF4-FFF2-40B4-BE49-F238E27FC236}">
                  <a16:creationId xmlns:a16="http://schemas.microsoft.com/office/drawing/2014/main" id="{6A4FBB92-5D91-7941-84E2-CF2AC8C54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4738" y="619126"/>
              <a:ext cx="253604" cy="205979"/>
            </a:xfrm>
            <a:custGeom>
              <a:avLst/>
              <a:gdLst>
                <a:gd name="T0" fmla="*/ 32 w 90"/>
                <a:gd name="T1" fmla="*/ 73 h 73"/>
                <a:gd name="T2" fmla="*/ 68 w 90"/>
                <a:gd name="T3" fmla="*/ 50 h 73"/>
                <a:gd name="T4" fmla="*/ 89 w 90"/>
                <a:gd name="T5" fmla="*/ 8 h 73"/>
                <a:gd name="T6" fmla="*/ 89 w 90"/>
                <a:gd name="T7" fmla="*/ 2 h 73"/>
                <a:gd name="T8" fmla="*/ 83 w 90"/>
                <a:gd name="T9" fmla="*/ 1 h 73"/>
                <a:gd name="T10" fmla="*/ 16 w 90"/>
                <a:gd name="T11" fmla="*/ 19 h 73"/>
                <a:gd name="T12" fmla="*/ 0 w 90"/>
                <a:gd name="T13" fmla="*/ 65 h 73"/>
                <a:gd name="T14" fmla="*/ 1 w 90"/>
                <a:gd name="T15" fmla="*/ 71 h 73"/>
                <a:gd name="T16" fmla="*/ 7 w 90"/>
                <a:gd name="T17" fmla="*/ 73 h 73"/>
                <a:gd name="T18" fmla="*/ 30 w 90"/>
                <a:gd name="T19" fmla="*/ 73 h 73"/>
                <a:gd name="T20" fmla="*/ 32 w 90"/>
                <a:gd name="T21" fmla="*/ 73 h 73"/>
                <a:gd name="T22" fmla="*/ 61 w 90"/>
                <a:gd name="T23" fmla="*/ 44 h 73"/>
                <a:gd name="T24" fmla="*/ 30 w 90"/>
                <a:gd name="T25" fmla="*/ 63 h 73"/>
                <a:gd name="T26" fmla="*/ 10 w 90"/>
                <a:gd name="T27" fmla="*/ 63 h 73"/>
                <a:gd name="T28" fmla="*/ 23 w 90"/>
                <a:gd name="T29" fmla="*/ 27 h 73"/>
                <a:gd name="T30" fmla="*/ 77 w 90"/>
                <a:gd name="T31" fmla="*/ 11 h 73"/>
                <a:gd name="T32" fmla="*/ 61 w 90"/>
                <a:gd name="T33" fmla="*/ 4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73">
                  <a:moveTo>
                    <a:pt x="32" y="73"/>
                  </a:moveTo>
                  <a:cubicBezTo>
                    <a:pt x="49" y="68"/>
                    <a:pt x="60" y="61"/>
                    <a:pt x="68" y="50"/>
                  </a:cubicBezTo>
                  <a:cubicBezTo>
                    <a:pt x="77" y="40"/>
                    <a:pt x="82" y="26"/>
                    <a:pt x="89" y="8"/>
                  </a:cubicBezTo>
                  <a:cubicBezTo>
                    <a:pt x="90" y="6"/>
                    <a:pt x="90" y="4"/>
                    <a:pt x="89" y="2"/>
                  </a:cubicBezTo>
                  <a:cubicBezTo>
                    <a:pt x="87" y="0"/>
                    <a:pt x="85" y="0"/>
                    <a:pt x="83" y="1"/>
                  </a:cubicBezTo>
                  <a:cubicBezTo>
                    <a:pt x="49" y="3"/>
                    <a:pt x="28" y="9"/>
                    <a:pt x="16" y="19"/>
                  </a:cubicBezTo>
                  <a:cubicBezTo>
                    <a:pt x="4" y="30"/>
                    <a:pt x="1" y="44"/>
                    <a:pt x="0" y="65"/>
                  </a:cubicBezTo>
                  <a:cubicBezTo>
                    <a:pt x="0" y="67"/>
                    <a:pt x="0" y="69"/>
                    <a:pt x="1" y="71"/>
                  </a:cubicBezTo>
                  <a:cubicBezTo>
                    <a:pt x="3" y="73"/>
                    <a:pt x="4" y="73"/>
                    <a:pt x="7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1" y="73"/>
                    <a:pt x="32" y="73"/>
                    <a:pt x="32" y="73"/>
                  </a:cubicBezTo>
                  <a:close/>
                  <a:moveTo>
                    <a:pt x="61" y="44"/>
                  </a:moveTo>
                  <a:cubicBezTo>
                    <a:pt x="53" y="53"/>
                    <a:pt x="44" y="59"/>
                    <a:pt x="30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1" y="46"/>
                    <a:pt x="13" y="34"/>
                    <a:pt x="23" y="27"/>
                  </a:cubicBezTo>
                  <a:cubicBezTo>
                    <a:pt x="32" y="18"/>
                    <a:pt x="49" y="14"/>
                    <a:pt x="77" y="11"/>
                  </a:cubicBezTo>
                  <a:cubicBezTo>
                    <a:pt x="72" y="25"/>
                    <a:pt x="67" y="36"/>
                    <a:pt x="61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zh-CN" altLang="en-US" sz="1867">
                <a:solidFill>
                  <a:srgbClr val="12999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8" name="Freeform 339">
              <a:extLst>
                <a:ext uri="{FF2B5EF4-FFF2-40B4-BE49-F238E27FC236}">
                  <a16:creationId xmlns:a16="http://schemas.microsoft.com/office/drawing/2014/main" id="{3C84E592-4B00-5B40-A31F-E29D537A4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692" y="729854"/>
              <a:ext cx="138113" cy="95250"/>
            </a:xfrm>
            <a:custGeom>
              <a:avLst/>
              <a:gdLst>
                <a:gd name="T0" fmla="*/ 8 w 49"/>
                <a:gd name="T1" fmla="*/ 32 h 34"/>
                <a:gd name="T2" fmla="*/ 1 w 49"/>
                <a:gd name="T3" fmla="*/ 30 h 34"/>
                <a:gd name="T4" fmla="*/ 3 w 49"/>
                <a:gd name="T5" fmla="*/ 24 h 34"/>
                <a:gd name="T6" fmla="*/ 38 w 49"/>
                <a:gd name="T7" fmla="*/ 4 h 34"/>
                <a:gd name="T8" fmla="*/ 45 w 49"/>
                <a:gd name="T9" fmla="*/ 12 h 34"/>
                <a:gd name="T10" fmla="*/ 25 w 49"/>
                <a:gd name="T11" fmla="*/ 31 h 34"/>
                <a:gd name="T12" fmla="*/ 18 w 49"/>
                <a:gd name="T13" fmla="*/ 31 h 34"/>
                <a:gd name="T14" fmla="*/ 8 w 49"/>
                <a:gd name="T15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4">
                  <a:moveTo>
                    <a:pt x="8" y="32"/>
                  </a:moveTo>
                  <a:cubicBezTo>
                    <a:pt x="5" y="34"/>
                    <a:pt x="2" y="33"/>
                    <a:pt x="1" y="30"/>
                  </a:cubicBezTo>
                  <a:cubicBezTo>
                    <a:pt x="0" y="28"/>
                    <a:pt x="1" y="25"/>
                    <a:pt x="3" y="2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6" y="0"/>
                    <a:pt x="49" y="9"/>
                    <a:pt x="45" y="12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3" y="33"/>
                    <a:pt x="20" y="33"/>
                    <a:pt x="18" y="31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zh-CN" altLang="en-US" sz="1867">
                <a:solidFill>
                  <a:srgbClr val="12999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9" name="椭圆 4">
            <a:extLst>
              <a:ext uri="{FF2B5EF4-FFF2-40B4-BE49-F238E27FC236}">
                <a16:creationId xmlns:a16="http://schemas.microsoft.com/office/drawing/2014/main" id="{49F2872B-2C66-0145-B4B3-A14A4B36D9B5}"/>
              </a:ext>
            </a:extLst>
          </p:cNvPr>
          <p:cNvSpPr/>
          <p:nvPr/>
        </p:nvSpPr>
        <p:spPr>
          <a:xfrm>
            <a:off x="272236" y="2479014"/>
            <a:ext cx="1653162" cy="555926"/>
          </a:xfrm>
          <a:custGeom>
            <a:avLst/>
            <a:gdLst/>
            <a:ahLst/>
            <a:cxnLst/>
            <a:rect l="l" t="t" r="r" b="b"/>
            <a:pathLst>
              <a:path w="1080120" h="432048">
                <a:moveTo>
                  <a:pt x="216024" y="0"/>
                </a:moveTo>
                <a:lnTo>
                  <a:pt x="864096" y="0"/>
                </a:lnTo>
                <a:lnTo>
                  <a:pt x="868901" y="0"/>
                </a:lnTo>
                <a:lnTo>
                  <a:pt x="868901" y="485"/>
                </a:lnTo>
                <a:cubicBezTo>
                  <a:pt x="985994" y="2613"/>
                  <a:pt x="1080120" y="98326"/>
                  <a:pt x="1080120" y="216024"/>
                </a:cubicBezTo>
                <a:cubicBezTo>
                  <a:pt x="1080120" y="333722"/>
                  <a:pt x="985994" y="429435"/>
                  <a:pt x="868901" y="431564"/>
                </a:cubicBezTo>
                <a:lnTo>
                  <a:pt x="868901" y="432048"/>
                </a:lnTo>
                <a:lnTo>
                  <a:pt x="864096" y="432048"/>
                </a:lnTo>
                <a:lnTo>
                  <a:pt x="216024" y="432048"/>
                </a:lnTo>
                <a:cubicBezTo>
                  <a:pt x="96717" y="432048"/>
                  <a:pt x="0" y="335331"/>
                  <a:pt x="0" y="216024"/>
                </a:cubicBezTo>
                <a:cubicBezTo>
                  <a:pt x="0" y="96717"/>
                  <a:pt x="96717" y="0"/>
                  <a:pt x="216024" y="0"/>
                </a:cubicBezTo>
                <a:close/>
              </a:path>
            </a:pathLst>
          </a:custGeom>
          <a:solidFill>
            <a:srgbClr val="109C92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altLang="zh-CN" sz="2500" b="1" dirty="0" err="1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Năng</a:t>
            </a:r>
            <a:r>
              <a:rPr lang="en-US" altLang="zh-CN" sz="2500" b="1" dirty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lực</a:t>
            </a:r>
            <a:endParaRPr lang="zh-CN" altLang="en-US" sz="2500" b="1" dirty="0"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椭圆 4">
            <a:extLst>
              <a:ext uri="{FF2B5EF4-FFF2-40B4-BE49-F238E27FC236}">
                <a16:creationId xmlns:a16="http://schemas.microsoft.com/office/drawing/2014/main" id="{5FC2D2CA-7A1B-BF47-B477-0E07822BA947}"/>
              </a:ext>
            </a:extLst>
          </p:cNvPr>
          <p:cNvSpPr/>
          <p:nvPr/>
        </p:nvSpPr>
        <p:spPr>
          <a:xfrm>
            <a:off x="272236" y="4469953"/>
            <a:ext cx="1653162" cy="555926"/>
          </a:xfrm>
          <a:custGeom>
            <a:avLst/>
            <a:gdLst/>
            <a:ahLst/>
            <a:cxnLst/>
            <a:rect l="l" t="t" r="r" b="b"/>
            <a:pathLst>
              <a:path w="1080120" h="432048">
                <a:moveTo>
                  <a:pt x="216024" y="0"/>
                </a:moveTo>
                <a:lnTo>
                  <a:pt x="864096" y="0"/>
                </a:lnTo>
                <a:lnTo>
                  <a:pt x="868901" y="0"/>
                </a:lnTo>
                <a:lnTo>
                  <a:pt x="868901" y="485"/>
                </a:lnTo>
                <a:cubicBezTo>
                  <a:pt x="985994" y="2613"/>
                  <a:pt x="1080120" y="98326"/>
                  <a:pt x="1080120" y="216024"/>
                </a:cubicBezTo>
                <a:cubicBezTo>
                  <a:pt x="1080120" y="333722"/>
                  <a:pt x="985994" y="429435"/>
                  <a:pt x="868901" y="431564"/>
                </a:cubicBezTo>
                <a:lnTo>
                  <a:pt x="868901" y="432048"/>
                </a:lnTo>
                <a:lnTo>
                  <a:pt x="864096" y="432048"/>
                </a:lnTo>
                <a:lnTo>
                  <a:pt x="216024" y="432048"/>
                </a:lnTo>
                <a:cubicBezTo>
                  <a:pt x="96717" y="432048"/>
                  <a:pt x="0" y="335331"/>
                  <a:pt x="0" y="216024"/>
                </a:cubicBezTo>
                <a:cubicBezTo>
                  <a:pt x="0" y="96717"/>
                  <a:pt x="96717" y="0"/>
                  <a:pt x="216024" y="0"/>
                </a:cubicBezTo>
                <a:close/>
              </a:path>
            </a:pathLst>
          </a:custGeom>
          <a:solidFill>
            <a:srgbClr val="109C92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altLang="zh-CN" sz="2500" b="1" dirty="0" err="1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Phẩm</a:t>
            </a:r>
            <a:r>
              <a:rPr lang="en-US" altLang="zh-CN" sz="2500" b="1" dirty="0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+mn-lt"/>
              </a:rPr>
              <a:t>chất</a:t>
            </a:r>
            <a:endParaRPr lang="zh-CN" altLang="en-US" sz="2500" b="1" dirty="0"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1" name="组合 38">
            <a:extLst>
              <a:ext uri="{FF2B5EF4-FFF2-40B4-BE49-F238E27FC236}">
                <a16:creationId xmlns:a16="http://schemas.microsoft.com/office/drawing/2014/main" id="{64EA0425-9263-CA4E-943D-847BC07BF464}"/>
              </a:ext>
            </a:extLst>
          </p:cNvPr>
          <p:cNvGrpSpPr/>
          <p:nvPr/>
        </p:nvGrpSpPr>
        <p:grpSpPr>
          <a:xfrm>
            <a:off x="2224835" y="3012974"/>
            <a:ext cx="211134" cy="207284"/>
            <a:chOff x="3614738" y="619126"/>
            <a:chExt cx="253604" cy="205979"/>
          </a:xfrm>
        </p:grpSpPr>
        <p:sp>
          <p:nvSpPr>
            <p:cNvPr id="42" name="Freeform 338">
              <a:extLst>
                <a:ext uri="{FF2B5EF4-FFF2-40B4-BE49-F238E27FC236}">
                  <a16:creationId xmlns:a16="http://schemas.microsoft.com/office/drawing/2014/main" id="{B0182AB1-E06D-9445-A5B2-7B3C501FCF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4738" y="619126"/>
              <a:ext cx="253604" cy="205979"/>
            </a:xfrm>
            <a:custGeom>
              <a:avLst/>
              <a:gdLst>
                <a:gd name="T0" fmla="*/ 32 w 90"/>
                <a:gd name="T1" fmla="*/ 73 h 73"/>
                <a:gd name="T2" fmla="*/ 68 w 90"/>
                <a:gd name="T3" fmla="*/ 50 h 73"/>
                <a:gd name="T4" fmla="*/ 89 w 90"/>
                <a:gd name="T5" fmla="*/ 8 h 73"/>
                <a:gd name="T6" fmla="*/ 89 w 90"/>
                <a:gd name="T7" fmla="*/ 2 h 73"/>
                <a:gd name="T8" fmla="*/ 83 w 90"/>
                <a:gd name="T9" fmla="*/ 1 h 73"/>
                <a:gd name="T10" fmla="*/ 16 w 90"/>
                <a:gd name="T11" fmla="*/ 19 h 73"/>
                <a:gd name="T12" fmla="*/ 0 w 90"/>
                <a:gd name="T13" fmla="*/ 65 h 73"/>
                <a:gd name="T14" fmla="*/ 1 w 90"/>
                <a:gd name="T15" fmla="*/ 71 h 73"/>
                <a:gd name="T16" fmla="*/ 7 w 90"/>
                <a:gd name="T17" fmla="*/ 73 h 73"/>
                <a:gd name="T18" fmla="*/ 30 w 90"/>
                <a:gd name="T19" fmla="*/ 73 h 73"/>
                <a:gd name="T20" fmla="*/ 32 w 90"/>
                <a:gd name="T21" fmla="*/ 73 h 73"/>
                <a:gd name="T22" fmla="*/ 61 w 90"/>
                <a:gd name="T23" fmla="*/ 44 h 73"/>
                <a:gd name="T24" fmla="*/ 30 w 90"/>
                <a:gd name="T25" fmla="*/ 63 h 73"/>
                <a:gd name="T26" fmla="*/ 10 w 90"/>
                <a:gd name="T27" fmla="*/ 63 h 73"/>
                <a:gd name="T28" fmla="*/ 23 w 90"/>
                <a:gd name="T29" fmla="*/ 27 h 73"/>
                <a:gd name="T30" fmla="*/ 77 w 90"/>
                <a:gd name="T31" fmla="*/ 11 h 73"/>
                <a:gd name="T32" fmla="*/ 61 w 90"/>
                <a:gd name="T33" fmla="*/ 4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73">
                  <a:moveTo>
                    <a:pt x="32" y="73"/>
                  </a:moveTo>
                  <a:cubicBezTo>
                    <a:pt x="49" y="68"/>
                    <a:pt x="60" y="61"/>
                    <a:pt x="68" y="50"/>
                  </a:cubicBezTo>
                  <a:cubicBezTo>
                    <a:pt x="77" y="40"/>
                    <a:pt x="82" y="26"/>
                    <a:pt x="89" y="8"/>
                  </a:cubicBezTo>
                  <a:cubicBezTo>
                    <a:pt x="90" y="6"/>
                    <a:pt x="90" y="4"/>
                    <a:pt x="89" y="2"/>
                  </a:cubicBezTo>
                  <a:cubicBezTo>
                    <a:pt x="87" y="0"/>
                    <a:pt x="85" y="0"/>
                    <a:pt x="83" y="1"/>
                  </a:cubicBezTo>
                  <a:cubicBezTo>
                    <a:pt x="49" y="3"/>
                    <a:pt x="28" y="9"/>
                    <a:pt x="16" y="19"/>
                  </a:cubicBezTo>
                  <a:cubicBezTo>
                    <a:pt x="4" y="30"/>
                    <a:pt x="1" y="44"/>
                    <a:pt x="0" y="65"/>
                  </a:cubicBezTo>
                  <a:cubicBezTo>
                    <a:pt x="0" y="67"/>
                    <a:pt x="0" y="69"/>
                    <a:pt x="1" y="71"/>
                  </a:cubicBezTo>
                  <a:cubicBezTo>
                    <a:pt x="3" y="73"/>
                    <a:pt x="4" y="73"/>
                    <a:pt x="7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1" y="73"/>
                    <a:pt x="32" y="73"/>
                    <a:pt x="32" y="73"/>
                  </a:cubicBezTo>
                  <a:close/>
                  <a:moveTo>
                    <a:pt x="61" y="44"/>
                  </a:moveTo>
                  <a:cubicBezTo>
                    <a:pt x="53" y="53"/>
                    <a:pt x="44" y="59"/>
                    <a:pt x="30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1" y="46"/>
                    <a:pt x="13" y="34"/>
                    <a:pt x="23" y="27"/>
                  </a:cubicBezTo>
                  <a:cubicBezTo>
                    <a:pt x="32" y="18"/>
                    <a:pt x="49" y="14"/>
                    <a:pt x="77" y="11"/>
                  </a:cubicBezTo>
                  <a:cubicBezTo>
                    <a:pt x="72" y="25"/>
                    <a:pt x="67" y="36"/>
                    <a:pt x="61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zh-CN" altLang="en-US" sz="1867">
                <a:solidFill>
                  <a:srgbClr val="12999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3" name="Freeform 339">
              <a:extLst>
                <a:ext uri="{FF2B5EF4-FFF2-40B4-BE49-F238E27FC236}">
                  <a16:creationId xmlns:a16="http://schemas.microsoft.com/office/drawing/2014/main" id="{C955E422-2BCA-094C-AFE6-3876A49C7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692" y="729854"/>
              <a:ext cx="138113" cy="95250"/>
            </a:xfrm>
            <a:custGeom>
              <a:avLst/>
              <a:gdLst>
                <a:gd name="T0" fmla="*/ 8 w 49"/>
                <a:gd name="T1" fmla="*/ 32 h 34"/>
                <a:gd name="T2" fmla="*/ 1 w 49"/>
                <a:gd name="T3" fmla="*/ 30 h 34"/>
                <a:gd name="T4" fmla="*/ 3 w 49"/>
                <a:gd name="T5" fmla="*/ 24 h 34"/>
                <a:gd name="T6" fmla="*/ 38 w 49"/>
                <a:gd name="T7" fmla="*/ 4 h 34"/>
                <a:gd name="T8" fmla="*/ 45 w 49"/>
                <a:gd name="T9" fmla="*/ 12 h 34"/>
                <a:gd name="T10" fmla="*/ 25 w 49"/>
                <a:gd name="T11" fmla="*/ 31 h 34"/>
                <a:gd name="T12" fmla="*/ 18 w 49"/>
                <a:gd name="T13" fmla="*/ 31 h 34"/>
                <a:gd name="T14" fmla="*/ 8 w 49"/>
                <a:gd name="T15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4">
                  <a:moveTo>
                    <a:pt x="8" y="32"/>
                  </a:moveTo>
                  <a:cubicBezTo>
                    <a:pt x="5" y="34"/>
                    <a:pt x="2" y="33"/>
                    <a:pt x="1" y="30"/>
                  </a:cubicBezTo>
                  <a:cubicBezTo>
                    <a:pt x="0" y="28"/>
                    <a:pt x="1" y="25"/>
                    <a:pt x="3" y="2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6" y="0"/>
                    <a:pt x="49" y="9"/>
                    <a:pt x="45" y="12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3" y="33"/>
                    <a:pt x="20" y="33"/>
                    <a:pt x="18" y="31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zh-CN" altLang="en-US" sz="1867">
                <a:solidFill>
                  <a:srgbClr val="12999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4" name="组合 38">
            <a:extLst>
              <a:ext uri="{FF2B5EF4-FFF2-40B4-BE49-F238E27FC236}">
                <a16:creationId xmlns:a16="http://schemas.microsoft.com/office/drawing/2014/main" id="{A15D4E9E-33BF-A44D-96CC-96BD7D374636}"/>
              </a:ext>
            </a:extLst>
          </p:cNvPr>
          <p:cNvGrpSpPr/>
          <p:nvPr/>
        </p:nvGrpSpPr>
        <p:grpSpPr>
          <a:xfrm>
            <a:off x="2224835" y="4355069"/>
            <a:ext cx="211134" cy="207284"/>
            <a:chOff x="3614738" y="619126"/>
            <a:chExt cx="253604" cy="205979"/>
          </a:xfrm>
        </p:grpSpPr>
        <p:sp>
          <p:nvSpPr>
            <p:cNvPr id="45" name="Freeform 338">
              <a:extLst>
                <a:ext uri="{FF2B5EF4-FFF2-40B4-BE49-F238E27FC236}">
                  <a16:creationId xmlns:a16="http://schemas.microsoft.com/office/drawing/2014/main" id="{58BBDC24-023C-7247-9EDF-3A6436324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4738" y="619126"/>
              <a:ext cx="253604" cy="205979"/>
            </a:xfrm>
            <a:custGeom>
              <a:avLst/>
              <a:gdLst>
                <a:gd name="T0" fmla="*/ 32 w 90"/>
                <a:gd name="T1" fmla="*/ 73 h 73"/>
                <a:gd name="T2" fmla="*/ 68 w 90"/>
                <a:gd name="T3" fmla="*/ 50 h 73"/>
                <a:gd name="T4" fmla="*/ 89 w 90"/>
                <a:gd name="T5" fmla="*/ 8 h 73"/>
                <a:gd name="T6" fmla="*/ 89 w 90"/>
                <a:gd name="T7" fmla="*/ 2 h 73"/>
                <a:gd name="T8" fmla="*/ 83 w 90"/>
                <a:gd name="T9" fmla="*/ 1 h 73"/>
                <a:gd name="T10" fmla="*/ 16 w 90"/>
                <a:gd name="T11" fmla="*/ 19 h 73"/>
                <a:gd name="T12" fmla="*/ 0 w 90"/>
                <a:gd name="T13" fmla="*/ 65 h 73"/>
                <a:gd name="T14" fmla="*/ 1 w 90"/>
                <a:gd name="T15" fmla="*/ 71 h 73"/>
                <a:gd name="T16" fmla="*/ 7 w 90"/>
                <a:gd name="T17" fmla="*/ 73 h 73"/>
                <a:gd name="T18" fmla="*/ 30 w 90"/>
                <a:gd name="T19" fmla="*/ 73 h 73"/>
                <a:gd name="T20" fmla="*/ 32 w 90"/>
                <a:gd name="T21" fmla="*/ 73 h 73"/>
                <a:gd name="T22" fmla="*/ 61 w 90"/>
                <a:gd name="T23" fmla="*/ 44 h 73"/>
                <a:gd name="T24" fmla="*/ 30 w 90"/>
                <a:gd name="T25" fmla="*/ 63 h 73"/>
                <a:gd name="T26" fmla="*/ 10 w 90"/>
                <a:gd name="T27" fmla="*/ 63 h 73"/>
                <a:gd name="T28" fmla="*/ 23 w 90"/>
                <a:gd name="T29" fmla="*/ 27 h 73"/>
                <a:gd name="T30" fmla="*/ 77 w 90"/>
                <a:gd name="T31" fmla="*/ 11 h 73"/>
                <a:gd name="T32" fmla="*/ 61 w 90"/>
                <a:gd name="T33" fmla="*/ 4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73">
                  <a:moveTo>
                    <a:pt x="32" y="73"/>
                  </a:moveTo>
                  <a:cubicBezTo>
                    <a:pt x="49" y="68"/>
                    <a:pt x="60" y="61"/>
                    <a:pt x="68" y="50"/>
                  </a:cubicBezTo>
                  <a:cubicBezTo>
                    <a:pt x="77" y="40"/>
                    <a:pt x="82" y="26"/>
                    <a:pt x="89" y="8"/>
                  </a:cubicBezTo>
                  <a:cubicBezTo>
                    <a:pt x="90" y="6"/>
                    <a:pt x="90" y="4"/>
                    <a:pt x="89" y="2"/>
                  </a:cubicBezTo>
                  <a:cubicBezTo>
                    <a:pt x="87" y="0"/>
                    <a:pt x="85" y="0"/>
                    <a:pt x="83" y="1"/>
                  </a:cubicBezTo>
                  <a:cubicBezTo>
                    <a:pt x="49" y="3"/>
                    <a:pt x="28" y="9"/>
                    <a:pt x="16" y="19"/>
                  </a:cubicBezTo>
                  <a:cubicBezTo>
                    <a:pt x="4" y="30"/>
                    <a:pt x="1" y="44"/>
                    <a:pt x="0" y="65"/>
                  </a:cubicBezTo>
                  <a:cubicBezTo>
                    <a:pt x="0" y="67"/>
                    <a:pt x="0" y="69"/>
                    <a:pt x="1" y="71"/>
                  </a:cubicBezTo>
                  <a:cubicBezTo>
                    <a:pt x="3" y="73"/>
                    <a:pt x="4" y="73"/>
                    <a:pt x="7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1" y="73"/>
                    <a:pt x="32" y="73"/>
                    <a:pt x="32" y="73"/>
                  </a:cubicBezTo>
                  <a:close/>
                  <a:moveTo>
                    <a:pt x="61" y="44"/>
                  </a:moveTo>
                  <a:cubicBezTo>
                    <a:pt x="53" y="53"/>
                    <a:pt x="44" y="59"/>
                    <a:pt x="30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1" y="46"/>
                    <a:pt x="13" y="34"/>
                    <a:pt x="23" y="27"/>
                  </a:cubicBezTo>
                  <a:cubicBezTo>
                    <a:pt x="32" y="18"/>
                    <a:pt x="49" y="14"/>
                    <a:pt x="77" y="11"/>
                  </a:cubicBezTo>
                  <a:cubicBezTo>
                    <a:pt x="72" y="25"/>
                    <a:pt x="67" y="36"/>
                    <a:pt x="61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zh-CN" altLang="en-US" sz="1867">
                <a:solidFill>
                  <a:srgbClr val="12999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6" name="Freeform 339">
              <a:extLst>
                <a:ext uri="{FF2B5EF4-FFF2-40B4-BE49-F238E27FC236}">
                  <a16:creationId xmlns:a16="http://schemas.microsoft.com/office/drawing/2014/main" id="{8DFDEAF6-1EBA-004D-92A3-ECD1958E1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692" y="729854"/>
              <a:ext cx="138113" cy="95250"/>
            </a:xfrm>
            <a:custGeom>
              <a:avLst/>
              <a:gdLst>
                <a:gd name="T0" fmla="*/ 8 w 49"/>
                <a:gd name="T1" fmla="*/ 32 h 34"/>
                <a:gd name="T2" fmla="*/ 1 w 49"/>
                <a:gd name="T3" fmla="*/ 30 h 34"/>
                <a:gd name="T4" fmla="*/ 3 w 49"/>
                <a:gd name="T5" fmla="*/ 24 h 34"/>
                <a:gd name="T6" fmla="*/ 38 w 49"/>
                <a:gd name="T7" fmla="*/ 4 h 34"/>
                <a:gd name="T8" fmla="*/ 45 w 49"/>
                <a:gd name="T9" fmla="*/ 12 h 34"/>
                <a:gd name="T10" fmla="*/ 25 w 49"/>
                <a:gd name="T11" fmla="*/ 31 h 34"/>
                <a:gd name="T12" fmla="*/ 18 w 49"/>
                <a:gd name="T13" fmla="*/ 31 h 34"/>
                <a:gd name="T14" fmla="*/ 8 w 49"/>
                <a:gd name="T15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4">
                  <a:moveTo>
                    <a:pt x="8" y="32"/>
                  </a:moveTo>
                  <a:cubicBezTo>
                    <a:pt x="5" y="34"/>
                    <a:pt x="2" y="33"/>
                    <a:pt x="1" y="30"/>
                  </a:cubicBezTo>
                  <a:cubicBezTo>
                    <a:pt x="0" y="28"/>
                    <a:pt x="1" y="25"/>
                    <a:pt x="3" y="2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6" y="0"/>
                    <a:pt x="49" y="9"/>
                    <a:pt x="45" y="12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3" y="33"/>
                    <a:pt x="20" y="33"/>
                    <a:pt x="18" y="31"/>
                  </a:cubicBezTo>
                  <a:cubicBezTo>
                    <a:pt x="8" y="32"/>
                    <a:pt x="8" y="32"/>
                    <a:pt x="8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32"/>
              <a:endParaRPr lang="zh-CN" altLang="en-US" sz="1867">
                <a:solidFill>
                  <a:srgbClr val="12999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4F30708-BB85-1B46-A543-C8D9FD07CEA8}"/>
              </a:ext>
            </a:extLst>
          </p:cNvPr>
          <p:cNvSpPr txBox="1"/>
          <p:nvPr/>
        </p:nvSpPr>
        <p:spPr>
          <a:xfrm>
            <a:off x="2069169" y="896864"/>
            <a:ext cx="6857720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CCF53C-B172-4A47-B088-90D01514E584}"/>
              </a:ext>
            </a:extLst>
          </p:cNvPr>
          <p:cNvSpPr txBox="1"/>
          <p:nvPr/>
        </p:nvSpPr>
        <p:spPr>
          <a:xfrm>
            <a:off x="2069169" y="2267656"/>
            <a:ext cx="6845109" cy="22467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427BA8-704F-274D-B5D4-20B91A409FDC}"/>
              </a:ext>
            </a:extLst>
          </p:cNvPr>
          <p:cNvSpPr txBox="1"/>
          <p:nvPr/>
        </p:nvSpPr>
        <p:spPr>
          <a:xfrm>
            <a:off x="2069168" y="4608117"/>
            <a:ext cx="6845109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Yêu nước – Nhân ái – Chăm chỉ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81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6"/>
          <p:cNvSpPr txBox="1">
            <a:spLocks noGrp="1"/>
          </p:cNvSpPr>
          <p:nvPr>
            <p:ph type="ctrTitle"/>
          </p:nvPr>
        </p:nvSpPr>
        <p:spPr>
          <a:xfrm>
            <a:off x="1759824" y="584801"/>
            <a:ext cx="4752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3200" dirty="0">
                <a:solidFill>
                  <a:schemeClr val="accent3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" sz="3200" dirty="0" err="1">
                <a:solidFill>
                  <a:schemeClr val="accent3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" sz="3200" dirty="0">
                <a:solidFill>
                  <a:schemeClr val="accent3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solidFill>
                  <a:schemeClr val="accent3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" sz="3200" dirty="0">
                <a:solidFill>
                  <a:schemeClr val="accent3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dirty="0" err="1">
                <a:solidFill>
                  <a:schemeClr val="accent3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" sz="3200" dirty="0">
                <a:solidFill>
                  <a:schemeClr val="accent3"/>
                </a:solidFill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3200" dirty="0">
              <a:solidFill>
                <a:schemeClr val="accent3"/>
              </a:solidFill>
              <a:highlight>
                <a:schemeClr val="accent1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9" name="Google Shape;829;p36"/>
          <p:cNvSpPr/>
          <p:nvPr/>
        </p:nvSpPr>
        <p:spPr>
          <a:xfrm rot="10392037" flipH="1">
            <a:off x="470717" y="3119877"/>
            <a:ext cx="2690511" cy="1334120"/>
          </a:xfrm>
          <a:custGeom>
            <a:avLst/>
            <a:gdLst/>
            <a:ahLst/>
            <a:cxnLst/>
            <a:rect l="l" t="t" r="r" b="b"/>
            <a:pathLst>
              <a:path w="113359" h="53363" extrusionOk="0">
                <a:moveTo>
                  <a:pt x="93722" y="594"/>
                </a:moveTo>
                <a:cubicBezTo>
                  <a:pt x="72131" y="-1066"/>
                  <a:pt x="49896" y="1051"/>
                  <a:pt x="29074" y="7001"/>
                </a:cubicBezTo>
                <a:cubicBezTo>
                  <a:pt x="16781" y="10514"/>
                  <a:pt x="-3073" y="20361"/>
                  <a:pt x="535" y="32627"/>
                </a:cubicBezTo>
                <a:cubicBezTo>
                  <a:pt x="5369" y="49062"/>
                  <a:pt x="30620" y="51841"/>
                  <a:pt x="47711" y="53012"/>
                </a:cubicBezTo>
                <a:cubicBezTo>
                  <a:pt x="68232" y="54417"/>
                  <a:pt x="92268" y="49191"/>
                  <a:pt x="106535" y="34375"/>
                </a:cubicBezTo>
                <a:cubicBezTo>
                  <a:pt x="111738" y="28972"/>
                  <a:pt x="116219" y="17227"/>
                  <a:pt x="110612" y="12243"/>
                </a:cubicBezTo>
                <a:cubicBezTo>
                  <a:pt x="99229" y="2125"/>
                  <a:pt x="80925" y="2039"/>
                  <a:pt x="65766" y="3506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DC2AA4-9B52-164B-A3A0-C3013499BA53}"/>
              </a:ext>
            </a:extLst>
          </p:cNvPr>
          <p:cNvGrpSpPr/>
          <p:nvPr/>
        </p:nvGrpSpPr>
        <p:grpSpPr>
          <a:xfrm>
            <a:off x="757387" y="103954"/>
            <a:ext cx="5021882" cy="1933036"/>
            <a:chOff x="626726" y="-1601827"/>
            <a:chExt cx="7087530" cy="2886496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4544ECD-952D-3B40-A38D-EE611914C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927" r="4350" b="16012"/>
            <a:stretch/>
          </p:blipFill>
          <p:spPr>
            <a:xfrm>
              <a:off x="3440363" y="-1601827"/>
              <a:ext cx="4273893" cy="2559997"/>
            </a:xfrm>
            <a:prstGeom prst="rect">
              <a:avLst/>
            </a:prstGeom>
          </p:spPr>
        </p:pic>
        <p:pic>
          <p:nvPicPr>
            <p:cNvPr id="259" name="Picture 25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A5B7A49-77A5-4A4D-A2D8-60D7639CD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1785" b="5299"/>
            <a:stretch/>
          </p:blipFill>
          <p:spPr>
            <a:xfrm>
              <a:off x="626726" y="-1601827"/>
              <a:ext cx="2829539" cy="2886496"/>
            </a:xfrm>
            <a:prstGeom prst="rect">
              <a:avLst/>
            </a:prstGeom>
          </p:spPr>
        </p:pic>
      </p:grpSp>
      <p:pic>
        <p:nvPicPr>
          <p:cNvPr id="8" name="Picture 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3EEFFD9F-0D1B-DC4B-B2FA-7B5B47755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079" y="-132147"/>
            <a:ext cx="5949496" cy="5949496"/>
          </a:xfrm>
          <a:prstGeom prst="rect">
            <a:avLst/>
          </a:prstGeom>
        </p:spPr>
      </p:pic>
      <p:sp>
        <p:nvSpPr>
          <p:cNvPr id="11" name="Google Shape;826;p36">
            <a:extLst>
              <a:ext uri="{FF2B5EF4-FFF2-40B4-BE49-F238E27FC236}">
                <a16:creationId xmlns:a16="http://schemas.microsoft.com/office/drawing/2014/main" id="{8DDAF0B1-00E4-4724-AB00-1297C0CC1F05}"/>
              </a:ext>
            </a:extLst>
          </p:cNvPr>
          <p:cNvSpPr txBox="1">
            <a:spLocks/>
          </p:cNvSpPr>
          <p:nvPr/>
        </p:nvSpPr>
        <p:spPr>
          <a:xfrm>
            <a:off x="1650143" y="-658206"/>
            <a:ext cx="4752000" cy="152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Raleway Thin"/>
              <a:buNone/>
              <a:defRPr sz="46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sz="4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4600"/>
              <a:buFont typeface="Raleway Thin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b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</a:b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highlight>
                  <a:srgbClr val="E2EE6D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Văn bản:</a:t>
            </a:r>
          </a:p>
        </p:txBody>
      </p:sp>
      <p:sp>
        <p:nvSpPr>
          <p:cNvPr id="9" name="Google Shape;1329;p42">
            <a:extLst>
              <a:ext uri="{FF2B5EF4-FFF2-40B4-BE49-F238E27FC236}">
                <a16:creationId xmlns:a16="http://schemas.microsoft.com/office/drawing/2014/main" id="{B1B09DB3-C8D2-49EE-9D98-5EABF470C6CC}"/>
              </a:ext>
            </a:extLst>
          </p:cNvPr>
          <p:cNvSpPr txBox="1">
            <a:spLocks/>
          </p:cNvSpPr>
          <p:nvPr/>
        </p:nvSpPr>
        <p:spPr>
          <a:xfrm>
            <a:off x="0" y="1837889"/>
            <a:ext cx="6703050" cy="15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highlight>
                  <a:schemeClr val="accent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I.TRẢI NGHIỆM CÙNG VĂN BẢN</a:t>
            </a:r>
          </a:p>
        </p:txBody>
      </p:sp>
      <p:sp>
        <p:nvSpPr>
          <p:cNvPr id="10" name="Google Shape;1298;p40">
            <a:extLst>
              <a:ext uri="{FF2B5EF4-FFF2-40B4-BE49-F238E27FC236}">
                <a16:creationId xmlns:a16="http://schemas.microsoft.com/office/drawing/2014/main" id="{C8F5903D-C968-48F2-9808-293EEEA8296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6683" y="2859701"/>
            <a:ext cx="3889396" cy="3784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-Ph</a:t>
            </a:r>
            <a:r>
              <a:rPr lang="vi-VN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ương thức biểu đạt</a:t>
            </a:r>
            <a:r>
              <a:rPr lang="en-US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chính</a:t>
            </a:r>
            <a:r>
              <a:rPr lang="vi-VN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:</a:t>
            </a:r>
            <a:endParaRPr sz="2300" dirty="0">
              <a:solidFill>
                <a:srgbClr val="07091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  <p:sp>
        <p:nvSpPr>
          <p:cNvPr id="12" name="Google Shape;1298;p40">
            <a:extLst>
              <a:ext uri="{FF2B5EF4-FFF2-40B4-BE49-F238E27FC236}">
                <a16:creationId xmlns:a16="http://schemas.microsoft.com/office/drawing/2014/main" id="{53E3F099-417B-470D-A116-27B44788DDF8}"/>
              </a:ext>
            </a:extLst>
          </p:cNvPr>
          <p:cNvSpPr txBox="1">
            <a:spLocks/>
          </p:cNvSpPr>
          <p:nvPr/>
        </p:nvSpPr>
        <p:spPr>
          <a:xfrm>
            <a:off x="2453775" y="3592295"/>
            <a:ext cx="3622713" cy="3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indent="0"/>
            <a:r>
              <a:rPr lang="vi-VN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 Sọ Dừa</a:t>
            </a:r>
          </a:p>
        </p:txBody>
      </p:sp>
      <p:sp>
        <p:nvSpPr>
          <p:cNvPr id="13" name="Google Shape;1298;p40">
            <a:extLst>
              <a:ext uri="{FF2B5EF4-FFF2-40B4-BE49-F238E27FC236}">
                <a16:creationId xmlns:a16="http://schemas.microsoft.com/office/drawing/2014/main" id="{BAB2C6FE-9758-450A-B9D3-7836F36B1BD5}"/>
              </a:ext>
            </a:extLst>
          </p:cNvPr>
          <p:cNvSpPr txBox="1">
            <a:spLocks/>
          </p:cNvSpPr>
          <p:nvPr/>
        </p:nvSpPr>
        <p:spPr>
          <a:xfrm>
            <a:off x="117549" y="3225998"/>
            <a:ext cx="3622713" cy="3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indent="0"/>
            <a:r>
              <a:rPr lang="vi-VN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 -Ngôi kể:</a:t>
            </a:r>
          </a:p>
        </p:txBody>
      </p:sp>
      <p:sp>
        <p:nvSpPr>
          <p:cNvPr id="14" name="Google Shape;1298;p40">
            <a:extLst>
              <a:ext uri="{FF2B5EF4-FFF2-40B4-BE49-F238E27FC236}">
                <a16:creationId xmlns:a16="http://schemas.microsoft.com/office/drawing/2014/main" id="{653A37B1-3F5D-4445-A359-A780056FEFB3}"/>
              </a:ext>
            </a:extLst>
          </p:cNvPr>
          <p:cNvSpPr txBox="1">
            <a:spLocks/>
          </p:cNvSpPr>
          <p:nvPr/>
        </p:nvSpPr>
        <p:spPr>
          <a:xfrm>
            <a:off x="1523878" y="3226732"/>
            <a:ext cx="3622713" cy="3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indent="0"/>
            <a:r>
              <a:rPr lang="vi-VN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 Ngôi thứ ba</a:t>
            </a:r>
          </a:p>
        </p:txBody>
      </p:sp>
      <p:sp>
        <p:nvSpPr>
          <p:cNvPr id="15" name="Google Shape;1298;p40">
            <a:extLst>
              <a:ext uri="{FF2B5EF4-FFF2-40B4-BE49-F238E27FC236}">
                <a16:creationId xmlns:a16="http://schemas.microsoft.com/office/drawing/2014/main" id="{458B1AE4-9F80-40AC-A32E-81C6E8CEB9AB}"/>
              </a:ext>
            </a:extLst>
          </p:cNvPr>
          <p:cNvSpPr txBox="1">
            <a:spLocks/>
          </p:cNvSpPr>
          <p:nvPr/>
        </p:nvSpPr>
        <p:spPr>
          <a:xfrm>
            <a:off x="117548" y="3581707"/>
            <a:ext cx="3622713" cy="3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indent="0"/>
            <a:r>
              <a:rPr lang="vi-VN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 -Nhân vật chính:</a:t>
            </a:r>
          </a:p>
        </p:txBody>
      </p:sp>
      <p:sp>
        <p:nvSpPr>
          <p:cNvPr id="16" name="Google Shape;1298;p40">
            <a:extLst>
              <a:ext uri="{FF2B5EF4-FFF2-40B4-BE49-F238E27FC236}">
                <a16:creationId xmlns:a16="http://schemas.microsoft.com/office/drawing/2014/main" id="{C2EC9002-790C-4918-A1CC-E129BC76A9BB}"/>
              </a:ext>
            </a:extLst>
          </p:cNvPr>
          <p:cNvSpPr txBox="1">
            <a:spLocks/>
          </p:cNvSpPr>
          <p:nvPr/>
        </p:nvSpPr>
        <p:spPr>
          <a:xfrm>
            <a:off x="3815640" y="2847563"/>
            <a:ext cx="3622713" cy="3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indent="0"/>
            <a:r>
              <a:rPr lang="vi-VN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 Tự sự</a:t>
            </a:r>
          </a:p>
        </p:txBody>
      </p:sp>
      <p:sp>
        <p:nvSpPr>
          <p:cNvPr id="17" name="Google Shape;1298;p40">
            <a:extLst>
              <a:ext uri="{FF2B5EF4-FFF2-40B4-BE49-F238E27FC236}">
                <a16:creationId xmlns:a16="http://schemas.microsoft.com/office/drawing/2014/main" id="{8AD032DC-0ECA-47D7-99E0-70319928EFA7}"/>
              </a:ext>
            </a:extLst>
          </p:cNvPr>
          <p:cNvSpPr txBox="1">
            <a:spLocks/>
          </p:cNvSpPr>
          <p:nvPr/>
        </p:nvSpPr>
        <p:spPr>
          <a:xfrm>
            <a:off x="5070258" y="3478696"/>
            <a:ext cx="3622713" cy="9173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indent="0"/>
            <a:r>
              <a:rPr lang="vi-VN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 ? Sọ Dừa thuộc kiểu nhân vật nào trong truyện cổ tích?</a:t>
            </a:r>
          </a:p>
        </p:txBody>
      </p:sp>
      <p:sp>
        <p:nvSpPr>
          <p:cNvPr id="18" name="Google Shape;1298;p40">
            <a:extLst>
              <a:ext uri="{FF2B5EF4-FFF2-40B4-BE49-F238E27FC236}">
                <a16:creationId xmlns:a16="http://schemas.microsoft.com/office/drawing/2014/main" id="{BDA9098B-7D62-430D-8256-99660AF8A87B}"/>
              </a:ext>
            </a:extLst>
          </p:cNvPr>
          <p:cNvSpPr txBox="1">
            <a:spLocks/>
          </p:cNvSpPr>
          <p:nvPr/>
        </p:nvSpPr>
        <p:spPr>
          <a:xfrm>
            <a:off x="117548" y="3949528"/>
            <a:ext cx="4782443" cy="3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indent="0"/>
            <a:r>
              <a:rPr lang="vi-VN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 -&gt; Nhân vật có hình dạng xấu xí.</a:t>
            </a:r>
          </a:p>
        </p:txBody>
      </p:sp>
      <p:sp>
        <p:nvSpPr>
          <p:cNvPr id="2" name="Google Shape;1298;p40">
            <a:extLst>
              <a:ext uri="{FF2B5EF4-FFF2-40B4-BE49-F238E27FC236}">
                <a16:creationId xmlns:a16="http://schemas.microsoft.com/office/drawing/2014/main" id="{9B5D6499-E3B0-14CE-8A59-486C2A9437F9}"/>
              </a:ext>
            </a:extLst>
          </p:cNvPr>
          <p:cNvSpPr txBox="1">
            <a:spLocks/>
          </p:cNvSpPr>
          <p:nvPr/>
        </p:nvSpPr>
        <p:spPr>
          <a:xfrm>
            <a:off x="117547" y="4315799"/>
            <a:ext cx="2644715" cy="3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indent="0"/>
            <a:r>
              <a:rPr lang="vi-VN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 -</a:t>
            </a:r>
            <a:r>
              <a:rPr lang="en-US" sz="2300" dirty="0" err="1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Tóm</a:t>
            </a:r>
            <a:r>
              <a:rPr lang="en-US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tắt</a:t>
            </a:r>
            <a:r>
              <a:rPr lang="en-US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truyện</a:t>
            </a:r>
            <a:endParaRPr lang="vi-VN" sz="2300" dirty="0">
              <a:solidFill>
                <a:srgbClr val="07091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</p:spTree>
    <p:extLst>
      <p:ext uri="{BB962C8B-B14F-4D97-AF65-F5344CB8AC3E}">
        <p14:creationId xmlns:p14="http://schemas.microsoft.com/office/powerpoint/2010/main" val="252458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  <p:bldP spid="12" grpId="0" build="p"/>
      <p:bldP spid="13" grpId="0" build="p"/>
      <p:bldP spid="14" grpId="0" build="p"/>
      <p:bldP spid="15" grpId="0" build="p"/>
      <p:bldP spid="16" grpId="0" build="p"/>
      <p:bldP spid="17" grpId="0" uiExpand="1" build="p" animBg="1"/>
      <p:bldP spid="17" grpId="1" build="allAtOnce" animBg="1"/>
      <p:bldP spid="18" grpId="0" build="p"/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C83E045-5DCF-B642-99D1-FD0869924C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767444"/>
            <a:ext cx="8722390" cy="4376056"/>
            <a:chOff x="0" y="0"/>
            <a:chExt cx="11445" cy="57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090FF4-6749-7E4D-AD10-85E72AA0C307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" y="3138"/>
              <a:ext cx="2798" cy="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41CA1E-E7DD-DE48-9E7A-9797DA267A82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5" y="3138"/>
              <a:ext cx="2894" cy="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AEF106-1A86-9542-8FB1-CE8CAC0AA96F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8" y="0"/>
              <a:ext cx="2797" cy="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EE2910-2769-8C4B-80F5-06BCB3C7AE36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" y="0"/>
              <a:ext cx="2653" cy="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BD3914-72CE-2A48-BEC3-9A0511FDD7CA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" y="0"/>
              <a:ext cx="2639" cy="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DC7FEDD-31A8-6641-BD75-80C915A4B21A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0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" y="3138"/>
              <a:ext cx="2559" cy="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E7AE29-7601-4D4F-90C8-69F06326FB72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2" r:link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5" y="0"/>
              <a:ext cx="2894" cy="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3EC029-AA07-FB4C-8A13-EF173D81DF8E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38"/>
              <a:ext cx="2844" cy="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AutoShape 12">
              <a:extLst>
                <a:ext uri="{FF2B5EF4-FFF2-40B4-BE49-F238E27FC236}">
                  <a16:creationId xmlns:a16="http://schemas.microsoft.com/office/drawing/2014/main" id="{687D7603-F6B0-FD40-976F-AFA1715C96E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152" y="2319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AutoShape 13">
              <a:extLst>
                <a:ext uri="{FF2B5EF4-FFF2-40B4-BE49-F238E27FC236}">
                  <a16:creationId xmlns:a16="http://schemas.microsoft.com/office/drawing/2014/main" id="{5225EEA4-BC0E-E64C-91EC-BE881B7A3097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1379" y="5333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AutoShape 14">
              <a:extLst>
                <a:ext uri="{FF2B5EF4-FFF2-40B4-BE49-F238E27FC236}">
                  <a16:creationId xmlns:a16="http://schemas.microsoft.com/office/drawing/2014/main" id="{B2865D69-DD9F-CD46-879B-6832A65DEC34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4086" y="2319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AutoShape 15">
              <a:extLst>
                <a:ext uri="{FF2B5EF4-FFF2-40B4-BE49-F238E27FC236}">
                  <a16:creationId xmlns:a16="http://schemas.microsoft.com/office/drawing/2014/main" id="{2308775E-E598-9C42-8C30-02E76A1FE6A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926" y="5333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AutoShape 16">
              <a:extLst>
                <a:ext uri="{FF2B5EF4-FFF2-40B4-BE49-F238E27FC236}">
                  <a16:creationId xmlns:a16="http://schemas.microsoft.com/office/drawing/2014/main" id="{009BEA35-E547-B745-8158-D2EEF5F5087F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6912" y="2319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E7D33C46-748C-0F41-A262-48652232EF8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7019" y="5333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AutoShape 18">
              <a:extLst>
                <a:ext uri="{FF2B5EF4-FFF2-40B4-BE49-F238E27FC236}">
                  <a16:creationId xmlns:a16="http://schemas.microsoft.com/office/drawing/2014/main" id="{31BF603D-18C7-0C4E-938A-34CBEF038698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898" y="2319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AutoShape 19">
              <a:extLst>
                <a:ext uri="{FF2B5EF4-FFF2-40B4-BE49-F238E27FC236}">
                  <a16:creationId xmlns:a16="http://schemas.microsoft.com/office/drawing/2014/main" id="{A10B2BA6-57BF-3B43-A6C0-F8155C52405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9645" y="5253"/>
              <a:ext cx="480" cy="40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827;p36">
            <a:extLst>
              <a:ext uri="{FF2B5EF4-FFF2-40B4-BE49-F238E27FC236}">
                <a16:creationId xmlns:a16="http://schemas.microsoft.com/office/drawing/2014/main" id="{5F4360D8-13ED-0F44-83C3-934B701E63D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94643" y="175725"/>
            <a:ext cx="8360612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lại các hình ảnh theo đúng diễn biến câu chuyện: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827;p36">
            <a:extLst>
              <a:ext uri="{FF2B5EF4-FFF2-40B4-BE49-F238E27FC236}">
                <a16:creationId xmlns:a16="http://schemas.microsoft.com/office/drawing/2014/main" id="{0708F792-91A3-4D92-8DF6-6EA9445E0B24}"/>
              </a:ext>
            </a:extLst>
          </p:cNvPr>
          <p:cNvSpPr txBox="1">
            <a:spLocks/>
          </p:cNvSpPr>
          <p:nvPr/>
        </p:nvSpPr>
        <p:spPr>
          <a:xfrm>
            <a:off x="895771" y="2388766"/>
            <a:ext cx="62276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100"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1</a:t>
            </a:r>
          </a:p>
        </p:txBody>
      </p:sp>
      <p:sp>
        <p:nvSpPr>
          <p:cNvPr id="26" name="Google Shape;827;p36">
            <a:extLst>
              <a:ext uri="{FF2B5EF4-FFF2-40B4-BE49-F238E27FC236}">
                <a16:creationId xmlns:a16="http://schemas.microsoft.com/office/drawing/2014/main" id="{17CE8D4B-F57F-4379-9A2D-C1295C599398}"/>
              </a:ext>
            </a:extLst>
          </p:cNvPr>
          <p:cNvSpPr txBox="1">
            <a:spLocks/>
          </p:cNvSpPr>
          <p:nvPr/>
        </p:nvSpPr>
        <p:spPr>
          <a:xfrm>
            <a:off x="3105909" y="2366356"/>
            <a:ext cx="62276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100"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2</a:t>
            </a:r>
          </a:p>
        </p:txBody>
      </p:sp>
      <p:sp>
        <p:nvSpPr>
          <p:cNvPr id="27" name="Google Shape;827;p36">
            <a:extLst>
              <a:ext uri="{FF2B5EF4-FFF2-40B4-BE49-F238E27FC236}">
                <a16:creationId xmlns:a16="http://schemas.microsoft.com/office/drawing/2014/main" id="{448E867B-0D51-4793-955D-269ED8E73551}"/>
              </a:ext>
            </a:extLst>
          </p:cNvPr>
          <p:cNvSpPr txBox="1">
            <a:spLocks/>
          </p:cNvSpPr>
          <p:nvPr/>
        </p:nvSpPr>
        <p:spPr>
          <a:xfrm>
            <a:off x="5276874" y="2389073"/>
            <a:ext cx="62276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100"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3</a:t>
            </a:r>
          </a:p>
        </p:txBody>
      </p:sp>
      <p:sp>
        <p:nvSpPr>
          <p:cNvPr id="28" name="Google Shape;827;p36">
            <a:extLst>
              <a:ext uri="{FF2B5EF4-FFF2-40B4-BE49-F238E27FC236}">
                <a16:creationId xmlns:a16="http://schemas.microsoft.com/office/drawing/2014/main" id="{96D08CB8-7C46-4DC6-8D93-9048D30F1B5C}"/>
              </a:ext>
            </a:extLst>
          </p:cNvPr>
          <p:cNvSpPr txBox="1">
            <a:spLocks/>
          </p:cNvSpPr>
          <p:nvPr/>
        </p:nvSpPr>
        <p:spPr>
          <a:xfrm>
            <a:off x="7531331" y="2366356"/>
            <a:ext cx="62276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100"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4</a:t>
            </a:r>
          </a:p>
        </p:txBody>
      </p:sp>
      <p:sp>
        <p:nvSpPr>
          <p:cNvPr id="29" name="Google Shape;827;p36">
            <a:extLst>
              <a:ext uri="{FF2B5EF4-FFF2-40B4-BE49-F238E27FC236}">
                <a16:creationId xmlns:a16="http://schemas.microsoft.com/office/drawing/2014/main" id="{595AED25-236B-4FD0-9D59-63B2C55CA8DF}"/>
              </a:ext>
            </a:extLst>
          </p:cNvPr>
          <p:cNvSpPr txBox="1">
            <a:spLocks/>
          </p:cNvSpPr>
          <p:nvPr/>
        </p:nvSpPr>
        <p:spPr>
          <a:xfrm>
            <a:off x="1035275" y="4678676"/>
            <a:ext cx="62276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100"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5</a:t>
            </a:r>
          </a:p>
        </p:txBody>
      </p:sp>
      <p:sp>
        <p:nvSpPr>
          <p:cNvPr id="30" name="Google Shape;827;p36">
            <a:extLst>
              <a:ext uri="{FF2B5EF4-FFF2-40B4-BE49-F238E27FC236}">
                <a16:creationId xmlns:a16="http://schemas.microsoft.com/office/drawing/2014/main" id="{540CFEC0-E8EB-4407-917F-99EF80EF190A}"/>
              </a:ext>
            </a:extLst>
          </p:cNvPr>
          <p:cNvSpPr txBox="1">
            <a:spLocks/>
          </p:cNvSpPr>
          <p:nvPr/>
        </p:nvSpPr>
        <p:spPr>
          <a:xfrm>
            <a:off x="2990097" y="4650166"/>
            <a:ext cx="62276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100"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6</a:t>
            </a:r>
          </a:p>
        </p:txBody>
      </p:sp>
      <p:sp>
        <p:nvSpPr>
          <p:cNvPr id="31" name="Google Shape;827;p36">
            <a:extLst>
              <a:ext uri="{FF2B5EF4-FFF2-40B4-BE49-F238E27FC236}">
                <a16:creationId xmlns:a16="http://schemas.microsoft.com/office/drawing/2014/main" id="{B392C15E-C00B-4052-AE59-2DDD1C865C5A}"/>
              </a:ext>
            </a:extLst>
          </p:cNvPr>
          <p:cNvSpPr txBox="1">
            <a:spLocks/>
          </p:cNvSpPr>
          <p:nvPr/>
        </p:nvSpPr>
        <p:spPr>
          <a:xfrm>
            <a:off x="5354820" y="4686230"/>
            <a:ext cx="62276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100"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7</a:t>
            </a:r>
          </a:p>
        </p:txBody>
      </p:sp>
      <p:sp>
        <p:nvSpPr>
          <p:cNvPr id="32" name="Google Shape;827;p36">
            <a:extLst>
              <a:ext uri="{FF2B5EF4-FFF2-40B4-BE49-F238E27FC236}">
                <a16:creationId xmlns:a16="http://schemas.microsoft.com/office/drawing/2014/main" id="{0D74C271-F191-4425-80E6-0E58F162F1D8}"/>
              </a:ext>
            </a:extLst>
          </p:cNvPr>
          <p:cNvSpPr txBox="1">
            <a:spLocks/>
          </p:cNvSpPr>
          <p:nvPr/>
        </p:nvSpPr>
        <p:spPr>
          <a:xfrm>
            <a:off x="7350586" y="4650166"/>
            <a:ext cx="62276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100"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8</a:t>
            </a:r>
          </a:p>
        </p:txBody>
      </p:sp>
      <p:sp>
        <p:nvSpPr>
          <p:cNvPr id="33" name="Google Shape;827;p36">
            <a:extLst>
              <a:ext uri="{FF2B5EF4-FFF2-40B4-BE49-F238E27FC236}">
                <a16:creationId xmlns:a16="http://schemas.microsoft.com/office/drawing/2014/main" id="{96BA9A4D-16F9-4700-BA06-581E575F0B1C}"/>
              </a:ext>
            </a:extLst>
          </p:cNvPr>
          <p:cNvSpPr txBox="1">
            <a:spLocks/>
          </p:cNvSpPr>
          <p:nvPr/>
        </p:nvSpPr>
        <p:spPr>
          <a:xfrm>
            <a:off x="2678435" y="2739892"/>
            <a:ext cx="3392193" cy="3512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Thin"/>
              <a:buNone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 Thin"/>
              <a:buNone/>
              <a:defRPr sz="1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100"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89A9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8 – 7 – 4 – 2 -  1- 6 - 5 - 3</a:t>
            </a:r>
          </a:p>
        </p:txBody>
      </p:sp>
      <p:sp>
        <p:nvSpPr>
          <p:cNvPr id="2" name="Google Shape;1298;p40">
            <a:extLst>
              <a:ext uri="{FF2B5EF4-FFF2-40B4-BE49-F238E27FC236}">
                <a16:creationId xmlns:a16="http://schemas.microsoft.com/office/drawing/2014/main" id="{729990BB-AF1C-C54D-9D9F-092825AFD3A2}"/>
              </a:ext>
            </a:extLst>
          </p:cNvPr>
          <p:cNvSpPr txBox="1">
            <a:spLocks/>
          </p:cNvSpPr>
          <p:nvPr/>
        </p:nvSpPr>
        <p:spPr>
          <a:xfrm>
            <a:off x="117547" y="-56826"/>
            <a:ext cx="2644715" cy="3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 b="1" i="0" u="none" strike="noStrike" cap="non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marL="0" indent="0"/>
            <a:r>
              <a:rPr lang="vi-VN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 -</a:t>
            </a:r>
            <a:r>
              <a:rPr lang="en-US" sz="2300" dirty="0" err="1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Tóm</a:t>
            </a:r>
            <a:r>
              <a:rPr lang="en-US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tắt</a:t>
            </a:r>
            <a:r>
              <a:rPr lang="en-US" sz="2300" dirty="0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 </a:t>
            </a:r>
            <a:r>
              <a:rPr lang="en-US" sz="2300" dirty="0" err="1">
                <a:solidFill>
                  <a:srgbClr val="0709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truyện</a:t>
            </a:r>
            <a:endParaRPr lang="vi-VN" sz="2300" dirty="0">
              <a:solidFill>
                <a:srgbClr val="07091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aleway Thin"/>
            </a:endParaRPr>
          </a:p>
        </p:txBody>
      </p:sp>
    </p:spTree>
    <p:extLst>
      <p:ext uri="{BB962C8B-B14F-4D97-AF65-F5344CB8AC3E}">
        <p14:creationId xmlns:p14="http://schemas.microsoft.com/office/powerpoint/2010/main" val="138851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9220" descr="21">
            <a:extLst>
              <a:ext uri="{FF2B5EF4-FFF2-40B4-BE49-F238E27FC236}">
                <a16:creationId xmlns:a16="http://schemas.microsoft.com/office/drawing/2014/main" id="{C58438D0-881E-6E46-B119-D0D1E3F11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844437"/>
            <a:ext cx="8855991" cy="49886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97" name="Google Shape;1297;p40"/>
          <p:cNvSpPr txBox="1">
            <a:spLocks noGrp="1"/>
          </p:cNvSpPr>
          <p:nvPr>
            <p:ph type="title" idx="15"/>
          </p:nvPr>
        </p:nvSpPr>
        <p:spPr>
          <a:xfrm>
            <a:off x="3190121" y="1666223"/>
            <a:ext cx="2413191" cy="15997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35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sz="35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8" name="Google Shape;2865;p73">
            <a:extLst>
              <a:ext uri="{FF2B5EF4-FFF2-40B4-BE49-F238E27FC236}">
                <a16:creationId xmlns:a16="http://schemas.microsoft.com/office/drawing/2014/main" id="{8236C708-D674-274D-A318-257B3C60A1B8}"/>
              </a:ext>
            </a:extLst>
          </p:cNvPr>
          <p:cNvGrpSpPr/>
          <p:nvPr/>
        </p:nvGrpSpPr>
        <p:grpSpPr>
          <a:xfrm>
            <a:off x="4464427" y="794585"/>
            <a:ext cx="401011" cy="920399"/>
            <a:chOff x="2734151" y="1144624"/>
            <a:chExt cx="401011" cy="920399"/>
          </a:xfrm>
        </p:grpSpPr>
        <p:sp>
          <p:nvSpPr>
            <p:cNvPr id="109" name="Google Shape;2866;p73">
              <a:extLst>
                <a:ext uri="{FF2B5EF4-FFF2-40B4-BE49-F238E27FC236}">
                  <a16:creationId xmlns:a16="http://schemas.microsoft.com/office/drawing/2014/main" id="{59E79010-51C7-6B43-90C0-2889E4E36564}"/>
                </a:ext>
              </a:extLst>
            </p:cNvPr>
            <p:cNvSpPr/>
            <p:nvPr/>
          </p:nvSpPr>
          <p:spPr>
            <a:xfrm>
              <a:off x="2850850" y="1568128"/>
              <a:ext cx="1909" cy="6615"/>
            </a:xfrm>
            <a:custGeom>
              <a:avLst/>
              <a:gdLst/>
              <a:ahLst/>
              <a:cxnLst/>
              <a:rect l="l" t="t" r="r" b="b"/>
              <a:pathLst>
                <a:path w="71" h="246" extrusionOk="0">
                  <a:moveTo>
                    <a:pt x="18" y="1"/>
                  </a:moveTo>
                  <a:lnTo>
                    <a:pt x="1" y="246"/>
                  </a:lnTo>
                  <a:lnTo>
                    <a:pt x="53" y="246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Google Shape;2867;p73">
              <a:extLst>
                <a:ext uri="{FF2B5EF4-FFF2-40B4-BE49-F238E27FC236}">
                  <a16:creationId xmlns:a16="http://schemas.microsoft.com/office/drawing/2014/main" id="{D56E4064-F507-BD4B-91C9-B80BDED2ADCA}"/>
                </a:ext>
              </a:extLst>
            </p:cNvPr>
            <p:cNvSpPr/>
            <p:nvPr/>
          </p:nvSpPr>
          <p:spPr>
            <a:xfrm>
              <a:off x="2842864" y="1566246"/>
              <a:ext cx="2366" cy="7556"/>
            </a:xfrm>
            <a:custGeom>
              <a:avLst/>
              <a:gdLst/>
              <a:ahLst/>
              <a:cxnLst/>
              <a:rect l="l" t="t" r="r" b="b"/>
              <a:pathLst>
                <a:path w="88" h="281" extrusionOk="0">
                  <a:moveTo>
                    <a:pt x="18" y="1"/>
                  </a:moveTo>
                  <a:lnTo>
                    <a:pt x="0" y="281"/>
                  </a:lnTo>
                  <a:lnTo>
                    <a:pt x="53" y="281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869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Google Shape;2868;p73">
              <a:extLst>
                <a:ext uri="{FF2B5EF4-FFF2-40B4-BE49-F238E27FC236}">
                  <a16:creationId xmlns:a16="http://schemas.microsoft.com/office/drawing/2014/main" id="{12605F86-95FB-0A45-9ABD-683B92771B24}"/>
                </a:ext>
              </a:extLst>
            </p:cNvPr>
            <p:cNvSpPr/>
            <p:nvPr/>
          </p:nvSpPr>
          <p:spPr>
            <a:xfrm>
              <a:off x="2843321" y="1560142"/>
              <a:ext cx="2393" cy="6131"/>
            </a:xfrm>
            <a:custGeom>
              <a:avLst/>
              <a:gdLst/>
              <a:ahLst/>
              <a:cxnLst/>
              <a:rect l="l" t="t" r="r" b="b"/>
              <a:pathLst>
                <a:path w="89" h="228" extrusionOk="0">
                  <a:moveTo>
                    <a:pt x="88" y="1"/>
                  </a:moveTo>
                  <a:cubicBezTo>
                    <a:pt x="88" y="1"/>
                    <a:pt x="71" y="18"/>
                    <a:pt x="71" y="18"/>
                  </a:cubicBezTo>
                  <a:cubicBezTo>
                    <a:pt x="36" y="36"/>
                    <a:pt x="18" y="71"/>
                    <a:pt x="18" y="123"/>
                  </a:cubicBezTo>
                  <a:lnTo>
                    <a:pt x="1" y="228"/>
                  </a:lnTo>
                  <a:lnTo>
                    <a:pt x="71" y="228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394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Google Shape;2869;p73">
              <a:extLst>
                <a:ext uri="{FF2B5EF4-FFF2-40B4-BE49-F238E27FC236}">
                  <a16:creationId xmlns:a16="http://schemas.microsoft.com/office/drawing/2014/main" id="{D81401C4-090E-2744-B857-D0080F06FCE3}"/>
                </a:ext>
              </a:extLst>
            </p:cNvPr>
            <p:cNvSpPr/>
            <p:nvPr/>
          </p:nvSpPr>
          <p:spPr>
            <a:xfrm>
              <a:off x="2734151" y="1144624"/>
              <a:ext cx="401011" cy="898341"/>
            </a:xfrm>
            <a:custGeom>
              <a:avLst/>
              <a:gdLst/>
              <a:ahLst/>
              <a:cxnLst/>
              <a:rect l="l" t="t" r="r" b="b"/>
              <a:pathLst>
                <a:path w="14913" h="33408" extrusionOk="0">
                  <a:moveTo>
                    <a:pt x="9067" y="1"/>
                  </a:moveTo>
                  <a:cubicBezTo>
                    <a:pt x="8346" y="1"/>
                    <a:pt x="7621" y="18"/>
                    <a:pt x="6836" y="18"/>
                  </a:cubicBezTo>
                  <a:cubicBezTo>
                    <a:pt x="3567" y="2955"/>
                    <a:pt x="2518" y="4616"/>
                    <a:pt x="1" y="7518"/>
                  </a:cubicBezTo>
                  <a:lnTo>
                    <a:pt x="6381" y="7693"/>
                  </a:lnTo>
                  <a:cubicBezTo>
                    <a:pt x="6032" y="15976"/>
                    <a:pt x="5613" y="25149"/>
                    <a:pt x="6276" y="33398"/>
                  </a:cubicBezTo>
                  <a:lnTo>
                    <a:pt x="6276" y="33398"/>
                  </a:lnTo>
                  <a:cubicBezTo>
                    <a:pt x="6373" y="33151"/>
                    <a:pt x="14912" y="32708"/>
                    <a:pt x="14912" y="32708"/>
                  </a:cubicBezTo>
                  <a:cubicBezTo>
                    <a:pt x="14755" y="22237"/>
                    <a:pt x="14737" y="11172"/>
                    <a:pt x="14580" y="700"/>
                  </a:cubicBezTo>
                  <a:cubicBezTo>
                    <a:pt x="12322" y="93"/>
                    <a:pt x="10705" y="1"/>
                    <a:pt x="9067" y="1"/>
                  </a:cubicBezTo>
                  <a:close/>
                  <a:moveTo>
                    <a:pt x="6276" y="33398"/>
                  </a:moveTo>
                  <a:cubicBezTo>
                    <a:pt x="6274" y="33401"/>
                    <a:pt x="6275" y="33404"/>
                    <a:pt x="6276" y="33408"/>
                  </a:cubicBezTo>
                  <a:cubicBezTo>
                    <a:pt x="6276" y="33404"/>
                    <a:pt x="6276" y="33401"/>
                    <a:pt x="6276" y="33398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288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Google Shape;2870;p73">
              <a:extLst>
                <a:ext uri="{FF2B5EF4-FFF2-40B4-BE49-F238E27FC236}">
                  <a16:creationId xmlns:a16="http://schemas.microsoft.com/office/drawing/2014/main" id="{341244B1-E733-4441-945B-331613B930C4}"/>
                </a:ext>
              </a:extLst>
            </p:cNvPr>
            <p:cNvSpPr/>
            <p:nvPr/>
          </p:nvSpPr>
          <p:spPr>
            <a:xfrm>
              <a:off x="2869995" y="1748339"/>
              <a:ext cx="244484" cy="316684"/>
            </a:xfrm>
            <a:custGeom>
              <a:avLst/>
              <a:gdLst/>
              <a:ahLst/>
              <a:cxnLst/>
              <a:rect l="l" t="t" r="r" b="b"/>
              <a:pathLst>
                <a:path w="9092" h="11777" extrusionOk="0">
                  <a:moveTo>
                    <a:pt x="8054" y="1"/>
                  </a:moveTo>
                  <a:cubicBezTo>
                    <a:pt x="5361" y="1"/>
                    <a:pt x="2660" y="253"/>
                    <a:pt x="1" y="782"/>
                  </a:cubicBezTo>
                  <a:cubicBezTo>
                    <a:pt x="88" y="4260"/>
                    <a:pt x="420" y="7931"/>
                    <a:pt x="752" y="11760"/>
                  </a:cubicBezTo>
                  <a:cubicBezTo>
                    <a:pt x="1174" y="11770"/>
                    <a:pt x="1595" y="11776"/>
                    <a:pt x="2017" y="11776"/>
                  </a:cubicBezTo>
                  <a:cubicBezTo>
                    <a:pt x="4395" y="11776"/>
                    <a:pt x="6775" y="11593"/>
                    <a:pt x="9091" y="11043"/>
                  </a:cubicBezTo>
                  <a:cubicBezTo>
                    <a:pt x="9074" y="7372"/>
                    <a:pt x="9074" y="3684"/>
                    <a:pt x="9056" y="12"/>
                  </a:cubicBezTo>
                  <a:cubicBezTo>
                    <a:pt x="8722" y="5"/>
                    <a:pt x="8388" y="1"/>
                    <a:pt x="8054" y="1"/>
                  </a:cubicBezTo>
                  <a:close/>
                </a:path>
              </a:pathLst>
            </a:custGeom>
            <a:solidFill>
              <a:srgbClr val="F89A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Google Shape;2871;p73">
              <a:extLst>
                <a:ext uri="{FF2B5EF4-FFF2-40B4-BE49-F238E27FC236}">
                  <a16:creationId xmlns:a16="http://schemas.microsoft.com/office/drawing/2014/main" id="{F1DEC7E1-4C96-BE4D-9F9B-5B9AD11F7BEC}"/>
                </a:ext>
              </a:extLst>
            </p:cNvPr>
            <p:cNvSpPr/>
            <p:nvPr/>
          </p:nvSpPr>
          <p:spPr>
            <a:xfrm>
              <a:off x="2867172" y="1751942"/>
              <a:ext cx="16026" cy="15542"/>
            </a:xfrm>
            <a:custGeom>
              <a:avLst/>
              <a:gdLst/>
              <a:ahLst/>
              <a:cxnLst/>
              <a:rect l="l" t="t" r="r" b="b"/>
              <a:pathLst>
                <a:path w="596" h="578" extrusionOk="0">
                  <a:moveTo>
                    <a:pt x="298" y="1"/>
                  </a:moveTo>
                  <a:cubicBezTo>
                    <a:pt x="141" y="1"/>
                    <a:pt x="1" y="123"/>
                    <a:pt x="1" y="281"/>
                  </a:cubicBezTo>
                  <a:cubicBezTo>
                    <a:pt x="1" y="455"/>
                    <a:pt x="141" y="578"/>
                    <a:pt x="298" y="578"/>
                  </a:cubicBezTo>
                  <a:cubicBezTo>
                    <a:pt x="455" y="578"/>
                    <a:pt x="595" y="455"/>
                    <a:pt x="595" y="281"/>
                  </a:cubicBezTo>
                  <a:cubicBezTo>
                    <a:pt x="595" y="123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Google Shape;2872;p73">
              <a:extLst>
                <a:ext uri="{FF2B5EF4-FFF2-40B4-BE49-F238E27FC236}">
                  <a16:creationId xmlns:a16="http://schemas.microsoft.com/office/drawing/2014/main" id="{DDF03300-4C24-1A4A-84C8-20FFB3DE368C}"/>
                </a:ext>
              </a:extLst>
            </p:cNvPr>
            <p:cNvSpPr/>
            <p:nvPr/>
          </p:nvSpPr>
          <p:spPr>
            <a:xfrm>
              <a:off x="2903849" y="1751942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0" y="1"/>
                  </a:moveTo>
                  <a:cubicBezTo>
                    <a:pt x="123" y="1"/>
                    <a:pt x="0" y="123"/>
                    <a:pt x="0" y="281"/>
                  </a:cubicBezTo>
                  <a:cubicBezTo>
                    <a:pt x="0" y="455"/>
                    <a:pt x="123" y="578"/>
                    <a:pt x="280" y="578"/>
                  </a:cubicBezTo>
                  <a:cubicBezTo>
                    <a:pt x="437" y="578"/>
                    <a:pt x="577" y="455"/>
                    <a:pt x="577" y="281"/>
                  </a:cubicBezTo>
                  <a:cubicBezTo>
                    <a:pt x="577" y="123"/>
                    <a:pt x="437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Google Shape;2873;p73">
              <a:extLst>
                <a:ext uri="{FF2B5EF4-FFF2-40B4-BE49-F238E27FC236}">
                  <a16:creationId xmlns:a16="http://schemas.microsoft.com/office/drawing/2014/main" id="{487640DE-B24F-3844-B888-6BCA9EBACFA7}"/>
                </a:ext>
              </a:extLst>
            </p:cNvPr>
            <p:cNvSpPr/>
            <p:nvPr/>
          </p:nvSpPr>
          <p:spPr>
            <a:xfrm>
              <a:off x="2940042" y="1751942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1"/>
                  </a:moveTo>
                  <a:cubicBezTo>
                    <a:pt x="123" y="1"/>
                    <a:pt x="1" y="123"/>
                    <a:pt x="1" y="281"/>
                  </a:cubicBezTo>
                  <a:cubicBezTo>
                    <a:pt x="1" y="455"/>
                    <a:pt x="123" y="578"/>
                    <a:pt x="298" y="578"/>
                  </a:cubicBezTo>
                  <a:cubicBezTo>
                    <a:pt x="455" y="578"/>
                    <a:pt x="577" y="455"/>
                    <a:pt x="577" y="281"/>
                  </a:cubicBezTo>
                  <a:cubicBezTo>
                    <a:pt x="577" y="123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Google Shape;2874;p73">
              <a:extLst>
                <a:ext uri="{FF2B5EF4-FFF2-40B4-BE49-F238E27FC236}">
                  <a16:creationId xmlns:a16="http://schemas.microsoft.com/office/drawing/2014/main" id="{DE6ADAC8-2796-E04B-BCD4-B3B1539CF92E}"/>
                </a:ext>
              </a:extLst>
            </p:cNvPr>
            <p:cNvSpPr/>
            <p:nvPr/>
          </p:nvSpPr>
          <p:spPr>
            <a:xfrm>
              <a:off x="2976235" y="1751942"/>
              <a:ext cx="16000" cy="15542"/>
            </a:xfrm>
            <a:custGeom>
              <a:avLst/>
              <a:gdLst/>
              <a:ahLst/>
              <a:cxnLst/>
              <a:rect l="l" t="t" r="r" b="b"/>
              <a:pathLst>
                <a:path w="595" h="578" extrusionOk="0">
                  <a:moveTo>
                    <a:pt x="298" y="1"/>
                  </a:moveTo>
                  <a:cubicBezTo>
                    <a:pt x="140" y="1"/>
                    <a:pt x="1" y="123"/>
                    <a:pt x="1" y="281"/>
                  </a:cubicBezTo>
                  <a:cubicBezTo>
                    <a:pt x="1" y="455"/>
                    <a:pt x="140" y="578"/>
                    <a:pt x="298" y="578"/>
                  </a:cubicBezTo>
                  <a:cubicBezTo>
                    <a:pt x="455" y="578"/>
                    <a:pt x="595" y="455"/>
                    <a:pt x="595" y="281"/>
                  </a:cubicBezTo>
                  <a:cubicBezTo>
                    <a:pt x="595" y="123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Google Shape;2875;p73">
              <a:extLst>
                <a:ext uri="{FF2B5EF4-FFF2-40B4-BE49-F238E27FC236}">
                  <a16:creationId xmlns:a16="http://schemas.microsoft.com/office/drawing/2014/main" id="{C5FA13AB-43F8-5342-9DFB-16543A0DD12D}"/>
                </a:ext>
              </a:extLst>
            </p:cNvPr>
            <p:cNvSpPr/>
            <p:nvPr/>
          </p:nvSpPr>
          <p:spPr>
            <a:xfrm>
              <a:off x="3012911" y="1751942"/>
              <a:ext cx="15516" cy="15542"/>
            </a:xfrm>
            <a:custGeom>
              <a:avLst/>
              <a:gdLst/>
              <a:ahLst/>
              <a:cxnLst/>
              <a:rect l="l" t="t" r="r" b="b"/>
              <a:pathLst>
                <a:path w="577" h="578" extrusionOk="0">
                  <a:moveTo>
                    <a:pt x="280" y="1"/>
                  </a:moveTo>
                  <a:cubicBezTo>
                    <a:pt x="122" y="1"/>
                    <a:pt x="0" y="123"/>
                    <a:pt x="0" y="281"/>
                  </a:cubicBezTo>
                  <a:cubicBezTo>
                    <a:pt x="0" y="455"/>
                    <a:pt x="122" y="578"/>
                    <a:pt x="280" y="578"/>
                  </a:cubicBezTo>
                  <a:cubicBezTo>
                    <a:pt x="455" y="578"/>
                    <a:pt x="577" y="455"/>
                    <a:pt x="577" y="281"/>
                  </a:cubicBezTo>
                  <a:cubicBezTo>
                    <a:pt x="577" y="123"/>
                    <a:pt x="455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Google Shape;2876;p73">
              <a:extLst>
                <a:ext uri="{FF2B5EF4-FFF2-40B4-BE49-F238E27FC236}">
                  <a16:creationId xmlns:a16="http://schemas.microsoft.com/office/drawing/2014/main" id="{5A2D4240-7A9C-BF4B-BED9-46B745C3A860}"/>
                </a:ext>
              </a:extLst>
            </p:cNvPr>
            <p:cNvSpPr/>
            <p:nvPr/>
          </p:nvSpPr>
          <p:spPr>
            <a:xfrm>
              <a:off x="2885510" y="1788135"/>
              <a:ext cx="15542" cy="16026"/>
            </a:xfrm>
            <a:custGeom>
              <a:avLst/>
              <a:gdLst/>
              <a:ahLst/>
              <a:cxnLst/>
              <a:rect l="l" t="t" r="r" b="b"/>
              <a:pathLst>
                <a:path w="578" h="596" extrusionOk="0">
                  <a:moveTo>
                    <a:pt x="298" y="1"/>
                  </a:moveTo>
                  <a:cubicBezTo>
                    <a:pt x="123" y="1"/>
                    <a:pt x="1" y="141"/>
                    <a:pt x="1" y="298"/>
                  </a:cubicBezTo>
                  <a:cubicBezTo>
                    <a:pt x="1" y="455"/>
                    <a:pt x="123" y="595"/>
                    <a:pt x="298" y="595"/>
                  </a:cubicBezTo>
                  <a:cubicBezTo>
                    <a:pt x="455" y="595"/>
                    <a:pt x="578" y="455"/>
                    <a:pt x="578" y="298"/>
                  </a:cubicBezTo>
                  <a:cubicBezTo>
                    <a:pt x="578" y="141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Google Shape;2877;p73">
              <a:extLst>
                <a:ext uri="{FF2B5EF4-FFF2-40B4-BE49-F238E27FC236}">
                  <a16:creationId xmlns:a16="http://schemas.microsoft.com/office/drawing/2014/main" id="{C4408BFA-7DDA-CC41-A7A0-963F32D1E49B}"/>
                </a:ext>
              </a:extLst>
            </p:cNvPr>
            <p:cNvSpPr/>
            <p:nvPr/>
          </p:nvSpPr>
          <p:spPr>
            <a:xfrm>
              <a:off x="2921703" y="1788135"/>
              <a:ext cx="16026" cy="16026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1"/>
                  </a:moveTo>
                  <a:cubicBezTo>
                    <a:pt x="141" y="1"/>
                    <a:pt x="1" y="141"/>
                    <a:pt x="1" y="298"/>
                  </a:cubicBezTo>
                  <a:cubicBezTo>
                    <a:pt x="1" y="455"/>
                    <a:pt x="141" y="595"/>
                    <a:pt x="298" y="595"/>
                  </a:cubicBezTo>
                  <a:cubicBezTo>
                    <a:pt x="455" y="595"/>
                    <a:pt x="595" y="455"/>
                    <a:pt x="595" y="298"/>
                  </a:cubicBezTo>
                  <a:cubicBezTo>
                    <a:pt x="595" y="141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Google Shape;2878;p73">
              <a:extLst>
                <a:ext uri="{FF2B5EF4-FFF2-40B4-BE49-F238E27FC236}">
                  <a16:creationId xmlns:a16="http://schemas.microsoft.com/office/drawing/2014/main" id="{4BAB1276-44EC-D54E-BC6C-CBFB15E21439}"/>
                </a:ext>
              </a:extLst>
            </p:cNvPr>
            <p:cNvSpPr/>
            <p:nvPr/>
          </p:nvSpPr>
          <p:spPr>
            <a:xfrm>
              <a:off x="2867172" y="1824812"/>
              <a:ext cx="16026" cy="15542"/>
            </a:xfrm>
            <a:custGeom>
              <a:avLst/>
              <a:gdLst/>
              <a:ahLst/>
              <a:cxnLst/>
              <a:rect l="l" t="t" r="r" b="b"/>
              <a:pathLst>
                <a:path w="596" h="578" extrusionOk="0">
                  <a:moveTo>
                    <a:pt x="298" y="0"/>
                  </a:moveTo>
                  <a:cubicBezTo>
                    <a:pt x="141" y="0"/>
                    <a:pt x="1" y="123"/>
                    <a:pt x="1" y="280"/>
                  </a:cubicBezTo>
                  <a:cubicBezTo>
                    <a:pt x="1" y="437"/>
                    <a:pt x="141" y="577"/>
                    <a:pt x="298" y="577"/>
                  </a:cubicBezTo>
                  <a:cubicBezTo>
                    <a:pt x="455" y="577"/>
                    <a:pt x="595" y="437"/>
                    <a:pt x="595" y="280"/>
                  </a:cubicBezTo>
                  <a:cubicBezTo>
                    <a:pt x="595" y="123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Google Shape;2879;p73">
              <a:extLst>
                <a:ext uri="{FF2B5EF4-FFF2-40B4-BE49-F238E27FC236}">
                  <a16:creationId xmlns:a16="http://schemas.microsoft.com/office/drawing/2014/main" id="{EBC9B767-0F80-9A48-90C0-C432BC6ED346}"/>
                </a:ext>
              </a:extLst>
            </p:cNvPr>
            <p:cNvSpPr/>
            <p:nvPr/>
          </p:nvSpPr>
          <p:spPr>
            <a:xfrm>
              <a:off x="2903849" y="1824812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0" y="0"/>
                  </a:moveTo>
                  <a:cubicBezTo>
                    <a:pt x="123" y="0"/>
                    <a:pt x="0" y="123"/>
                    <a:pt x="0" y="280"/>
                  </a:cubicBezTo>
                  <a:cubicBezTo>
                    <a:pt x="0" y="437"/>
                    <a:pt x="123" y="577"/>
                    <a:pt x="280" y="577"/>
                  </a:cubicBezTo>
                  <a:cubicBezTo>
                    <a:pt x="437" y="577"/>
                    <a:pt x="577" y="437"/>
                    <a:pt x="577" y="280"/>
                  </a:cubicBezTo>
                  <a:cubicBezTo>
                    <a:pt x="577" y="123"/>
                    <a:pt x="437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Google Shape;2880;p73">
              <a:extLst>
                <a:ext uri="{FF2B5EF4-FFF2-40B4-BE49-F238E27FC236}">
                  <a16:creationId xmlns:a16="http://schemas.microsoft.com/office/drawing/2014/main" id="{5BC0A81D-868A-F74E-9FA9-D239D3585D67}"/>
                </a:ext>
              </a:extLst>
            </p:cNvPr>
            <p:cNvSpPr/>
            <p:nvPr/>
          </p:nvSpPr>
          <p:spPr>
            <a:xfrm>
              <a:off x="2940042" y="1824812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0"/>
                  </a:moveTo>
                  <a:cubicBezTo>
                    <a:pt x="123" y="0"/>
                    <a:pt x="1" y="123"/>
                    <a:pt x="1" y="280"/>
                  </a:cubicBezTo>
                  <a:cubicBezTo>
                    <a:pt x="1" y="437"/>
                    <a:pt x="123" y="577"/>
                    <a:pt x="298" y="577"/>
                  </a:cubicBezTo>
                  <a:cubicBezTo>
                    <a:pt x="455" y="577"/>
                    <a:pt x="577" y="437"/>
                    <a:pt x="577" y="280"/>
                  </a:cubicBezTo>
                  <a:cubicBezTo>
                    <a:pt x="577" y="123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Google Shape;2881;p73">
              <a:extLst>
                <a:ext uri="{FF2B5EF4-FFF2-40B4-BE49-F238E27FC236}">
                  <a16:creationId xmlns:a16="http://schemas.microsoft.com/office/drawing/2014/main" id="{1D3F6C59-0894-4541-83A2-F83B4B91B641}"/>
                </a:ext>
              </a:extLst>
            </p:cNvPr>
            <p:cNvSpPr/>
            <p:nvPr/>
          </p:nvSpPr>
          <p:spPr>
            <a:xfrm>
              <a:off x="2976235" y="1824812"/>
              <a:ext cx="16000" cy="15542"/>
            </a:xfrm>
            <a:custGeom>
              <a:avLst/>
              <a:gdLst/>
              <a:ahLst/>
              <a:cxnLst/>
              <a:rect l="l" t="t" r="r" b="b"/>
              <a:pathLst>
                <a:path w="595" h="578" extrusionOk="0">
                  <a:moveTo>
                    <a:pt x="298" y="0"/>
                  </a:moveTo>
                  <a:cubicBezTo>
                    <a:pt x="140" y="0"/>
                    <a:pt x="1" y="123"/>
                    <a:pt x="1" y="280"/>
                  </a:cubicBezTo>
                  <a:cubicBezTo>
                    <a:pt x="1" y="437"/>
                    <a:pt x="140" y="577"/>
                    <a:pt x="298" y="577"/>
                  </a:cubicBezTo>
                  <a:cubicBezTo>
                    <a:pt x="455" y="577"/>
                    <a:pt x="595" y="437"/>
                    <a:pt x="595" y="280"/>
                  </a:cubicBezTo>
                  <a:cubicBezTo>
                    <a:pt x="595" y="123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Google Shape;2882;p73">
              <a:extLst>
                <a:ext uri="{FF2B5EF4-FFF2-40B4-BE49-F238E27FC236}">
                  <a16:creationId xmlns:a16="http://schemas.microsoft.com/office/drawing/2014/main" id="{2F2267CA-82BA-0641-A95B-D5126D9E9153}"/>
                </a:ext>
              </a:extLst>
            </p:cNvPr>
            <p:cNvSpPr/>
            <p:nvPr/>
          </p:nvSpPr>
          <p:spPr>
            <a:xfrm>
              <a:off x="3012911" y="1824812"/>
              <a:ext cx="15516" cy="15542"/>
            </a:xfrm>
            <a:custGeom>
              <a:avLst/>
              <a:gdLst/>
              <a:ahLst/>
              <a:cxnLst/>
              <a:rect l="l" t="t" r="r" b="b"/>
              <a:pathLst>
                <a:path w="577" h="578" extrusionOk="0">
                  <a:moveTo>
                    <a:pt x="280" y="0"/>
                  </a:moveTo>
                  <a:cubicBezTo>
                    <a:pt x="122" y="0"/>
                    <a:pt x="0" y="123"/>
                    <a:pt x="0" y="280"/>
                  </a:cubicBezTo>
                  <a:cubicBezTo>
                    <a:pt x="0" y="437"/>
                    <a:pt x="122" y="577"/>
                    <a:pt x="280" y="577"/>
                  </a:cubicBezTo>
                  <a:cubicBezTo>
                    <a:pt x="455" y="577"/>
                    <a:pt x="577" y="437"/>
                    <a:pt x="577" y="280"/>
                  </a:cubicBezTo>
                  <a:cubicBezTo>
                    <a:pt x="577" y="123"/>
                    <a:pt x="455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Google Shape;2883;p73">
              <a:extLst>
                <a:ext uri="{FF2B5EF4-FFF2-40B4-BE49-F238E27FC236}">
                  <a16:creationId xmlns:a16="http://schemas.microsoft.com/office/drawing/2014/main" id="{F61B3B37-369C-5D41-91F3-F64F1901846C}"/>
                </a:ext>
              </a:extLst>
            </p:cNvPr>
            <p:cNvSpPr/>
            <p:nvPr/>
          </p:nvSpPr>
          <p:spPr>
            <a:xfrm>
              <a:off x="2958380" y="1788135"/>
              <a:ext cx="15542" cy="16026"/>
            </a:xfrm>
            <a:custGeom>
              <a:avLst/>
              <a:gdLst/>
              <a:ahLst/>
              <a:cxnLst/>
              <a:rect l="l" t="t" r="r" b="b"/>
              <a:pathLst>
                <a:path w="578" h="596" extrusionOk="0">
                  <a:moveTo>
                    <a:pt x="280" y="1"/>
                  </a:moveTo>
                  <a:cubicBezTo>
                    <a:pt x="123" y="1"/>
                    <a:pt x="0" y="141"/>
                    <a:pt x="0" y="298"/>
                  </a:cubicBezTo>
                  <a:cubicBezTo>
                    <a:pt x="0" y="455"/>
                    <a:pt x="123" y="595"/>
                    <a:pt x="280" y="595"/>
                  </a:cubicBezTo>
                  <a:cubicBezTo>
                    <a:pt x="455" y="595"/>
                    <a:pt x="577" y="455"/>
                    <a:pt x="577" y="298"/>
                  </a:cubicBezTo>
                  <a:cubicBezTo>
                    <a:pt x="577" y="141"/>
                    <a:pt x="455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2884;p73">
              <a:extLst>
                <a:ext uri="{FF2B5EF4-FFF2-40B4-BE49-F238E27FC236}">
                  <a16:creationId xmlns:a16="http://schemas.microsoft.com/office/drawing/2014/main" id="{F3BD0A8D-7933-B549-BFFD-4DF76557777D}"/>
                </a:ext>
              </a:extLst>
            </p:cNvPr>
            <p:cNvSpPr/>
            <p:nvPr/>
          </p:nvSpPr>
          <p:spPr>
            <a:xfrm>
              <a:off x="2994573" y="1788135"/>
              <a:ext cx="15542" cy="16026"/>
            </a:xfrm>
            <a:custGeom>
              <a:avLst/>
              <a:gdLst/>
              <a:ahLst/>
              <a:cxnLst/>
              <a:rect l="l" t="t" r="r" b="b"/>
              <a:pathLst>
                <a:path w="578" h="596" extrusionOk="0">
                  <a:moveTo>
                    <a:pt x="298" y="1"/>
                  </a:moveTo>
                  <a:cubicBezTo>
                    <a:pt x="140" y="1"/>
                    <a:pt x="0" y="141"/>
                    <a:pt x="0" y="298"/>
                  </a:cubicBezTo>
                  <a:cubicBezTo>
                    <a:pt x="0" y="455"/>
                    <a:pt x="140" y="595"/>
                    <a:pt x="298" y="595"/>
                  </a:cubicBezTo>
                  <a:cubicBezTo>
                    <a:pt x="455" y="595"/>
                    <a:pt x="577" y="455"/>
                    <a:pt x="577" y="298"/>
                  </a:cubicBezTo>
                  <a:cubicBezTo>
                    <a:pt x="577" y="141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Google Shape;2885;p73">
              <a:extLst>
                <a:ext uri="{FF2B5EF4-FFF2-40B4-BE49-F238E27FC236}">
                  <a16:creationId xmlns:a16="http://schemas.microsoft.com/office/drawing/2014/main" id="{92F82B17-B754-CB4E-B595-F6B54D243361}"/>
                </a:ext>
              </a:extLst>
            </p:cNvPr>
            <p:cNvSpPr/>
            <p:nvPr/>
          </p:nvSpPr>
          <p:spPr>
            <a:xfrm>
              <a:off x="3031223" y="1788135"/>
              <a:ext cx="15542" cy="16026"/>
            </a:xfrm>
            <a:custGeom>
              <a:avLst/>
              <a:gdLst/>
              <a:ahLst/>
              <a:cxnLst/>
              <a:rect l="l" t="t" r="r" b="b"/>
              <a:pathLst>
                <a:path w="578" h="596" extrusionOk="0">
                  <a:moveTo>
                    <a:pt x="281" y="1"/>
                  </a:moveTo>
                  <a:cubicBezTo>
                    <a:pt x="123" y="1"/>
                    <a:pt x="1" y="141"/>
                    <a:pt x="1" y="298"/>
                  </a:cubicBezTo>
                  <a:cubicBezTo>
                    <a:pt x="1" y="455"/>
                    <a:pt x="123" y="595"/>
                    <a:pt x="281" y="595"/>
                  </a:cubicBezTo>
                  <a:cubicBezTo>
                    <a:pt x="438" y="595"/>
                    <a:pt x="578" y="455"/>
                    <a:pt x="578" y="298"/>
                  </a:cubicBezTo>
                  <a:cubicBezTo>
                    <a:pt x="578" y="141"/>
                    <a:pt x="438" y="1"/>
                    <a:pt x="28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Google Shape;2886;p73">
              <a:extLst>
                <a:ext uri="{FF2B5EF4-FFF2-40B4-BE49-F238E27FC236}">
                  <a16:creationId xmlns:a16="http://schemas.microsoft.com/office/drawing/2014/main" id="{4F378803-B450-8C4B-9A6E-97A6FD195AD4}"/>
                </a:ext>
              </a:extLst>
            </p:cNvPr>
            <p:cNvSpPr/>
            <p:nvPr/>
          </p:nvSpPr>
          <p:spPr>
            <a:xfrm>
              <a:off x="2885510" y="1861005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0"/>
                  </a:moveTo>
                  <a:cubicBezTo>
                    <a:pt x="123" y="0"/>
                    <a:pt x="1" y="123"/>
                    <a:pt x="1" y="298"/>
                  </a:cubicBezTo>
                  <a:cubicBezTo>
                    <a:pt x="1" y="455"/>
                    <a:pt x="123" y="577"/>
                    <a:pt x="298" y="577"/>
                  </a:cubicBezTo>
                  <a:cubicBezTo>
                    <a:pt x="455" y="577"/>
                    <a:pt x="578" y="455"/>
                    <a:pt x="578" y="298"/>
                  </a:cubicBezTo>
                  <a:cubicBezTo>
                    <a:pt x="578" y="123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Google Shape;2887;p73">
              <a:extLst>
                <a:ext uri="{FF2B5EF4-FFF2-40B4-BE49-F238E27FC236}">
                  <a16:creationId xmlns:a16="http://schemas.microsoft.com/office/drawing/2014/main" id="{65F7E02F-FF37-A34F-8A98-A6A8F5EF2BCA}"/>
                </a:ext>
              </a:extLst>
            </p:cNvPr>
            <p:cNvSpPr/>
            <p:nvPr/>
          </p:nvSpPr>
          <p:spPr>
            <a:xfrm>
              <a:off x="2921703" y="1861005"/>
              <a:ext cx="16026" cy="15542"/>
            </a:xfrm>
            <a:custGeom>
              <a:avLst/>
              <a:gdLst/>
              <a:ahLst/>
              <a:cxnLst/>
              <a:rect l="l" t="t" r="r" b="b"/>
              <a:pathLst>
                <a:path w="596" h="578" extrusionOk="0">
                  <a:moveTo>
                    <a:pt x="298" y="0"/>
                  </a:moveTo>
                  <a:cubicBezTo>
                    <a:pt x="141" y="0"/>
                    <a:pt x="1" y="123"/>
                    <a:pt x="1" y="298"/>
                  </a:cubicBezTo>
                  <a:cubicBezTo>
                    <a:pt x="1" y="455"/>
                    <a:pt x="141" y="577"/>
                    <a:pt x="298" y="577"/>
                  </a:cubicBezTo>
                  <a:cubicBezTo>
                    <a:pt x="455" y="577"/>
                    <a:pt x="595" y="455"/>
                    <a:pt x="595" y="298"/>
                  </a:cubicBezTo>
                  <a:cubicBezTo>
                    <a:pt x="595" y="123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Google Shape;2888;p73">
              <a:extLst>
                <a:ext uri="{FF2B5EF4-FFF2-40B4-BE49-F238E27FC236}">
                  <a16:creationId xmlns:a16="http://schemas.microsoft.com/office/drawing/2014/main" id="{5354B06D-9B0F-5745-90D3-5134C4828B27}"/>
                </a:ext>
              </a:extLst>
            </p:cNvPr>
            <p:cNvSpPr/>
            <p:nvPr/>
          </p:nvSpPr>
          <p:spPr>
            <a:xfrm>
              <a:off x="2867172" y="1897198"/>
              <a:ext cx="16026" cy="16000"/>
            </a:xfrm>
            <a:custGeom>
              <a:avLst/>
              <a:gdLst/>
              <a:ahLst/>
              <a:cxnLst/>
              <a:rect l="l" t="t" r="r" b="b"/>
              <a:pathLst>
                <a:path w="596" h="595" extrusionOk="0">
                  <a:moveTo>
                    <a:pt x="298" y="1"/>
                  </a:moveTo>
                  <a:cubicBezTo>
                    <a:pt x="141" y="1"/>
                    <a:pt x="1" y="140"/>
                    <a:pt x="1" y="298"/>
                  </a:cubicBezTo>
                  <a:cubicBezTo>
                    <a:pt x="1" y="455"/>
                    <a:pt x="141" y="595"/>
                    <a:pt x="298" y="595"/>
                  </a:cubicBezTo>
                  <a:cubicBezTo>
                    <a:pt x="455" y="595"/>
                    <a:pt x="595" y="455"/>
                    <a:pt x="595" y="298"/>
                  </a:cubicBezTo>
                  <a:cubicBezTo>
                    <a:pt x="595" y="140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Google Shape;2889;p73">
              <a:extLst>
                <a:ext uri="{FF2B5EF4-FFF2-40B4-BE49-F238E27FC236}">
                  <a16:creationId xmlns:a16="http://schemas.microsoft.com/office/drawing/2014/main" id="{06155F0D-C92C-3343-8D79-CF61582BC603}"/>
                </a:ext>
              </a:extLst>
            </p:cNvPr>
            <p:cNvSpPr/>
            <p:nvPr/>
          </p:nvSpPr>
          <p:spPr>
            <a:xfrm>
              <a:off x="2903849" y="1897198"/>
              <a:ext cx="15542" cy="16000"/>
            </a:xfrm>
            <a:custGeom>
              <a:avLst/>
              <a:gdLst/>
              <a:ahLst/>
              <a:cxnLst/>
              <a:rect l="l" t="t" r="r" b="b"/>
              <a:pathLst>
                <a:path w="578" h="595" extrusionOk="0">
                  <a:moveTo>
                    <a:pt x="280" y="1"/>
                  </a:moveTo>
                  <a:cubicBezTo>
                    <a:pt x="123" y="1"/>
                    <a:pt x="0" y="140"/>
                    <a:pt x="0" y="298"/>
                  </a:cubicBezTo>
                  <a:cubicBezTo>
                    <a:pt x="0" y="455"/>
                    <a:pt x="123" y="595"/>
                    <a:pt x="280" y="595"/>
                  </a:cubicBezTo>
                  <a:cubicBezTo>
                    <a:pt x="437" y="595"/>
                    <a:pt x="577" y="455"/>
                    <a:pt x="577" y="298"/>
                  </a:cubicBezTo>
                  <a:cubicBezTo>
                    <a:pt x="577" y="140"/>
                    <a:pt x="437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Google Shape;2890;p73">
              <a:extLst>
                <a:ext uri="{FF2B5EF4-FFF2-40B4-BE49-F238E27FC236}">
                  <a16:creationId xmlns:a16="http://schemas.microsoft.com/office/drawing/2014/main" id="{2B4756AE-2370-C949-ADA7-354A460A046C}"/>
                </a:ext>
              </a:extLst>
            </p:cNvPr>
            <p:cNvSpPr/>
            <p:nvPr/>
          </p:nvSpPr>
          <p:spPr>
            <a:xfrm>
              <a:off x="2940042" y="1897198"/>
              <a:ext cx="15542" cy="16000"/>
            </a:xfrm>
            <a:custGeom>
              <a:avLst/>
              <a:gdLst/>
              <a:ahLst/>
              <a:cxnLst/>
              <a:rect l="l" t="t" r="r" b="b"/>
              <a:pathLst>
                <a:path w="578" h="595" extrusionOk="0">
                  <a:moveTo>
                    <a:pt x="298" y="1"/>
                  </a:moveTo>
                  <a:cubicBezTo>
                    <a:pt x="123" y="1"/>
                    <a:pt x="1" y="140"/>
                    <a:pt x="1" y="298"/>
                  </a:cubicBezTo>
                  <a:cubicBezTo>
                    <a:pt x="1" y="455"/>
                    <a:pt x="123" y="595"/>
                    <a:pt x="298" y="595"/>
                  </a:cubicBezTo>
                  <a:cubicBezTo>
                    <a:pt x="455" y="595"/>
                    <a:pt x="577" y="455"/>
                    <a:pt x="577" y="298"/>
                  </a:cubicBezTo>
                  <a:cubicBezTo>
                    <a:pt x="577" y="140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Google Shape;2891;p73">
              <a:extLst>
                <a:ext uri="{FF2B5EF4-FFF2-40B4-BE49-F238E27FC236}">
                  <a16:creationId xmlns:a16="http://schemas.microsoft.com/office/drawing/2014/main" id="{7467A4A6-9CB8-2A43-9FF0-3B71351BE568}"/>
                </a:ext>
              </a:extLst>
            </p:cNvPr>
            <p:cNvSpPr/>
            <p:nvPr/>
          </p:nvSpPr>
          <p:spPr>
            <a:xfrm>
              <a:off x="2976235" y="1897198"/>
              <a:ext cx="16000" cy="16000"/>
            </a:xfrm>
            <a:custGeom>
              <a:avLst/>
              <a:gdLst/>
              <a:ahLst/>
              <a:cxnLst/>
              <a:rect l="l" t="t" r="r" b="b"/>
              <a:pathLst>
                <a:path w="595" h="595" extrusionOk="0">
                  <a:moveTo>
                    <a:pt x="298" y="1"/>
                  </a:moveTo>
                  <a:cubicBezTo>
                    <a:pt x="140" y="1"/>
                    <a:pt x="1" y="140"/>
                    <a:pt x="1" y="298"/>
                  </a:cubicBezTo>
                  <a:cubicBezTo>
                    <a:pt x="1" y="455"/>
                    <a:pt x="140" y="595"/>
                    <a:pt x="298" y="595"/>
                  </a:cubicBezTo>
                  <a:cubicBezTo>
                    <a:pt x="455" y="595"/>
                    <a:pt x="595" y="455"/>
                    <a:pt x="595" y="298"/>
                  </a:cubicBezTo>
                  <a:cubicBezTo>
                    <a:pt x="595" y="140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Google Shape;2892;p73">
              <a:extLst>
                <a:ext uri="{FF2B5EF4-FFF2-40B4-BE49-F238E27FC236}">
                  <a16:creationId xmlns:a16="http://schemas.microsoft.com/office/drawing/2014/main" id="{167E584C-481A-6B43-9E1A-43BDA8733A51}"/>
                </a:ext>
              </a:extLst>
            </p:cNvPr>
            <p:cNvSpPr/>
            <p:nvPr/>
          </p:nvSpPr>
          <p:spPr>
            <a:xfrm>
              <a:off x="3012911" y="1897198"/>
              <a:ext cx="15516" cy="16000"/>
            </a:xfrm>
            <a:custGeom>
              <a:avLst/>
              <a:gdLst/>
              <a:ahLst/>
              <a:cxnLst/>
              <a:rect l="l" t="t" r="r" b="b"/>
              <a:pathLst>
                <a:path w="577" h="595" extrusionOk="0">
                  <a:moveTo>
                    <a:pt x="280" y="1"/>
                  </a:moveTo>
                  <a:cubicBezTo>
                    <a:pt x="122" y="1"/>
                    <a:pt x="0" y="140"/>
                    <a:pt x="0" y="298"/>
                  </a:cubicBezTo>
                  <a:cubicBezTo>
                    <a:pt x="0" y="455"/>
                    <a:pt x="122" y="595"/>
                    <a:pt x="280" y="595"/>
                  </a:cubicBezTo>
                  <a:cubicBezTo>
                    <a:pt x="455" y="595"/>
                    <a:pt x="577" y="455"/>
                    <a:pt x="577" y="298"/>
                  </a:cubicBezTo>
                  <a:cubicBezTo>
                    <a:pt x="577" y="140"/>
                    <a:pt x="455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Google Shape;2893;p73">
              <a:extLst>
                <a:ext uri="{FF2B5EF4-FFF2-40B4-BE49-F238E27FC236}">
                  <a16:creationId xmlns:a16="http://schemas.microsoft.com/office/drawing/2014/main" id="{B5B1BD3B-53D3-704D-A62D-746FBE7765BA}"/>
                </a:ext>
              </a:extLst>
            </p:cNvPr>
            <p:cNvSpPr/>
            <p:nvPr/>
          </p:nvSpPr>
          <p:spPr>
            <a:xfrm>
              <a:off x="2958380" y="1861005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0" y="0"/>
                  </a:moveTo>
                  <a:cubicBezTo>
                    <a:pt x="123" y="0"/>
                    <a:pt x="0" y="123"/>
                    <a:pt x="0" y="298"/>
                  </a:cubicBezTo>
                  <a:cubicBezTo>
                    <a:pt x="0" y="455"/>
                    <a:pt x="123" y="577"/>
                    <a:pt x="280" y="577"/>
                  </a:cubicBezTo>
                  <a:cubicBezTo>
                    <a:pt x="455" y="577"/>
                    <a:pt x="577" y="455"/>
                    <a:pt x="577" y="298"/>
                  </a:cubicBezTo>
                  <a:cubicBezTo>
                    <a:pt x="577" y="123"/>
                    <a:pt x="455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Google Shape;2894;p73">
              <a:extLst>
                <a:ext uri="{FF2B5EF4-FFF2-40B4-BE49-F238E27FC236}">
                  <a16:creationId xmlns:a16="http://schemas.microsoft.com/office/drawing/2014/main" id="{56E6FF9C-AF95-764F-9C4E-FE8975E5494D}"/>
                </a:ext>
              </a:extLst>
            </p:cNvPr>
            <p:cNvSpPr/>
            <p:nvPr/>
          </p:nvSpPr>
          <p:spPr>
            <a:xfrm>
              <a:off x="2994573" y="1861005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0"/>
                  </a:moveTo>
                  <a:cubicBezTo>
                    <a:pt x="140" y="0"/>
                    <a:pt x="0" y="123"/>
                    <a:pt x="0" y="298"/>
                  </a:cubicBezTo>
                  <a:cubicBezTo>
                    <a:pt x="0" y="455"/>
                    <a:pt x="140" y="577"/>
                    <a:pt x="298" y="577"/>
                  </a:cubicBezTo>
                  <a:cubicBezTo>
                    <a:pt x="455" y="577"/>
                    <a:pt x="577" y="455"/>
                    <a:pt x="577" y="298"/>
                  </a:cubicBezTo>
                  <a:cubicBezTo>
                    <a:pt x="577" y="123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Google Shape;2895;p73">
              <a:extLst>
                <a:ext uri="{FF2B5EF4-FFF2-40B4-BE49-F238E27FC236}">
                  <a16:creationId xmlns:a16="http://schemas.microsoft.com/office/drawing/2014/main" id="{A556AB2E-1A9C-EC4E-9FFB-2AC337B1833D}"/>
                </a:ext>
              </a:extLst>
            </p:cNvPr>
            <p:cNvSpPr/>
            <p:nvPr/>
          </p:nvSpPr>
          <p:spPr>
            <a:xfrm>
              <a:off x="3031223" y="1861005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1" y="0"/>
                  </a:moveTo>
                  <a:cubicBezTo>
                    <a:pt x="123" y="0"/>
                    <a:pt x="1" y="123"/>
                    <a:pt x="1" y="298"/>
                  </a:cubicBezTo>
                  <a:cubicBezTo>
                    <a:pt x="1" y="455"/>
                    <a:pt x="123" y="577"/>
                    <a:pt x="281" y="577"/>
                  </a:cubicBezTo>
                  <a:cubicBezTo>
                    <a:pt x="438" y="577"/>
                    <a:pt x="578" y="455"/>
                    <a:pt x="578" y="298"/>
                  </a:cubicBezTo>
                  <a:cubicBezTo>
                    <a:pt x="578" y="123"/>
                    <a:pt x="438" y="0"/>
                    <a:pt x="28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Google Shape;2896;p73">
              <a:extLst>
                <a:ext uri="{FF2B5EF4-FFF2-40B4-BE49-F238E27FC236}">
                  <a16:creationId xmlns:a16="http://schemas.microsoft.com/office/drawing/2014/main" id="{655C2764-15BD-8543-995C-425C47AE9474}"/>
                </a:ext>
              </a:extLst>
            </p:cNvPr>
            <p:cNvSpPr/>
            <p:nvPr/>
          </p:nvSpPr>
          <p:spPr>
            <a:xfrm>
              <a:off x="2885510" y="1933874"/>
              <a:ext cx="15542" cy="15516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298" y="0"/>
                  </a:moveTo>
                  <a:cubicBezTo>
                    <a:pt x="123" y="0"/>
                    <a:pt x="1" y="122"/>
                    <a:pt x="1" y="297"/>
                  </a:cubicBezTo>
                  <a:cubicBezTo>
                    <a:pt x="1" y="455"/>
                    <a:pt x="123" y="577"/>
                    <a:pt x="298" y="577"/>
                  </a:cubicBezTo>
                  <a:cubicBezTo>
                    <a:pt x="455" y="577"/>
                    <a:pt x="578" y="455"/>
                    <a:pt x="578" y="297"/>
                  </a:cubicBezTo>
                  <a:cubicBezTo>
                    <a:pt x="578" y="122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Google Shape;2897;p73">
              <a:extLst>
                <a:ext uri="{FF2B5EF4-FFF2-40B4-BE49-F238E27FC236}">
                  <a16:creationId xmlns:a16="http://schemas.microsoft.com/office/drawing/2014/main" id="{0B180C5A-445B-F24C-AD57-CFDAD6E5EA2F}"/>
                </a:ext>
              </a:extLst>
            </p:cNvPr>
            <p:cNvSpPr/>
            <p:nvPr/>
          </p:nvSpPr>
          <p:spPr>
            <a:xfrm>
              <a:off x="2921703" y="1933874"/>
              <a:ext cx="16026" cy="15516"/>
            </a:xfrm>
            <a:custGeom>
              <a:avLst/>
              <a:gdLst/>
              <a:ahLst/>
              <a:cxnLst/>
              <a:rect l="l" t="t" r="r" b="b"/>
              <a:pathLst>
                <a:path w="596" h="577" extrusionOk="0">
                  <a:moveTo>
                    <a:pt x="298" y="0"/>
                  </a:moveTo>
                  <a:cubicBezTo>
                    <a:pt x="141" y="0"/>
                    <a:pt x="1" y="122"/>
                    <a:pt x="1" y="297"/>
                  </a:cubicBezTo>
                  <a:cubicBezTo>
                    <a:pt x="1" y="455"/>
                    <a:pt x="141" y="577"/>
                    <a:pt x="298" y="577"/>
                  </a:cubicBezTo>
                  <a:cubicBezTo>
                    <a:pt x="455" y="577"/>
                    <a:pt x="595" y="455"/>
                    <a:pt x="595" y="297"/>
                  </a:cubicBezTo>
                  <a:cubicBezTo>
                    <a:pt x="595" y="122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Google Shape;2898;p73">
              <a:extLst>
                <a:ext uri="{FF2B5EF4-FFF2-40B4-BE49-F238E27FC236}">
                  <a16:creationId xmlns:a16="http://schemas.microsoft.com/office/drawing/2014/main" id="{D2E844F0-968F-B546-9AE4-3D923E94D2CD}"/>
                </a:ext>
              </a:extLst>
            </p:cNvPr>
            <p:cNvSpPr/>
            <p:nvPr/>
          </p:nvSpPr>
          <p:spPr>
            <a:xfrm>
              <a:off x="2867172" y="1970067"/>
              <a:ext cx="16026" cy="16000"/>
            </a:xfrm>
            <a:custGeom>
              <a:avLst/>
              <a:gdLst/>
              <a:ahLst/>
              <a:cxnLst/>
              <a:rect l="l" t="t" r="r" b="b"/>
              <a:pathLst>
                <a:path w="596" h="595" extrusionOk="0">
                  <a:moveTo>
                    <a:pt x="298" y="0"/>
                  </a:moveTo>
                  <a:cubicBezTo>
                    <a:pt x="141" y="0"/>
                    <a:pt x="1" y="140"/>
                    <a:pt x="1" y="297"/>
                  </a:cubicBezTo>
                  <a:cubicBezTo>
                    <a:pt x="1" y="455"/>
                    <a:pt x="141" y="594"/>
                    <a:pt x="298" y="594"/>
                  </a:cubicBezTo>
                  <a:cubicBezTo>
                    <a:pt x="455" y="594"/>
                    <a:pt x="595" y="455"/>
                    <a:pt x="595" y="297"/>
                  </a:cubicBezTo>
                  <a:cubicBezTo>
                    <a:pt x="595" y="140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Google Shape;2899;p73">
              <a:extLst>
                <a:ext uri="{FF2B5EF4-FFF2-40B4-BE49-F238E27FC236}">
                  <a16:creationId xmlns:a16="http://schemas.microsoft.com/office/drawing/2014/main" id="{1615D944-6C61-B443-8FB9-08D90D894C55}"/>
                </a:ext>
              </a:extLst>
            </p:cNvPr>
            <p:cNvSpPr/>
            <p:nvPr/>
          </p:nvSpPr>
          <p:spPr>
            <a:xfrm>
              <a:off x="2903849" y="1970067"/>
              <a:ext cx="15542" cy="16000"/>
            </a:xfrm>
            <a:custGeom>
              <a:avLst/>
              <a:gdLst/>
              <a:ahLst/>
              <a:cxnLst/>
              <a:rect l="l" t="t" r="r" b="b"/>
              <a:pathLst>
                <a:path w="578" h="595" extrusionOk="0">
                  <a:moveTo>
                    <a:pt x="280" y="0"/>
                  </a:moveTo>
                  <a:cubicBezTo>
                    <a:pt x="123" y="0"/>
                    <a:pt x="0" y="140"/>
                    <a:pt x="0" y="297"/>
                  </a:cubicBezTo>
                  <a:cubicBezTo>
                    <a:pt x="0" y="455"/>
                    <a:pt x="123" y="594"/>
                    <a:pt x="280" y="594"/>
                  </a:cubicBezTo>
                  <a:cubicBezTo>
                    <a:pt x="437" y="594"/>
                    <a:pt x="577" y="455"/>
                    <a:pt x="577" y="297"/>
                  </a:cubicBezTo>
                  <a:cubicBezTo>
                    <a:pt x="577" y="140"/>
                    <a:pt x="437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Google Shape;2900;p73">
              <a:extLst>
                <a:ext uri="{FF2B5EF4-FFF2-40B4-BE49-F238E27FC236}">
                  <a16:creationId xmlns:a16="http://schemas.microsoft.com/office/drawing/2014/main" id="{DB738926-F33B-9D42-B066-1677BC315B97}"/>
                </a:ext>
              </a:extLst>
            </p:cNvPr>
            <p:cNvSpPr/>
            <p:nvPr/>
          </p:nvSpPr>
          <p:spPr>
            <a:xfrm>
              <a:off x="2940042" y="1970067"/>
              <a:ext cx="15542" cy="16000"/>
            </a:xfrm>
            <a:custGeom>
              <a:avLst/>
              <a:gdLst/>
              <a:ahLst/>
              <a:cxnLst/>
              <a:rect l="l" t="t" r="r" b="b"/>
              <a:pathLst>
                <a:path w="578" h="595" extrusionOk="0">
                  <a:moveTo>
                    <a:pt x="298" y="0"/>
                  </a:moveTo>
                  <a:cubicBezTo>
                    <a:pt x="123" y="0"/>
                    <a:pt x="1" y="140"/>
                    <a:pt x="1" y="297"/>
                  </a:cubicBezTo>
                  <a:cubicBezTo>
                    <a:pt x="1" y="455"/>
                    <a:pt x="123" y="594"/>
                    <a:pt x="298" y="594"/>
                  </a:cubicBezTo>
                  <a:cubicBezTo>
                    <a:pt x="455" y="594"/>
                    <a:pt x="577" y="455"/>
                    <a:pt x="577" y="297"/>
                  </a:cubicBezTo>
                  <a:cubicBezTo>
                    <a:pt x="577" y="140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Google Shape;2901;p73">
              <a:extLst>
                <a:ext uri="{FF2B5EF4-FFF2-40B4-BE49-F238E27FC236}">
                  <a16:creationId xmlns:a16="http://schemas.microsoft.com/office/drawing/2014/main" id="{F2770563-2A00-B548-B21A-0EFC5FEC13A4}"/>
                </a:ext>
              </a:extLst>
            </p:cNvPr>
            <p:cNvSpPr/>
            <p:nvPr/>
          </p:nvSpPr>
          <p:spPr>
            <a:xfrm>
              <a:off x="2976235" y="1970067"/>
              <a:ext cx="16000" cy="16000"/>
            </a:xfrm>
            <a:custGeom>
              <a:avLst/>
              <a:gdLst/>
              <a:ahLst/>
              <a:cxnLst/>
              <a:rect l="l" t="t" r="r" b="b"/>
              <a:pathLst>
                <a:path w="595" h="595" extrusionOk="0">
                  <a:moveTo>
                    <a:pt x="298" y="0"/>
                  </a:moveTo>
                  <a:cubicBezTo>
                    <a:pt x="140" y="0"/>
                    <a:pt x="1" y="140"/>
                    <a:pt x="1" y="297"/>
                  </a:cubicBezTo>
                  <a:cubicBezTo>
                    <a:pt x="1" y="455"/>
                    <a:pt x="140" y="594"/>
                    <a:pt x="298" y="594"/>
                  </a:cubicBezTo>
                  <a:cubicBezTo>
                    <a:pt x="455" y="594"/>
                    <a:pt x="595" y="455"/>
                    <a:pt x="595" y="297"/>
                  </a:cubicBezTo>
                  <a:cubicBezTo>
                    <a:pt x="595" y="140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Google Shape;2902;p73">
              <a:extLst>
                <a:ext uri="{FF2B5EF4-FFF2-40B4-BE49-F238E27FC236}">
                  <a16:creationId xmlns:a16="http://schemas.microsoft.com/office/drawing/2014/main" id="{43C1A230-948E-E44A-AC30-EA826AB47D0F}"/>
                </a:ext>
              </a:extLst>
            </p:cNvPr>
            <p:cNvSpPr/>
            <p:nvPr/>
          </p:nvSpPr>
          <p:spPr>
            <a:xfrm>
              <a:off x="3012911" y="1970067"/>
              <a:ext cx="15516" cy="16000"/>
            </a:xfrm>
            <a:custGeom>
              <a:avLst/>
              <a:gdLst/>
              <a:ahLst/>
              <a:cxnLst/>
              <a:rect l="l" t="t" r="r" b="b"/>
              <a:pathLst>
                <a:path w="577" h="595" extrusionOk="0">
                  <a:moveTo>
                    <a:pt x="280" y="0"/>
                  </a:moveTo>
                  <a:cubicBezTo>
                    <a:pt x="122" y="0"/>
                    <a:pt x="0" y="140"/>
                    <a:pt x="0" y="297"/>
                  </a:cubicBezTo>
                  <a:cubicBezTo>
                    <a:pt x="0" y="455"/>
                    <a:pt x="122" y="594"/>
                    <a:pt x="280" y="594"/>
                  </a:cubicBezTo>
                  <a:cubicBezTo>
                    <a:pt x="455" y="594"/>
                    <a:pt x="577" y="455"/>
                    <a:pt x="577" y="297"/>
                  </a:cubicBezTo>
                  <a:cubicBezTo>
                    <a:pt x="577" y="140"/>
                    <a:pt x="455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Google Shape;2903;p73">
              <a:extLst>
                <a:ext uri="{FF2B5EF4-FFF2-40B4-BE49-F238E27FC236}">
                  <a16:creationId xmlns:a16="http://schemas.microsoft.com/office/drawing/2014/main" id="{E82A2CDB-98AC-1143-84CA-36D24EBAAF3D}"/>
                </a:ext>
              </a:extLst>
            </p:cNvPr>
            <p:cNvSpPr/>
            <p:nvPr/>
          </p:nvSpPr>
          <p:spPr>
            <a:xfrm>
              <a:off x="2958380" y="1933874"/>
              <a:ext cx="15542" cy="15516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280" y="0"/>
                  </a:moveTo>
                  <a:cubicBezTo>
                    <a:pt x="123" y="0"/>
                    <a:pt x="0" y="122"/>
                    <a:pt x="0" y="297"/>
                  </a:cubicBezTo>
                  <a:cubicBezTo>
                    <a:pt x="0" y="455"/>
                    <a:pt x="123" y="577"/>
                    <a:pt x="280" y="577"/>
                  </a:cubicBezTo>
                  <a:cubicBezTo>
                    <a:pt x="455" y="577"/>
                    <a:pt x="577" y="455"/>
                    <a:pt x="577" y="297"/>
                  </a:cubicBezTo>
                  <a:cubicBezTo>
                    <a:pt x="577" y="122"/>
                    <a:pt x="455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Google Shape;2904;p73">
              <a:extLst>
                <a:ext uri="{FF2B5EF4-FFF2-40B4-BE49-F238E27FC236}">
                  <a16:creationId xmlns:a16="http://schemas.microsoft.com/office/drawing/2014/main" id="{BC8AFBFD-2F1B-624D-9712-1DDB500AC197}"/>
                </a:ext>
              </a:extLst>
            </p:cNvPr>
            <p:cNvSpPr/>
            <p:nvPr/>
          </p:nvSpPr>
          <p:spPr>
            <a:xfrm>
              <a:off x="2994573" y="1933874"/>
              <a:ext cx="15542" cy="15516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298" y="0"/>
                  </a:moveTo>
                  <a:cubicBezTo>
                    <a:pt x="140" y="0"/>
                    <a:pt x="0" y="122"/>
                    <a:pt x="0" y="297"/>
                  </a:cubicBezTo>
                  <a:cubicBezTo>
                    <a:pt x="0" y="455"/>
                    <a:pt x="140" y="577"/>
                    <a:pt x="298" y="577"/>
                  </a:cubicBezTo>
                  <a:cubicBezTo>
                    <a:pt x="455" y="577"/>
                    <a:pt x="577" y="455"/>
                    <a:pt x="577" y="297"/>
                  </a:cubicBezTo>
                  <a:cubicBezTo>
                    <a:pt x="577" y="122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Google Shape;2905;p73">
              <a:extLst>
                <a:ext uri="{FF2B5EF4-FFF2-40B4-BE49-F238E27FC236}">
                  <a16:creationId xmlns:a16="http://schemas.microsoft.com/office/drawing/2014/main" id="{F9B3EC5A-384D-BF4B-AED4-C01BC4D1FF8C}"/>
                </a:ext>
              </a:extLst>
            </p:cNvPr>
            <p:cNvSpPr/>
            <p:nvPr/>
          </p:nvSpPr>
          <p:spPr>
            <a:xfrm>
              <a:off x="3031223" y="1933874"/>
              <a:ext cx="15542" cy="15516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281" y="0"/>
                  </a:moveTo>
                  <a:cubicBezTo>
                    <a:pt x="123" y="0"/>
                    <a:pt x="1" y="122"/>
                    <a:pt x="1" y="297"/>
                  </a:cubicBezTo>
                  <a:cubicBezTo>
                    <a:pt x="1" y="455"/>
                    <a:pt x="123" y="577"/>
                    <a:pt x="281" y="577"/>
                  </a:cubicBezTo>
                  <a:cubicBezTo>
                    <a:pt x="438" y="577"/>
                    <a:pt x="578" y="455"/>
                    <a:pt x="578" y="297"/>
                  </a:cubicBezTo>
                  <a:cubicBezTo>
                    <a:pt x="578" y="122"/>
                    <a:pt x="438" y="0"/>
                    <a:pt x="28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Google Shape;2906;p73">
              <a:extLst>
                <a:ext uri="{FF2B5EF4-FFF2-40B4-BE49-F238E27FC236}">
                  <a16:creationId xmlns:a16="http://schemas.microsoft.com/office/drawing/2014/main" id="{9A225C07-D185-644C-9422-239C5E5E43ED}"/>
                </a:ext>
              </a:extLst>
            </p:cNvPr>
            <p:cNvSpPr/>
            <p:nvPr/>
          </p:nvSpPr>
          <p:spPr>
            <a:xfrm>
              <a:off x="2885510" y="2006717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1"/>
                  </a:moveTo>
                  <a:cubicBezTo>
                    <a:pt x="123" y="1"/>
                    <a:pt x="1" y="123"/>
                    <a:pt x="1" y="280"/>
                  </a:cubicBezTo>
                  <a:cubicBezTo>
                    <a:pt x="1" y="455"/>
                    <a:pt x="123" y="578"/>
                    <a:pt x="298" y="578"/>
                  </a:cubicBezTo>
                  <a:cubicBezTo>
                    <a:pt x="455" y="578"/>
                    <a:pt x="578" y="455"/>
                    <a:pt x="578" y="280"/>
                  </a:cubicBezTo>
                  <a:cubicBezTo>
                    <a:pt x="578" y="123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Google Shape;2907;p73">
              <a:extLst>
                <a:ext uri="{FF2B5EF4-FFF2-40B4-BE49-F238E27FC236}">
                  <a16:creationId xmlns:a16="http://schemas.microsoft.com/office/drawing/2014/main" id="{6B75FB5C-367C-B842-A57D-9E53689AA9C7}"/>
                </a:ext>
              </a:extLst>
            </p:cNvPr>
            <p:cNvSpPr/>
            <p:nvPr/>
          </p:nvSpPr>
          <p:spPr>
            <a:xfrm>
              <a:off x="2921703" y="2006717"/>
              <a:ext cx="16026" cy="15542"/>
            </a:xfrm>
            <a:custGeom>
              <a:avLst/>
              <a:gdLst/>
              <a:ahLst/>
              <a:cxnLst/>
              <a:rect l="l" t="t" r="r" b="b"/>
              <a:pathLst>
                <a:path w="596" h="578" extrusionOk="0">
                  <a:moveTo>
                    <a:pt x="298" y="1"/>
                  </a:moveTo>
                  <a:cubicBezTo>
                    <a:pt x="141" y="1"/>
                    <a:pt x="1" y="123"/>
                    <a:pt x="1" y="280"/>
                  </a:cubicBezTo>
                  <a:cubicBezTo>
                    <a:pt x="1" y="455"/>
                    <a:pt x="141" y="578"/>
                    <a:pt x="298" y="578"/>
                  </a:cubicBezTo>
                  <a:cubicBezTo>
                    <a:pt x="455" y="578"/>
                    <a:pt x="595" y="455"/>
                    <a:pt x="595" y="280"/>
                  </a:cubicBezTo>
                  <a:cubicBezTo>
                    <a:pt x="595" y="123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Google Shape;2908;p73">
              <a:extLst>
                <a:ext uri="{FF2B5EF4-FFF2-40B4-BE49-F238E27FC236}">
                  <a16:creationId xmlns:a16="http://schemas.microsoft.com/office/drawing/2014/main" id="{F46CE333-F6F0-A04F-B5D2-15385BCFE608}"/>
                </a:ext>
              </a:extLst>
            </p:cNvPr>
            <p:cNvSpPr/>
            <p:nvPr/>
          </p:nvSpPr>
          <p:spPr>
            <a:xfrm>
              <a:off x="2867172" y="2042910"/>
              <a:ext cx="16026" cy="15542"/>
            </a:xfrm>
            <a:custGeom>
              <a:avLst/>
              <a:gdLst/>
              <a:ahLst/>
              <a:cxnLst/>
              <a:rect l="l" t="t" r="r" b="b"/>
              <a:pathLst>
                <a:path w="596" h="578" extrusionOk="0">
                  <a:moveTo>
                    <a:pt x="298" y="1"/>
                  </a:moveTo>
                  <a:cubicBezTo>
                    <a:pt x="141" y="1"/>
                    <a:pt x="1" y="141"/>
                    <a:pt x="1" y="298"/>
                  </a:cubicBezTo>
                  <a:cubicBezTo>
                    <a:pt x="1" y="455"/>
                    <a:pt x="141" y="578"/>
                    <a:pt x="298" y="578"/>
                  </a:cubicBezTo>
                  <a:cubicBezTo>
                    <a:pt x="455" y="578"/>
                    <a:pt x="595" y="455"/>
                    <a:pt x="595" y="298"/>
                  </a:cubicBezTo>
                  <a:cubicBezTo>
                    <a:pt x="595" y="141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Google Shape;2909;p73">
              <a:extLst>
                <a:ext uri="{FF2B5EF4-FFF2-40B4-BE49-F238E27FC236}">
                  <a16:creationId xmlns:a16="http://schemas.microsoft.com/office/drawing/2014/main" id="{A9B334E9-9C7C-CC4C-B1A9-A70E221E1CCD}"/>
                </a:ext>
              </a:extLst>
            </p:cNvPr>
            <p:cNvSpPr/>
            <p:nvPr/>
          </p:nvSpPr>
          <p:spPr>
            <a:xfrm>
              <a:off x="2903849" y="2042910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0" y="1"/>
                  </a:moveTo>
                  <a:cubicBezTo>
                    <a:pt x="123" y="1"/>
                    <a:pt x="0" y="141"/>
                    <a:pt x="0" y="298"/>
                  </a:cubicBezTo>
                  <a:cubicBezTo>
                    <a:pt x="0" y="455"/>
                    <a:pt x="123" y="578"/>
                    <a:pt x="280" y="578"/>
                  </a:cubicBezTo>
                  <a:cubicBezTo>
                    <a:pt x="437" y="578"/>
                    <a:pt x="577" y="455"/>
                    <a:pt x="577" y="298"/>
                  </a:cubicBezTo>
                  <a:cubicBezTo>
                    <a:pt x="577" y="141"/>
                    <a:pt x="437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Google Shape;2910;p73">
              <a:extLst>
                <a:ext uri="{FF2B5EF4-FFF2-40B4-BE49-F238E27FC236}">
                  <a16:creationId xmlns:a16="http://schemas.microsoft.com/office/drawing/2014/main" id="{60271450-A001-7141-94EE-996C8E02C169}"/>
                </a:ext>
              </a:extLst>
            </p:cNvPr>
            <p:cNvSpPr/>
            <p:nvPr/>
          </p:nvSpPr>
          <p:spPr>
            <a:xfrm>
              <a:off x="2940042" y="2042910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1"/>
                  </a:moveTo>
                  <a:cubicBezTo>
                    <a:pt x="123" y="1"/>
                    <a:pt x="1" y="141"/>
                    <a:pt x="1" y="298"/>
                  </a:cubicBezTo>
                  <a:cubicBezTo>
                    <a:pt x="1" y="455"/>
                    <a:pt x="123" y="578"/>
                    <a:pt x="298" y="578"/>
                  </a:cubicBezTo>
                  <a:cubicBezTo>
                    <a:pt x="455" y="578"/>
                    <a:pt x="577" y="455"/>
                    <a:pt x="577" y="298"/>
                  </a:cubicBezTo>
                  <a:cubicBezTo>
                    <a:pt x="577" y="141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Google Shape;2911;p73">
              <a:extLst>
                <a:ext uri="{FF2B5EF4-FFF2-40B4-BE49-F238E27FC236}">
                  <a16:creationId xmlns:a16="http://schemas.microsoft.com/office/drawing/2014/main" id="{325B0CB7-8F45-8D4B-ABDA-4A0A558E9203}"/>
                </a:ext>
              </a:extLst>
            </p:cNvPr>
            <p:cNvSpPr/>
            <p:nvPr/>
          </p:nvSpPr>
          <p:spPr>
            <a:xfrm>
              <a:off x="2976235" y="2042910"/>
              <a:ext cx="16000" cy="15542"/>
            </a:xfrm>
            <a:custGeom>
              <a:avLst/>
              <a:gdLst/>
              <a:ahLst/>
              <a:cxnLst/>
              <a:rect l="l" t="t" r="r" b="b"/>
              <a:pathLst>
                <a:path w="595" h="578" extrusionOk="0">
                  <a:moveTo>
                    <a:pt x="298" y="1"/>
                  </a:moveTo>
                  <a:cubicBezTo>
                    <a:pt x="140" y="1"/>
                    <a:pt x="1" y="141"/>
                    <a:pt x="1" y="298"/>
                  </a:cubicBezTo>
                  <a:cubicBezTo>
                    <a:pt x="1" y="455"/>
                    <a:pt x="140" y="578"/>
                    <a:pt x="298" y="578"/>
                  </a:cubicBezTo>
                  <a:cubicBezTo>
                    <a:pt x="455" y="578"/>
                    <a:pt x="595" y="455"/>
                    <a:pt x="595" y="298"/>
                  </a:cubicBezTo>
                  <a:cubicBezTo>
                    <a:pt x="595" y="141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Google Shape;2912;p73">
              <a:extLst>
                <a:ext uri="{FF2B5EF4-FFF2-40B4-BE49-F238E27FC236}">
                  <a16:creationId xmlns:a16="http://schemas.microsoft.com/office/drawing/2014/main" id="{8C03C6BF-5BC2-D844-9868-35BE364F615E}"/>
                </a:ext>
              </a:extLst>
            </p:cNvPr>
            <p:cNvSpPr/>
            <p:nvPr/>
          </p:nvSpPr>
          <p:spPr>
            <a:xfrm>
              <a:off x="3012911" y="2042910"/>
              <a:ext cx="15516" cy="15542"/>
            </a:xfrm>
            <a:custGeom>
              <a:avLst/>
              <a:gdLst/>
              <a:ahLst/>
              <a:cxnLst/>
              <a:rect l="l" t="t" r="r" b="b"/>
              <a:pathLst>
                <a:path w="577" h="578" extrusionOk="0">
                  <a:moveTo>
                    <a:pt x="280" y="1"/>
                  </a:moveTo>
                  <a:cubicBezTo>
                    <a:pt x="122" y="1"/>
                    <a:pt x="0" y="141"/>
                    <a:pt x="0" y="298"/>
                  </a:cubicBezTo>
                  <a:cubicBezTo>
                    <a:pt x="0" y="455"/>
                    <a:pt x="122" y="578"/>
                    <a:pt x="280" y="578"/>
                  </a:cubicBezTo>
                  <a:cubicBezTo>
                    <a:pt x="455" y="578"/>
                    <a:pt x="577" y="455"/>
                    <a:pt x="577" y="298"/>
                  </a:cubicBezTo>
                  <a:cubicBezTo>
                    <a:pt x="577" y="141"/>
                    <a:pt x="455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Google Shape;2913;p73">
              <a:extLst>
                <a:ext uri="{FF2B5EF4-FFF2-40B4-BE49-F238E27FC236}">
                  <a16:creationId xmlns:a16="http://schemas.microsoft.com/office/drawing/2014/main" id="{6FAD8BE9-5E01-D742-AFDF-B5767B9F736E}"/>
                </a:ext>
              </a:extLst>
            </p:cNvPr>
            <p:cNvSpPr/>
            <p:nvPr/>
          </p:nvSpPr>
          <p:spPr>
            <a:xfrm>
              <a:off x="2958380" y="2006717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0" y="1"/>
                  </a:moveTo>
                  <a:cubicBezTo>
                    <a:pt x="123" y="1"/>
                    <a:pt x="0" y="123"/>
                    <a:pt x="0" y="280"/>
                  </a:cubicBezTo>
                  <a:cubicBezTo>
                    <a:pt x="0" y="455"/>
                    <a:pt x="123" y="578"/>
                    <a:pt x="280" y="578"/>
                  </a:cubicBezTo>
                  <a:cubicBezTo>
                    <a:pt x="455" y="578"/>
                    <a:pt x="577" y="455"/>
                    <a:pt x="577" y="280"/>
                  </a:cubicBezTo>
                  <a:cubicBezTo>
                    <a:pt x="577" y="123"/>
                    <a:pt x="455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Google Shape;2914;p73">
              <a:extLst>
                <a:ext uri="{FF2B5EF4-FFF2-40B4-BE49-F238E27FC236}">
                  <a16:creationId xmlns:a16="http://schemas.microsoft.com/office/drawing/2014/main" id="{D7E95F64-425F-9044-B0BC-BF330A721590}"/>
                </a:ext>
              </a:extLst>
            </p:cNvPr>
            <p:cNvSpPr/>
            <p:nvPr/>
          </p:nvSpPr>
          <p:spPr>
            <a:xfrm>
              <a:off x="2994573" y="2006717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1"/>
                  </a:moveTo>
                  <a:cubicBezTo>
                    <a:pt x="140" y="1"/>
                    <a:pt x="0" y="123"/>
                    <a:pt x="0" y="280"/>
                  </a:cubicBezTo>
                  <a:cubicBezTo>
                    <a:pt x="0" y="455"/>
                    <a:pt x="140" y="578"/>
                    <a:pt x="298" y="578"/>
                  </a:cubicBezTo>
                  <a:cubicBezTo>
                    <a:pt x="455" y="578"/>
                    <a:pt x="577" y="455"/>
                    <a:pt x="577" y="280"/>
                  </a:cubicBezTo>
                  <a:cubicBezTo>
                    <a:pt x="577" y="123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Google Shape;2915;p73">
              <a:extLst>
                <a:ext uri="{FF2B5EF4-FFF2-40B4-BE49-F238E27FC236}">
                  <a16:creationId xmlns:a16="http://schemas.microsoft.com/office/drawing/2014/main" id="{A426FCC1-A367-644B-A6B2-15A2CC1DC27D}"/>
                </a:ext>
              </a:extLst>
            </p:cNvPr>
            <p:cNvSpPr/>
            <p:nvPr/>
          </p:nvSpPr>
          <p:spPr>
            <a:xfrm>
              <a:off x="3031223" y="2006717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1" y="1"/>
                  </a:moveTo>
                  <a:cubicBezTo>
                    <a:pt x="123" y="1"/>
                    <a:pt x="1" y="123"/>
                    <a:pt x="1" y="280"/>
                  </a:cubicBezTo>
                  <a:cubicBezTo>
                    <a:pt x="1" y="455"/>
                    <a:pt x="123" y="578"/>
                    <a:pt x="281" y="578"/>
                  </a:cubicBezTo>
                  <a:cubicBezTo>
                    <a:pt x="438" y="578"/>
                    <a:pt x="578" y="455"/>
                    <a:pt x="578" y="280"/>
                  </a:cubicBezTo>
                  <a:cubicBezTo>
                    <a:pt x="578" y="123"/>
                    <a:pt x="438" y="1"/>
                    <a:pt x="28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Google Shape;2916;p73">
              <a:extLst>
                <a:ext uri="{FF2B5EF4-FFF2-40B4-BE49-F238E27FC236}">
                  <a16:creationId xmlns:a16="http://schemas.microsoft.com/office/drawing/2014/main" id="{E4C6BD40-0665-E944-9CD2-A4E9FEBDD309}"/>
                </a:ext>
              </a:extLst>
            </p:cNvPr>
            <p:cNvSpPr/>
            <p:nvPr/>
          </p:nvSpPr>
          <p:spPr>
            <a:xfrm>
              <a:off x="3049104" y="1751942"/>
              <a:ext cx="16000" cy="15542"/>
            </a:xfrm>
            <a:custGeom>
              <a:avLst/>
              <a:gdLst/>
              <a:ahLst/>
              <a:cxnLst/>
              <a:rect l="l" t="t" r="r" b="b"/>
              <a:pathLst>
                <a:path w="595" h="578" extrusionOk="0">
                  <a:moveTo>
                    <a:pt x="297" y="1"/>
                  </a:moveTo>
                  <a:cubicBezTo>
                    <a:pt x="140" y="1"/>
                    <a:pt x="0" y="123"/>
                    <a:pt x="0" y="281"/>
                  </a:cubicBezTo>
                  <a:cubicBezTo>
                    <a:pt x="0" y="455"/>
                    <a:pt x="140" y="578"/>
                    <a:pt x="297" y="578"/>
                  </a:cubicBezTo>
                  <a:cubicBezTo>
                    <a:pt x="455" y="578"/>
                    <a:pt x="595" y="455"/>
                    <a:pt x="595" y="281"/>
                  </a:cubicBezTo>
                  <a:cubicBezTo>
                    <a:pt x="595" y="123"/>
                    <a:pt x="455" y="1"/>
                    <a:pt x="2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Google Shape;2917;p73">
              <a:extLst>
                <a:ext uri="{FF2B5EF4-FFF2-40B4-BE49-F238E27FC236}">
                  <a16:creationId xmlns:a16="http://schemas.microsoft.com/office/drawing/2014/main" id="{52EF95DA-1538-ED41-B3A0-C0EA62EE1689}"/>
                </a:ext>
              </a:extLst>
            </p:cNvPr>
            <p:cNvSpPr/>
            <p:nvPr/>
          </p:nvSpPr>
          <p:spPr>
            <a:xfrm>
              <a:off x="3049104" y="1824812"/>
              <a:ext cx="16000" cy="15542"/>
            </a:xfrm>
            <a:custGeom>
              <a:avLst/>
              <a:gdLst/>
              <a:ahLst/>
              <a:cxnLst/>
              <a:rect l="l" t="t" r="r" b="b"/>
              <a:pathLst>
                <a:path w="595" h="578" extrusionOk="0">
                  <a:moveTo>
                    <a:pt x="297" y="0"/>
                  </a:moveTo>
                  <a:cubicBezTo>
                    <a:pt x="140" y="0"/>
                    <a:pt x="0" y="123"/>
                    <a:pt x="0" y="280"/>
                  </a:cubicBezTo>
                  <a:cubicBezTo>
                    <a:pt x="0" y="437"/>
                    <a:pt x="140" y="577"/>
                    <a:pt x="297" y="577"/>
                  </a:cubicBezTo>
                  <a:cubicBezTo>
                    <a:pt x="455" y="577"/>
                    <a:pt x="595" y="437"/>
                    <a:pt x="595" y="280"/>
                  </a:cubicBezTo>
                  <a:cubicBezTo>
                    <a:pt x="595" y="123"/>
                    <a:pt x="455" y="0"/>
                    <a:pt x="29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Google Shape;2918;p73">
              <a:extLst>
                <a:ext uri="{FF2B5EF4-FFF2-40B4-BE49-F238E27FC236}">
                  <a16:creationId xmlns:a16="http://schemas.microsoft.com/office/drawing/2014/main" id="{41605E07-9E3B-E541-B2BC-BA1091B01420}"/>
                </a:ext>
              </a:extLst>
            </p:cNvPr>
            <p:cNvSpPr/>
            <p:nvPr/>
          </p:nvSpPr>
          <p:spPr>
            <a:xfrm>
              <a:off x="3031223" y="1788135"/>
              <a:ext cx="15542" cy="16026"/>
            </a:xfrm>
            <a:custGeom>
              <a:avLst/>
              <a:gdLst/>
              <a:ahLst/>
              <a:cxnLst/>
              <a:rect l="l" t="t" r="r" b="b"/>
              <a:pathLst>
                <a:path w="578" h="596" extrusionOk="0">
                  <a:moveTo>
                    <a:pt x="281" y="1"/>
                  </a:moveTo>
                  <a:cubicBezTo>
                    <a:pt x="123" y="1"/>
                    <a:pt x="1" y="141"/>
                    <a:pt x="1" y="298"/>
                  </a:cubicBezTo>
                  <a:cubicBezTo>
                    <a:pt x="1" y="455"/>
                    <a:pt x="123" y="595"/>
                    <a:pt x="281" y="595"/>
                  </a:cubicBezTo>
                  <a:cubicBezTo>
                    <a:pt x="438" y="595"/>
                    <a:pt x="578" y="455"/>
                    <a:pt x="578" y="298"/>
                  </a:cubicBezTo>
                  <a:cubicBezTo>
                    <a:pt x="578" y="141"/>
                    <a:pt x="438" y="1"/>
                    <a:pt x="28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Google Shape;2919;p73">
              <a:extLst>
                <a:ext uri="{FF2B5EF4-FFF2-40B4-BE49-F238E27FC236}">
                  <a16:creationId xmlns:a16="http://schemas.microsoft.com/office/drawing/2014/main" id="{BAA3501B-496C-9F4E-B7CF-C9D20EB89B3F}"/>
                </a:ext>
              </a:extLst>
            </p:cNvPr>
            <p:cNvSpPr/>
            <p:nvPr/>
          </p:nvSpPr>
          <p:spPr>
            <a:xfrm>
              <a:off x="3067416" y="1788135"/>
              <a:ext cx="15542" cy="16026"/>
            </a:xfrm>
            <a:custGeom>
              <a:avLst/>
              <a:gdLst/>
              <a:ahLst/>
              <a:cxnLst/>
              <a:rect l="l" t="t" r="r" b="b"/>
              <a:pathLst>
                <a:path w="578" h="596" extrusionOk="0">
                  <a:moveTo>
                    <a:pt x="298" y="1"/>
                  </a:moveTo>
                  <a:cubicBezTo>
                    <a:pt x="123" y="1"/>
                    <a:pt x="1" y="141"/>
                    <a:pt x="1" y="298"/>
                  </a:cubicBezTo>
                  <a:cubicBezTo>
                    <a:pt x="1" y="455"/>
                    <a:pt x="123" y="595"/>
                    <a:pt x="298" y="595"/>
                  </a:cubicBezTo>
                  <a:cubicBezTo>
                    <a:pt x="455" y="595"/>
                    <a:pt x="578" y="455"/>
                    <a:pt x="578" y="298"/>
                  </a:cubicBezTo>
                  <a:cubicBezTo>
                    <a:pt x="578" y="141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Google Shape;2920;p73">
              <a:extLst>
                <a:ext uri="{FF2B5EF4-FFF2-40B4-BE49-F238E27FC236}">
                  <a16:creationId xmlns:a16="http://schemas.microsoft.com/office/drawing/2014/main" id="{D1BA8884-8D21-6446-93AF-79A191F4DA87}"/>
                </a:ext>
              </a:extLst>
            </p:cNvPr>
            <p:cNvSpPr/>
            <p:nvPr/>
          </p:nvSpPr>
          <p:spPr>
            <a:xfrm>
              <a:off x="3049104" y="1897198"/>
              <a:ext cx="16000" cy="16000"/>
            </a:xfrm>
            <a:custGeom>
              <a:avLst/>
              <a:gdLst/>
              <a:ahLst/>
              <a:cxnLst/>
              <a:rect l="l" t="t" r="r" b="b"/>
              <a:pathLst>
                <a:path w="595" h="595" extrusionOk="0">
                  <a:moveTo>
                    <a:pt x="297" y="1"/>
                  </a:moveTo>
                  <a:cubicBezTo>
                    <a:pt x="140" y="1"/>
                    <a:pt x="0" y="140"/>
                    <a:pt x="0" y="298"/>
                  </a:cubicBezTo>
                  <a:cubicBezTo>
                    <a:pt x="0" y="455"/>
                    <a:pt x="140" y="595"/>
                    <a:pt x="297" y="595"/>
                  </a:cubicBezTo>
                  <a:cubicBezTo>
                    <a:pt x="455" y="595"/>
                    <a:pt x="595" y="455"/>
                    <a:pt x="595" y="298"/>
                  </a:cubicBezTo>
                  <a:cubicBezTo>
                    <a:pt x="595" y="140"/>
                    <a:pt x="455" y="1"/>
                    <a:pt x="2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Google Shape;2921;p73">
              <a:extLst>
                <a:ext uri="{FF2B5EF4-FFF2-40B4-BE49-F238E27FC236}">
                  <a16:creationId xmlns:a16="http://schemas.microsoft.com/office/drawing/2014/main" id="{7EB3D081-3997-7049-8A75-ADC0264EE195}"/>
                </a:ext>
              </a:extLst>
            </p:cNvPr>
            <p:cNvSpPr/>
            <p:nvPr/>
          </p:nvSpPr>
          <p:spPr>
            <a:xfrm>
              <a:off x="3031223" y="1861005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1" y="0"/>
                  </a:moveTo>
                  <a:cubicBezTo>
                    <a:pt x="123" y="0"/>
                    <a:pt x="1" y="123"/>
                    <a:pt x="1" y="298"/>
                  </a:cubicBezTo>
                  <a:cubicBezTo>
                    <a:pt x="1" y="455"/>
                    <a:pt x="123" y="577"/>
                    <a:pt x="281" y="577"/>
                  </a:cubicBezTo>
                  <a:cubicBezTo>
                    <a:pt x="438" y="577"/>
                    <a:pt x="578" y="455"/>
                    <a:pt x="578" y="298"/>
                  </a:cubicBezTo>
                  <a:cubicBezTo>
                    <a:pt x="578" y="123"/>
                    <a:pt x="438" y="0"/>
                    <a:pt x="28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Google Shape;2922;p73">
              <a:extLst>
                <a:ext uri="{FF2B5EF4-FFF2-40B4-BE49-F238E27FC236}">
                  <a16:creationId xmlns:a16="http://schemas.microsoft.com/office/drawing/2014/main" id="{CF652799-8286-E84E-81E0-ECAC220FCE3F}"/>
                </a:ext>
              </a:extLst>
            </p:cNvPr>
            <p:cNvSpPr/>
            <p:nvPr/>
          </p:nvSpPr>
          <p:spPr>
            <a:xfrm>
              <a:off x="3067416" y="1861005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0"/>
                  </a:moveTo>
                  <a:cubicBezTo>
                    <a:pt x="123" y="0"/>
                    <a:pt x="1" y="123"/>
                    <a:pt x="1" y="298"/>
                  </a:cubicBezTo>
                  <a:cubicBezTo>
                    <a:pt x="1" y="455"/>
                    <a:pt x="123" y="577"/>
                    <a:pt x="298" y="577"/>
                  </a:cubicBezTo>
                  <a:cubicBezTo>
                    <a:pt x="455" y="577"/>
                    <a:pt x="578" y="455"/>
                    <a:pt x="578" y="298"/>
                  </a:cubicBezTo>
                  <a:cubicBezTo>
                    <a:pt x="578" y="123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Google Shape;2923;p73">
              <a:extLst>
                <a:ext uri="{FF2B5EF4-FFF2-40B4-BE49-F238E27FC236}">
                  <a16:creationId xmlns:a16="http://schemas.microsoft.com/office/drawing/2014/main" id="{AEB88985-F7EB-7146-B5C2-5EEE4FABC8C4}"/>
                </a:ext>
              </a:extLst>
            </p:cNvPr>
            <p:cNvSpPr/>
            <p:nvPr/>
          </p:nvSpPr>
          <p:spPr>
            <a:xfrm>
              <a:off x="3049104" y="1970067"/>
              <a:ext cx="16000" cy="16000"/>
            </a:xfrm>
            <a:custGeom>
              <a:avLst/>
              <a:gdLst/>
              <a:ahLst/>
              <a:cxnLst/>
              <a:rect l="l" t="t" r="r" b="b"/>
              <a:pathLst>
                <a:path w="595" h="595" extrusionOk="0">
                  <a:moveTo>
                    <a:pt x="297" y="0"/>
                  </a:moveTo>
                  <a:cubicBezTo>
                    <a:pt x="140" y="0"/>
                    <a:pt x="0" y="140"/>
                    <a:pt x="0" y="297"/>
                  </a:cubicBezTo>
                  <a:cubicBezTo>
                    <a:pt x="0" y="455"/>
                    <a:pt x="140" y="594"/>
                    <a:pt x="297" y="594"/>
                  </a:cubicBezTo>
                  <a:cubicBezTo>
                    <a:pt x="455" y="594"/>
                    <a:pt x="595" y="455"/>
                    <a:pt x="595" y="297"/>
                  </a:cubicBezTo>
                  <a:cubicBezTo>
                    <a:pt x="595" y="140"/>
                    <a:pt x="455" y="0"/>
                    <a:pt x="29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Google Shape;2924;p73">
              <a:extLst>
                <a:ext uri="{FF2B5EF4-FFF2-40B4-BE49-F238E27FC236}">
                  <a16:creationId xmlns:a16="http://schemas.microsoft.com/office/drawing/2014/main" id="{2CB4AF38-35FD-3F43-BB22-D75300D24FEA}"/>
                </a:ext>
              </a:extLst>
            </p:cNvPr>
            <p:cNvSpPr/>
            <p:nvPr/>
          </p:nvSpPr>
          <p:spPr>
            <a:xfrm>
              <a:off x="3031223" y="1933874"/>
              <a:ext cx="15542" cy="15516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281" y="0"/>
                  </a:moveTo>
                  <a:cubicBezTo>
                    <a:pt x="123" y="0"/>
                    <a:pt x="1" y="122"/>
                    <a:pt x="1" y="297"/>
                  </a:cubicBezTo>
                  <a:cubicBezTo>
                    <a:pt x="1" y="455"/>
                    <a:pt x="123" y="577"/>
                    <a:pt x="281" y="577"/>
                  </a:cubicBezTo>
                  <a:cubicBezTo>
                    <a:pt x="438" y="577"/>
                    <a:pt x="578" y="455"/>
                    <a:pt x="578" y="297"/>
                  </a:cubicBezTo>
                  <a:cubicBezTo>
                    <a:pt x="578" y="122"/>
                    <a:pt x="438" y="0"/>
                    <a:pt x="28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Google Shape;2925;p73">
              <a:extLst>
                <a:ext uri="{FF2B5EF4-FFF2-40B4-BE49-F238E27FC236}">
                  <a16:creationId xmlns:a16="http://schemas.microsoft.com/office/drawing/2014/main" id="{DF378C4C-A3B7-984C-8584-1840DF14DCA1}"/>
                </a:ext>
              </a:extLst>
            </p:cNvPr>
            <p:cNvSpPr/>
            <p:nvPr/>
          </p:nvSpPr>
          <p:spPr>
            <a:xfrm>
              <a:off x="3067416" y="1933874"/>
              <a:ext cx="15542" cy="15516"/>
            </a:xfrm>
            <a:custGeom>
              <a:avLst/>
              <a:gdLst/>
              <a:ahLst/>
              <a:cxnLst/>
              <a:rect l="l" t="t" r="r" b="b"/>
              <a:pathLst>
                <a:path w="578" h="577" extrusionOk="0">
                  <a:moveTo>
                    <a:pt x="298" y="0"/>
                  </a:moveTo>
                  <a:cubicBezTo>
                    <a:pt x="123" y="0"/>
                    <a:pt x="1" y="122"/>
                    <a:pt x="1" y="297"/>
                  </a:cubicBezTo>
                  <a:cubicBezTo>
                    <a:pt x="1" y="455"/>
                    <a:pt x="123" y="577"/>
                    <a:pt x="298" y="577"/>
                  </a:cubicBezTo>
                  <a:cubicBezTo>
                    <a:pt x="455" y="577"/>
                    <a:pt x="578" y="455"/>
                    <a:pt x="578" y="297"/>
                  </a:cubicBezTo>
                  <a:cubicBezTo>
                    <a:pt x="578" y="122"/>
                    <a:pt x="455" y="0"/>
                    <a:pt x="29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Google Shape;2926;p73">
              <a:extLst>
                <a:ext uri="{FF2B5EF4-FFF2-40B4-BE49-F238E27FC236}">
                  <a16:creationId xmlns:a16="http://schemas.microsoft.com/office/drawing/2014/main" id="{D56D3202-B885-164A-80C0-01AE1297BB34}"/>
                </a:ext>
              </a:extLst>
            </p:cNvPr>
            <p:cNvSpPr/>
            <p:nvPr/>
          </p:nvSpPr>
          <p:spPr>
            <a:xfrm>
              <a:off x="3049104" y="2042910"/>
              <a:ext cx="16000" cy="15542"/>
            </a:xfrm>
            <a:custGeom>
              <a:avLst/>
              <a:gdLst/>
              <a:ahLst/>
              <a:cxnLst/>
              <a:rect l="l" t="t" r="r" b="b"/>
              <a:pathLst>
                <a:path w="595" h="578" extrusionOk="0">
                  <a:moveTo>
                    <a:pt x="297" y="1"/>
                  </a:moveTo>
                  <a:cubicBezTo>
                    <a:pt x="140" y="1"/>
                    <a:pt x="0" y="141"/>
                    <a:pt x="0" y="298"/>
                  </a:cubicBezTo>
                  <a:cubicBezTo>
                    <a:pt x="0" y="455"/>
                    <a:pt x="140" y="578"/>
                    <a:pt x="297" y="578"/>
                  </a:cubicBezTo>
                  <a:cubicBezTo>
                    <a:pt x="455" y="578"/>
                    <a:pt x="595" y="455"/>
                    <a:pt x="595" y="298"/>
                  </a:cubicBezTo>
                  <a:cubicBezTo>
                    <a:pt x="595" y="141"/>
                    <a:pt x="455" y="1"/>
                    <a:pt x="2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Google Shape;2927;p73">
              <a:extLst>
                <a:ext uri="{FF2B5EF4-FFF2-40B4-BE49-F238E27FC236}">
                  <a16:creationId xmlns:a16="http://schemas.microsoft.com/office/drawing/2014/main" id="{2F2266CC-5B9E-D947-B1A7-35A59D77E865}"/>
                </a:ext>
              </a:extLst>
            </p:cNvPr>
            <p:cNvSpPr/>
            <p:nvPr/>
          </p:nvSpPr>
          <p:spPr>
            <a:xfrm>
              <a:off x="3031223" y="2006717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1" y="1"/>
                  </a:moveTo>
                  <a:cubicBezTo>
                    <a:pt x="123" y="1"/>
                    <a:pt x="1" y="123"/>
                    <a:pt x="1" y="280"/>
                  </a:cubicBezTo>
                  <a:cubicBezTo>
                    <a:pt x="1" y="455"/>
                    <a:pt x="123" y="578"/>
                    <a:pt x="281" y="578"/>
                  </a:cubicBezTo>
                  <a:cubicBezTo>
                    <a:pt x="438" y="578"/>
                    <a:pt x="578" y="455"/>
                    <a:pt x="578" y="280"/>
                  </a:cubicBezTo>
                  <a:cubicBezTo>
                    <a:pt x="578" y="123"/>
                    <a:pt x="438" y="1"/>
                    <a:pt x="28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Google Shape;2928;p73">
              <a:extLst>
                <a:ext uri="{FF2B5EF4-FFF2-40B4-BE49-F238E27FC236}">
                  <a16:creationId xmlns:a16="http://schemas.microsoft.com/office/drawing/2014/main" id="{3A9A5992-99C8-3442-916E-0CCCEA408CDF}"/>
                </a:ext>
              </a:extLst>
            </p:cNvPr>
            <p:cNvSpPr/>
            <p:nvPr/>
          </p:nvSpPr>
          <p:spPr>
            <a:xfrm>
              <a:off x="3067416" y="2006717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98" y="1"/>
                  </a:moveTo>
                  <a:cubicBezTo>
                    <a:pt x="123" y="1"/>
                    <a:pt x="1" y="123"/>
                    <a:pt x="1" y="280"/>
                  </a:cubicBezTo>
                  <a:cubicBezTo>
                    <a:pt x="1" y="455"/>
                    <a:pt x="123" y="578"/>
                    <a:pt x="298" y="578"/>
                  </a:cubicBezTo>
                  <a:cubicBezTo>
                    <a:pt x="455" y="578"/>
                    <a:pt x="578" y="455"/>
                    <a:pt x="578" y="280"/>
                  </a:cubicBezTo>
                  <a:cubicBezTo>
                    <a:pt x="578" y="123"/>
                    <a:pt x="455" y="1"/>
                    <a:pt x="298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Google Shape;2929;p73">
              <a:extLst>
                <a:ext uri="{FF2B5EF4-FFF2-40B4-BE49-F238E27FC236}">
                  <a16:creationId xmlns:a16="http://schemas.microsoft.com/office/drawing/2014/main" id="{018A9F19-F3B8-DF43-BBA6-17302F0DB6C6}"/>
                </a:ext>
              </a:extLst>
            </p:cNvPr>
            <p:cNvSpPr/>
            <p:nvPr/>
          </p:nvSpPr>
          <p:spPr>
            <a:xfrm>
              <a:off x="3085754" y="1751942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0" y="1"/>
                  </a:moveTo>
                  <a:cubicBezTo>
                    <a:pt x="123" y="1"/>
                    <a:pt x="1" y="123"/>
                    <a:pt x="1" y="281"/>
                  </a:cubicBezTo>
                  <a:cubicBezTo>
                    <a:pt x="1" y="455"/>
                    <a:pt x="123" y="578"/>
                    <a:pt x="280" y="578"/>
                  </a:cubicBezTo>
                  <a:cubicBezTo>
                    <a:pt x="455" y="578"/>
                    <a:pt x="578" y="455"/>
                    <a:pt x="578" y="281"/>
                  </a:cubicBezTo>
                  <a:cubicBezTo>
                    <a:pt x="578" y="123"/>
                    <a:pt x="455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Google Shape;2930;p73">
              <a:extLst>
                <a:ext uri="{FF2B5EF4-FFF2-40B4-BE49-F238E27FC236}">
                  <a16:creationId xmlns:a16="http://schemas.microsoft.com/office/drawing/2014/main" id="{6DB8D738-A883-4B47-9C5E-CB0485C4941D}"/>
                </a:ext>
              </a:extLst>
            </p:cNvPr>
            <p:cNvSpPr/>
            <p:nvPr/>
          </p:nvSpPr>
          <p:spPr>
            <a:xfrm>
              <a:off x="3085754" y="1824812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0" y="0"/>
                  </a:moveTo>
                  <a:cubicBezTo>
                    <a:pt x="123" y="0"/>
                    <a:pt x="1" y="123"/>
                    <a:pt x="1" y="280"/>
                  </a:cubicBezTo>
                  <a:cubicBezTo>
                    <a:pt x="1" y="437"/>
                    <a:pt x="123" y="577"/>
                    <a:pt x="280" y="577"/>
                  </a:cubicBezTo>
                  <a:cubicBezTo>
                    <a:pt x="455" y="577"/>
                    <a:pt x="578" y="437"/>
                    <a:pt x="578" y="280"/>
                  </a:cubicBezTo>
                  <a:cubicBezTo>
                    <a:pt x="578" y="123"/>
                    <a:pt x="455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" name="Google Shape;2931;p73">
              <a:extLst>
                <a:ext uri="{FF2B5EF4-FFF2-40B4-BE49-F238E27FC236}">
                  <a16:creationId xmlns:a16="http://schemas.microsoft.com/office/drawing/2014/main" id="{D316663C-3245-4247-9A39-D925383AAAC3}"/>
                </a:ext>
              </a:extLst>
            </p:cNvPr>
            <p:cNvSpPr/>
            <p:nvPr/>
          </p:nvSpPr>
          <p:spPr>
            <a:xfrm>
              <a:off x="3103636" y="1788135"/>
              <a:ext cx="16000" cy="16026"/>
            </a:xfrm>
            <a:custGeom>
              <a:avLst/>
              <a:gdLst/>
              <a:ahLst/>
              <a:cxnLst/>
              <a:rect l="l" t="t" r="r" b="b"/>
              <a:pathLst>
                <a:path w="595" h="596" extrusionOk="0">
                  <a:moveTo>
                    <a:pt x="297" y="1"/>
                  </a:moveTo>
                  <a:cubicBezTo>
                    <a:pt x="140" y="1"/>
                    <a:pt x="0" y="141"/>
                    <a:pt x="0" y="298"/>
                  </a:cubicBezTo>
                  <a:cubicBezTo>
                    <a:pt x="0" y="455"/>
                    <a:pt x="140" y="595"/>
                    <a:pt x="297" y="595"/>
                  </a:cubicBezTo>
                  <a:cubicBezTo>
                    <a:pt x="455" y="595"/>
                    <a:pt x="594" y="455"/>
                    <a:pt x="594" y="298"/>
                  </a:cubicBezTo>
                  <a:cubicBezTo>
                    <a:pt x="594" y="141"/>
                    <a:pt x="455" y="1"/>
                    <a:pt x="2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Google Shape;2932;p73">
              <a:extLst>
                <a:ext uri="{FF2B5EF4-FFF2-40B4-BE49-F238E27FC236}">
                  <a16:creationId xmlns:a16="http://schemas.microsoft.com/office/drawing/2014/main" id="{FADF2E0B-0F90-FA4D-9163-652EC959098C}"/>
                </a:ext>
              </a:extLst>
            </p:cNvPr>
            <p:cNvSpPr/>
            <p:nvPr/>
          </p:nvSpPr>
          <p:spPr>
            <a:xfrm>
              <a:off x="3085754" y="1897198"/>
              <a:ext cx="15542" cy="16000"/>
            </a:xfrm>
            <a:custGeom>
              <a:avLst/>
              <a:gdLst/>
              <a:ahLst/>
              <a:cxnLst/>
              <a:rect l="l" t="t" r="r" b="b"/>
              <a:pathLst>
                <a:path w="578" h="595" extrusionOk="0">
                  <a:moveTo>
                    <a:pt x="280" y="1"/>
                  </a:moveTo>
                  <a:cubicBezTo>
                    <a:pt x="123" y="1"/>
                    <a:pt x="1" y="140"/>
                    <a:pt x="1" y="298"/>
                  </a:cubicBezTo>
                  <a:cubicBezTo>
                    <a:pt x="1" y="455"/>
                    <a:pt x="123" y="595"/>
                    <a:pt x="280" y="595"/>
                  </a:cubicBezTo>
                  <a:cubicBezTo>
                    <a:pt x="455" y="595"/>
                    <a:pt x="578" y="455"/>
                    <a:pt x="578" y="298"/>
                  </a:cubicBezTo>
                  <a:cubicBezTo>
                    <a:pt x="578" y="140"/>
                    <a:pt x="455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Google Shape;2933;p73">
              <a:extLst>
                <a:ext uri="{FF2B5EF4-FFF2-40B4-BE49-F238E27FC236}">
                  <a16:creationId xmlns:a16="http://schemas.microsoft.com/office/drawing/2014/main" id="{DA1F3A6F-DA01-B04C-B1A3-62176D824C0E}"/>
                </a:ext>
              </a:extLst>
            </p:cNvPr>
            <p:cNvSpPr/>
            <p:nvPr/>
          </p:nvSpPr>
          <p:spPr>
            <a:xfrm>
              <a:off x="3103636" y="1861005"/>
              <a:ext cx="16000" cy="15542"/>
            </a:xfrm>
            <a:custGeom>
              <a:avLst/>
              <a:gdLst/>
              <a:ahLst/>
              <a:cxnLst/>
              <a:rect l="l" t="t" r="r" b="b"/>
              <a:pathLst>
                <a:path w="595" h="578" extrusionOk="0">
                  <a:moveTo>
                    <a:pt x="297" y="0"/>
                  </a:moveTo>
                  <a:cubicBezTo>
                    <a:pt x="140" y="0"/>
                    <a:pt x="0" y="123"/>
                    <a:pt x="0" y="298"/>
                  </a:cubicBezTo>
                  <a:cubicBezTo>
                    <a:pt x="0" y="455"/>
                    <a:pt x="140" y="577"/>
                    <a:pt x="297" y="577"/>
                  </a:cubicBezTo>
                  <a:cubicBezTo>
                    <a:pt x="455" y="577"/>
                    <a:pt x="594" y="455"/>
                    <a:pt x="594" y="298"/>
                  </a:cubicBezTo>
                  <a:cubicBezTo>
                    <a:pt x="594" y="123"/>
                    <a:pt x="455" y="0"/>
                    <a:pt x="29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Google Shape;2934;p73">
              <a:extLst>
                <a:ext uri="{FF2B5EF4-FFF2-40B4-BE49-F238E27FC236}">
                  <a16:creationId xmlns:a16="http://schemas.microsoft.com/office/drawing/2014/main" id="{00A31629-0FD4-DD45-9416-94198CDFEF69}"/>
                </a:ext>
              </a:extLst>
            </p:cNvPr>
            <p:cNvSpPr/>
            <p:nvPr/>
          </p:nvSpPr>
          <p:spPr>
            <a:xfrm>
              <a:off x="3085754" y="1970067"/>
              <a:ext cx="15542" cy="16000"/>
            </a:xfrm>
            <a:custGeom>
              <a:avLst/>
              <a:gdLst/>
              <a:ahLst/>
              <a:cxnLst/>
              <a:rect l="l" t="t" r="r" b="b"/>
              <a:pathLst>
                <a:path w="578" h="595" extrusionOk="0">
                  <a:moveTo>
                    <a:pt x="280" y="0"/>
                  </a:moveTo>
                  <a:cubicBezTo>
                    <a:pt x="123" y="0"/>
                    <a:pt x="1" y="140"/>
                    <a:pt x="1" y="297"/>
                  </a:cubicBezTo>
                  <a:cubicBezTo>
                    <a:pt x="1" y="455"/>
                    <a:pt x="123" y="594"/>
                    <a:pt x="280" y="594"/>
                  </a:cubicBezTo>
                  <a:cubicBezTo>
                    <a:pt x="455" y="594"/>
                    <a:pt x="578" y="455"/>
                    <a:pt x="578" y="297"/>
                  </a:cubicBezTo>
                  <a:cubicBezTo>
                    <a:pt x="578" y="140"/>
                    <a:pt x="455" y="0"/>
                    <a:pt x="280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Google Shape;2935;p73">
              <a:extLst>
                <a:ext uri="{FF2B5EF4-FFF2-40B4-BE49-F238E27FC236}">
                  <a16:creationId xmlns:a16="http://schemas.microsoft.com/office/drawing/2014/main" id="{49DA6765-A768-2A46-933E-76A63FBB96E0}"/>
                </a:ext>
              </a:extLst>
            </p:cNvPr>
            <p:cNvSpPr/>
            <p:nvPr/>
          </p:nvSpPr>
          <p:spPr>
            <a:xfrm>
              <a:off x="3103636" y="1933874"/>
              <a:ext cx="16000" cy="15516"/>
            </a:xfrm>
            <a:custGeom>
              <a:avLst/>
              <a:gdLst/>
              <a:ahLst/>
              <a:cxnLst/>
              <a:rect l="l" t="t" r="r" b="b"/>
              <a:pathLst>
                <a:path w="595" h="577" extrusionOk="0">
                  <a:moveTo>
                    <a:pt x="297" y="0"/>
                  </a:moveTo>
                  <a:cubicBezTo>
                    <a:pt x="140" y="0"/>
                    <a:pt x="0" y="122"/>
                    <a:pt x="0" y="297"/>
                  </a:cubicBezTo>
                  <a:cubicBezTo>
                    <a:pt x="0" y="455"/>
                    <a:pt x="140" y="577"/>
                    <a:pt x="297" y="577"/>
                  </a:cubicBezTo>
                  <a:cubicBezTo>
                    <a:pt x="455" y="577"/>
                    <a:pt x="594" y="455"/>
                    <a:pt x="594" y="297"/>
                  </a:cubicBezTo>
                  <a:cubicBezTo>
                    <a:pt x="594" y="122"/>
                    <a:pt x="455" y="0"/>
                    <a:pt x="29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Google Shape;2936;p73">
              <a:extLst>
                <a:ext uri="{FF2B5EF4-FFF2-40B4-BE49-F238E27FC236}">
                  <a16:creationId xmlns:a16="http://schemas.microsoft.com/office/drawing/2014/main" id="{B992A828-3A31-DE40-8196-E4291CDDA0B3}"/>
                </a:ext>
              </a:extLst>
            </p:cNvPr>
            <p:cNvSpPr/>
            <p:nvPr/>
          </p:nvSpPr>
          <p:spPr>
            <a:xfrm>
              <a:off x="3085754" y="2042910"/>
              <a:ext cx="15542" cy="15542"/>
            </a:xfrm>
            <a:custGeom>
              <a:avLst/>
              <a:gdLst/>
              <a:ahLst/>
              <a:cxnLst/>
              <a:rect l="l" t="t" r="r" b="b"/>
              <a:pathLst>
                <a:path w="578" h="578" extrusionOk="0">
                  <a:moveTo>
                    <a:pt x="280" y="1"/>
                  </a:moveTo>
                  <a:cubicBezTo>
                    <a:pt x="123" y="1"/>
                    <a:pt x="1" y="141"/>
                    <a:pt x="1" y="298"/>
                  </a:cubicBezTo>
                  <a:cubicBezTo>
                    <a:pt x="1" y="455"/>
                    <a:pt x="123" y="578"/>
                    <a:pt x="280" y="578"/>
                  </a:cubicBezTo>
                  <a:cubicBezTo>
                    <a:pt x="455" y="578"/>
                    <a:pt x="578" y="455"/>
                    <a:pt x="578" y="298"/>
                  </a:cubicBezTo>
                  <a:cubicBezTo>
                    <a:pt x="578" y="141"/>
                    <a:pt x="455" y="1"/>
                    <a:pt x="28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Google Shape;2937;p73">
              <a:extLst>
                <a:ext uri="{FF2B5EF4-FFF2-40B4-BE49-F238E27FC236}">
                  <a16:creationId xmlns:a16="http://schemas.microsoft.com/office/drawing/2014/main" id="{76811109-4D0A-B245-94AC-74242CD10A47}"/>
                </a:ext>
              </a:extLst>
            </p:cNvPr>
            <p:cNvSpPr/>
            <p:nvPr/>
          </p:nvSpPr>
          <p:spPr>
            <a:xfrm>
              <a:off x="3103636" y="2006717"/>
              <a:ext cx="16000" cy="15542"/>
            </a:xfrm>
            <a:custGeom>
              <a:avLst/>
              <a:gdLst/>
              <a:ahLst/>
              <a:cxnLst/>
              <a:rect l="l" t="t" r="r" b="b"/>
              <a:pathLst>
                <a:path w="595" h="578" extrusionOk="0">
                  <a:moveTo>
                    <a:pt x="297" y="1"/>
                  </a:moveTo>
                  <a:cubicBezTo>
                    <a:pt x="140" y="1"/>
                    <a:pt x="0" y="123"/>
                    <a:pt x="0" y="280"/>
                  </a:cubicBezTo>
                  <a:cubicBezTo>
                    <a:pt x="0" y="455"/>
                    <a:pt x="140" y="578"/>
                    <a:pt x="297" y="578"/>
                  </a:cubicBezTo>
                  <a:cubicBezTo>
                    <a:pt x="455" y="578"/>
                    <a:pt x="594" y="455"/>
                    <a:pt x="594" y="280"/>
                  </a:cubicBezTo>
                  <a:cubicBezTo>
                    <a:pt x="594" y="123"/>
                    <a:pt x="455" y="1"/>
                    <a:pt x="297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Google Shape;2938;p73">
              <a:extLst>
                <a:ext uri="{FF2B5EF4-FFF2-40B4-BE49-F238E27FC236}">
                  <a16:creationId xmlns:a16="http://schemas.microsoft.com/office/drawing/2014/main" id="{490AE8BB-BFA3-7744-8F88-1D31F2429103}"/>
                </a:ext>
              </a:extLst>
            </p:cNvPr>
            <p:cNvSpPr/>
            <p:nvPr/>
          </p:nvSpPr>
          <p:spPr>
            <a:xfrm>
              <a:off x="2763756" y="1378640"/>
              <a:ext cx="129771" cy="82364"/>
            </a:xfrm>
            <a:custGeom>
              <a:avLst/>
              <a:gdLst/>
              <a:ahLst/>
              <a:cxnLst/>
              <a:rect l="l" t="t" r="r" b="b"/>
              <a:pathLst>
                <a:path w="4826" h="3063" extrusionOk="0">
                  <a:moveTo>
                    <a:pt x="156" y="0"/>
                  </a:moveTo>
                  <a:cubicBezTo>
                    <a:pt x="146" y="0"/>
                    <a:pt x="135" y="1"/>
                    <a:pt x="123" y="4"/>
                  </a:cubicBezTo>
                  <a:cubicBezTo>
                    <a:pt x="53" y="4"/>
                    <a:pt x="1" y="91"/>
                    <a:pt x="18" y="161"/>
                  </a:cubicBezTo>
                  <a:lnTo>
                    <a:pt x="351" y="2329"/>
                  </a:lnTo>
                  <a:cubicBezTo>
                    <a:pt x="368" y="2381"/>
                    <a:pt x="403" y="2434"/>
                    <a:pt x="473" y="2434"/>
                  </a:cubicBezTo>
                  <a:cubicBezTo>
                    <a:pt x="486" y="2438"/>
                    <a:pt x="499" y="2440"/>
                    <a:pt x="512" y="2440"/>
                  </a:cubicBezTo>
                  <a:cubicBezTo>
                    <a:pt x="551" y="2440"/>
                    <a:pt x="587" y="2420"/>
                    <a:pt x="613" y="2381"/>
                  </a:cubicBezTo>
                  <a:lnTo>
                    <a:pt x="1627" y="1122"/>
                  </a:lnTo>
                  <a:lnTo>
                    <a:pt x="2011" y="2678"/>
                  </a:lnTo>
                  <a:cubicBezTo>
                    <a:pt x="2029" y="2731"/>
                    <a:pt x="2081" y="2783"/>
                    <a:pt x="2134" y="2783"/>
                  </a:cubicBezTo>
                  <a:cubicBezTo>
                    <a:pt x="2147" y="2788"/>
                    <a:pt x="2160" y="2790"/>
                    <a:pt x="2173" y="2790"/>
                  </a:cubicBezTo>
                  <a:cubicBezTo>
                    <a:pt x="2211" y="2790"/>
                    <a:pt x="2247" y="2770"/>
                    <a:pt x="2274" y="2731"/>
                  </a:cubicBezTo>
                  <a:lnTo>
                    <a:pt x="3165" y="1490"/>
                  </a:lnTo>
                  <a:lnTo>
                    <a:pt x="3515" y="2941"/>
                  </a:lnTo>
                  <a:cubicBezTo>
                    <a:pt x="3532" y="3010"/>
                    <a:pt x="3567" y="3045"/>
                    <a:pt x="3637" y="3063"/>
                  </a:cubicBezTo>
                  <a:cubicBezTo>
                    <a:pt x="3690" y="3063"/>
                    <a:pt x="3742" y="3045"/>
                    <a:pt x="3777" y="2993"/>
                  </a:cubicBezTo>
                  <a:lnTo>
                    <a:pt x="4773" y="1490"/>
                  </a:lnTo>
                  <a:cubicBezTo>
                    <a:pt x="4826" y="1420"/>
                    <a:pt x="4808" y="1332"/>
                    <a:pt x="4738" y="1297"/>
                  </a:cubicBezTo>
                  <a:cubicBezTo>
                    <a:pt x="4711" y="1277"/>
                    <a:pt x="4681" y="1267"/>
                    <a:pt x="4652" y="1267"/>
                  </a:cubicBezTo>
                  <a:cubicBezTo>
                    <a:pt x="4608" y="1267"/>
                    <a:pt x="4567" y="1290"/>
                    <a:pt x="4546" y="1332"/>
                  </a:cubicBezTo>
                  <a:lnTo>
                    <a:pt x="3725" y="2556"/>
                  </a:lnTo>
                  <a:lnTo>
                    <a:pt x="3375" y="1105"/>
                  </a:lnTo>
                  <a:cubicBezTo>
                    <a:pt x="3357" y="1053"/>
                    <a:pt x="3322" y="1018"/>
                    <a:pt x="3270" y="1000"/>
                  </a:cubicBezTo>
                  <a:cubicBezTo>
                    <a:pt x="3257" y="997"/>
                    <a:pt x="3245" y="995"/>
                    <a:pt x="3233" y="995"/>
                  </a:cubicBezTo>
                  <a:cubicBezTo>
                    <a:pt x="3181" y="995"/>
                    <a:pt x="3141" y="1024"/>
                    <a:pt x="3113" y="1053"/>
                  </a:cubicBezTo>
                  <a:lnTo>
                    <a:pt x="2221" y="2311"/>
                  </a:lnTo>
                  <a:lnTo>
                    <a:pt x="1837" y="755"/>
                  </a:lnTo>
                  <a:cubicBezTo>
                    <a:pt x="1819" y="703"/>
                    <a:pt x="1784" y="668"/>
                    <a:pt x="1732" y="650"/>
                  </a:cubicBezTo>
                  <a:cubicBezTo>
                    <a:pt x="1679" y="650"/>
                    <a:pt x="1609" y="668"/>
                    <a:pt x="1574" y="703"/>
                  </a:cubicBezTo>
                  <a:lnTo>
                    <a:pt x="595" y="1944"/>
                  </a:lnTo>
                  <a:lnTo>
                    <a:pt x="298" y="126"/>
                  </a:lnTo>
                  <a:cubicBezTo>
                    <a:pt x="283" y="50"/>
                    <a:pt x="228" y="0"/>
                    <a:pt x="156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Google Shape;2939;p73">
              <a:extLst>
                <a:ext uri="{FF2B5EF4-FFF2-40B4-BE49-F238E27FC236}">
                  <a16:creationId xmlns:a16="http://schemas.microsoft.com/office/drawing/2014/main" id="{1B906A5C-A1A2-A145-91B7-9FE54A61008F}"/>
                </a:ext>
              </a:extLst>
            </p:cNvPr>
            <p:cNvSpPr/>
            <p:nvPr/>
          </p:nvSpPr>
          <p:spPr>
            <a:xfrm>
              <a:off x="3044399" y="1194476"/>
              <a:ext cx="63487" cy="385468"/>
            </a:xfrm>
            <a:custGeom>
              <a:avLst/>
              <a:gdLst/>
              <a:ahLst/>
              <a:cxnLst/>
              <a:rect l="l" t="t" r="r" b="b"/>
              <a:pathLst>
                <a:path w="2361" h="14335" extrusionOk="0">
                  <a:moveTo>
                    <a:pt x="1311" y="0"/>
                  </a:moveTo>
                  <a:cubicBezTo>
                    <a:pt x="770" y="0"/>
                    <a:pt x="140" y="35"/>
                    <a:pt x="140" y="35"/>
                  </a:cubicBezTo>
                  <a:cubicBezTo>
                    <a:pt x="70" y="35"/>
                    <a:pt x="0" y="105"/>
                    <a:pt x="0" y="175"/>
                  </a:cubicBezTo>
                  <a:cubicBezTo>
                    <a:pt x="16" y="253"/>
                    <a:pt x="60" y="317"/>
                    <a:pt x="131" y="317"/>
                  </a:cubicBezTo>
                  <a:cubicBezTo>
                    <a:pt x="140" y="317"/>
                    <a:pt x="149" y="317"/>
                    <a:pt x="158" y="315"/>
                  </a:cubicBezTo>
                  <a:cubicBezTo>
                    <a:pt x="158" y="315"/>
                    <a:pt x="315" y="315"/>
                    <a:pt x="525" y="297"/>
                  </a:cubicBezTo>
                  <a:lnTo>
                    <a:pt x="1311" y="297"/>
                  </a:lnTo>
                  <a:cubicBezTo>
                    <a:pt x="1504" y="297"/>
                    <a:pt x="1696" y="297"/>
                    <a:pt x="1836" y="315"/>
                  </a:cubicBezTo>
                  <a:cubicBezTo>
                    <a:pt x="1870" y="315"/>
                    <a:pt x="1900" y="315"/>
                    <a:pt x="1924" y="317"/>
                  </a:cubicBezTo>
                  <a:lnTo>
                    <a:pt x="1924" y="317"/>
                  </a:lnTo>
                  <a:cubicBezTo>
                    <a:pt x="1976" y="4899"/>
                    <a:pt x="2027" y="9464"/>
                    <a:pt x="2062" y="14030"/>
                  </a:cubicBezTo>
                  <a:lnTo>
                    <a:pt x="2062" y="14030"/>
                  </a:lnTo>
                  <a:lnTo>
                    <a:pt x="455" y="13950"/>
                  </a:lnTo>
                  <a:cubicBezTo>
                    <a:pt x="367" y="13950"/>
                    <a:pt x="298" y="14003"/>
                    <a:pt x="298" y="14090"/>
                  </a:cubicBezTo>
                  <a:cubicBezTo>
                    <a:pt x="298" y="14177"/>
                    <a:pt x="350" y="14230"/>
                    <a:pt x="437" y="14247"/>
                  </a:cubicBezTo>
                  <a:lnTo>
                    <a:pt x="2203" y="14335"/>
                  </a:lnTo>
                  <a:cubicBezTo>
                    <a:pt x="2255" y="14335"/>
                    <a:pt x="2290" y="14317"/>
                    <a:pt x="2325" y="14300"/>
                  </a:cubicBezTo>
                  <a:cubicBezTo>
                    <a:pt x="2343" y="14265"/>
                    <a:pt x="2360" y="14230"/>
                    <a:pt x="2360" y="14195"/>
                  </a:cubicBezTo>
                  <a:cubicBezTo>
                    <a:pt x="2308" y="9545"/>
                    <a:pt x="2273" y="4877"/>
                    <a:pt x="2220" y="227"/>
                  </a:cubicBezTo>
                  <a:cubicBezTo>
                    <a:pt x="2220" y="192"/>
                    <a:pt x="2203" y="157"/>
                    <a:pt x="2186" y="122"/>
                  </a:cubicBezTo>
                  <a:cubicBezTo>
                    <a:pt x="2151" y="87"/>
                    <a:pt x="2133" y="70"/>
                    <a:pt x="2098" y="70"/>
                  </a:cubicBezTo>
                  <a:cubicBezTo>
                    <a:pt x="2063" y="52"/>
                    <a:pt x="2011" y="35"/>
                    <a:pt x="1958" y="35"/>
                  </a:cubicBezTo>
                  <a:cubicBezTo>
                    <a:pt x="1801" y="0"/>
                    <a:pt x="1556" y="0"/>
                    <a:pt x="1311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Google Shape;2940;p73">
              <a:extLst>
                <a:ext uri="{FF2B5EF4-FFF2-40B4-BE49-F238E27FC236}">
                  <a16:creationId xmlns:a16="http://schemas.microsoft.com/office/drawing/2014/main" id="{8D3737CD-89D0-D24A-8B27-A71077D939D5}"/>
                </a:ext>
              </a:extLst>
            </p:cNvPr>
            <p:cNvSpPr/>
            <p:nvPr/>
          </p:nvSpPr>
          <p:spPr>
            <a:xfrm>
              <a:off x="3049104" y="1325615"/>
              <a:ext cx="56415" cy="8013"/>
            </a:xfrm>
            <a:custGeom>
              <a:avLst/>
              <a:gdLst/>
              <a:ahLst/>
              <a:cxnLst/>
              <a:rect l="l" t="t" r="r" b="b"/>
              <a:pathLst>
                <a:path w="2098" h="298" extrusionOk="0">
                  <a:moveTo>
                    <a:pt x="140" y="0"/>
                  </a:moveTo>
                  <a:cubicBezTo>
                    <a:pt x="70" y="0"/>
                    <a:pt x="0" y="70"/>
                    <a:pt x="0" y="158"/>
                  </a:cubicBezTo>
                  <a:cubicBezTo>
                    <a:pt x="0" y="228"/>
                    <a:pt x="70" y="297"/>
                    <a:pt x="140" y="297"/>
                  </a:cubicBezTo>
                  <a:lnTo>
                    <a:pt x="1958" y="297"/>
                  </a:lnTo>
                  <a:cubicBezTo>
                    <a:pt x="2028" y="297"/>
                    <a:pt x="2098" y="228"/>
                    <a:pt x="2098" y="158"/>
                  </a:cubicBezTo>
                  <a:cubicBezTo>
                    <a:pt x="2098" y="70"/>
                    <a:pt x="2028" y="0"/>
                    <a:pt x="195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Google Shape;2941;p73">
              <a:extLst>
                <a:ext uri="{FF2B5EF4-FFF2-40B4-BE49-F238E27FC236}">
                  <a16:creationId xmlns:a16="http://schemas.microsoft.com/office/drawing/2014/main" id="{AE3529CF-B81A-3442-8D00-FA9ABAE463FE}"/>
                </a:ext>
              </a:extLst>
            </p:cNvPr>
            <p:cNvSpPr/>
            <p:nvPr/>
          </p:nvSpPr>
          <p:spPr>
            <a:xfrm>
              <a:off x="3062253" y="1221258"/>
              <a:ext cx="42325" cy="8497"/>
            </a:xfrm>
            <a:custGeom>
              <a:avLst/>
              <a:gdLst/>
              <a:ahLst/>
              <a:cxnLst/>
              <a:rect l="l" t="t" r="r" b="b"/>
              <a:pathLst>
                <a:path w="1574" h="316" extrusionOk="0">
                  <a:moveTo>
                    <a:pt x="1417" y="0"/>
                  </a:moveTo>
                  <a:cubicBezTo>
                    <a:pt x="997" y="18"/>
                    <a:pt x="560" y="18"/>
                    <a:pt x="140" y="18"/>
                  </a:cubicBezTo>
                  <a:cubicBezTo>
                    <a:pt x="53" y="18"/>
                    <a:pt x="1" y="88"/>
                    <a:pt x="1" y="175"/>
                  </a:cubicBezTo>
                  <a:cubicBezTo>
                    <a:pt x="1" y="245"/>
                    <a:pt x="71" y="315"/>
                    <a:pt x="140" y="315"/>
                  </a:cubicBezTo>
                  <a:cubicBezTo>
                    <a:pt x="578" y="298"/>
                    <a:pt x="997" y="298"/>
                    <a:pt x="1417" y="298"/>
                  </a:cubicBezTo>
                  <a:cubicBezTo>
                    <a:pt x="1504" y="298"/>
                    <a:pt x="1574" y="228"/>
                    <a:pt x="1574" y="140"/>
                  </a:cubicBezTo>
                  <a:cubicBezTo>
                    <a:pt x="1574" y="70"/>
                    <a:pt x="1504" y="0"/>
                    <a:pt x="141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Google Shape;2942;p73">
              <a:extLst>
                <a:ext uri="{FF2B5EF4-FFF2-40B4-BE49-F238E27FC236}">
                  <a16:creationId xmlns:a16="http://schemas.microsoft.com/office/drawing/2014/main" id="{AF7F19C1-D34D-0041-8282-F8EB69BCDDA4}"/>
                </a:ext>
              </a:extLst>
            </p:cNvPr>
            <p:cNvSpPr/>
            <p:nvPr/>
          </p:nvSpPr>
          <p:spPr>
            <a:xfrm>
              <a:off x="3064135" y="1248927"/>
              <a:ext cx="40443" cy="9492"/>
            </a:xfrm>
            <a:custGeom>
              <a:avLst/>
              <a:gdLst/>
              <a:ahLst/>
              <a:cxnLst/>
              <a:rect l="l" t="t" r="r" b="b"/>
              <a:pathLst>
                <a:path w="1504" h="353" extrusionOk="0">
                  <a:moveTo>
                    <a:pt x="1374" y="0"/>
                  </a:moveTo>
                  <a:cubicBezTo>
                    <a:pt x="1365" y="0"/>
                    <a:pt x="1356" y="1"/>
                    <a:pt x="1347" y="3"/>
                  </a:cubicBezTo>
                  <a:cubicBezTo>
                    <a:pt x="945" y="20"/>
                    <a:pt x="542" y="38"/>
                    <a:pt x="140" y="55"/>
                  </a:cubicBezTo>
                  <a:cubicBezTo>
                    <a:pt x="53" y="55"/>
                    <a:pt x="1" y="125"/>
                    <a:pt x="1" y="213"/>
                  </a:cubicBezTo>
                  <a:cubicBezTo>
                    <a:pt x="1" y="283"/>
                    <a:pt x="70" y="352"/>
                    <a:pt x="158" y="352"/>
                  </a:cubicBezTo>
                  <a:cubicBezTo>
                    <a:pt x="560" y="335"/>
                    <a:pt x="962" y="300"/>
                    <a:pt x="1364" y="283"/>
                  </a:cubicBezTo>
                  <a:cubicBezTo>
                    <a:pt x="1452" y="283"/>
                    <a:pt x="1504" y="213"/>
                    <a:pt x="1504" y="125"/>
                  </a:cubicBezTo>
                  <a:cubicBezTo>
                    <a:pt x="1504" y="63"/>
                    <a:pt x="1448" y="0"/>
                    <a:pt x="1374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Google Shape;2943;p73">
              <a:extLst>
                <a:ext uri="{FF2B5EF4-FFF2-40B4-BE49-F238E27FC236}">
                  <a16:creationId xmlns:a16="http://schemas.microsoft.com/office/drawing/2014/main" id="{51C90D86-B706-E648-BD5A-B758AAB0211F}"/>
                </a:ext>
              </a:extLst>
            </p:cNvPr>
            <p:cNvSpPr/>
            <p:nvPr/>
          </p:nvSpPr>
          <p:spPr>
            <a:xfrm>
              <a:off x="3065560" y="1278129"/>
              <a:ext cx="39501" cy="8497"/>
            </a:xfrm>
            <a:custGeom>
              <a:avLst/>
              <a:gdLst/>
              <a:ahLst/>
              <a:cxnLst/>
              <a:rect l="l" t="t" r="r" b="b"/>
              <a:pathLst>
                <a:path w="1469" h="316" extrusionOk="0">
                  <a:moveTo>
                    <a:pt x="1311" y="1"/>
                  </a:moveTo>
                  <a:cubicBezTo>
                    <a:pt x="927" y="18"/>
                    <a:pt x="542" y="18"/>
                    <a:pt x="140" y="18"/>
                  </a:cubicBezTo>
                  <a:cubicBezTo>
                    <a:pt x="52" y="36"/>
                    <a:pt x="0" y="88"/>
                    <a:pt x="0" y="175"/>
                  </a:cubicBezTo>
                  <a:cubicBezTo>
                    <a:pt x="0" y="263"/>
                    <a:pt x="70" y="315"/>
                    <a:pt x="140" y="315"/>
                  </a:cubicBezTo>
                  <a:cubicBezTo>
                    <a:pt x="542" y="315"/>
                    <a:pt x="927" y="298"/>
                    <a:pt x="1329" y="298"/>
                  </a:cubicBezTo>
                  <a:cubicBezTo>
                    <a:pt x="1399" y="298"/>
                    <a:pt x="1468" y="228"/>
                    <a:pt x="1468" y="141"/>
                  </a:cubicBezTo>
                  <a:cubicBezTo>
                    <a:pt x="1468" y="71"/>
                    <a:pt x="1399" y="1"/>
                    <a:pt x="131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Google Shape;2944;p73">
              <a:extLst>
                <a:ext uri="{FF2B5EF4-FFF2-40B4-BE49-F238E27FC236}">
                  <a16:creationId xmlns:a16="http://schemas.microsoft.com/office/drawing/2014/main" id="{2E0F9B71-E720-0648-821E-381EF83C0882}"/>
                </a:ext>
              </a:extLst>
            </p:cNvPr>
            <p:cNvSpPr/>
            <p:nvPr/>
          </p:nvSpPr>
          <p:spPr>
            <a:xfrm>
              <a:off x="3067416" y="1300689"/>
              <a:ext cx="38103" cy="8954"/>
            </a:xfrm>
            <a:custGeom>
              <a:avLst/>
              <a:gdLst/>
              <a:ahLst/>
              <a:cxnLst/>
              <a:rect l="l" t="t" r="r" b="b"/>
              <a:pathLst>
                <a:path w="1417" h="333" extrusionOk="0">
                  <a:moveTo>
                    <a:pt x="1260" y="1"/>
                  </a:moveTo>
                  <a:cubicBezTo>
                    <a:pt x="875" y="18"/>
                    <a:pt x="508" y="36"/>
                    <a:pt x="141" y="36"/>
                  </a:cubicBezTo>
                  <a:cubicBezTo>
                    <a:pt x="53" y="53"/>
                    <a:pt x="1" y="123"/>
                    <a:pt x="1" y="193"/>
                  </a:cubicBezTo>
                  <a:cubicBezTo>
                    <a:pt x="1" y="280"/>
                    <a:pt x="71" y="333"/>
                    <a:pt x="158" y="333"/>
                  </a:cubicBezTo>
                  <a:cubicBezTo>
                    <a:pt x="525" y="315"/>
                    <a:pt x="892" y="298"/>
                    <a:pt x="1260" y="280"/>
                  </a:cubicBezTo>
                  <a:cubicBezTo>
                    <a:pt x="1347" y="280"/>
                    <a:pt x="1417" y="211"/>
                    <a:pt x="1399" y="141"/>
                  </a:cubicBezTo>
                  <a:cubicBezTo>
                    <a:pt x="1399" y="53"/>
                    <a:pt x="1330" y="1"/>
                    <a:pt x="1260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8" name="Google Shape;2945;p73">
              <a:extLst>
                <a:ext uri="{FF2B5EF4-FFF2-40B4-BE49-F238E27FC236}">
                  <a16:creationId xmlns:a16="http://schemas.microsoft.com/office/drawing/2014/main" id="{D63A4EE6-7619-9640-A6A4-8CF4ABA41FCD}"/>
                </a:ext>
              </a:extLst>
            </p:cNvPr>
            <p:cNvSpPr/>
            <p:nvPr/>
          </p:nvSpPr>
          <p:spPr>
            <a:xfrm>
              <a:off x="3076370" y="1346750"/>
              <a:ext cx="29633" cy="8497"/>
            </a:xfrm>
            <a:custGeom>
              <a:avLst/>
              <a:gdLst/>
              <a:ahLst/>
              <a:cxnLst/>
              <a:rect l="l" t="t" r="r" b="b"/>
              <a:pathLst>
                <a:path w="1102" h="316" extrusionOk="0">
                  <a:moveTo>
                    <a:pt x="944" y="1"/>
                  </a:moveTo>
                  <a:cubicBezTo>
                    <a:pt x="682" y="18"/>
                    <a:pt x="402" y="18"/>
                    <a:pt x="140" y="18"/>
                  </a:cubicBezTo>
                  <a:cubicBezTo>
                    <a:pt x="70" y="18"/>
                    <a:pt x="0" y="88"/>
                    <a:pt x="0" y="176"/>
                  </a:cubicBezTo>
                  <a:cubicBezTo>
                    <a:pt x="0" y="246"/>
                    <a:pt x="70" y="316"/>
                    <a:pt x="140" y="316"/>
                  </a:cubicBezTo>
                  <a:cubicBezTo>
                    <a:pt x="420" y="316"/>
                    <a:pt x="682" y="298"/>
                    <a:pt x="944" y="298"/>
                  </a:cubicBezTo>
                  <a:cubicBezTo>
                    <a:pt x="1031" y="298"/>
                    <a:pt x="1101" y="228"/>
                    <a:pt x="1084" y="141"/>
                  </a:cubicBezTo>
                  <a:cubicBezTo>
                    <a:pt x="1084" y="71"/>
                    <a:pt x="1031" y="1"/>
                    <a:pt x="944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9" name="Google Shape;2946;p73">
              <a:extLst>
                <a:ext uri="{FF2B5EF4-FFF2-40B4-BE49-F238E27FC236}">
                  <a16:creationId xmlns:a16="http://schemas.microsoft.com/office/drawing/2014/main" id="{AC08DADB-05B4-E941-A869-DBEFDDC63E5B}"/>
                </a:ext>
              </a:extLst>
            </p:cNvPr>
            <p:cNvSpPr/>
            <p:nvPr/>
          </p:nvSpPr>
          <p:spPr>
            <a:xfrm>
              <a:off x="3067416" y="1374499"/>
              <a:ext cx="38587" cy="8954"/>
            </a:xfrm>
            <a:custGeom>
              <a:avLst/>
              <a:gdLst/>
              <a:ahLst/>
              <a:cxnLst/>
              <a:rect l="l" t="t" r="r" b="b"/>
              <a:pathLst>
                <a:path w="1435" h="333" extrusionOk="0">
                  <a:moveTo>
                    <a:pt x="158" y="0"/>
                  </a:moveTo>
                  <a:cubicBezTo>
                    <a:pt x="71" y="0"/>
                    <a:pt x="1" y="70"/>
                    <a:pt x="1" y="158"/>
                  </a:cubicBezTo>
                  <a:cubicBezTo>
                    <a:pt x="1" y="228"/>
                    <a:pt x="71" y="298"/>
                    <a:pt x="141" y="298"/>
                  </a:cubicBezTo>
                  <a:cubicBezTo>
                    <a:pt x="525" y="315"/>
                    <a:pt x="910" y="315"/>
                    <a:pt x="1277" y="332"/>
                  </a:cubicBezTo>
                  <a:cubicBezTo>
                    <a:pt x="1364" y="332"/>
                    <a:pt x="1434" y="263"/>
                    <a:pt x="1434" y="193"/>
                  </a:cubicBezTo>
                  <a:cubicBezTo>
                    <a:pt x="1434" y="105"/>
                    <a:pt x="1364" y="35"/>
                    <a:pt x="1295" y="35"/>
                  </a:cubicBezTo>
                  <a:cubicBezTo>
                    <a:pt x="910" y="35"/>
                    <a:pt x="525" y="18"/>
                    <a:pt x="15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Google Shape;2947;p73">
              <a:extLst>
                <a:ext uri="{FF2B5EF4-FFF2-40B4-BE49-F238E27FC236}">
                  <a16:creationId xmlns:a16="http://schemas.microsoft.com/office/drawing/2014/main" id="{7D9FCAE0-DD53-D94C-8BA0-649EF172A5A7}"/>
                </a:ext>
              </a:extLst>
            </p:cNvPr>
            <p:cNvSpPr/>
            <p:nvPr/>
          </p:nvSpPr>
          <p:spPr>
            <a:xfrm>
              <a:off x="3070723" y="1398942"/>
              <a:ext cx="35737" cy="8954"/>
            </a:xfrm>
            <a:custGeom>
              <a:avLst/>
              <a:gdLst/>
              <a:ahLst/>
              <a:cxnLst/>
              <a:rect l="l" t="t" r="r" b="b"/>
              <a:pathLst>
                <a:path w="1329" h="333" extrusionOk="0">
                  <a:moveTo>
                    <a:pt x="158" y="0"/>
                  </a:moveTo>
                  <a:cubicBezTo>
                    <a:pt x="70" y="0"/>
                    <a:pt x="0" y="70"/>
                    <a:pt x="0" y="140"/>
                  </a:cubicBezTo>
                  <a:cubicBezTo>
                    <a:pt x="0" y="228"/>
                    <a:pt x="70" y="298"/>
                    <a:pt x="140" y="298"/>
                  </a:cubicBezTo>
                  <a:cubicBezTo>
                    <a:pt x="490" y="298"/>
                    <a:pt x="822" y="315"/>
                    <a:pt x="1172" y="333"/>
                  </a:cubicBezTo>
                  <a:cubicBezTo>
                    <a:pt x="1241" y="333"/>
                    <a:pt x="1311" y="263"/>
                    <a:pt x="1311" y="193"/>
                  </a:cubicBezTo>
                  <a:cubicBezTo>
                    <a:pt x="1329" y="105"/>
                    <a:pt x="1259" y="35"/>
                    <a:pt x="1172" y="35"/>
                  </a:cubicBezTo>
                  <a:cubicBezTo>
                    <a:pt x="839" y="18"/>
                    <a:pt x="490" y="18"/>
                    <a:pt x="158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Google Shape;2948;p73">
              <a:extLst>
                <a:ext uri="{FF2B5EF4-FFF2-40B4-BE49-F238E27FC236}">
                  <a16:creationId xmlns:a16="http://schemas.microsoft.com/office/drawing/2014/main" id="{12D55B3E-6C4C-764A-8D04-55C2448E1005}"/>
                </a:ext>
              </a:extLst>
            </p:cNvPr>
            <p:cNvSpPr/>
            <p:nvPr/>
          </p:nvSpPr>
          <p:spPr>
            <a:xfrm>
              <a:off x="3074488" y="1421502"/>
              <a:ext cx="31972" cy="8013"/>
            </a:xfrm>
            <a:custGeom>
              <a:avLst/>
              <a:gdLst/>
              <a:ahLst/>
              <a:cxnLst/>
              <a:rect l="l" t="t" r="r" b="b"/>
              <a:pathLst>
                <a:path w="1189" h="298" extrusionOk="0">
                  <a:moveTo>
                    <a:pt x="157" y="0"/>
                  </a:moveTo>
                  <a:cubicBezTo>
                    <a:pt x="70" y="0"/>
                    <a:pt x="0" y="53"/>
                    <a:pt x="0" y="140"/>
                  </a:cubicBezTo>
                  <a:cubicBezTo>
                    <a:pt x="0" y="228"/>
                    <a:pt x="70" y="280"/>
                    <a:pt x="140" y="298"/>
                  </a:cubicBezTo>
                  <a:lnTo>
                    <a:pt x="1032" y="298"/>
                  </a:lnTo>
                  <a:cubicBezTo>
                    <a:pt x="1119" y="298"/>
                    <a:pt x="1189" y="245"/>
                    <a:pt x="1189" y="158"/>
                  </a:cubicBezTo>
                  <a:cubicBezTo>
                    <a:pt x="1189" y="88"/>
                    <a:pt x="1119" y="18"/>
                    <a:pt x="1049" y="18"/>
                  </a:cubicBezTo>
                  <a:cubicBezTo>
                    <a:pt x="752" y="0"/>
                    <a:pt x="455" y="0"/>
                    <a:pt x="157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Google Shape;2949;p73">
              <a:extLst>
                <a:ext uri="{FF2B5EF4-FFF2-40B4-BE49-F238E27FC236}">
                  <a16:creationId xmlns:a16="http://schemas.microsoft.com/office/drawing/2014/main" id="{5C552C45-4FB0-4C45-A7FA-06D3DB6EB107}"/>
                </a:ext>
              </a:extLst>
            </p:cNvPr>
            <p:cNvSpPr/>
            <p:nvPr/>
          </p:nvSpPr>
          <p:spPr>
            <a:xfrm>
              <a:off x="3071180" y="1467563"/>
              <a:ext cx="35764" cy="8497"/>
            </a:xfrm>
            <a:custGeom>
              <a:avLst/>
              <a:gdLst/>
              <a:ahLst/>
              <a:cxnLst/>
              <a:rect l="l" t="t" r="r" b="b"/>
              <a:pathLst>
                <a:path w="1330" h="316" extrusionOk="0">
                  <a:moveTo>
                    <a:pt x="1172" y="1"/>
                  </a:moveTo>
                  <a:cubicBezTo>
                    <a:pt x="840" y="1"/>
                    <a:pt x="490" y="18"/>
                    <a:pt x="158" y="18"/>
                  </a:cubicBezTo>
                  <a:cubicBezTo>
                    <a:pt x="71" y="18"/>
                    <a:pt x="1" y="88"/>
                    <a:pt x="1" y="158"/>
                  </a:cubicBezTo>
                  <a:cubicBezTo>
                    <a:pt x="1" y="245"/>
                    <a:pt x="71" y="315"/>
                    <a:pt x="158" y="315"/>
                  </a:cubicBezTo>
                  <a:cubicBezTo>
                    <a:pt x="490" y="298"/>
                    <a:pt x="840" y="298"/>
                    <a:pt x="1190" y="280"/>
                  </a:cubicBezTo>
                  <a:cubicBezTo>
                    <a:pt x="1259" y="280"/>
                    <a:pt x="1329" y="210"/>
                    <a:pt x="1329" y="140"/>
                  </a:cubicBezTo>
                  <a:cubicBezTo>
                    <a:pt x="1329" y="53"/>
                    <a:pt x="1259" y="1"/>
                    <a:pt x="1172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Google Shape;2950;p73">
              <a:extLst>
                <a:ext uri="{FF2B5EF4-FFF2-40B4-BE49-F238E27FC236}">
                  <a16:creationId xmlns:a16="http://schemas.microsoft.com/office/drawing/2014/main" id="{702964BE-6ACC-5944-8284-350C0BC4117D}"/>
                </a:ext>
              </a:extLst>
            </p:cNvPr>
            <p:cNvSpPr/>
            <p:nvPr/>
          </p:nvSpPr>
          <p:spPr>
            <a:xfrm>
              <a:off x="3071180" y="1490983"/>
              <a:ext cx="36221" cy="10057"/>
            </a:xfrm>
            <a:custGeom>
              <a:avLst/>
              <a:gdLst/>
              <a:ahLst/>
              <a:cxnLst/>
              <a:rect l="l" t="t" r="r" b="b"/>
              <a:pathLst>
                <a:path w="1347" h="374" extrusionOk="0">
                  <a:moveTo>
                    <a:pt x="1199" y="1"/>
                  </a:moveTo>
                  <a:cubicBezTo>
                    <a:pt x="1190" y="1"/>
                    <a:pt x="1181" y="2"/>
                    <a:pt x="1172" y="4"/>
                  </a:cubicBezTo>
                  <a:cubicBezTo>
                    <a:pt x="840" y="39"/>
                    <a:pt x="490" y="56"/>
                    <a:pt x="141" y="91"/>
                  </a:cubicBezTo>
                  <a:cubicBezTo>
                    <a:pt x="53" y="91"/>
                    <a:pt x="1" y="161"/>
                    <a:pt x="1" y="248"/>
                  </a:cubicBezTo>
                  <a:cubicBezTo>
                    <a:pt x="16" y="311"/>
                    <a:pt x="74" y="374"/>
                    <a:pt x="136" y="374"/>
                  </a:cubicBezTo>
                  <a:cubicBezTo>
                    <a:pt x="143" y="374"/>
                    <a:pt x="151" y="373"/>
                    <a:pt x="158" y="371"/>
                  </a:cubicBezTo>
                  <a:cubicBezTo>
                    <a:pt x="508" y="353"/>
                    <a:pt x="857" y="318"/>
                    <a:pt x="1207" y="283"/>
                  </a:cubicBezTo>
                  <a:cubicBezTo>
                    <a:pt x="1277" y="283"/>
                    <a:pt x="1347" y="213"/>
                    <a:pt x="1329" y="126"/>
                  </a:cubicBezTo>
                  <a:cubicBezTo>
                    <a:pt x="1329" y="64"/>
                    <a:pt x="1273" y="1"/>
                    <a:pt x="1199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Google Shape;2951;p73">
              <a:extLst>
                <a:ext uri="{FF2B5EF4-FFF2-40B4-BE49-F238E27FC236}">
                  <a16:creationId xmlns:a16="http://schemas.microsoft.com/office/drawing/2014/main" id="{56BBFA34-A186-AB46-9645-291C5CAEE711}"/>
                </a:ext>
              </a:extLst>
            </p:cNvPr>
            <p:cNvSpPr/>
            <p:nvPr/>
          </p:nvSpPr>
          <p:spPr>
            <a:xfrm>
              <a:off x="3074004" y="1520696"/>
              <a:ext cx="33397" cy="8013"/>
            </a:xfrm>
            <a:custGeom>
              <a:avLst/>
              <a:gdLst/>
              <a:ahLst/>
              <a:cxnLst/>
              <a:rect l="l" t="t" r="r" b="b"/>
              <a:pathLst>
                <a:path w="1242" h="298" extrusionOk="0">
                  <a:moveTo>
                    <a:pt x="1102" y="0"/>
                  </a:moveTo>
                  <a:cubicBezTo>
                    <a:pt x="770" y="0"/>
                    <a:pt x="455" y="0"/>
                    <a:pt x="141" y="18"/>
                  </a:cubicBezTo>
                  <a:cubicBezTo>
                    <a:pt x="53" y="18"/>
                    <a:pt x="1" y="87"/>
                    <a:pt x="1" y="157"/>
                  </a:cubicBezTo>
                  <a:cubicBezTo>
                    <a:pt x="1" y="245"/>
                    <a:pt x="71" y="297"/>
                    <a:pt x="141" y="297"/>
                  </a:cubicBezTo>
                  <a:cubicBezTo>
                    <a:pt x="473" y="297"/>
                    <a:pt x="787" y="297"/>
                    <a:pt x="1102" y="280"/>
                  </a:cubicBezTo>
                  <a:cubicBezTo>
                    <a:pt x="1189" y="280"/>
                    <a:pt x="1242" y="210"/>
                    <a:pt x="1242" y="140"/>
                  </a:cubicBezTo>
                  <a:cubicBezTo>
                    <a:pt x="1242" y="52"/>
                    <a:pt x="1172" y="0"/>
                    <a:pt x="110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Google Shape;2952;p73">
              <a:extLst>
                <a:ext uri="{FF2B5EF4-FFF2-40B4-BE49-F238E27FC236}">
                  <a16:creationId xmlns:a16="http://schemas.microsoft.com/office/drawing/2014/main" id="{FC4073E8-19BF-F14E-BF76-7DBAFE5B0453}"/>
                </a:ext>
              </a:extLst>
            </p:cNvPr>
            <p:cNvSpPr/>
            <p:nvPr/>
          </p:nvSpPr>
          <p:spPr>
            <a:xfrm>
              <a:off x="3072121" y="1546079"/>
              <a:ext cx="35764" cy="8470"/>
            </a:xfrm>
            <a:custGeom>
              <a:avLst/>
              <a:gdLst/>
              <a:ahLst/>
              <a:cxnLst/>
              <a:rect l="l" t="t" r="r" b="b"/>
              <a:pathLst>
                <a:path w="1330" h="315" extrusionOk="0">
                  <a:moveTo>
                    <a:pt x="1172" y="0"/>
                  </a:moveTo>
                  <a:cubicBezTo>
                    <a:pt x="822" y="17"/>
                    <a:pt x="490" y="17"/>
                    <a:pt x="141" y="35"/>
                  </a:cubicBezTo>
                  <a:cubicBezTo>
                    <a:pt x="53" y="35"/>
                    <a:pt x="1" y="87"/>
                    <a:pt x="1" y="175"/>
                  </a:cubicBezTo>
                  <a:cubicBezTo>
                    <a:pt x="1" y="262"/>
                    <a:pt x="71" y="315"/>
                    <a:pt x="141" y="315"/>
                  </a:cubicBezTo>
                  <a:cubicBezTo>
                    <a:pt x="490" y="315"/>
                    <a:pt x="840" y="297"/>
                    <a:pt x="1172" y="297"/>
                  </a:cubicBezTo>
                  <a:cubicBezTo>
                    <a:pt x="1259" y="297"/>
                    <a:pt x="1329" y="227"/>
                    <a:pt x="1329" y="157"/>
                  </a:cubicBezTo>
                  <a:cubicBezTo>
                    <a:pt x="1329" y="70"/>
                    <a:pt x="1259" y="0"/>
                    <a:pt x="1172" y="0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Google Shape;2953;p73">
              <a:extLst>
                <a:ext uri="{FF2B5EF4-FFF2-40B4-BE49-F238E27FC236}">
                  <a16:creationId xmlns:a16="http://schemas.microsoft.com/office/drawing/2014/main" id="{FD23525E-3AAF-1D47-8352-1747B61D7C72}"/>
                </a:ext>
              </a:extLst>
            </p:cNvPr>
            <p:cNvSpPr/>
            <p:nvPr/>
          </p:nvSpPr>
          <p:spPr>
            <a:xfrm>
              <a:off x="3052385" y="1445003"/>
              <a:ext cx="54560" cy="10433"/>
            </a:xfrm>
            <a:custGeom>
              <a:avLst/>
              <a:gdLst/>
              <a:ahLst/>
              <a:cxnLst/>
              <a:rect l="l" t="t" r="r" b="b"/>
              <a:pathLst>
                <a:path w="2029" h="388" extrusionOk="0">
                  <a:moveTo>
                    <a:pt x="1871" y="1"/>
                  </a:moveTo>
                  <a:cubicBezTo>
                    <a:pt x="1294" y="36"/>
                    <a:pt x="717" y="70"/>
                    <a:pt x="140" y="105"/>
                  </a:cubicBezTo>
                  <a:cubicBezTo>
                    <a:pt x="53" y="105"/>
                    <a:pt x="1" y="175"/>
                    <a:pt x="1" y="263"/>
                  </a:cubicBezTo>
                  <a:cubicBezTo>
                    <a:pt x="1" y="325"/>
                    <a:pt x="56" y="388"/>
                    <a:pt x="131" y="388"/>
                  </a:cubicBezTo>
                  <a:cubicBezTo>
                    <a:pt x="140" y="388"/>
                    <a:pt x="149" y="387"/>
                    <a:pt x="158" y="385"/>
                  </a:cubicBezTo>
                  <a:cubicBezTo>
                    <a:pt x="735" y="350"/>
                    <a:pt x="1312" y="315"/>
                    <a:pt x="1889" y="280"/>
                  </a:cubicBezTo>
                  <a:cubicBezTo>
                    <a:pt x="1958" y="280"/>
                    <a:pt x="2028" y="210"/>
                    <a:pt x="2011" y="140"/>
                  </a:cubicBezTo>
                  <a:cubicBezTo>
                    <a:pt x="2011" y="53"/>
                    <a:pt x="1941" y="1"/>
                    <a:pt x="1871" y="1"/>
                  </a:cubicBezTo>
                  <a:close/>
                </a:path>
              </a:pathLst>
            </a:custGeom>
            <a:solidFill>
              <a:srgbClr val="465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3" name="Google Shape;1329;p42">
            <a:extLst>
              <a:ext uri="{FF2B5EF4-FFF2-40B4-BE49-F238E27FC236}">
                <a16:creationId xmlns:a16="http://schemas.microsoft.com/office/drawing/2014/main" id="{4CFCC91B-3B35-4018-A8A6-4400851F5A71}"/>
              </a:ext>
            </a:extLst>
          </p:cNvPr>
          <p:cNvSpPr txBox="1">
            <a:spLocks/>
          </p:cNvSpPr>
          <p:nvPr/>
        </p:nvSpPr>
        <p:spPr>
          <a:xfrm>
            <a:off x="1" y="59671"/>
            <a:ext cx="5565912" cy="74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Thin"/>
              <a:buNone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2800"/>
              <a:buFont typeface="Raleway Thin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4657B0"/>
                </a:solidFill>
                <a:effectLst/>
                <a:highlight>
                  <a:srgbClr val="E2EE6D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Raleway Thin"/>
              </a:rPr>
              <a:t>II. SUY NGẪM VÀ PHẢN HỒI</a:t>
            </a:r>
          </a:p>
        </p:txBody>
      </p:sp>
    </p:spTree>
    <p:extLst>
      <p:ext uri="{BB962C8B-B14F-4D97-AF65-F5344CB8AC3E}">
        <p14:creationId xmlns:p14="http://schemas.microsoft.com/office/powerpoint/2010/main" val="398366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833</Words>
  <Application>Microsoft Office PowerPoint</Application>
  <PresentationFormat>On-screen Show (16:9)</PresentationFormat>
  <Paragraphs>116</Paragraphs>
  <Slides>23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Bad Script</vt:lpstr>
      <vt:lpstr>Raleway</vt:lpstr>
      <vt:lpstr>Arial</vt:lpstr>
      <vt:lpstr>Calibri</vt:lpstr>
      <vt:lpstr>#9Slide03 Arima Madurai</vt:lpstr>
      <vt:lpstr>Bodoni MT Black</vt:lpstr>
      <vt:lpstr>Roboto</vt:lpstr>
      <vt:lpstr>Wingdings</vt:lpstr>
      <vt:lpstr>Times New Roman</vt:lpstr>
      <vt:lpstr>Calibri Light</vt:lpstr>
      <vt:lpstr>Raleway Thin</vt:lpstr>
      <vt:lpstr>Mathematics Subject for High School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  (Truyện cổ tích)</vt:lpstr>
      <vt:lpstr>PowerPoint Presentation</vt:lpstr>
      <vt:lpstr>  (Truyện cổ tích)</vt:lpstr>
      <vt:lpstr>PowerPoint Presentation</vt:lpstr>
      <vt:lpstr>Nhân vật Sọ Dừa</vt:lpstr>
      <vt:lpstr>HOẠT ĐỘNG NHÓM ĐÔI</vt:lpstr>
      <vt:lpstr>PowerPoint Presentation</vt:lpstr>
      <vt:lpstr>PowerPoint Presentation</vt:lpstr>
      <vt:lpstr>PowerPoint Presentation</vt:lpstr>
      <vt:lpstr>2.Các yếu tố kì ảo</vt:lpstr>
      <vt:lpstr>Vai trò của các yếu tố kì ảo</vt:lpstr>
      <vt:lpstr>3.ĐỀ TÀI, CHỦ ĐỀ</vt:lpstr>
      <vt:lpstr>PowerPoint Presentation</vt:lpstr>
      <vt:lpstr>4.BÀI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Hương Nguyễn</cp:lastModifiedBy>
  <cp:revision>92</cp:revision>
  <dcterms:modified xsi:type="dcterms:W3CDTF">2024-07-27T11:09:01Z</dcterms:modified>
</cp:coreProperties>
</file>