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  <p:sldMasterId id="2147483695" r:id="rId3"/>
    <p:sldMasterId id="2147483707" r:id="rId4"/>
    <p:sldMasterId id="2147483719" r:id="rId5"/>
  </p:sldMasterIdLst>
  <p:notesMasterIdLst>
    <p:notesMasterId r:id="rId29"/>
  </p:notesMasterIdLst>
  <p:sldIdLst>
    <p:sldId id="283" r:id="rId6"/>
    <p:sldId id="268" r:id="rId7"/>
    <p:sldId id="284" r:id="rId8"/>
    <p:sldId id="285" r:id="rId9"/>
    <p:sldId id="287" r:id="rId10"/>
    <p:sldId id="288" r:id="rId11"/>
    <p:sldId id="286" r:id="rId12"/>
    <p:sldId id="256" r:id="rId13"/>
    <p:sldId id="289" r:id="rId14"/>
    <p:sldId id="262" r:id="rId15"/>
    <p:sldId id="290" r:id="rId16"/>
    <p:sldId id="257" r:id="rId17"/>
    <p:sldId id="292" r:id="rId18"/>
    <p:sldId id="291" r:id="rId19"/>
    <p:sldId id="293" r:id="rId20"/>
    <p:sldId id="295" r:id="rId21"/>
    <p:sldId id="296" r:id="rId22"/>
    <p:sldId id="297" r:id="rId23"/>
    <p:sldId id="298" r:id="rId24"/>
    <p:sldId id="299" r:id="rId25"/>
    <p:sldId id="300" r:id="rId26"/>
    <p:sldId id="281" r:id="rId27"/>
    <p:sldId id="301" r:id="rId28"/>
  </p:sldIdLst>
  <p:sldSz cx="9144000" cy="5143500" type="screen16x9"/>
  <p:notesSz cx="6858000" cy="9144000"/>
  <p:embeddedFontLst>
    <p:embeddedFont>
      <p:font typeface="Abel" panose="020F0502020204030204" pitchFamily="2" charset="0"/>
      <p:regular r:id="rId30"/>
    </p:embeddedFont>
    <p:embeddedFont>
      <p:font typeface="Allerta" panose="020B0604020202020204" charset="0"/>
      <p:regular r:id="rId31"/>
    </p:embeddedFont>
    <p:embeddedFont>
      <p:font typeface="Bebas Neue" panose="020B0606020202050201" pitchFamily="34" charset="0"/>
      <p:regular r:id="rId32"/>
    </p:embeddedFont>
    <p:embeddedFont>
      <p:font typeface="Fira Sans Extra Condensed SemiBold" panose="020B0604020202020204" charset="0"/>
      <p:regular r:id="rId33"/>
      <p:bold r:id="rId34"/>
      <p:italic r:id="rId35"/>
      <p:boldItalic r:id="rId36"/>
    </p:embeddedFont>
    <p:embeddedFont>
      <p:font typeface="Nunito Light" pitchFamily="2" charset="0"/>
      <p:regular r:id="rId37"/>
    </p:embeddedFont>
    <p:embeddedFont>
      <p:font typeface="PT Sans" panose="020B0503020203020204" pitchFamily="34" charset="0"/>
      <p:regular r:id="rId38"/>
      <p:italic r:id="rId39"/>
      <p:boldItalic r:id="rId40"/>
    </p:embeddedFont>
    <p:embeddedFont>
      <p:font typeface="Roboto" panose="020F0502020204030204" pitchFamily="2" charset="0"/>
      <p:regular r:id="rId41"/>
      <p:bold r:id="rId42"/>
      <p:italic r:id="rId43"/>
      <p:boldItalic r:id="rId44"/>
    </p:embeddedFont>
    <p:embeddedFont>
      <p:font typeface="Roboto Condensed" panose="02000000000000000000" pitchFamily="2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Varela Round" panose="020F0502020204030204" pitchFamily="2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>
          <p15:clr>
            <a:srgbClr val="9AA0A6"/>
          </p15:clr>
        </p15:guide>
        <p15:guide id="3" orient="horz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3BE"/>
    <a:srgbClr val="F3AC3D"/>
    <a:srgbClr val="409677"/>
    <a:srgbClr val="BD232E"/>
    <a:srgbClr val="0E0E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6FFD3C-1EFE-4459-8CE7-764FB84E11B5}">
  <a:tblStyle styleId="{EF6FFD3C-1EFE-4459-8CE7-764FB84E11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662" autoAdjust="0"/>
  </p:normalViewPr>
  <p:slideViewPr>
    <p:cSldViewPr snapToGrid="0">
      <p:cViewPr varScale="1">
        <p:scale>
          <a:sx n="71" d="100"/>
          <a:sy n="71" d="100"/>
        </p:scale>
        <p:origin x="1140" y="48"/>
      </p:cViewPr>
      <p:guideLst>
        <p:guide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3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BDFB1B-FACA-4081-A3B9-23682C615026}" type="doc">
      <dgm:prSet loTypeId="urn:microsoft.com/office/officeart/2005/8/layout/arrow6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DE22C9-81F8-4E87-8764-8501CB3E81ED}">
      <dgm:prSet phldrT="[Text]" custT="1"/>
      <dgm:spPr/>
      <dgm:t>
        <a:bodyPr/>
        <a:lstStyle/>
        <a:p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Xử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tin</a:t>
          </a:r>
        </a:p>
      </dgm:t>
    </dgm:pt>
    <dgm:pt modelId="{54EC3562-0E13-4B83-BB11-1239C6ADA8C1}" type="parTrans" cxnId="{82C52DC0-ABCA-4067-87FF-926148ADA9D1}">
      <dgm:prSet/>
      <dgm:spPr/>
      <dgm:t>
        <a:bodyPr/>
        <a:lstStyle/>
        <a:p>
          <a:endParaRPr lang="en-US"/>
        </a:p>
      </dgm:t>
    </dgm:pt>
    <dgm:pt modelId="{1512FE76-0782-4B25-B414-0CA7039DBDCB}" type="sibTrans" cxnId="{82C52DC0-ABCA-4067-87FF-926148ADA9D1}">
      <dgm:prSet/>
      <dgm:spPr/>
      <dgm:t>
        <a:bodyPr/>
        <a:lstStyle/>
        <a:p>
          <a:endParaRPr lang="en-US"/>
        </a:p>
      </dgm:t>
    </dgm:pt>
    <dgm:pt modelId="{63F0D99C-64D3-43BD-8576-D466BE35F1AE}">
      <dgm:prSet phldrT="[Text]" custT="1"/>
      <dgm:spPr/>
      <dgm:t>
        <a:bodyPr/>
        <a:lstStyle/>
        <a:p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Trao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đổi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200" b="1" dirty="0">
              <a:latin typeface="Arial" panose="020B0604020202020204" pitchFamily="34" charset="0"/>
              <a:cs typeface="Arial" panose="020B0604020202020204" pitchFamily="34" charset="0"/>
            </a:rPr>
            <a:t> tin</a:t>
          </a:r>
        </a:p>
      </dgm:t>
    </dgm:pt>
    <dgm:pt modelId="{FE66CE1B-E33B-406C-8501-CEEFD7421DAF}" type="parTrans" cxnId="{F8CE5D6B-D7BD-4724-881C-391F74C0BAC9}">
      <dgm:prSet/>
      <dgm:spPr/>
      <dgm:t>
        <a:bodyPr/>
        <a:lstStyle/>
        <a:p>
          <a:endParaRPr lang="en-US"/>
        </a:p>
      </dgm:t>
    </dgm:pt>
    <dgm:pt modelId="{A4353692-4EC5-4E35-A3CC-66B2B4491647}" type="sibTrans" cxnId="{F8CE5D6B-D7BD-4724-881C-391F74C0BAC9}">
      <dgm:prSet/>
      <dgm:spPr/>
      <dgm:t>
        <a:bodyPr/>
        <a:lstStyle/>
        <a:p>
          <a:endParaRPr lang="en-US"/>
        </a:p>
      </dgm:t>
    </dgm:pt>
    <dgm:pt modelId="{43C2C167-6324-4EC8-9544-413522096C6E}" type="pres">
      <dgm:prSet presAssocID="{F4BDFB1B-FACA-4081-A3B9-23682C615026}" presName="compositeShape" presStyleCnt="0">
        <dgm:presLayoutVars>
          <dgm:chMax val="2"/>
          <dgm:dir/>
          <dgm:resizeHandles val="exact"/>
        </dgm:presLayoutVars>
      </dgm:prSet>
      <dgm:spPr/>
    </dgm:pt>
    <dgm:pt modelId="{EC95961D-9C02-4E38-BFF2-1AB69E7808E8}" type="pres">
      <dgm:prSet presAssocID="{F4BDFB1B-FACA-4081-A3B9-23682C615026}" presName="ribbon" presStyleLbl="node1" presStyleIdx="0" presStyleCnt="1"/>
      <dgm:spPr/>
    </dgm:pt>
    <dgm:pt modelId="{FB61626D-DD01-49B1-9C35-9008B500D9B1}" type="pres">
      <dgm:prSet presAssocID="{F4BDFB1B-FACA-4081-A3B9-23682C615026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46BC7267-99D0-4336-98C3-F0BFB2F569F1}" type="pres">
      <dgm:prSet presAssocID="{F4BDFB1B-FACA-4081-A3B9-23682C615026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F547139-FCE3-4CD3-90D8-480B4F7A6769}" type="presOf" srcId="{63F0D99C-64D3-43BD-8576-D466BE35F1AE}" destId="{46BC7267-99D0-4336-98C3-F0BFB2F569F1}" srcOrd="0" destOrd="0" presId="urn:microsoft.com/office/officeart/2005/8/layout/arrow6"/>
    <dgm:cxn modelId="{F8CE5D6B-D7BD-4724-881C-391F74C0BAC9}" srcId="{F4BDFB1B-FACA-4081-A3B9-23682C615026}" destId="{63F0D99C-64D3-43BD-8576-D466BE35F1AE}" srcOrd="1" destOrd="0" parTransId="{FE66CE1B-E33B-406C-8501-CEEFD7421DAF}" sibTransId="{A4353692-4EC5-4E35-A3CC-66B2B4491647}"/>
    <dgm:cxn modelId="{75DD714D-6C68-4DF7-8AA8-D1993EB11AB4}" type="presOf" srcId="{F4BDFB1B-FACA-4081-A3B9-23682C615026}" destId="{43C2C167-6324-4EC8-9544-413522096C6E}" srcOrd="0" destOrd="0" presId="urn:microsoft.com/office/officeart/2005/8/layout/arrow6"/>
    <dgm:cxn modelId="{82C52DC0-ABCA-4067-87FF-926148ADA9D1}" srcId="{F4BDFB1B-FACA-4081-A3B9-23682C615026}" destId="{23DE22C9-81F8-4E87-8764-8501CB3E81ED}" srcOrd="0" destOrd="0" parTransId="{54EC3562-0E13-4B83-BB11-1239C6ADA8C1}" sibTransId="{1512FE76-0782-4B25-B414-0CA7039DBDCB}"/>
    <dgm:cxn modelId="{5D5380EC-CCCE-4D83-8D40-18F677442748}" type="presOf" srcId="{23DE22C9-81F8-4E87-8764-8501CB3E81ED}" destId="{FB61626D-DD01-49B1-9C35-9008B500D9B1}" srcOrd="0" destOrd="0" presId="urn:microsoft.com/office/officeart/2005/8/layout/arrow6"/>
    <dgm:cxn modelId="{AEA260B4-E2D5-49DE-82DF-CDAEFC50CE62}" type="presParOf" srcId="{43C2C167-6324-4EC8-9544-413522096C6E}" destId="{EC95961D-9C02-4E38-BFF2-1AB69E7808E8}" srcOrd="0" destOrd="0" presId="urn:microsoft.com/office/officeart/2005/8/layout/arrow6"/>
    <dgm:cxn modelId="{870FBC9B-D6FC-45DF-B936-70F27435F62E}" type="presParOf" srcId="{43C2C167-6324-4EC8-9544-413522096C6E}" destId="{FB61626D-DD01-49B1-9C35-9008B500D9B1}" srcOrd="1" destOrd="0" presId="urn:microsoft.com/office/officeart/2005/8/layout/arrow6"/>
    <dgm:cxn modelId="{4A88B781-EE47-4164-9F88-32E91BA3953E}" type="presParOf" srcId="{43C2C167-6324-4EC8-9544-413522096C6E}" destId="{46BC7267-99D0-4336-98C3-F0BFB2F569F1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5961D-9C02-4E38-BFF2-1AB69E7808E8}">
      <dsp:nvSpPr>
        <dsp:cNvPr id="0" name=""/>
        <dsp:cNvSpPr/>
      </dsp:nvSpPr>
      <dsp:spPr>
        <a:xfrm>
          <a:off x="0" y="812799"/>
          <a:ext cx="6096000" cy="243840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61626D-DD01-49B1-9C35-9008B500D9B1}">
      <dsp:nvSpPr>
        <dsp:cNvPr id="0" name=""/>
        <dsp:cNvSpPr/>
      </dsp:nvSpPr>
      <dsp:spPr>
        <a:xfrm>
          <a:off x="731520" y="1239519"/>
          <a:ext cx="2011680" cy="1194816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Xử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lí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tin</a:t>
          </a:r>
        </a:p>
      </dsp:txBody>
      <dsp:txXfrm>
        <a:off x="731520" y="1239519"/>
        <a:ext cx="2011680" cy="1194816"/>
      </dsp:txXfrm>
    </dsp:sp>
    <dsp:sp modelId="{46BC7267-99D0-4336-98C3-F0BFB2F569F1}">
      <dsp:nvSpPr>
        <dsp:cNvPr id="0" name=""/>
        <dsp:cNvSpPr/>
      </dsp:nvSpPr>
      <dsp:spPr>
        <a:xfrm>
          <a:off x="3048000" y="1629663"/>
          <a:ext cx="2377440" cy="1194816"/>
        </a:xfrm>
        <a:prstGeom prst="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Trao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đổi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b="1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tin</a:t>
          </a:r>
        </a:p>
      </dsp:txBody>
      <dsp:txXfrm>
        <a:off x="3048000" y="1629663"/>
        <a:ext cx="2377440" cy="1194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7516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f6cadf72a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f6cadf72a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800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79ec7e031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e79ec7e031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423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79ec7e031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e79ec7e031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016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b84ec99c72_1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b84ec99c72_1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123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“Quay” </a:t>
            </a:r>
            <a:r>
              <a:rPr lang="en-US" baseline="0" dirty="0" err="1"/>
              <a:t>để</a:t>
            </a:r>
            <a:r>
              <a:rPr lang="en-US" baseline="0" dirty="0"/>
              <a:t> quay.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quay.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7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15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5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32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3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415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4" name="Google Shape;2804;ge77ec85d97_1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5" name="Google Shape;2805;ge77ec85d97_1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129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e79ec7e031_0_1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e79ec7e031_0_1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884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f9640ffc4b_0_28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f9640ffc4b_0_28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807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e79ec7e031_0_1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e79ec7e031_0_1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081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f1b8199926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f1b8199926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201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f1b8199926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f1b8199926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013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596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1b819992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1b819992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774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b84ec99c72_1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b84ec99c72_1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696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b84ec99c72_1_1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b84ec99c72_1_1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43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787688" y="1445325"/>
            <a:ext cx="3696000" cy="17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87688" y="3270575"/>
            <a:ext cx="3696000" cy="4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87300"/>
            <a:ext cx="6576000" cy="2100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720000" y="1344783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6" hasCustomPrompt="1"/>
          </p:nvPr>
        </p:nvSpPr>
        <p:spPr>
          <a:xfrm>
            <a:off x="720000" y="2778191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19275" y="1344783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3419275" y="2778191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9" hasCustomPrompt="1"/>
          </p:nvPr>
        </p:nvSpPr>
        <p:spPr>
          <a:xfrm>
            <a:off x="6118550" y="1344783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0" hasCustomPrompt="1"/>
          </p:nvPr>
        </p:nvSpPr>
        <p:spPr>
          <a:xfrm>
            <a:off x="6118550" y="2778191"/>
            <a:ext cx="734700" cy="44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311800" y="1189100"/>
            <a:ext cx="4520400" cy="19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2158550" y="31535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720000" y="293610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720000" y="1745250"/>
            <a:ext cx="3233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720000" y="2317950"/>
            <a:ext cx="25755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1596700" y="2112197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title" idx="2"/>
          </p:nvPr>
        </p:nvSpPr>
        <p:spPr>
          <a:xfrm>
            <a:off x="4804747" y="2112197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1"/>
          </p:nvPr>
        </p:nvSpPr>
        <p:spPr>
          <a:xfrm>
            <a:off x="49232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ubTitle" idx="3"/>
          </p:nvPr>
        </p:nvSpPr>
        <p:spPr>
          <a:xfrm>
            <a:off x="17153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title" idx="4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937700" y="2099750"/>
            <a:ext cx="21753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ubTitle" idx="1"/>
          </p:nvPr>
        </p:nvSpPr>
        <p:spPr>
          <a:xfrm>
            <a:off x="937700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title" idx="2"/>
          </p:nvPr>
        </p:nvSpPr>
        <p:spPr>
          <a:xfrm>
            <a:off x="3484419" y="2099750"/>
            <a:ext cx="21753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ubTitle" idx="3"/>
          </p:nvPr>
        </p:nvSpPr>
        <p:spPr>
          <a:xfrm>
            <a:off x="3484421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title" idx="4"/>
          </p:nvPr>
        </p:nvSpPr>
        <p:spPr>
          <a:xfrm>
            <a:off x="6031146" y="2099750"/>
            <a:ext cx="21753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ubTitle" idx="5"/>
          </p:nvPr>
        </p:nvSpPr>
        <p:spPr>
          <a:xfrm>
            <a:off x="6031149" y="24939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title" idx="6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5067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37825"/>
            <a:ext cx="5067600" cy="8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20000" y="2903575"/>
            <a:ext cx="506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2424850" y="16182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2424850" y="2204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title" idx="2"/>
          </p:nvPr>
        </p:nvSpPr>
        <p:spPr>
          <a:xfrm>
            <a:off x="4740958" y="16182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3"/>
          </p:nvPr>
        </p:nvSpPr>
        <p:spPr>
          <a:xfrm>
            <a:off x="4740954" y="22047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title" idx="4"/>
          </p:nvPr>
        </p:nvSpPr>
        <p:spPr>
          <a:xfrm>
            <a:off x="2424850" y="30516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ubTitle" idx="5"/>
          </p:nvPr>
        </p:nvSpPr>
        <p:spPr>
          <a:xfrm>
            <a:off x="242485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title" idx="6"/>
          </p:nvPr>
        </p:nvSpPr>
        <p:spPr>
          <a:xfrm>
            <a:off x="4740958" y="3051650"/>
            <a:ext cx="19782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7"/>
          </p:nvPr>
        </p:nvSpPr>
        <p:spPr>
          <a:xfrm>
            <a:off x="4740954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title" idx="8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1101175" y="16828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ubTitle" idx="1"/>
          </p:nvPr>
        </p:nvSpPr>
        <p:spPr>
          <a:xfrm>
            <a:off x="1101175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title" idx="2"/>
          </p:nvPr>
        </p:nvSpPr>
        <p:spPr>
          <a:xfrm>
            <a:off x="3578948" y="16828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ubTitle" idx="3"/>
          </p:nvPr>
        </p:nvSpPr>
        <p:spPr>
          <a:xfrm>
            <a:off x="3578948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title" idx="4"/>
          </p:nvPr>
        </p:nvSpPr>
        <p:spPr>
          <a:xfrm>
            <a:off x="1101175" y="31162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5"/>
          </p:nvPr>
        </p:nvSpPr>
        <p:spPr>
          <a:xfrm>
            <a:off x="1101175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title" idx="6"/>
          </p:nvPr>
        </p:nvSpPr>
        <p:spPr>
          <a:xfrm>
            <a:off x="3578948" y="31162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7"/>
          </p:nvPr>
        </p:nvSpPr>
        <p:spPr>
          <a:xfrm>
            <a:off x="3578948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 idx="8"/>
          </p:nvPr>
        </p:nvSpPr>
        <p:spPr>
          <a:xfrm>
            <a:off x="6056727" y="16828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9"/>
          </p:nvPr>
        </p:nvSpPr>
        <p:spPr>
          <a:xfrm>
            <a:off x="6056727" y="22693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title" idx="13"/>
          </p:nvPr>
        </p:nvSpPr>
        <p:spPr>
          <a:xfrm>
            <a:off x="6056727" y="3116250"/>
            <a:ext cx="19860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14"/>
          </p:nvPr>
        </p:nvSpPr>
        <p:spPr>
          <a:xfrm>
            <a:off x="6056727" y="3702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title" idx="15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23"/>
          <p:cNvSpPr txBox="1">
            <a:spLocks noGrp="1"/>
          </p:cNvSpPr>
          <p:nvPr>
            <p:ph type="subTitle" idx="1"/>
          </p:nvPr>
        </p:nvSpPr>
        <p:spPr>
          <a:xfrm>
            <a:off x="2223600" y="12536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23"/>
          <p:cNvSpPr txBox="1">
            <a:spLocks noGrp="1"/>
          </p:cNvSpPr>
          <p:nvPr>
            <p:ph type="subTitle" idx="5"/>
          </p:nvPr>
        </p:nvSpPr>
        <p:spPr>
          <a:xfrm>
            <a:off x="2223600" y="38744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720000" y="631037"/>
            <a:ext cx="4294800" cy="87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1"/>
          </p:nvPr>
        </p:nvSpPr>
        <p:spPr>
          <a:xfrm>
            <a:off x="720000" y="1661750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165670" y="2849965"/>
            <a:ext cx="1745248" cy="1062393"/>
          </a:xfrm>
          <a:custGeom>
            <a:avLst/>
            <a:gdLst/>
            <a:ahLst/>
            <a:cxnLst/>
            <a:rect l="l" t="t" r="r" b="b"/>
            <a:pathLst>
              <a:path w="80094" h="48756" extrusionOk="0">
                <a:moveTo>
                  <a:pt x="70975" y="28755"/>
                </a:moveTo>
                <a:cubicBezTo>
                  <a:pt x="70427" y="28633"/>
                  <a:pt x="69850" y="28572"/>
                  <a:pt x="69303" y="28572"/>
                </a:cubicBezTo>
                <a:cubicBezTo>
                  <a:pt x="68969" y="25746"/>
                  <a:pt x="67236" y="23253"/>
                  <a:pt x="64713" y="21916"/>
                </a:cubicBezTo>
                <a:cubicBezTo>
                  <a:pt x="64744" y="21825"/>
                  <a:pt x="64774" y="21703"/>
                  <a:pt x="64804" y="21581"/>
                </a:cubicBezTo>
                <a:cubicBezTo>
                  <a:pt x="65260" y="19332"/>
                  <a:pt x="63801" y="17113"/>
                  <a:pt x="61522" y="16627"/>
                </a:cubicBezTo>
                <a:cubicBezTo>
                  <a:pt x="61400" y="16627"/>
                  <a:pt x="61278" y="16597"/>
                  <a:pt x="61157" y="16566"/>
                </a:cubicBezTo>
                <a:cubicBezTo>
                  <a:pt x="60488" y="10882"/>
                  <a:pt x="53224" y="8876"/>
                  <a:pt x="49758" y="13435"/>
                </a:cubicBezTo>
                <a:cubicBezTo>
                  <a:pt x="49819" y="13192"/>
                  <a:pt x="49880" y="12949"/>
                  <a:pt x="49941" y="12706"/>
                </a:cubicBezTo>
                <a:cubicBezTo>
                  <a:pt x="50913" y="7843"/>
                  <a:pt x="48056" y="3010"/>
                  <a:pt x="43315" y="1490"/>
                </a:cubicBezTo>
                <a:cubicBezTo>
                  <a:pt x="38573" y="1"/>
                  <a:pt x="33466" y="2311"/>
                  <a:pt x="31491" y="6870"/>
                </a:cubicBezTo>
                <a:cubicBezTo>
                  <a:pt x="28481" y="6688"/>
                  <a:pt x="25807" y="8724"/>
                  <a:pt x="25199" y="11673"/>
                </a:cubicBezTo>
                <a:cubicBezTo>
                  <a:pt x="25168" y="11855"/>
                  <a:pt x="25138" y="12068"/>
                  <a:pt x="25108" y="12280"/>
                </a:cubicBezTo>
                <a:cubicBezTo>
                  <a:pt x="23588" y="12432"/>
                  <a:pt x="22098" y="12980"/>
                  <a:pt x="20822" y="13831"/>
                </a:cubicBezTo>
                <a:cubicBezTo>
                  <a:pt x="15685" y="10214"/>
                  <a:pt x="8511" y="13040"/>
                  <a:pt x="7235" y="19211"/>
                </a:cubicBezTo>
                <a:cubicBezTo>
                  <a:pt x="244" y="24499"/>
                  <a:pt x="1" y="34925"/>
                  <a:pt x="6748" y="40518"/>
                </a:cubicBezTo>
                <a:cubicBezTo>
                  <a:pt x="13496" y="46111"/>
                  <a:pt x="23679" y="43953"/>
                  <a:pt x="27600" y="36141"/>
                </a:cubicBezTo>
                <a:cubicBezTo>
                  <a:pt x="30123" y="37874"/>
                  <a:pt x="33406" y="38117"/>
                  <a:pt x="36202" y="36840"/>
                </a:cubicBezTo>
                <a:cubicBezTo>
                  <a:pt x="37600" y="40792"/>
                  <a:pt x="41643" y="43162"/>
                  <a:pt x="45777" y="42494"/>
                </a:cubicBezTo>
                <a:cubicBezTo>
                  <a:pt x="49515" y="48755"/>
                  <a:pt x="58847" y="47904"/>
                  <a:pt x="61400" y="41065"/>
                </a:cubicBezTo>
                <a:cubicBezTo>
                  <a:pt x="64227" y="46871"/>
                  <a:pt x="72160" y="47722"/>
                  <a:pt x="76111" y="42615"/>
                </a:cubicBezTo>
                <a:cubicBezTo>
                  <a:pt x="80093" y="37539"/>
                  <a:pt x="77297" y="30031"/>
                  <a:pt x="70975" y="2875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962115" y="2286629"/>
            <a:ext cx="4394988" cy="2295457"/>
          </a:xfrm>
          <a:custGeom>
            <a:avLst/>
            <a:gdLst/>
            <a:ahLst/>
            <a:cxnLst/>
            <a:rect l="l" t="t" r="r" b="b"/>
            <a:pathLst>
              <a:path w="186327" h="97327" extrusionOk="0">
                <a:moveTo>
                  <a:pt x="16445" y="56232"/>
                </a:moveTo>
                <a:cubicBezTo>
                  <a:pt x="16050" y="54560"/>
                  <a:pt x="15867" y="52858"/>
                  <a:pt x="15928" y="51125"/>
                </a:cubicBezTo>
                <a:cubicBezTo>
                  <a:pt x="9515" y="47964"/>
                  <a:pt x="5381" y="41551"/>
                  <a:pt x="5077" y="34408"/>
                </a:cubicBezTo>
                <a:cubicBezTo>
                  <a:pt x="4803" y="27295"/>
                  <a:pt x="8420" y="20578"/>
                  <a:pt x="14530" y="16900"/>
                </a:cubicBezTo>
                <a:cubicBezTo>
                  <a:pt x="27752" y="8936"/>
                  <a:pt x="44561" y="18754"/>
                  <a:pt x="44135" y="34195"/>
                </a:cubicBezTo>
                <a:cubicBezTo>
                  <a:pt x="47418" y="35806"/>
                  <a:pt x="50184" y="38329"/>
                  <a:pt x="52099" y="41490"/>
                </a:cubicBezTo>
                <a:cubicBezTo>
                  <a:pt x="52676" y="40882"/>
                  <a:pt x="53315" y="40396"/>
                  <a:pt x="54014" y="39970"/>
                </a:cubicBezTo>
                <a:cubicBezTo>
                  <a:pt x="51947" y="33891"/>
                  <a:pt x="53710" y="27204"/>
                  <a:pt x="58482" y="22918"/>
                </a:cubicBezTo>
                <a:cubicBezTo>
                  <a:pt x="63254" y="18663"/>
                  <a:pt x="70124" y="17690"/>
                  <a:pt x="75899" y="20426"/>
                </a:cubicBezTo>
                <a:cubicBezTo>
                  <a:pt x="77297" y="18298"/>
                  <a:pt x="79303" y="16687"/>
                  <a:pt x="81674" y="15775"/>
                </a:cubicBezTo>
                <a:cubicBezTo>
                  <a:pt x="81978" y="15654"/>
                  <a:pt x="82312" y="15532"/>
                  <a:pt x="82616" y="15441"/>
                </a:cubicBezTo>
                <a:cubicBezTo>
                  <a:pt x="81218" y="8359"/>
                  <a:pt x="86172" y="1581"/>
                  <a:pt x="93346" y="790"/>
                </a:cubicBezTo>
                <a:cubicBezTo>
                  <a:pt x="100550" y="0"/>
                  <a:pt x="106872" y="5532"/>
                  <a:pt x="107024" y="12766"/>
                </a:cubicBezTo>
                <a:cubicBezTo>
                  <a:pt x="116264" y="10395"/>
                  <a:pt x="125869" y="15015"/>
                  <a:pt x="129790" y="23709"/>
                </a:cubicBezTo>
                <a:lnTo>
                  <a:pt x="130246" y="23769"/>
                </a:lnTo>
                <a:cubicBezTo>
                  <a:pt x="130702" y="23496"/>
                  <a:pt x="131189" y="23253"/>
                  <a:pt x="131675" y="23070"/>
                </a:cubicBezTo>
                <a:cubicBezTo>
                  <a:pt x="132617" y="22706"/>
                  <a:pt x="133590" y="22493"/>
                  <a:pt x="134562" y="22402"/>
                </a:cubicBezTo>
                <a:cubicBezTo>
                  <a:pt x="133499" y="14712"/>
                  <a:pt x="138362" y="7447"/>
                  <a:pt x="145839" y="5502"/>
                </a:cubicBezTo>
                <a:cubicBezTo>
                  <a:pt x="153347" y="3556"/>
                  <a:pt x="161128" y="7508"/>
                  <a:pt x="163955" y="14742"/>
                </a:cubicBezTo>
                <a:cubicBezTo>
                  <a:pt x="164077" y="15076"/>
                  <a:pt x="164198" y="15441"/>
                  <a:pt x="164320" y="15775"/>
                </a:cubicBezTo>
                <a:cubicBezTo>
                  <a:pt x="178454" y="19605"/>
                  <a:pt x="186326" y="34712"/>
                  <a:pt x="181341" y="48511"/>
                </a:cubicBezTo>
                <a:cubicBezTo>
                  <a:pt x="176357" y="62311"/>
                  <a:pt x="160672" y="68907"/>
                  <a:pt x="147329" y="62797"/>
                </a:cubicBezTo>
                <a:cubicBezTo>
                  <a:pt x="138149" y="76111"/>
                  <a:pt x="118969" y="77387"/>
                  <a:pt x="108118" y="65411"/>
                </a:cubicBezTo>
                <a:cubicBezTo>
                  <a:pt x="102343" y="72767"/>
                  <a:pt x="92191" y="75016"/>
                  <a:pt x="83862" y="70791"/>
                </a:cubicBezTo>
                <a:cubicBezTo>
                  <a:pt x="82616" y="80488"/>
                  <a:pt x="75808" y="88573"/>
                  <a:pt x="66476" y="91460"/>
                </a:cubicBezTo>
                <a:cubicBezTo>
                  <a:pt x="57145" y="94378"/>
                  <a:pt x="46962" y="91612"/>
                  <a:pt x="40397" y="84348"/>
                </a:cubicBezTo>
                <a:cubicBezTo>
                  <a:pt x="33588" y="95929"/>
                  <a:pt x="17387" y="97327"/>
                  <a:pt x="8694" y="87083"/>
                </a:cubicBezTo>
                <a:cubicBezTo>
                  <a:pt x="1" y="76870"/>
                  <a:pt x="3952" y="61126"/>
                  <a:pt x="16475" y="5623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736475" y="2149884"/>
            <a:ext cx="4693865" cy="2587472"/>
          </a:xfrm>
          <a:custGeom>
            <a:avLst/>
            <a:gdLst/>
            <a:ahLst/>
            <a:cxnLst/>
            <a:rect l="l" t="t" r="r" b="b"/>
            <a:pathLst>
              <a:path w="189002" h="104197" extrusionOk="0">
                <a:moveTo>
                  <a:pt x="166144" y="39940"/>
                </a:moveTo>
                <a:cubicBezTo>
                  <a:pt x="165901" y="38238"/>
                  <a:pt x="165445" y="36566"/>
                  <a:pt x="164806" y="34986"/>
                </a:cubicBezTo>
                <a:cubicBezTo>
                  <a:pt x="169579" y="29727"/>
                  <a:pt x="171129" y="22250"/>
                  <a:pt x="168788" y="15502"/>
                </a:cubicBezTo>
                <a:cubicBezTo>
                  <a:pt x="166478" y="8754"/>
                  <a:pt x="160642" y="3800"/>
                  <a:pt x="153621" y="2614"/>
                </a:cubicBezTo>
                <a:cubicBezTo>
                  <a:pt x="138423" y="0"/>
                  <a:pt x="126325" y="15259"/>
                  <a:pt x="132344" y="29454"/>
                </a:cubicBezTo>
                <a:cubicBezTo>
                  <a:pt x="129882" y="32189"/>
                  <a:pt x="128210" y="35533"/>
                  <a:pt x="127572" y="39150"/>
                </a:cubicBezTo>
                <a:cubicBezTo>
                  <a:pt x="126812" y="38815"/>
                  <a:pt x="126022" y="38572"/>
                  <a:pt x="125231" y="38451"/>
                </a:cubicBezTo>
                <a:cubicBezTo>
                  <a:pt x="124958" y="32037"/>
                  <a:pt x="120885" y="26414"/>
                  <a:pt x="114897" y="24195"/>
                </a:cubicBezTo>
                <a:cubicBezTo>
                  <a:pt x="108909" y="21946"/>
                  <a:pt x="102130" y="23527"/>
                  <a:pt x="97754" y="28177"/>
                </a:cubicBezTo>
                <a:cubicBezTo>
                  <a:pt x="95687" y="26718"/>
                  <a:pt x="93225" y="25958"/>
                  <a:pt x="90671" y="25958"/>
                </a:cubicBezTo>
                <a:cubicBezTo>
                  <a:pt x="90337" y="25958"/>
                  <a:pt x="90003" y="25958"/>
                  <a:pt x="89668" y="25989"/>
                </a:cubicBezTo>
                <a:cubicBezTo>
                  <a:pt x="88392" y="18876"/>
                  <a:pt x="81309" y="14408"/>
                  <a:pt x="74349" y="16262"/>
                </a:cubicBezTo>
                <a:cubicBezTo>
                  <a:pt x="67388" y="18146"/>
                  <a:pt x="63498" y="25563"/>
                  <a:pt x="65960" y="32372"/>
                </a:cubicBezTo>
                <a:cubicBezTo>
                  <a:pt x="56507" y="33527"/>
                  <a:pt x="49242" y="41308"/>
                  <a:pt x="48756" y="50822"/>
                </a:cubicBezTo>
                <a:lnTo>
                  <a:pt x="48360" y="51035"/>
                </a:lnTo>
                <a:cubicBezTo>
                  <a:pt x="47844" y="50943"/>
                  <a:pt x="47297" y="50913"/>
                  <a:pt x="46780" y="50913"/>
                </a:cubicBezTo>
                <a:cubicBezTo>
                  <a:pt x="45777" y="50913"/>
                  <a:pt x="44774" y="51065"/>
                  <a:pt x="43832" y="51338"/>
                </a:cubicBezTo>
                <a:cubicBezTo>
                  <a:pt x="42069" y="43770"/>
                  <a:pt x="34895" y="38724"/>
                  <a:pt x="27144" y="39636"/>
                </a:cubicBezTo>
                <a:cubicBezTo>
                  <a:pt x="19424" y="40548"/>
                  <a:pt x="13618" y="47113"/>
                  <a:pt x="13679" y="54895"/>
                </a:cubicBezTo>
                <a:cubicBezTo>
                  <a:pt x="13679" y="55290"/>
                  <a:pt x="13679" y="55624"/>
                  <a:pt x="13709" y="55989"/>
                </a:cubicBezTo>
                <a:cubicBezTo>
                  <a:pt x="1885" y="64682"/>
                  <a:pt x="1" y="81643"/>
                  <a:pt x="9697" y="92707"/>
                </a:cubicBezTo>
                <a:cubicBezTo>
                  <a:pt x="19363" y="103771"/>
                  <a:pt x="36415" y="104196"/>
                  <a:pt x="46598" y="93619"/>
                </a:cubicBezTo>
                <a:cubicBezTo>
                  <a:pt x="60002" y="102677"/>
                  <a:pt x="78361" y="96901"/>
                  <a:pt x="84106" y="81764"/>
                </a:cubicBezTo>
                <a:cubicBezTo>
                  <a:pt x="92130" y="86537"/>
                  <a:pt x="102404" y="84956"/>
                  <a:pt x="108635" y="77965"/>
                </a:cubicBezTo>
                <a:cubicBezTo>
                  <a:pt x="113346" y="86567"/>
                  <a:pt x="122587" y="91613"/>
                  <a:pt x="132374" y="90944"/>
                </a:cubicBezTo>
                <a:cubicBezTo>
                  <a:pt x="142131" y="90245"/>
                  <a:pt x="150581" y="83953"/>
                  <a:pt x="154077" y="74804"/>
                </a:cubicBezTo>
                <a:cubicBezTo>
                  <a:pt x="164624" y="83102"/>
                  <a:pt x="180217" y="78543"/>
                  <a:pt x="184594" y="65837"/>
                </a:cubicBezTo>
                <a:cubicBezTo>
                  <a:pt x="189001" y="53162"/>
                  <a:pt x="179579" y="39910"/>
                  <a:pt x="166144" y="3991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550575" y="2653704"/>
            <a:ext cx="4337250" cy="1918660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991177" y="4018350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6605697" y="2952133"/>
            <a:ext cx="2284978" cy="1631726"/>
            <a:chOff x="6605697" y="2113933"/>
            <a:chExt cx="2284978" cy="1631726"/>
          </a:xfrm>
        </p:grpSpPr>
        <p:sp>
          <p:nvSpPr>
            <p:cNvPr id="15" name="Google Shape;15;p2"/>
            <p:cNvSpPr/>
            <p:nvPr/>
          </p:nvSpPr>
          <p:spPr>
            <a:xfrm>
              <a:off x="8009760" y="257786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24470" y="248093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485005" y="247152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605697" y="275477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514762" y="211393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196238" y="2178913"/>
            <a:ext cx="1671053" cy="2587456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378995">
            <a:off x="4318076" y="3971788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389421" y="4734590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132229" y="4787307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979752" y="4445381"/>
            <a:ext cx="723301" cy="907042"/>
          </a:xfrm>
          <a:custGeom>
            <a:avLst/>
            <a:gdLst/>
            <a:ahLst/>
            <a:cxnLst/>
            <a:rect l="l" t="t" r="r" b="b"/>
            <a:pathLst>
              <a:path w="33740" h="42311" extrusionOk="0">
                <a:moveTo>
                  <a:pt x="28450" y="0"/>
                </a:moveTo>
                <a:cubicBezTo>
                  <a:pt x="28450" y="0"/>
                  <a:pt x="21672" y="2371"/>
                  <a:pt x="19909" y="5684"/>
                </a:cubicBezTo>
                <a:cubicBezTo>
                  <a:pt x="18177" y="8937"/>
                  <a:pt x="19028" y="11672"/>
                  <a:pt x="21247" y="12979"/>
                </a:cubicBezTo>
                <a:lnTo>
                  <a:pt x="18268" y="18298"/>
                </a:lnTo>
                <a:lnTo>
                  <a:pt x="16474" y="12949"/>
                </a:lnTo>
                <a:cubicBezTo>
                  <a:pt x="18116" y="12432"/>
                  <a:pt x="19089" y="10730"/>
                  <a:pt x="18359" y="8359"/>
                </a:cubicBezTo>
                <a:cubicBezTo>
                  <a:pt x="17660" y="5988"/>
                  <a:pt x="13556" y="3526"/>
                  <a:pt x="13556" y="3526"/>
                </a:cubicBezTo>
                <a:cubicBezTo>
                  <a:pt x="13556" y="3526"/>
                  <a:pt x="11490" y="7842"/>
                  <a:pt x="12219" y="10213"/>
                </a:cubicBezTo>
                <a:cubicBezTo>
                  <a:pt x="12793" y="12169"/>
                  <a:pt x="14060" y="13118"/>
                  <a:pt x="15426" y="13118"/>
                </a:cubicBezTo>
                <a:cubicBezTo>
                  <a:pt x="15652" y="13118"/>
                  <a:pt x="15881" y="13092"/>
                  <a:pt x="16110" y="13040"/>
                </a:cubicBezTo>
                <a:lnTo>
                  <a:pt x="17751" y="19180"/>
                </a:lnTo>
                <a:lnTo>
                  <a:pt x="13952" y="25928"/>
                </a:lnTo>
                <a:lnTo>
                  <a:pt x="11915" y="19940"/>
                </a:lnTo>
                <a:cubicBezTo>
                  <a:pt x="13830" y="19301"/>
                  <a:pt x="14955" y="17356"/>
                  <a:pt x="14104" y="14620"/>
                </a:cubicBezTo>
                <a:cubicBezTo>
                  <a:pt x="13283" y="11854"/>
                  <a:pt x="8541" y="8997"/>
                  <a:pt x="8541" y="8997"/>
                </a:cubicBezTo>
                <a:cubicBezTo>
                  <a:pt x="8541" y="8997"/>
                  <a:pt x="6170" y="13982"/>
                  <a:pt x="6991" y="16748"/>
                </a:cubicBezTo>
                <a:cubicBezTo>
                  <a:pt x="7679" y="19024"/>
                  <a:pt x="9197" y="20102"/>
                  <a:pt x="10801" y="20102"/>
                </a:cubicBezTo>
                <a:cubicBezTo>
                  <a:pt x="11040" y="20102"/>
                  <a:pt x="11280" y="20078"/>
                  <a:pt x="11520" y="20031"/>
                </a:cubicBezTo>
                <a:lnTo>
                  <a:pt x="13374" y="26931"/>
                </a:lnTo>
                <a:lnTo>
                  <a:pt x="8815" y="35016"/>
                </a:lnTo>
                <a:lnTo>
                  <a:pt x="6565" y="28329"/>
                </a:lnTo>
                <a:cubicBezTo>
                  <a:pt x="8754" y="27630"/>
                  <a:pt x="10031" y="25381"/>
                  <a:pt x="9088" y="22280"/>
                </a:cubicBezTo>
                <a:cubicBezTo>
                  <a:pt x="8116" y="19149"/>
                  <a:pt x="2705" y="15867"/>
                  <a:pt x="2705" y="15867"/>
                </a:cubicBezTo>
                <a:cubicBezTo>
                  <a:pt x="2705" y="15867"/>
                  <a:pt x="0" y="21551"/>
                  <a:pt x="942" y="24712"/>
                </a:cubicBezTo>
                <a:cubicBezTo>
                  <a:pt x="1728" y="27306"/>
                  <a:pt x="3418" y="28545"/>
                  <a:pt x="5233" y="28545"/>
                </a:cubicBezTo>
                <a:cubicBezTo>
                  <a:pt x="5523" y="28545"/>
                  <a:pt x="5816" y="28513"/>
                  <a:pt x="6110" y="28450"/>
                </a:cubicBezTo>
                <a:lnTo>
                  <a:pt x="8176" y="36141"/>
                </a:lnTo>
                <a:lnTo>
                  <a:pt x="5198" y="41490"/>
                </a:lnTo>
                <a:lnTo>
                  <a:pt x="6717" y="42311"/>
                </a:lnTo>
                <a:lnTo>
                  <a:pt x="9514" y="36870"/>
                </a:lnTo>
                <a:lnTo>
                  <a:pt x="17052" y="34317"/>
                </a:lnTo>
                <a:cubicBezTo>
                  <a:pt x="17652" y="35841"/>
                  <a:pt x="19060" y="36856"/>
                  <a:pt x="21008" y="36856"/>
                </a:cubicBezTo>
                <a:cubicBezTo>
                  <a:pt x="21624" y="36856"/>
                  <a:pt x="22294" y="36755"/>
                  <a:pt x="23010" y="36536"/>
                </a:cubicBezTo>
                <a:cubicBezTo>
                  <a:pt x="26171" y="35593"/>
                  <a:pt x="29393" y="30183"/>
                  <a:pt x="29393" y="30183"/>
                </a:cubicBezTo>
                <a:cubicBezTo>
                  <a:pt x="29393" y="30183"/>
                  <a:pt x="25270" y="28221"/>
                  <a:pt x="22094" y="28221"/>
                </a:cubicBezTo>
                <a:cubicBezTo>
                  <a:pt x="21541" y="28221"/>
                  <a:pt x="21016" y="28280"/>
                  <a:pt x="20548" y="28420"/>
                </a:cubicBezTo>
                <a:cubicBezTo>
                  <a:pt x="17417" y="29362"/>
                  <a:pt x="16262" y="31642"/>
                  <a:pt x="16900" y="33861"/>
                </a:cubicBezTo>
                <a:lnTo>
                  <a:pt x="10091" y="35715"/>
                </a:lnTo>
                <a:lnTo>
                  <a:pt x="14316" y="27447"/>
                </a:lnTo>
                <a:lnTo>
                  <a:pt x="21095" y="25168"/>
                </a:lnTo>
                <a:cubicBezTo>
                  <a:pt x="21626" y="26508"/>
                  <a:pt x="22859" y="27391"/>
                  <a:pt x="24568" y="27391"/>
                </a:cubicBezTo>
                <a:cubicBezTo>
                  <a:pt x="25108" y="27391"/>
                  <a:pt x="25695" y="27303"/>
                  <a:pt x="26323" y="27113"/>
                </a:cubicBezTo>
                <a:cubicBezTo>
                  <a:pt x="29089" y="26262"/>
                  <a:pt x="31916" y="21520"/>
                  <a:pt x="31916" y="21520"/>
                </a:cubicBezTo>
                <a:cubicBezTo>
                  <a:pt x="31916" y="21520"/>
                  <a:pt x="28332" y="19816"/>
                  <a:pt x="25556" y="19816"/>
                </a:cubicBezTo>
                <a:cubicBezTo>
                  <a:pt x="25058" y="19816"/>
                  <a:pt x="24586" y="19871"/>
                  <a:pt x="24165" y="20001"/>
                </a:cubicBezTo>
                <a:cubicBezTo>
                  <a:pt x="21399" y="20821"/>
                  <a:pt x="20426" y="22827"/>
                  <a:pt x="20973" y="24742"/>
                </a:cubicBezTo>
                <a:lnTo>
                  <a:pt x="14833" y="26384"/>
                </a:lnTo>
                <a:lnTo>
                  <a:pt x="18359" y="19514"/>
                </a:lnTo>
                <a:lnTo>
                  <a:pt x="24377" y="17478"/>
                </a:lnTo>
                <a:cubicBezTo>
                  <a:pt x="24842" y="18639"/>
                  <a:pt x="25911" y="19411"/>
                  <a:pt x="27407" y="19411"/>
                </a:cubicBezTo>
                <a:cubicBezTo>
                  <a:pt x="27868" y="19411"/>
                  <a:pt x="28369" y="19337"/>
                  <a:pt x="28906" y="19180"/>
                </a:cubicBezTo>
                <a:cubicBezTo>
                  <a:pt x="31277" y="18450"/>
                  <a:pt x="33739" y="14347"/>
                  <a:pt x="33739" y="14347"/>
                </a:cubicBezTo>
                <a:cubicBezTo>
                  <a:pt x="33739" y="14347"/>
                  <a:pt x="30621" y="12854"/>
                  <a:pt x="28211" y="12854"/>
                </a:cubicBezTo>
                <a:cubicBezTo>
                  <a:pt x="27785" y="12854"/>
                  <a:pt x="27382" y="12900"/>
                  <a:pt x="27022" y="13010"/>
                </a:cubicBezTo>
                <a:cubicBezTo>
                  <a:pt x="24651" y="13739"/>
                  <a:pt x="23800" y="15472"/>
                  <a:pt x="24256" y="17143"/>
                </a:cubicBezTo>
                <a:lnTo>
                  <a:pt x="18815" y="18602"/>
                </a:lnTo>
                <a:lnTo>
                  <a:pt x="18815" y="18602"/>
                </a:lnTo>
                <a:lnTo>
                  <a:pt x="21581" y="13162"/>
                </a:lnTo>
                <a:cubicBezTo>
                  <a:pt x="22233" y="13479"/>
                  <a:pt x="22921" y="13644"/>
                  <a:pt x="23613" y="13644"/>
                </a:cubicBezTo>
                <a:cubicBezTo>
                  <a:pt x="25373" y="13644"/>
                  <a:pt x="27155" y="12578"/>
                  <a:pt x="28420" y="10244"/>
                </a:cubicBezTo>
                <a:cubicBezTo>
                  <a:pt x="30213" y="6930"/>
                  <a:pt x="28450" y="0"/>
                  <a:pt x="284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5312555" y="2481066"/>
            <a:ext cx="247180" cy="2757503"/>
          </a:xfrm>
          <a:custGeom>
            <a:avLst/>
            <a:gdLst/>
            <a:ahLst/>
            <a:cxnLst/>
            <a:rect l="l" t="t" r="r" b="b"/>
            <a:pathLst>
              <a:path w="7174" h="80032" extrusionOk="0">
                <a:moveTo>
                  <a:pt x="3435" y="0"/>
                </a:moveTo>
                <a:lnTo>
                  <a:pt x="0" y="77144"/>
                </a:lnTo>
                <a:cubicBezTo>
                  <a:pt x="2310" y="78269"/>
                  <a:pt x="4712" y="79241"/>
                  <a:pt x="7174" y="80032"/>
                </a:cubicBez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-9153766" flipH="1">
            <a:off x="4205380" y="4382053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805337" y="1586480"/>
            <a:ext cx="977608" cy="41194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8299706" y="1998419"/>
            <a:ext cx="1185376" cy="499056"/>
          </a:xfrm>
          <a:custGeom>
            <a:avLst/>
            <a:gdLst/>
            <a:ahLst/>
            <a:cxnLst/>
            <a:rect l="l" t="t" r="r" b="b"/>
            <a:pathLst>
              <a:path w="54400" h="22903" extrusionOk="0">
                <a:moveTo>
                  <a:pt x="23438" y="1"/>
                </a:moveTo>
                <a:cubicBezTo>
                  <a:pt x="20987" y="1"/>
                  <a:pt x="18762" y="1589"/>
                  <a:pt x="18005" y="3996"/>
                </a:cubicBezTo>
                <a:lnTo>
                  <a:pt x="17944" y="3996"/>
                </a:lnTo>
                <a:cubicBezTo>
                  <a:pt x="16181" y="3996"/>
                  <a:pt x="14661" y="5212"/>
                  <a:pt x="14296" y="6945"/>
                </a:cubicBezTo>
                <a:cubicBezTo>
                  <a:pt x="14009" y="6901"/>
                  <a:pt x="13722" y="6879"/>
                  <a:pt x="13439" y="6879"/>
                </a:cubicBezTo>
                <a:cubicBezTo>
                  <a:pt x="11171" y="6879"/>
                  <a:pt x="9082" y="8245"/>
                  <a:pt x="8217" y="10379"/>
                </a:cubicBezTo>
                <a:cubicBezTo>
                  <a:pt x="5786" y="11048"/>
                  <a:pt x="4023" y="13145"/>
                  <a:pt x="3719" y="15638"/>
                </a:cubicBezTo>
                <a:cubicBezTo>
                  <a:pt x="0" y="17331"/>
                  <a:pt x="1213" y="22903"/>
                  <a:pt x="5294" y="22903"/>
                </a:cubicBezTo>
                <a:cubicBezTo>
                  <a:pt x="5316" y="22903"/>
                  <a:pt x="5338" y="22903"/>
                  <a:pt x="5360" y="22902"/>
                </a:cubicBezTo>
                <a:lnTo>
                  <a:pt x="49100" y="22902"/>
                </a:lnTo>
                <a:cubicBezTo>
                  <a:pt x="49123" y="22903"/>
                  <a:pt x="49146" y="22903"/>
                  <a:pt x="49169" y="22903"/>
                </a:cubicBezTo>
                <a:cubicBezTo>
                  <a:pt x="52917" y="22903"/>
                  <a:pt x="54399" y="17996"/>
                  <a:pt x="51227" y="15942"/>
                </a:cubicBezTo>
                <a:cubicBezTo>
                  <a:pt x="51014" y="12659"/>
                  <a:pt x="48309" y="10136"/>
                  <a:pt x="45027" y="10136"/>
                </a:cubicBezTo>
                <a:lnTo>
                  <a:pt x="44662" y="10136"/>
                </a:lnTo>
                <a:cubicBezTo>
                  <a:pt x="44054" y="9407"/>
                  <a:pt x="43264" y="8890"/>
                  <a:pt x="42382" y="8616"/>
                </a:cubicBezTo>
                <a:cubicBezTo>
                  <a:pt x="42382" y="8525"/>
                  <a:pt x="42382" y="8464"/>
                  <a:pt x="42382" y="8404"/>
                </a:cubicBezTo>
                <a:cubicBezTo>
                  <a:pt x="42382" y="6793"/>
                  <a:pt x="41136" y="5455"/>
                  <a:pt x="39525" y="5303"/>
                </a:cubicBezTo>
                <a:cubicBezTo>
                  <a:pt x="38718" y="3574"/>
                  <a:pt x="37160" y="2778"/>
                  <a:pt x="35607" y="2778"/>
                </a:cubicBezTo>
                <a:cubicBezTo>
                  <a:pt x="33476" y="2778"/>
                  <a:pt x="31355" y="4277"/>
                  <a:pt x="31196" y="6914"/>
                </a:cubicBezTo>
                <a:cubicBezTo>
                  <a:pt x="30771" y="6610"/>
                  <a:pt x="30254" y="6458"/>
                  <a:pt x="29737" y="6458"/>
                </a:cubicBezTo>
                <a:cubicBezTo>
                  <a:pt x="29555" y="6458"/>
                  <a:pt x="29342" y="6489"/>
                  <a:pt x="29160" y="6519"/>
                </a:cubicBezTo>
                <a:cubicBezTo>
                  <a:pt x="29190" y="6276"/>
                  <a:pt x="29221" y="6002"/>
                  <a:pt x="29221" y="5759"/>
                </a:cubicBezTo>
                <a:cubicBezTo>
                  <a:pt x="29221" y="2902"/>
                  <a:pt x="27154" y="501"/>
                  <a:pt x="24357" y="75"/>
                </a:cubicBezTo>
                <a:cubicBezTo>
                  <a:pt x="24049" y="25"/>
                  <a:pt x="23742" y="1"/>
                  <a:pt x="234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196253" y="226245"/>
            <a:ext cx="1138549" cy="508688"/>
          </a:xfrm>
          <a:custGeom>
            <a:avLst/>
            <a:gdLst/>
            <a:ahLst/>
            <a:cxnLst/>
            <a:rect l="l" t="t" r="r" b="b"/>
            <a:pathLst>
              <a:path w="52251" h="23345" extrusionOk="0">
                <a:moveTo>
                  <a:pt x="52251" y="18694"/>
                </a:moveTo>
                <a:cubicBezTo>
                  <a:pt x="52251" y="15837"/>
                  <a:pt x="49363" y="13892"/>
                  <a:pt x="46719" y="14956"/>
                </a:cubicBezTo>
                <a:cubicBezTo>
                  <a:pt x="46445" y="14712"/>
                  <a:pt x="46141" y="14500"/>
                  <a:pt x="45807" y="14348"/>
                </a:cubicBezTo>
                <a:cubicBezTo>
                  <a:pt x="46749" y="12433"/>
                  <a:pt x="45716" y="10123"/>
                  <a:pt x="43649" y="9606"/>
                </a:cubicBezTo>
                <a:cubicBezTo>
                  <a:pt x="42463" y="5776"/>
                  <a:pt x="38907" y="3192"/>
                  <a:pt x="34925" y="3192"/>
                </a:cubicBezTo>
                <a:cubicBezTo>
                  <a:pt x="34044" y="3192"/>
                  <a:pt x="33193" y="3314"/>
                  <a:pt x="32372" y="3557"/>
                </a:cubicBezTo>
                <a:cubicBezTo>
                  <a:pt x="31612" y="1"/>
                  <a:pt x="26414" y="457"/>
                  <a:pt x="26262" y="4074"/>
                </a:cubicBezTo>
                <a:cubicBezTo>
                  <a:pt x="22311" y="2463"/>
                  <a:pt x="17964" y="5259"/>
                  <a:pt x="17782" y="9545"/>
                </a:cubicBezTo>
                <a:cubicBezTo>
                  <a:pt x="16475" y="10031"/>
                  <a:pt x="15350" y="10943"/>
                  <a:pt x="14621" y="12159"/>
                </a:cubicBezTo>
                <a:cubicBezTo>
                  <a:pt x="14165" y="12007"/>
                  <a:pt x="13648" y="11946"/>
                  <a:pt x="13162" y="11946"/>
                </a:cubicBezTo>
                <a:cubicBezTo>
                  <a:pt x="12159" y="11946"/>
                  <a:pt x="11186" y="12220"/>
                  <a:pt x="10335" y="12767"/>
                </a:cubicBezTo>
                <a:cubicBezTo>
                  <a:pt x="7204" y="10031"/>
                  <a:pt x="2280" y="11490"/>
                  <a:pt x="1125" y="15503"/>
                </a:cubicBezTo>
                <a:cubicBezTo>
                  <a:pt x="0" y="19515"/>
                  <a:pt x="3435" y="23345"/>
                  <a:pt x="7539" y="22646"/>
                </a:cubicBezTo>
                <a:cubicBezTo>
                  <a:pt x="7721" y="22706"/>
                  <a:pt x="7903" y="22737"/>
                  <a:pt x="8086" y="22737"/>
                </a:cubicBezTo>
                <a:lnTo>
                  <a:pt x="48573" y="22737"/>
                </a:lnTo>
                <a:cubicBezTo>
                  <a:pt x="48816" y="22737"/>
                  <a:pt x="49059" y="22676"/>
                  <a:pt x="49272" y="22585"/>
                </a:cubicBezTo>
                <a:cubicBezTo>
                  <a:pt x="51035" y="22099"/>
                  <a:pt x="52251" y="20518"/>
                  <a:pt x="52251" y="186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157317" y="1709421"/>
            <a:ext cx="909406" cy="380867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6476481" y="1273088"/>
            <a:ext cx="723275" cy="761669"/>
          </a:xfrm>
          <a:custGeom>
            <a:avLst/>
            <a:gdLst/>
            <a:ahLst/>
            <a:cxnLst/>
            <a:rect l="l" t="t" r="r" b="b"/>
            <a:pathLst>
              <a:path w="33193" h="34955" extrusionOk="0">
                <a:moveTo>
                  <a:pt x="16597" y="0"/>
                </a:moveTo>
                <a:cubicBezTo>
                  <a:pt x="18846" y="7173"/>
                  <a:pt x="21490" y="7265"/>
                  <a:pt x="26840" y="3344"/>
                </a:cubicBezTo>
                <a:cubicBezTo>
                  <a:pt x="24439" y="10486"/>
                  <a:pt x="26567" y="12067"/>
                  <a:pt x="33193" y="12067"/>
                </a:cubicBezTo>
                <a:cubicBezTo>
                  <a:pt x="27083" y="16444"/>
                  <a:pt x="27813" y="18967"/>
                  <a:pt x="33193" y="22888"/>
                </a:cubicBezTo>
                <a:cubicBezTo>
                  <a:pt x="25655" y="22797"/>
                  <a:pt x="24804" y="25289"/>
                  <a:pt x="26840" y="31611"/>
                </a:cubicBezTo>
                <a:cubicBezTo>
                  <a:pt x="20822" y="27113"/>
                  <a:pt x="18633" y="28602"/>
                  <a:pt x="16597" y="34955"/>
                </a:cubicBezTo>
                <a:cubicBezTo>
                  <a:pt x="14347" y="27782"/>
                  <a:pt x="11703" y="27690"/>
                  <a:pt x="6323" y="31611"/>
                </a:cubicBezTo>
                <a:cubicBezTo>
                  <a:pt x="8724" y="24468"/>
                  <a:pt x="6627" y="22888"/>
                  <a:pt x="1" y="22888"/>
                </a:cubicBezTo>
                <a:cubicBezTo>
                  <a:pt x="6110" y="18511"/>
                  <a:pt x="5381" y="15988"/>
                  <a:pt x="1" y="12067"/>
                </a:cubicBezTo>
                <a:cubicBezTo>
                  <a:pt x="7508" y="12158"/>
                  <a:pt x="8390" y="9666"/>
                  <a:pt x="6323" y="3344"/>
                </a:cubicBezTo>
                <a:cubicBezTo>
                  <a:pt x="12372" y="7842"/>
                  <a:pt x="14530" y="6353"/>
                  <a:pt x="16597" y="0"/>
                </a:cubicBezTo>
                <a:close/>
              </a:path>
            </a:pathLst>
          </a:custGeom>
          <a:solidFill>
            <a:srgbClr val="FAC5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620207" y="1436010"/>
            <a:ext cx="435822" cy="435822"/>
          </a:xfrm>
          <a:custGeom>
            <a:avLst/>
            <a:gdLst/>
            <a:ahLst/>
            <a:cxnLst/>
            <a:rect l="l" t="t" r="r" b="b"/>
            <a:pathLst>
              <a:path w="20001" h="20001" extrusionOk="0">
                <a:moveTo>
                  <a:pt x="20001" y="10000"/>
                </a:moveTo>
                <a:cubicBezTo>
                  <a:pt x="20001" y="15532"/>
                  <a:pt x="15533" y="20001"/>
                  <a:pt x="10001" y="20001"/>
                </a:cubicBezTo>
                <a:cubicBezTo>
                  <a:pt x="4469" y="20001"/>
                  <a:pt x="1" y="15532"/>
                  <a:pt x="1" y="10000"/>
                </a:cubicBezTo>
                <a:cubicBezTo>
                  <a:pt x="1" y="4468"/>
                  <a:pt x="4469" y="0"/>
                  <a:pt x="10001" y="0"/>
                </a:cubicBezTo>
                <a:cubicBezTo>
                  <a:pt x="15533" y="0"/>
                  <a:pt x="20001" y="4468"/>
                  <a:pt x="20001" y="10000"/>
                </a:cubicBezTo>
                <a:close/>
              </a:path>
            </a:pathLst>
          </a:custGeom>
          <a:solidFill>
            <a:srgbClr val="FAC5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6694380" y="1510182"/>
            <a:ext cx="287475" cy="287475"/>
          </a:xfrm>
          <a:custGeom>
            <a:avLst/>
            <a:gdLst/>
            <a:ahLst/>
            <a:cxnLst/>
            <a:rect l="l" t="t" r="r" b="b"/>
            <a:pathLst>
              <a:path w="13193" h="13193" extrusionOk="0">
                <a:moveTo>
                  <a:pt x="13193" y="6596"/>
                </a:moveTo>
                <a:cubicBezTo>
                  <a:pt x="13193" y="10244"/>
                  <a:pt x="10244" y="13192"/>
                  <a:pt x="6597" y="13192"/>
                </a:cubicBezTo>
                <a:cubicBezTo>
                  <a:pt x="2949" y="13192"/>
                  <a:pt x="1" y="10244"/>
                  <a:pt x="1" y="6596"/>
                </a:cubicBezTo>
                <a:cubicBezTo>
                  <a:pt x="1" y="2949"/>
                  <a:pt x="2949" y="1"/>
                  <a:pt x="6597" y="1"/>
                </a:cubicBezTo>
                <a:cubicBezTo>
                  <a:pt x="10244" y="1"/>
                  <a:pt x="13193" y="2949"/>
                  <a:pt x="13193" y="6596"/>
                </a:cubicBezTo>
                <a:close/>
              </a:path>
            </a:pathLst>
          </a:custGeom>
          <a:solidFill>
            <a:srgbClr val="FAC5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8016194" y="272114"/>
            <a:ext cx="839176" cy="359666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5868713" y="464573"/>
            <a:ext cx="850850" cy="359653"/>
          </a:xfrm>
          <a:custGeom>
            <a:avLst/>
            <a:gdLst/>
            <a:ahLst/>
            <a:cxnLst/>
            <a:rect l="l" t="t" r="r" b="b"/>
            <a:pathLst>
              <a:path w="48330" h="20429" extrusionOk="0">
                <a:moveTo>
                  <a:pt x="20826" y="1"/>
                </a:moveTo>
                <a:cubicBezTo>
                  <a:pt x="18642" y="1"/>
                  <a:pt x="16629" y="1402"/>
                  <a:pt x="15927" y="3559"/>
                </a:cubicBezTo>
                <a:lnTo>
                  <a:pt x="15897" y="3559"/>
                </a:lnTo>
                <a:cubicBezTo>
                  <a:pt x="14316" y="3559"/>
                  <a:pt x="12949" y="4654"/>
                  <a:pt x="12614" y="6173"/>
                </a:cubicBezTo>
                <a:cubicBezTo>
                  <a:pt x="12371" y="6143"/>
                  <a:pt x="12128" y="6143"/>
                  <a:pt x="11854" y="6113"/>
                </a:cubicBezTo>
                <a:cubicBezTo>
                  <a:pt x="9818" y="6143"/>
                  <a:pt x="7994" y="7359"/>
                  <a:pt x="7234" y="9243"/>
                </a:cubicBezTo>
                <a:cubicBezTo>
                  <a:pt x="5046" y="9882"/>
                  <a:pt x="3465" y="11736"/>
                  <a:pt x="3222" y="13985"/>
                </a:cubicBezTo>
                <a:cubicBezTo>
                  <a:pt x="0" y="15535"/>
                  <a:pt x="1064" y="20399"/>
                  <a:pt x="4681" y="20429"/>
                </a:cubicBezTo>
                <a:lnTo>
                  <a:pt x="43648" y="20429"/>
                </a:lnTo>
                <a:cubicBezTo>
                  <a:pt x="46992" y="20429"/>
                  <a:pt x="48329" y="16082"/>
                  <a:pt x="45563" y="14228"/>
                </a:cubicBezTo>
                <a:cubicBezTo>
                  <a:pt x="45350" y="11310"/>
                  <a:pt x="42949" y="9061"/>
                  <a:pt x="40031" y="9061"/>
                </a:cubicBezTo>
                <a:lnTo>
                  <a:pt x="39727" y="9061"/>
                </a:lnTo>
                <a:cubicBezTo>
                  <a:pt x="39180" y="8423"/>
                  <a:pt x="38481" y="7936"/>
                  <a:pt x="37691" y="7693"/>
                </a:cubicBezTo>
                <a:lnTo>
                  <a:pt x="37691" y="7511"/>
                </a:lnTo>
                <a:cubicBezTo>
                  <a:pt x="37691" y="6082"/>
                  <a:pt x="36596" y="4866"/>
                  <a:pt x="35168" y="4745"/>
                </a:cubicBezTo>
                <a:cubicBezTo>
                  <a:pt x="34462" y="3152"/>
                  <a:pt x="33044" y="2423"/>
                  <a:pt x="31632" y="2423"/>
                </a:cubicBezTo>
                <a:cubicBezTo>
                  <a:pt x="29701" y="2423"/>
                  <a:pt x="27778" y="3786"/>
                  <a:pt x="27690" y="6173"/>
                </a:cubicBezTo>
                <a:cubicBezTo>
                  <a:pt x="27295" y="5900"/>
                  <a:pt x="26839" y="5748"/>
                  <a:pt x="26383" y="5748"/>
                </a:cubicBezTo>
                <a:cubicBezTo>
                  <a:pt x="26232" y="5778"/>
                  <a:pt x="26049" y="5778"/>
                  <a:pt x="25867" y="5809"/>
                </a:cubicBezTo>
                <a:cubicBezTo>
                  <a:pt x="26262" y="3195"/>
                  <a:pt x="24529" y="702"/>
                  <a:pt x="21946" y="125"/>
                </a:cubicBezTo>
                <a:cubicBezTo>
                  <a:pt x="21571" y="41"/>
                  <a:pt x="21196" y="1"/>
                  <a:pt x="208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579660" y="1373121"/>
            <a:ext cx="2098922" cy="2125854"/>
          </a:xfrm>
          <a:custGeom>
            <a:avLst/>
            <a:gdLst/>
            <a:ahLst/>
            <a:cxnLst/>
            <a:rect l="l" t="t" r="r" b="b"/>
            <a:pathLst>
              <a:path w="96325" h="97561" extrusionOk="0">
                <a:moveTo>
                  <a:pt x="15401" y="0"/>
                </a:moveTo>
                <a:cubicBezTo>
                  <a:pt x="15295" y="0"/>
                  <a:pt x="15197" y="20"/>
                  <a:pt x="15107" y="60"/>
                </a:cubicBezTo>
                <a:cubicBezTo>
                  <a:pt x="12949" y="1033"/>
                  <a:pt x="16475" y="13495"/>
                  <a:pt x="22980" y="27933"/>
                </a:cubicBezTo>
                <a:cubicBezTo>
                  <a:pt x="27448" y="37872"/>
                  <a:pt x="32159" y="46140"/>
                  <a:pt x="35351" y="50031"/>
                </a:cubicBezTo>
                <a:cubicBezTo>
                  <a:pt x="34104" y="51338"/>
                  <a:pt x="33831" y="53344"/>
                  <a:pt x="34712" y="54924"/>
                </a:cubicBezTo>
                <a:cubicBezTo>
                  <a:pt x="30548" y="57842"/>
                  <a:pt x="23861" y="64469"/>
                  <a:pt x="16961" y="72706"/>
                </a:cubicBezTo>
                <a:cubicBezTo>
                  <a:pt x="6779" y="84834"/>
                  <a:pt x="0" y="95867"/>
                  <a:pt x="1794" y="97387"/>
                </a:cubicBezTo>
                <a:cubicBezTo>
                  <a:pt x="1934" y="97504"/>
                  <a:pt x="2121" y="97561"/>
                  <a:pt x="2352" y="97561"/>
                </a:cubicBezTo>
                <a:cubicBezTo>
                  <a:pt x="5114" y="97561"/>
                  <a:pt x="14098" y="89371"/>
                  <a:pt x="23496" y="78177"/>
                </a:cubicBezTo>
                <a:cubicBezTo>
                  <a:pt x="30639" y="69666"/>
                  <a:pt x="36111" y="61672"/>
                  <a:pt x="38117" y="57143"/>
                </a:cubicBezTo>
                <a:cubicBezTo>
                  <a:pt x="38225" y="57152"/>
                  <a:pt x="38333" y="57156"/>
                  <a:pt x="38440" y="57156"/>
                </a:cubicBezTo>
                <a:cubicBezTo>
                  <a:pt x="39872" y="57156"/>
                  <a:pt x="41214" y="56412"/>
                  <a:pt x="41977" y="55167"/>
                </a:cubicBezTo>
                <a:cubicBezTo>
                  <a:pt x="46536" y="57022"/>
                  <a:pt x="56081" y="58937"/>
                  <a:pt x="67145" y="60061"/>
                </a:cubicBezTo>
                <a:cubicBezTo>
                  <a:pt x="73118" y="60661"/>
                  <a:pt x="78689" y="60950"/>
                  <a:pt x="83316" y="60950"/>
                </a:cubicBezTo>
                <a:cubicBezTo>
                  <a:pt x="90886" y="60950"/>
                  <a:pt x="95930" y="60176"/>
                  <a:pt x="96081" y="58724"/>
                </a:cubicBezTo>
                <a:cubicBezTo>
                  <a:pt x="96324" y="56353"/>
                  <a:pt x="83741" y="53192"/>
                  <a:pt x="68026" y="51581"/>
                </a:cubicBezTo>
                <a:cubicBezTo>
                  <a:pt x="62125" y="50984"/>
                  <a:pt x="56618" y="50704"/>
                  <a:pt x="52025" y="50704"/>
                </a:cubicBezTo>
                <a:cubicBezTo>
                  <a:pt x="47960" y="50704"/>
                  <a:pt x="44611" y="50924"/>
                  <a:pt x="42342" y="51338"/>
                </a:cubicBezTo>
                <a:cubicBezTo>
                  <a:pt x="41795" y="49970"/>
                  <a:pt x="40548" y="48997"/>
                  <a:pt x="39089" y="48754"/>
                </a:cubicBezTo>
                <a:cubicBezTo>
                  <a:pt x="38421" y="43891"/>
                  <a:pt x="35320" y="34650"/>
                  <a:pt x="30731" y="24438"/>
                </a:cubicBezTo>
                <a:cubicBezTo>
                  <a:pt x="24525" y="10599"/>
                  <a:pt x="17845" y="0"/>
                  <a:pt x="15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6867300" y="908349"/>
            <a:ext cx="1432409" cy="604716"/>
          </a:xfrm>
          <a:custGeom>
            <a:avLst/>
            <a:gdLst/>
            <a:ahLst/>
            <a:cxnLst/>
            <a:rect l="l" t="t" r="r" b="b"/>
            <a:pathLst>
              <a:path w="65737" h="27752" extrusionOk="0">
                <a:moveTo>
                  <a:pt x="28339" y="1"/>
                </a:moveTo>
                <a:cubicBezTo>
                  <a:pt x="25404" y="1"/>
                  <a:pt x="22710" y="1907"/>
                  <a:pt x="21754" y="4802"/>
                </a:cubicBezTo>
                <a:lnTo>
                  <a:pt x="21693" y="4802"/>
                </a:lnTo>
                <a:cubicBezTo>
                  <a:pt x="19565" y="4833"/>
                  <a:pt x="17741" y="6292"/>
                  <a:pt x="17255" y="8359"/>
                </a:cubicBezTo>
                <a:cubicBezTo>
                  <a:pt x="16921" y="8328"/>
                  <a:pt x="16586" y="8298"/>
                  <a:pt x="16252" y="8298"/>
                </a:cubicBezTo>
                <a:cubicBezTo>
                  <a:pt x="13486" y="8298"/>
                  <a:pt x="10994" y="9970"/>
                  <a:pt x="9930" y="12553"/>
                </a:cubicBezTo>
                <a:cubicBezTo>
                  <a:pt x="7012" y="13374"/>
                  <a:pt x="4854" y="15897"/>
                  <a:pt x="4519" y="18936"/>
                </a:cubicBezTo>
                <a:cubicBezTo>
                  <a:pt x="0" y="20999"/>
                  <a:pt x="1473" y="27751"/>
                  <a:pt x="6431" y="27751"/>
                </a:cubicBezTo>
                <a:cubicBezTo>
                  <a:pt x="6442" y="27751"/>
                  <a:pt x="6453" y="27751"/>
                  <a:pt x="6465" y="27751"/>
                </a:cubicBezTo>
                <a:lnTo>
                  <a:pt x="59384" y="27751"/>
                </a:lnTo>
                <a:cubicBezTo>
                  <a:pt x="63943" y="27751"/>
                  <a:pt x="65736" y="21885"/>
                  <a:pt x="61967" y="19331"/>
                </a:cubicBezTo>
                <a:lnTo>
                  <a:pt x="61967" y="19301"/>
                </a:lnTo>
                <a:cubicBezTo>
                  <a:pt x="61724" y="15350"/>
                  <a:pt x="58441" y="12280"/>
                  <a:pt x="54490" y="12280"/>
                </a:cubicBezTo>
                <a:lnTo>
                  <a:pt x="54034" y="12280"/>
                </a:lnTo>
                <a:cubicBezTo>
                  <a:pt x="53335" y="11429"/>
                  <a:pt x="52362" y="10790"/>
                  <a:pt x="51298" y="10456"/>
                </a:cubicBezTo>
                <a:lnTo>
                  <a:pt x="51298" y="10182"/>
                </a:lnTo>
                <a:cubicBezTo>
                  <a:pt x="51268" y="8237"/>
                  <a:pt x="49809" y="6626"/>
                  <a:pt x="47864" y="6444"/>
                </a:cubicBezTo>
                <a:cubicBezTo>
                  <a:pt x="46900" y="4298"/>
                  <a:pt x="44991" y="3314"/>
                  <a:pt x="43085" y="3314"/>
                </a:cubicBezTo>
                <a:cubicBezTo>
                  <a:pt x="40483" y="3314"/>
                  <a:pt x="37887" y="5148"/>
                  <a:pt x="37711" y="8359"/>
                </a:cubicBezTo>
                <a:cubicBezTo>
                  <a:pt x="37178" y="7981"/>
                  <a:pt x="36564" y="7798"/>
                  <a:pt x="35940" y="7798"/>
                </a:cubicBezTo>
                <a:cubicBezTo>
                  <a:pt x="35710" y="7798"/>
                  <a:pt x="35479" y="7823"/>
                  <a:pt x="35249" y="7872"/>
                </a:cubicBezTo>
                <a:cubicBezTo>
                  <a:pt x="35736" y="4316"/>
                  <a:pt x="33426" y="973"/>
                  <a:pt x="29900" y="182"/>
                </a:cubicBezTo>
                <a:cubicBezTo>
                  <a:pt x="29377" y="60"/>
                  <a:pt x="28854" y="1"/>
                  <a:pt x="28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-618275" y="-375325"/>
            <a:ext cx="5930825" cy="6035713"/>
          </a:xfrm>
          <a:custGeom>
            <a:avLst/>
            <a:gdLst/>
            <a:ahLst/>
            <a:cxnLst/>
            <a:rect l="l" t="t" r="r" b="b"/>
            <a:pathLst>
              <a:path w="237233" h="228929" extrusionOk="0">
                <a:moveTo>
                  <a:pt x="207323" y="16584"/>
                </a:moveTo>
                <a:cubicBezTo>
                  <a:pt x="219713" y="25774"/>
                  <a:pt x="229802" y="50132"/>
                  <a:pt x="230677" y="67814"/>
                </a:cubicBezTo>
                <a:cubicBezTo>
                  <a:pt x="231552" y="85496"/>
                  <a:pt x="211658" y="102836"/>
                  <a:pt x="212572" y="122678"/>
                </a:cubicBezTo>
                <a:cubicBezTo>
                  <a:pt x="213487" y="142521"/>
                  <a:pt x="236536" y="171039"/>
                  <a:pt x="236164" y="186869"/>
                </a:cubicBezTo>
                <a:cubicBezTo>
                  <a:pt x="235792" y="202699"/>
                  <a:pt x="245963" y="213671"/>
                  <a:pt x="210341" y="217660"/>
                </a:cubicBezTo>
                <a:cubicBezTo>
                  <a:pt x="174719" y="221649"/>
                  <a:pt x="54436" y="244498"/>
                  <a:pt x="22432" y="210802"/>
                </a:cubicBezTo>
                <a:cubicBezTo>
                  <a:pt x="-9572" y="177106"/>
                  <a:pt x="-4000" y="48507"/>
                  <a:pt x="18317" y="15486"/>
                </a:cubicBezTo>
                <a:cubicBezTo>
                  <a:pt x="40635" y="-17535"/>
                  <a:pt x="124836" y="12493"/>
                  <a:pt x="156337" y="12676"/>
                </a:cubicBezTo>
                <a:cubicBezTo>
                  <a:pt x="187838" y="12859"/>
                  <a:pt x="194933" y="7394"/>
                  <a:pt x="207323" y="16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1020000" algn="bl" rotWithShape="0">
              <a:srgbClr val="000000">
                <a:alpha val="27000"/>
              </a:srgbClr>
            </a:outerShdw>
          </a:effectLst>
        </p:spPr>
      </p:sp>
      <p:sp>
        <p:nvSpPr>
          <p:cNvPr id="39" name="Google Shape;39;p2"/>
          <p:cNvSpPr/>
          <p:nvPr/>
        </p:nvSpPr>
        <p:spPr>
          <a:xfrm>
            <a:off x="324161" y="321604"/>
            <a:ext cx="723267" cy="310161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4736469" y="981536"/>
            <a:ext cx="1069017" cy="458353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624250" y="909550"/>
            <a:ext cx="4337100" cy="26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800"/>
              <a:buNone/>
              <a:defRPr sz="5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624259" y="3667250"/>
            <a:ext cx="3863400" cy="5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936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/>
          <p:nvPr/>
        </p:nvSpPr>
        <p:spPr>
          <a:xfrm>
            <a:off x="6042017" y="-76039"/>
            <a:ext cx="703861" cy="294783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8477180" y="1333203"/>
            <a:ext cx="1100239" cy="460790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lnTo>
                  <a:pt x="0" y="160734"/>
                </a:lnTo>
                <a:lnTo>
                  <a:pt x="285750" y="160734"/>
                </a:lnTo>
                <a:cubicBezTo>
                  <a:pt x="285750" y="157615"/>
                  <a:pt x="285726" y="133659"/>
                  <a:pt x="285726" y="106585"/>
                </a:cubicBezTo>
                <a:lnTo>
                  <a:pt x="285726" y="66556"/>
                </a:lnTo>
                <a:cubicBezTo>
                  <a:pt x="273498" y="59245"/>
                  <a:pt x="265152" y="46887"/>
                  <a:pt x="262938" y="32814"/>
                </a:cubicBezTo>
                <a:cubicBezTo>
                  <a:pt x="262057" y="28777"/>
                  <a:pt x="259366" y="19252"/>
                  <a:pt x="251115" y="14668"/>
                </a:cubicBezTo>
                <a:cubicBezTo>
                  <a:pt x="250900" y="14549"/>
                  <a:pt x="250662" y="14418"/>
                  <a:pt x="250388" y="14287"/>
                </a:cubicBezTo>
                <a:cubicBezTo>
                  <a:pt x="245797" y="12104"/>
                  <a:pt x="241525" y="11780"/>
                  <a:pt x="238474" y="11780"/>
                </a:cubicBezTo>
                <a:cubicBezTo>
                  <a:pt x="237799" y="11780"/>
                  <a:pt x="237183" y="11796"/>
                  <a:pt x="236637" y="11811"/>
                </a:cubicBezTo>
                <a:cubicBezTo>
                  <a:pt x="233558" y="11889"/>
                  <a:pt x="229977" y="11907"/>
                  <a:pt x="225899" y="11907"/>
                </a:cubicBezTo>
                <a:cubicBezTo>
                  <a:pt x="222500" y="11907"/>
                  <a:pt x="218756" y="11894"/>
                  <a:pt x="214670" y="11894"/>
                </a:cubicBezTo>
                <a:cubicBezTo>
                  <a:pt x="209848" y="11585"/>
                  <a:pt x="205097" y="10597"/>
                  <a:pt x="200549" y="8953"/>
                </a:cubicBezTo>
                <a:cubicBezTo>
                  <a:pt x="194893" y="6906"/>
                  <a:pt x="189655" y="3870"/>
                  <a:pt x="1850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57200" algn="bl" rotWithShape="0">
              <a:schemeClr val="dk1">
                <a:alpha val="3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>
            <a:off x="8136000" y="152407"/>
            <a:ext cx="855710" cy="901134"/>
            <a:chOff x="6552528" y="1639799"/>
            <a:chExt cx="559800" cy="589516"/>
          </a:xfrm>
        </p:grpSpPr>
        <p:sp>
          <p:nvSpPr>
            <p:cNvPr id="73" name="Google Shape;73;p4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6" name="Google Shape;76;p4"/>
          <p:cNvSpPr/>
          <p:nvPr/>
        </p:nvSpPr>
        <p:spPr>
          <a:xfrm>
            <a:off x="6925924" y="192050"/>
            <a:ext cx="957023" cy="410174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945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/>
          <p:nvPr/>
        </p:nvSpPr>
        <p:spPr>
          <a:xfrm>
            <a:off x="5770351" y="3215950"/>
            <a:ext cx="1054748" cy="2140991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4963741" y="2374434"/>
            <a:ext cx="1466607" cy="2769062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3" name="Google Shape;83;p5"/>
          <p:cNvGrpSpPr/>
          <p:nvPr/>
        </p:nvGrpSpPr>
        <p:grpSpPr>
          <a:xfrm>
            <a:off x="6782623" y="2983530"/>
            <a:ext cx="2285091" cy="1631938"/>
            <a:chOff x="6839604" y="2415386"/>
            <a:chExt cx="1244671" cy="888904"/>
          </a:xfrm>
        </p:grpSpPr>
        <p:sp>
          <p:nvSpPr>
            <p:cNvPr id="84" name="Google Shape;84;p5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9" name="Google Shape;89;p5"/>
          <p:cNvSpPr/>
          <p:nvPr/>
        </p:nvSpPr>
        <p:spPr>
          <a:xfrm>
            <a:off x="3991177" y="4235775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Google Shape;90;p5"/>
          <p:cNvSpPr/>
          <p:nvPr/>
        </p:nvSpPr>
        <p:spPr>
          <a:xfrm rot="-378995">
            <a:off x="4165676" y="3960613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1" name="Google Shape;91;p5"/>
          <p:cNvSpPr/>
          <p:nvPr/>
        </p:nvSpPr>
        <p:spPr>
          <a:xfrm rot="-9153766" flipH="1">
            <a:off x="4205380" y="4599478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" name="Google Shape;92;p5"/>
          <p:cNvSpPr/>
          <p:nvPr/>
        </p:nvSpPr>
        <p:spPr>
          <a:xfrm flipH="1">
            <a:off x="-77579" y="0"/>
            <a:ext cx="6260795" cy="5143520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3" name="Google Shape;93;p5"/>
          <p:cNvGrpSpPr/>
          <p:nvPr/>
        </p:nvGrpSpPr>
        <p:grpSpPr>
          <a:xfrm>
            <a:off x="8059700" y="228607"/>
            <a:ext cx="855710" cy="901134"/>
            <a:chOff x="6552528" y="1639799"/>
            <a:chExt cx="559800" cy="589516"/>
          </a:xfrm>
        </p:grpSpPr>
        <p:sp>
          <p:nvSpPr>
            <p:cNvPr id="94" name="Google Shape;94;p5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7" name="Google Shape;97;p5"/>
          <p:cNvSpPr/>
          <p:nvPr/>
        </p:nvSpPr>
        <p:spPr>
          <a:xfrm>
            <a:off x="5354425" y="1397523"/>
            <a:ext cx="1528734" cy="655164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>
            <a:off x="5570974" y="335805"/>
            <a:ext cx="977608" cy="41194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7109401" y="541765"/>
            <a:ext cx="1882535" cy="793254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7441394" y="2155774"/>
            <a:ext cx="1069017" cy="458353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title" idx="2"/>
          </p:nvPr>
        </p:nvSpPr>
        <p:spPr>
          <a:xfrm flipH="1">
            <a:off x="1961600" y="1199450"/>
            <a:ext cx="19188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1"/>
          </p:nvPr>
        </p:nvSpPr>
        <p:spPr>
          <a:xfrm flipH="1">
            <a:off x="1961601" y="1635781"/>
            <a:ext cx="19188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title" idx="3"/>
          </p:nvPr>
        </p:nvSpPr>
        <p:spPr>
          <a:xfrm flipH="1">
            <a:off x="1961600" y="2839025"/>
            <a:ext cx="19188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4"/>
          </p:nvPr>
        </p:nvSpPr>
        <p:spPr>
          <a:xfrm flipH="1">
            <a:off x="1961601" y="3275344"/>
            <a:ext cx="1918800" cy="11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0280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/>
          <p:nvPr/>
        </p:nvSpPr>
        <p:spPr>
          <a:xfrm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4414574" y="4104887"/>
            <a:ext cx="582645" cy="901852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5336869" y="4263995"/>
            <a:ext cx="582645" cy="901852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7942378" y="4357634"/>
            <a:ext cx="260375" cy="714601"/>
          </a:xfrm>
          <a:custGeom>
            <a:avLst/>
            <a:gdLst/>
            <a:ahLst/>
            <a:cxnLst/>
            <a:rect l="l" t="t" r="r" b="b"/>
            <a:pathLst>
              <a:path w="13254" h="36385" extrusionOk="0">
                <a:moveTo>
                  <a:pt x="12159" y="24439"/>
                </a:moveTo>
                <a:lnTo>
                  <a:pt x="12159" y="1"/>
                </a:lnTo>
                <a:lnTo>
                  <a:pt x="1095" y="10761"/>
                </a:lnTo>
                <a:lnTo>
                  <a:pt x="1095" y="24469"/>
                </a:lnTo>
                <a:lnTo>
                  <a:pt x="1" y="24469"/>
                </a:lnTo>
                <a:lnTo>
                  <a:pt x="1" y="36384"/>
                </a:lnTo>
                <a:lnTo>
                  <a:pt x="13253" y="36384"/>
                </a:lnTo>
                <a:lnTo>
                  <a:pt x="13253" y="24439"/>
                </a:lnTo>
                <a:close/>
                <a:moveTo>
                  <a:pt x="4226" y="34135"/>
                </a:moveTo>
                <a:lnTo>
                  <a:pt x="2767" y="34135"/>
                </a:lnTo>
                <a:lnTo>
                  <a:pt x="2767" y="32676"/>
                </a:lnTo>
                <a:lnTo>
                  <a:pt x="4226" y="32676"/>
                </a:lnTo>
                <a:close/>
                <a:moveTo>
                  <a:pt x="4226" y="31977"/>
                </a:moveTo>
                <a:lnTo>
                  <a:pt x="2767" y="31977"/>
                </a:lnTo>
                <a:lnTo>
                  <a:pt x="2767" y="30518"/>
                </a:lnTo>
                <a:lnTo>
                  <a:pt x="4226" y="30518"/>
                </a:lnTo>
                <a:close/>
                <a:moveTo>
                  <a:pt x="4226" y="29819"/>
                </a:moveTo>
                <a:lnTo>
                  <a:pt x="2767" y="29819"/>
                </a:lnTo>
                <a:lnTo>
                  <a:pt x="2767" y="28360"/>
                </a:lnTo>
                <a:lnTo>
                  <a:pt x="4226" y="28360"/>
                </a:lnTo>
                <a:close/>
                <a:moveTo>
                  <a:pt x="4226" y="25502"/>
                </a:moveTo>
                <a:lnTo>
                  <a:pt x="2767" y="25502"/>
                </a:lnTo>
                <a:lnTo>
                  <a:pt x="2767" y="24043"/>
                </a:lnTo>
                <a:lnTo>
                  <a:pt x="4226" y="24043"/>
                </a:lnTo>
                <a:close/>
                <a:moveTo>
                  <a:pt x="4226" y="23344"/>
                </a:moveTo>
                <a:lnTo>
                  <a:pt x="2767" y="23344"/>
                </a:lnTo>
                <a:lnTo>
                  <a:pt x="2767" y="21885"/>
                </a:lnTo>
                <a:lnTo>
                  <a:pt x="4226" y="21885"/>
                </a:lnTo>
                <a:close/>
                <a:moveTo>
                  <a:pt x="4226" y="21186"/>
                </a:moveTo>
                <a:lnTo>
                  <a:pt x="2767" y="21186"/>
                </a:lnTo>
                <a:lnTo>
                  <a:pt x="2767" y="19697"/>
                </a:lnTo>
                <a:lnTo>
                  <a:pt x="4226" y="19697"/>
                </a:lnTo>
                <a:close/>
                <a:moveTo>
                  <a:pt x="4226" y="16870"/>
                </a:moveTo>
                <a:lnTo>
                  <a:pt x="2767" y="16870"/>
                </a:lnTo>
                <a:lnTo>
                  <a:pt x="2767" y="15381"/>
                </a:lnTo>
                <a:lnTo>
                  <a:pt x="4226" y="15381"/>
                </a:lnTo>
                <a:close/>
                <a:moveTo>
                  <a:pt x="6323" y="34135"/>
                </a:moveTo>
                <a:lnTo>
                  <a:pt x="4834" y="34135"/>
                </a:lnTo>
                <a:lnTo>
                  <a:pt x="4834" y="32676"/>
                </a:lnTo>
                <a:lnTo>
                  <a:pt x="6323" y="32676"/>
                </a:lnTo>
                <a:close/>
                <a:moveTo>
                  <a:pt x="6323" y="29819"/>
                </a:moveTo>
                <a:lnTo>
                  <a:pt x="4834" y="29819"/>
                </a:lnTo>
                <a:lnTo>
                  <a:pt x="4834" y="28360"/>
                </a:lnTo>
                <a:lnTo>
                  <a:pt x="6323" y="28360"/>
                </a:lnTo>
                <a:close/>
                <a:moveTo>
                  <a:pt x="6323" y="27661"/>
                </a:moveTo>
                <a:lnTo>
                  <a:pt x="4834" y="27661"/>
                </a:lnTo>
                <a:lnTo>
                  <a:pt x="4834" y="26202"/>
                </a:lnTo>
                <a:lnTo>
                  <a:pt x="6323" y="26202"/>
                </a:lnTo>
                <a:close/>
                <a:moveTo>
                  <a:pt x="6323" y="25502"/>
                </a:moveTo>
                <a:lnTo>
                  <a:pt x="4834" y="25502"/>
                </a:lnTo>
                <a:lnTo>
                  <a:pt x="4834" y="24043"/>
                </a:lnTo>
                <a:lnTo>
                  <a:pt x="6323" y="24043"/>
                </a:lnTo>
                <a:close/>
                <a:moveTo>
                  <a:pt x="6323" y="23344"/>
                </a:moveTo>
                <a:lnTo>
                  <a:pt x="4834" y="23344"/>
                </a:lnTo>
                <a:lnTo>
                  <a:pt x="4834" y="21885"/>
                </a:lnTo>
                <a:lnTo>
                  <a:pt x="6323" y="21885"/>
                </a:lnTo>
                <a:close/>
                <a:moveTo>
                  <a:pt x="6323" y="21186"/>
                </a:moveTo>
                <a:lnTo>
                  <a:pt x="4834" y="21186"/>
                </a:lnTo>
                <a:lnTo>
                  <a:pt x="4834" y="19697"/>
                </a:lnTo>
                <a:lnTo>
                  <a:pt x="6323" y="19697"/>
                </a:lnTo>
                <a:close/>
                <a:moveTo>
                  <a:pt x="6323" y="14682"/>
                </a:moveTo>
                <a:lnTo>
                  <a:pt x="4834" y="14682"/>
                </a:lnTo>
                <a:lnTo>
                  <a:pt x="4834" y="13223"/>
                </a:lnTo>
                <a:lnTo>
                  <a:pt x="6323" y="13223"/>
                </a:lnTo>
                <a:close/>
                <a:moveTo>
                  <a:pt x="8390" y="34135"/>
                </a:moveTo>
                <a:lnTo>
                  <a:pt x="6931" y="34135"/>
                </a:lnTo>
                <a:lnTo>
                  <a:pt x="6931" y="32676"/>
                </a:lnTo>
                <a:lnTo>
                  <a:pt x="8390" y="32676"/>
                </a:lnTo>
                <a:close/>
                <a:moveTo>
                  <a:pt x="8390" y="31977"/>
                </a:moveTo>
                <a:lnTo>
                  <a:pt x="6931" y="31977"/>
                </a:lnTo>
                <a:lnTo>
                  <a:pt x="6931" y="30518"/>
                </a:lnTo>
                <a:lnTo>
                  <a:pt x="8390" y="30518"/>
                </a:lnTo>
                <a:close/>
                <a:moveTo>
                  <a:pt x="8390" y="27661"/>
                </a:moveTo>
                <a:lnTo>
                  <a:pt x="6931" y="27661"/>
                </a:lnTo>
                <a:lnTo>
                  <a:pt x="6931" y="26202"/>
                </a:lnTo>
                <a:lnTo>
                  <a:pt x="8390" y="26202"/>
                </a:lnTo>
                <a:close/>
                <a:moveTo>
                  <a:pt x="8390" y="25502"/>
                </a:moveTo>
                <a:lnTo>
                  <a:pt x="6931" y="25502"/>
                </a:lnTo>
                <a:lnTo>
                  <a:pt x="6931" y="24043"/>
                </a:lnTo>
                <a:lnTo>
                  <a:pt x="8390" y="24043"/>
                </a:lnTo>
                <a:close/>
                <a:moveTo>
                  <a:pt x="8390" y="19028"/>
                </a:moveTo>
                <a:lnTo>
                  <a:pt x="6931" y="19028"/>
                </a:lnTo>
                <a:lnTo>
                  <a:pt x="6931" y="17539"/>
                </a:lnTo>
                <a:lnTo>
                  <a:pt x="8390" y="17539"/>
                </a:lnTo>
                <a:close/>
                <a:moveTo>
                  <a:pt x="8390" y="16870"/>
                </a:moveTo>
                <a:lnTo>
                  <a:pt x="6931" y="16870"/>
                </a:lnTo>
                <a:lnTo>
                  <a:pt x="6931" y="15381"/>
                </a:lnTo>
                <a:lnTo>
                  <a:pt x="8390" y="15381"/>
                </a:lnTo>
                <a:close/>
                <a:moveTo>
                  <a:pt x="10487" y="34135"/>
                </a:moveTo>
                <a:lnTo>
                  <a:pt x="8998" y="34135"/>
                </a:lnTo>
                <a:lnTo>
                  <a:pt x="8998" y="32676"/>
                </a:lnTo>
                <a:lnTo>
                  <a:pt x="10487" y="32676"/>
                </a:lnTo>
                <a:close/>
                <a:moveTo>
                  <a:pt x="10487" y="29819"/>
                </a:moveTo>
                <a:lnTo>
                  <a:pt x="8998" y="29819"/>
                </a:lnTo>
                <a:lnTo>
                  <a:pt x="8998" y="28360"/>
                </a:lnTo>
                <a:lnTo>
                  <a:pt x="10487" y="28360"/>
                </a:lnTo>
                <a:close/>
                <a:moveTo>
                  <a:pt x="10487" y="27661"/>
                </a:moveTo>
                <a:lnTo>
                  <a:pt x="8998" y="27661"/>
                </a:lnTo>
                <a:lnTo>
                  <a:pt x="8998" y="26202"/>
                </a:lnTo>
                <a:lnTo>
                  <a:pt x="10487" y="26202"/>
                </a:lnTo>
                <a:close/>
                <a:moveTo>
                  <a:pt x="10487" y="25502"/>
                </a:moveTo>
                <a:lnTo>
                  <a:pt x="8998" y="25502"/>
                </a:lnTo>
                <a:lnTo>
                  <a:pt x="8998" y="24043"/>
                </a:lnTo>
                <a:lnTo>
                  <a:pt x="10487" y="24043"/>
                </a:lnTo>
                <a:close/>
                <a:moveTo>
                  <a:pt x="10487" y="23344"/>
                </a:moveTo>
                <a:lnTo>
                  <a:pt x="8998" y="23344"/>
                </a:lnTo>
                <a:lnTo>
                  <a:pt x="8998" y="21885"/>
                </a:lnTo>
                <a:lnTo>
                  <a:pt x="10487" y="21885"/>
                </a:lnTo>
                <a:close/>
                <a:moveTo>
                  <a:pt x="10487" y="21186"/>
                </a:moveTo>
                <a:lnTo>
                  <a:pt x="8998" y="21186"/>
                </a:lnTo>
                <a:lnTo>
                  <a:pt x="8998" y="19697"/>
                </a:lnTo>
                <a:lnTo>
                  <a:pt x="10487" y="19697"/>
                </a:lnTo>
                <a:close/>
                <a:moveTo>
                  <a:pt x="10487" y="19028"/>
                </a:moveTo>
                <a:lnTo>
                  <a:pt x="8998" y="19028"/>
                </a:lnTo>
                <a:lnTo>
                  <a:pt x="8998" y="17539"/>
                </a:lnTo>
                <a:lnTo>
                  <a:pt x="10487" y="17539"/>
                </a:lnTo>
                <a:close/>
                <a:moveTo>
                  <a:pt x="10487" y="16870"/>
                </a:moveTo>
                <a:lnTo>
                  <a:pt x="8998" y="16870"/>
                </a:lnTo>
                <a:lnTo>
                  <a:pt x="8998" y="15381"/>
                </a:lnTo>
                <a:lnTo>
                  <a:pt x="10487" y="15381"/>
                </a:lnTo>
                <a:close/>
                <a:moveTo>
                  <a:pt x="10487" y="14682"/>
                </a:moveTo>
                <a:lnTo>
                  <a:pt x="8998" y="14682"/>
                </a:lnTo>
                <a:lnTo>
                  <a:pt x="8998" y="13223"/>
                </a:lnTo>
                <a:lnTo>
                  <a:pt x="10487" y="13223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7317261" y="4296134"/>
            <a:ext cx="280668" cy="770124"/>
          </a:xfrm>
          <a:custGeom>
            <a:avLst/>
            <a:gdLst/>
            <a:ahLst/>
            <a:cxnLst/>
            <a:rect l="l" t="t" r="r" b="b"/>
            <a:pathLst>
              <a:path w="14287" h="39212" extrusionOk="0">
                <a:moveTo>
                  <a:pt x="14286" y="6718"/>
                </a:moveTo>
                <a:lnTo>
                  <a:pt x="14286" y="5442"/>
                </a:lnTo>
                <a:lnTo>
                  <a:pt x="11794" y="5442"/>
                </a:lnTo>
                <a:lnTo>
                  <a:pt x="11794" y="1733"/>
                </a:lnTo>
                <a:lnTo>
                  <a:pt x="10213" y="1733"/>
                </a:lnTo>
                <a:lnTo>
                  <a:pt x="10213" y="1"/>
                </a:lnTo>
                <a:lnTo>
                  <a:pt x="4073" y="1"/>
                </a:lnTo>
                <a:lnTo>
                  <a:pt x="4073" y="1733"/>
                </a:lnTo>
                <a:lnTo>
                  <a:pt x="2493" y="1733"/>
                </a:lnTo>
                <a:lnTo>
                  <a:pt x="2493" y="5442"/>
                </a:lnTo>
                <a:lnTo>
                  <a:pt x="0" y="5442"/>
                </a:lnTo>
                <a:lnTo>
                  <a:pt x="0" y="6718"/>
                </a:lnTo>
                <a:lnTo>
                  <a:pt x="1095" y="6718"/>
                </a:lnTo>
                <a:lnTo>
                  <a:pt x="1095" y="17114"/>
                </a:lnTo>
                <a:lnTo>
                  <a:pt x="0" y="17114"/>
                </a:lnTo>
                <a:lnTo>
                  <a:pt x="0" y="18390"/>
                </a:lnTo>
                <a:lnTo>
                  <a:pt x="1095" y="18390"/>
                </a:lnTo>
                <a:lnTo>
                  <a:pt x="1095" y="28785"/>
                </a:lnTo>
                <a:lnTo>
                  <a:pt x="0" y="28785"/>
                </a:lnTo>
                <a:lnTo>
                  <a:pt x="0" y="30092"/>
                </a:lnTo>
                <a:lnTo>
                  <a:pt x="1095" y="30092"/>
                </a:lnTo>
                <a:lnTo>
                  <a:pt x="1095" y="37934"/>
                </a:lnTo>
                <a:lnTo>
                  <a:pt x="0" y="37934"/>
                </a:lnTo>
                <a:lnTo>
                  <a:pt x="0" y="39211"/>
                </a:lnTo>
                <a:lnTo>
                  <a:pt x="14286" y="39211"/>
                </a:lnTo>
                <a:lnTo>
                  <a:pt x="14286" y="37934"/>
                </a:lnTo>
                <a:lnTo>
                  <a:pt x="13192" y="37934"/>
                </a:lnTo>
                <a:lnTo>
                  <a:pt x="13192" y="30092"/>
                </a:lnTo>
                <a:lnTo>
                  <a:pt x="14286" y="30092"/>
                </a:lnTo>
                <a:lnTo>
                  <a:pt x="14286" y="28816"/>
                </a:lnTo>
                <a:lnTo>
                  <a:pt x="13192" y="28816"/>
                </a:lnTo>
                <a:lnTo>
                  <a:pt x="13192" y="18390"/>
                </a:lnTo>
                <a:lnTo>
                  <a:pt x="14286" y="18390"/>
                </a:lnTo>
                <a:lnTo>
                  <a:pt x="14286" y="17114"/>
                </a:lnTo>
                <a:lnTo>
                  <a:pt x="13192" y="17114"/>
                </a:lnTo>
                <a:lnTo>
                  <a:pt x="13192" y="6718"/>
                </a:lnTo>
                <a:close/>
                <a:moveTo>
                  <a:pt x="3557" y="37144"/>
                </a:moveTo>
                <a:lnTo>
                  <a:pt x="2675" y="37144"/>
                </a:lnTo>
                <a:lnTo>
                  <a:pt x="2675" y="7630"/>
                </a:lnTo>
                <a:lnTo>
                  <a:pt x="3557" y="7630"/>
                </a:lnTo>
                <a:close/>
                <a:moveTo>
                  <a:pt x="5593" y="37144"/>
                </a:moveTo>
                <a:lnTo>
                  <a:pt x="4712" y="37144"/>
                </a:lnTo>
                <a:lnTo>
                  <a:pt x="4712" y="7630"/>
                </a:lnTo>
                <a:lnTo>
                  <a:pt x="5563" y="7630"/>
                </a:lnTo>
                <a:close/>
                <a:moveTo>
                  <a:pt x="7599" y="37144"/>
                </a:moveTo>
                <a:lnTo>
                  <a:pt x="6718" y="37144"/>
                </a:lnTo>
                <a:lnTo>
                  <a:pt x="6718" y="7630"/>
                </a:lnTo>
                <a:lnTo>
                  <a:pt x="7599" y="7630"/>
                </a:lnTo>
                <a:close/>
                <a:moveTo>
                  <a:pt x="9605" y="37144"/>
                </a:moveTo>
                <a:lnTo>
                  <a:pt x="8754" y="37144"/>
                </a:lnTo>
                <a:lnTo>
                  <a:pt x="8754" y="7630"/>
                </a:lnTo>
                <a:lnTo>
                  <a:pt x="9605" y="7630"/>
                </a:lnTo>
                <a:close/>
                <a:moveTo>
                  <a:pt x="11642" y="37144"/>
                </a:moveTo>
                <a:lnTo>
                  <a:pt x="10760" y="37144"/>
                </a:lnTo>
                <a:lnTo>
                  <a:pt x="10760" y="7630"/>
                </a:lnTo>
                <a:lnTo>
                  <a:pt x="11642" y="763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8243897" y="4290162"/>
            <a:ext cx="257389" cy="737875"/>
          </a:xfrm>
          <a:custGeom>
            <a:avLst/>
            <a:gdLst/>
            <a:ahLst/>
            <a:cxnLst/>
            <a:rect l="l" t="t" r="r" b="b"/>
            <a:pathLst>
              <a:path w="13102" h="37570" extrusionOk="0">
                <a:moveTo>
                  <a:pt x="12189" y="21946"/>
                </a:moveTo>
                <a:lnTo>
                  <a:pt x="12189" y="9150"/>
                </a:lnTo>
                <a:lnTo>
                  <a:pt x="10730" y="9150"/>
                </a:lnTo>
                <a:lnTo>
                  <a:pt x="10730" y="1"/>
                </a:lnTo>
                <a:lnTo>
                  <a:pt x="2371" y="1"/>
                </a:lnTo>
                <a:lnTo>
                  <a:pt x="2371" y="9150"/>
                </a:lnTo>
                <a:lnTo>
                  <a:pt x="882" y="9150"/>
                </a:lnTo>
                <a:lnTo>
                  <a:pt x="882" y="21946"/>
                </a:lnTo>
                <a:lnTo>
                  <a:pt x="1" y="21946"/>
                </a:lnTo>
                <a:lnTo>
                  <a:pt x="1" y="37570"/>
                </a:lnTo>
                <a:lnTo>
                  <a:pt x="13101" y="37570"/>
                </a:lnTo>
                <a:lnTo>
                  <a:pt x="13101" y="21946"/>
                </a:lnTo>
                <a:close/>
                <a:moveTo>
                  <a:pt x="3040" y="36080"/>
                </a:moveTo>
                <a:lnTo>
                  <a:pt x="1855" y="36080"/>
                </a:lnTo>
                <a:lnTo>
                  <a:pt x="1855" y="23953"/>
                </a:lnTo>
                <a:lnTo>
                  <a:pt x="3040" y="23953"/>
                </a:lnTo>
                <a:close/>
                <a:moveTo>
                  <a:pt x="3891" y="20184"/>
                </a:moveTo>
                <a:lnTo>
                  <a:pt x="2979" y="20184"/>
                </a:lnTo>
                <a:lnTo>
                  <a:pt x="2979" y="10943"/>
                </a:lnTo>
                <a:lnTo>
                  <a:pt x="3891" y="10943"/>
                </a:lnTo>
                <a:close/>
                <a:moveTo>
                  <a:pt x="5776" y="36080"/>
                </a:moveTo>
                <a:lnTo>
                  <a:pt x="4590" y="36080"/>
                </a:lnTo>
                <a:lnTo>
                  <a:pt x="4590" y="23953"/>
                </a:lnTo>
                <a:lnTo>
                  <a:pt x="5776" y="23953"/>
                </a:lnTo>
                <a:close/>
                <a:moveTo>
                  <a:pt x="5958" y="20184"/>
                </a:moveTo>
                <a:lnTo>
                  <a:pt x="5046" y="20184"/>
                </a:lnTo>
                <a:lnTo>
                  <a:pt x="5046" y="10943"/>
                </a:lnTo>
                <a:lnTo>
                  <a:pt x="5958" y="10943"/>
                </a:lnTo>
                <a:close/>
                <a:moveTo>
                  <a:pt x="7144" y="10943"/>
                </a:moveTo>
                <a:lnTo>
                  <a:pt x="8055" y="10943"/>
                </a:lnTo>
                <a:lnTo>
                  <a:pt x="8055" y="20184"/>
                </a:lnTo>
                <a:lnTo>
                  <a:pt x="7144" y="20184"/>
                </a:lnTo>
                <a:close/>
                <a:moveTo>
                  <a:pt x="8511" y="36080"/>
                </a:moveTo>
                <a:lnTo>
                  <a:pt x="7326" y="36080"/>
                </a:lnTo>
                <a:lnTo>
                  <a:pt x="7326" y="23953"/>
                </a:lnTo>
                <a:lnTo>
                  <a:pt x="8511" y="23953"/>
                </a:lnTo>
                <a:close/>
                <a:moveTo>
                  <a:pt x="9210" y="10943"/>
                </a:moveTo>
                <a:lnTo>
                  <a:pt x="10122" y="10943"/>
                </a:lnTo>
                <a:lnTo>
                  <a:pt x="10122" y="20184"/>
                </a:lnTo>
                <a:lnTo>
                  <a:pt x="9210" y="20184"/>
                </a:lnTo>
                <a:close/>
                <a:moveTo>
                  <a:pt x="11247" y="36080"/>
                </a:moveTo>
                <a:lnTo>
                  <a:pt x="10062" y="36080"/>
                </a:lnTo>
                <a:lnTo>
                  <a:pt x="10062" y="23953"/>
                </a:lnTo>
                <a:lnTo>
                  <a:pt x="11247" y="23953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7051570" y="4469872"/>
            <a:ext cx="218570" cy="628637"/>
          </a:xfrm>
          <a:custGeom>
            <a:avLst/>
            <a:gdLst/>
            <a:ahLst/>
            <a:cxnLst/>
            <a:rect l="l" t="t" r="r" b="b"/>
            <a:pathLst>
              <a:path w="11126" h="32008" extrusionOk="0">
                <a:moveTo>
                  <a:pt x="10365" y="18694"/>
                </a:moveTo>
                <a:lnTo>
                  <a:pt x="10365" y="7782"/>
                </a:lnTo>
                <a:lnTo>
                  <a:pt x="9119" y="7782"/>
                </a:lnTo>
                <a:lnTo>
                  <a:pt x="9119" y="1"/>
                </a:lnTo>
                <a:lnTo>
                  <a:pt x="2006" y="1"/>
                </a:lnTo>
                <a:lnTo>
                  <a:pt x="2006" y="7782"/>
                </a:lnTo>
                <a:lnTo>
                  <a:pt x="760" y="7782"/>
                </a:lnTo>
                <a:lnTo>
                  <a:pt x="760" y="18694"/>
                </a:lnTo>
                <a:lnTo>
                  <a:pt x="0" y="18694"/>
                </a:lnTo>
                <a:lnTo>
                  <a:pt x="0" y="32007"/>
                </a:lnTo>
                <a:lnTo>
                  <a:pt x="11125" y="32007"/>
                </a:lnTo>
                <a:lnTo>
                  <a:pt x="11125" y="18694"/>
                </a:lnTo>
                <a:close/>
                <a:moveTo>
                  <a:pt x="2584" y="30761"/>
                </a:moveTo>
                <a:lnTo>
                  <a:pt x="1550" y="30761"/>
                </a:lnTo>
                <a:lnTo>
                  <a:pt x="1550" y="20396"/>
                </a:lnTo>
                <a:lnTo>
                  <a:pt x="2584" y="20396"/>
                </a:lnTo>
                <a:close/>
                <a:moveTo>
                  <a:pt x="3283" y="17205"/>
                </a:moveTo>
                <a:lnTo>
                  <a:pt x="2523" y="17205"/>
                </a:lnTo>
                <a:lnTo>
                  <a:pt x="2523" y="9332"/>
                </a:lnTo>
                <a:lnTo>
                  <a:pt x="3283" y="9332"/>
                </a:lnTo>
                <a:close/>
                <a:moveTo>
                  <a:pt x="4894" y="30761"/>
                </a:moveTo>
                <a:lnTo>
                  <a:pt x="3891" y="30761"/>
                </a:lnTo>
                <a:lnTo>
                  <a:pt x="3891" y="20396"/>
                </a:lnTo>
                <a:lnTo>
                  <a:pt x="4894" y="20396"/>
                </a:lnTo>
                <a:close/>
                <a:moveTo>
                  <a:pt x="5076" y="17205"/>
                </a:moveTo>
                <a:lnTo>
                  <a:pt x="4286" y="17205"/>
                </a:lnTo>
                <a:lnTo>
                  <a:pt x="4286" y="9332"/>
                </a:lnTo>
                <a:lnTo>
                  <a:pt x="5076" y="9332"/>
                </a:lnTo>
                <a:close/>
                <a:moveTo>
                  <a:pt x="6079" y="9332"/>
                </a:moveTo>
                <a:lnTo>
                  <a:pt x="6839" y="9332"/>
                </a:lnTo>
                <a:lnTo>
                  <a:pt x="6839" y="17174"/>
                </a:lnTo>
                <a:lnTo>
                  <a:pt x="6079" y="17174"/>
                </a:lnTo>
                <a:close/>
                <a:moveTo>
                  <a:pt x="7234" y="30731"/>
                </a:moveTo>
                <a:lnTo>
                  <a:pt x="6231" y="30731"/>
                </a:lnTo>
                <a:lnTo>
                  <a:pt x="6231" y="20396"/>
                </a:lnTo>
                <a:lnTo>
                  <a:pt x="7234" y="20396"/>
                </a:lnTo>
                <a:close/>
                <a:moveTo>
                  <a:pt x="7842" y="9332"/>
                </a:moveTo>
                <a:lnTo>
                  <a:pt x="8602" y="9332"/>
                </a:lnTo>
                <a:lnTo>
                  <a:pt x="8602" y="17174"/>
                </a:lnTo>
                <a:lnTo>
                  <a:pt x="7842" y="17174"/>
                </a:lnTo>
                <a:close/>
                <a:moveTo>
                  <a:pt x="9575" y="30761"/>
                </a:moveTo>
                <a:lnTo>
                  <a:pt x="8542" y="30761"/>
                </a:lnTo>
                <a:lnTo>
                  <a:pt x="8542" y="20396"/>
                </a:lnTo>
                <a:lnTo>
                  <a:pt x="9575" y="20396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7628326" y="4063291"/>
            <a:ext cx="280668" cy="985025"/>
          </a:xfrm>
          <a:custGeom>
            <a:avLst/>
            <a:gdLst/>
            <a:ahLst/>
            <a:cxnLst/>
            <a:rect l="l" t="t" r="r" b="b"/>
            <a:pathLst>
              <a:path w="14287" h="50154" extrusionOk="0">
                <a:moveTo>
                  <a:pt x="13192" y="33800"/>
                </a:moveTo>
                <a:lnTo>
                  <a:pt x="13192" y="26475"/>
                </a:lnTo>
                <a:lnTo>
                  <a:pt x="12554" y="26475"/>
                </a:lnTo>
                <a:lnTo>
                  <a:pt x="12554" y="18390"/>
                </a:lnTo>
                <a:lnTo>
                  <a:pt x="9332" y="18390"/>
                </a:lnTo>
                <a:lnTo>
                  <a:pt x="9332" y="15107"/>
                </a:lnTo>
                <a:lnTo>
                  <a:pt x="7599" y="15107"/>
                </a:lnTo>
                <a:lnTo>
                  <a:pt x="7599" y="1"/>
                </a:lnTo>
                <a:lnTo>
                  <a:pt x="6688" y="1"/>
                </a:lnTo>
                <a:lnTo>
                  <a:pt x="6688" y="15107"/>
                </a:lnTo>
                <a:lnTo>
                  <a:pt x="4955" y="15107"/>
                </a:lnTo>
                <a:lnTo>
                  <a:pt x="4955" y="18390"/>
                </a:lnTo>
                <a:lnTo>
                  <a:pt x="1733" y="18390"/>
                </a:lnTo>
                <a:lnTo>
                  <a:pt x="1733" y="26475"/>
                </a:lnTo>
                <a:lnTo>
                  <a:pt x="1125" y="26475"/>
                </a:lnTo>
                <a:lnTo>
                  <a:pt x="1125" y="33800"/>
                </a:lnTo>
                <a:lnTo>
                  <a:pt x="1" y="33800"/>
                </a:lnTo>
                <a:lnTo>
                  <a:pt x="1" y="50153"/>
                </a:lnTo>
                <a:lnTo>
                  <a:pt x="14287" y="50153"/>
                </a:lnTo>
                <a:lnTo>
                  <a:pt x="14287" y="33800"/>
                </a:lnTo>
                <a:close/>
                <a:moveTo>
                  <a:pt x="11946" y="48451"/>
                </a:moveTo>
                <a:lnTo>
                  <a:pt x="2371" y="48451"/>
                </a:lnTo>
                <a:lnTo>
                  <a:pt x="2371" y="47782"/>
                </a:lnTo>
                <a:lnTo>
                  <a:pt x="11946" y="47782"/>
                </a:lnTo>
                <a:close/>
                <a:moveTo>
                  <a:pt x="11946" y="46445"/>
                </a:moveTo>
                <a:lnTo>
                  <a:pt x="2371" y="46445"/>
                </a:lnTo>
                <a:lnTo>
                  <a:pt x="2371" y="45746"/>
                </a:lnTo>
                <a:lnTo>
                  <a:pt x="11946" y="45746"/>
                </a:lnTo>
                <a:close/>
                <a:moveTo>
                  <a:pt x="11946" y="44408"/>
                </a:moveTo>
                <a:lnTo>
                  <a:pt x="2371" y="44408"/>
                </a:lnTo>
                <a:lnTo>
                  <a:pt x="2371" y="43740"/>
                </a:lnTo>
                <a:lnTo>
                  <a:pt x="11946" y="43740"/>
                </a:lnTo>
                <a:close/>
                <a:moveTo>
                  <a:pt x="11946" y="42372"/>
                </a:moveTo>
                <a:lnTo>
                  <a:pt x="2371" y="42372"/>
                </a:lnTo>
                <a:lnTo>
                  <a:pt x="2371" y="41703"/>
                </a:lnTo>
                <a:lnTo>
                  <a:pt x="11946" y="41703"/>
                </a:lnTo>
                <a:close/>
                <a:moveTo>
                  <a:pt x="11946" y="40335"/>
                </a:moveTo>
                <a:lnTo>
                  <a:pt x="2371" y="40335"/>
                </a:lnTo>
                <a:lnTo>
                  <a:pt x="2371" y="39667"/>
                </a:lnTo>
                <a:lnTo>
                  <a:pt x="11946" y="39667"/>
                </a:lnTo>
                <a:close/>
                <a:moveTo>
                  <a:pt x="11946" y="38329"/>
                </a:moveTo>
                <a:lnTo>
                  <a:pt x="2371" y="38329"/>
                </a:lnTo>
                <a:lnTo>
                  <a:pt x="2371" y="37661"/>
                </a:lnTo>
                <a:lnTo>
                  <a:pt x="11946" y="37661"/>
                </a:lnTo>
                <a:close/>
                <a:moveTo>
                  <a:pt x="11946" y="36293"/>
                </a:moveTo>
                <a:lnTo>
                  <a:pt x="2371" y="36293"/>
                </a:lnTo>
                <a:lnTo>
                  <a:pt x="2371" y="35624"/>
                </a:lnTo>
                <a:lnTo>
                  <a:pt x="11946" y="35624"/>
                </a:lnTo>
                <a:close/>
                <a:moveTo>
                  <a:pt x="11946" y="34256"/>
                </a:moveTo>
                <a:lnTo>
                  <a:pt x="2371" y="34256"/>
                </a:lnTo>
                <a:lnTo>
                  <a:pt x="2371" y="33588"/>
                </a:lnTo>
                <a:lnTo>
                  <a:pt x="11946" y="33588"/>
                </a:lnTo>
                <a:close/>
                <a:moveTo>
                  <a:pt x="11946" y="32250"/>
                </a:moveTo>
                <a:lnTo>
                  <a:pt x="2371" y="32250"/>
                </a:lnTo>
                <a:lnTo>
                  <a:pt x="2371" y="31551"/>
                </a:lnTo>
                <a:lnTo>
                  <a:pt x="11946" y="31551"/>
                </a:lnTo>
                <a:close/>
                <a:moveTo>
                  <a:pt x="11946" y="30214"/>
                </a:moveTo>
                <a:lnTo>
                  <a:pt x="2371" y="30214"/>
                </a:lnTo>
                <a:lnTo>
                  <a:pt x="2371" y="29545"/>
                </a:lnTo>
                <a:lnTo>
                  <a:pt x="11946" y="29545"/>
                </a:lnTo>
                <a:close/>
                <a:moveTo>
                  <a:pt x="11946" y="28177"/>
                </a:moveTo>
                <a:lnTo>
                  <a:pt x="2371" y="28177"/>
                </a:lnTo>
                <a:lnTo>
                  <a:pt x="2371" y="27509"/>
                </a:lnTo>
                <a:lnTo>
                  <a:pt x="11946" y="27509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5" name="Google Shape;115;p6"/>
          <p:cNvSpPr/>
          <p:nvPr/>
        </p:nvSpPr>
        <p:spPr>
          <a:xfrm flipH="1">
            <a:off x="153461" y="3945036"/>
            <a:ext cx="2039164" cy="901982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6" name="Google Shape;116;p6"/>
          <p:cNvSpPr/>
          <p:nvPr/>
        </p:nvSpPr>
        <p:spPr>
          <a:xfrm rot="716720">
            <a:off x="-846484" y="4201404"/>
            <a:ext cx="6976722" cy="2030356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7" name="Google Shape;117;p6"/>
          <p:cNvSpPr/>
          <p:nvPr/>
        </p:nvSpPr>
        <p:spPr>
          <a:xfrm rot="-343340">
            <a:off x="-137132" y="4159928"/>
            <a:ext cx="10944102" cy="3193053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6"/>
          <p:cNvSpPr/>
          <p:nvPr/>
        </p:nvSpPr>
        <p:spPr>
          <a:xfrm rot="-1208811">
            <a:off x="3016592" y="4115882"/>
            <a:ext cx="712621" cy="1345480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6"/>
          <p:cNvSpPr/>
          <p:nvPr/>
        </p:nvSpPr>
        <p:spPr>
          <a:xfrm rot="-9289321" flipH="1">
            <a:off x="1794497" y="4459742"/>
            <a:ext cx="4407208" cy="209132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376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/>
          <p:nvPr/>
        </p:nvSpPr>
        <p:spPr>
          <a:xfrm flipH="1"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1391800" y="3704918"/>
            <a:ext cx="735204" cy="1492362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-1208916">
            <a:off x="486294" y="3530933"/>
            <a:ext cx="949976" cy="1793624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898038" y="3742311"/>
            <a:ext cx="698081" cy="1370842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716720">
            <a:off x="-846484" y="4201404"/>
            <a:ext cx="6976722" cy="2030356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>
            <a:off x="4778034" y="3882810"/>
            <a:ext cx="1765068" cy="1260554"/>
            <a:chOff x="6839604" y="2415386"/>
            <a:chExt cx="1244671" cy="888904"/>
          </a:xfrm>
        </p:grpSpPr>
        <p:sp>
          <p:nvSpPr>
            <p:cNvPr id="128" name="Google Shape;128;p7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3" name="Google Shape;133;p7"/>
          <p:cNvSpPr/>
          <p:nvPr/>
        </p:nvSpPr>
        <p:spPr>
          <a:xfrm>
            <a:off x="7064736" y="4254366"/>
            <a:ext cx="601307" cy="1220569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4" name="Google Shape;134;p7"/>
          <p:cNvSpPr/>
          <p:nvPr/>
        </p:nvSpPr>
        <p:spPr>
          <a:xfrm rot="1208996" flipH="1">
            <a:off x="7726694" y="3724054"/>
            <a:ext cx="958565" cy="1809842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5" name="Google Shape;135;p7"/>
          <p:cNvSpPr/>
          <p:nvPr/>
        </p:nvSpPr>
        <p:spPr>
          <a:xfrm rot="-343340">
            <a:off x="-137132" y="4159928"/>
            <a:ext cx="10944102" cy="3193053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3771899" y="3940925"/>
            <a:ext cx="735204" cy="1492362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7" name="Google Shape;137;p7"/>
          <p:cNvSpPr/>
          <p:nvPr/>
        </p:nvSpPr>
        <p:spPr>
          <a:xfrm rot="-9289321" flipH="1">
            <a:off x="1794497" y="4459742"/>
            <a:ext cx="4407208" cy="209132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4142050" y="1130100"/>
            <a:ext cx="3611400" cy="28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000"/>
              <a:buFont typeface="Roboto"/>
              <a:buAutoNum type="arabicPeriod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lphaLcPeriod"/>
              <a:defRPr sz="16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romanLcPeriod"/>
              <a:defRPr sz="16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rabicPeriod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lphaLcPeriod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romanLcPeriod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rabicPeriod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alphaLcPeriod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D2D48"/>
              </a:buClr>
              <a:buSzPts val="1400"/>
              <a:buFont typeface="Roboto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78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9"/>
          <p:cNvGrpSpPr/>
          <p:nvPr/>
        </p:nvGrpSpPr>
        <p:grpSpPr>
          <a:xfrm>
            <a:off x="-46312" y="344624"/>
            <a:ext cx="4471268" cy="4604306"/>
            <a:chOff x="946275" y="368023"/>
            <a:chExt cx="3756421" cy="3868190"/>
          </a:xfrm>
        </p:grpSpPr>
        <p:grpSp>
          <p:nvGrpSpPr>
            <p:cNvPr id="161" name="Google Shape;161;p9"/>
            <p:cNvGrpSpPr/>
            <p:nvPr/>
          </p:nvGrpSpPr>
          <p:grpSpPr>
            <a:xfrm>
              <a:off x="946275" y="533663"/>
              <a:ext cx="3756421" cy="3702550"/>
              <a:chOff x="2066475" y="767500"/>
              <a:chExt cx="3756421" cy="3702550"/>
            </a:xfrm>
          </p:grpSpPr>
          <p:sp>
            <p:nvSpPr>
              <p:cNvPr id="162" name="Google Shape;162;p9"/>
              <p:cNvSpPr/>
              <p:nvPr/>
            </p:nvSpPr>
            <p:spPr>
              <a:xfrm>
                <a:off x="3158275" y="3039975"/>
                <a:ext cx="453900" cy="1020250"/>
              </a:xfrm>
              <a:custGeom>
                <a:avLst/>
                <a:gdLst/>
                <a:ahLst/>
                <a:cxnLst/>
                <a:rect l="l" t="t" r="r" b="b"/>
                <a:pathLst>
                  <a:path w="18156" h="40810" extrusionOk="0">
                    <a:moveTo>
                      <a:pt x="6231" y="1983"/>
                    </a:moveTo>
                    <a:lnTo>
                      <a:pt x="6231" y="5947"/>
                    </a:lnTo>
                    <a:lnTo>
                      <a:pt x="2360" y="5947"/>
                    </a:lnTo>
                    <a:lnTo>
                      <a:pt x="2360" y="1983"/>
                    </a:lnTo>
                    <a:close/>
                    <a:moveTo>
                      <a:pt x="13813" y="8496"/>
                    </a:moveTo>
                    <a:lnTo>
                      <a:pt x="13813" y="12460"/>
                    </a:lnTo>
                    <a:lnTo>
                      <a:pt x="9912" y="12460"/>
                    </a:lnTo>
                    <a:lnTo>
                      <a:pt x="9912" y="8496"/>
                    </a:lnTo>
                    <a:close/>
                    <a:moveTo>
                      <a:pt x="6231" y="15009"/>
                    </a:moveTo>
                    <a:lnTo>
                      <a:pt x="6231" y="18973"/>
                    </a:lnTo>
                    <a:lnTo>
                      <a:pt x="2360" y="18973"/>
                    </a:lnTo>
                    <a:lnTo>
                      <a:pt x="2360" y="15009"/>
                    </a:lnTo>
                    <a:close/>
                    <a:moveTo>
                      <a:pt x="13813" y="21553"/>
                    </a:moveTo>
                    <a:lnTo>
                      <a:pt x="13813" y="25518"/>
                    </a:lnTo>
                    <a:lnTo>
                      <a:pt x="9912" y="25518"/>
                    </a:lnTo>
                    <a:lnTo>
                      <a:pt x="9912" y="21553"/>
                    </a:lnTo>
                    <a:close/>
                    <a:moveTo>
                      <a:pt x="13813" y="28067"/>
                    </a:moveTo>
                    <a:lnTo>
                      <a:pt x="13813" y="32031"/>
                    </a:lnTo>
                    <a:lnTo>
                      <a:pt x="9912" y="32031"/>
                    </a:lnTo>
                    <a:lnTo>
                      <a:pt x="9912" y="28067"/>
                    </a:lnTo>
                    <a:close/>
                    <a:moveTo>
                      <a:pt x="6231" y="34580"/>
                    </a:moveTo>
                    <a:lnTo>
                      <a:pt x="6231" y="38544"/>
                    </a:lnTo>
                    <a:lnTo>
                      <a:pt x="2360" y="38544"/>
                    </a:lnTo>
                    <a:lnTo>
                      <a:pt x="2360" y="34580"/>
                    </a:lnTo>
                    <a:close/>
                    <a:moveTo>
                      <a:pt x="1" y="1"/>
                    </a:moveTo>
                    <a:lnTo>
                      <a:pt x="1" y="40809"/>
                    </a:lnTo>
                    <a:lnTo>
                      <a:pt x="18155" y="40809"/>
                    </a:lnTo>
                    <a:lnTo>
                      <a:pt x="18155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163;p9"/>
              <p:cNvSpPr/>
              <p:nvPr/>
            </p:nvSpPr>
            <p:spPr>
              <a:xfrm>
                <a:off x="4406600" y="2962100"/>
                <a:ext cx="661550" cy="1291625"/>
              </a:xfrm>
              <a:custGeom>
                <a:avLst/>
                <a:gdLst/>
                <a:ahLst/>
                <a:cxnLst/>
                <a:rect l="l" t="t" r="r" b="b"/>
                <a:pathLst>
                  <a:path w="26462" h="51665" extrusionOk="0">
                    <a:moveTo>
                      <a:pt x="10573" y="2109"/>
                    </a:moveTo>
                    <a:lnTo>
                      <a:pt x="10573" y="4500"/>
                    </a:lnTo>
                    <a:lnTo>
                      <a:pt x="7930" y="4500"/>
                    </a:lnTo>
                    <a:lnTo>
                      <a:pt x="7930" y="2109"/>
                    </a:lnTo>
                    <a:close/>
                    <a:moveTo>
                      <a:pt x="16299" y="2109"/>
                    </a:moveTo>
                    <a:lnTo>
                      <a:pt x="16299" y="4500"/>
                    </a:lnTo>
                    <a:lnTo>
                      <a:pt x="13688" y="4500"/>
                    </a:lnTo>
                    <a:lnTo>
                      <a:pt x="13688" y="2109"/>
                    </a:lnTo>
                    <a:close/>
                    <a:moveTo>
                      <a:pt x="10573" y="7237"/>
                    </a:moveTo>
                    <a:lnTo>
                      <a:pt x="10573" y="9660"/>
                    </a:lnTo>
                    <a:lnTo>
                      <a:pt x="7930" y="9660"/>
                    </a:lnTo>
                    <a:lnTo>
                      <a:pt x="7930" y="7237"/>
                    </a:lnTo>
                    <a:close/>
                    <a:moveTo>
                      <a:pt x="16299" y="7237"/>
                    </a:moveTo>
                    <a:lnTo>
                      <a:pt x="16299" y="9660"/>
                    </a:lnTo>
                    <a:lnTo>
                      <a:pt x="13688" y="9660"/>
                    </a:lnTo>
                    <a:lnTo>
                      <a:pt x="13688" y="7237"/>
                    </a:lnTo>
                    <a:close/>
                    <a:moveTo>
                      <a:pt x="10573" y="12398"/>
                    </a:moveTo>
                    <a:lnTo>
                      <a:pt x="10573" y="14789"/>
                    </a:lnTo>
                    <a:lnTo>
                      <a:pt x="7930" y="14789"/>
                    </a:lnTo>
                    <a:lnTo>
                      <a:pt x="7930" y="12398"/>
                    </a:lnTo>
                    <a:close/>
                    <a:moveTo>
                      <a:pt x="16299" y="12398"/>
                    </a:moveTo>
                    <a:lnTo>
                      <a:pt x="16299" y="14789"/>
                    </a:lnTo>
                    <a:lnTo>
                      <a:pt x="13688" y="14789"/>
                    </a:lnTo>
                    <a:lnTo>
                      <a:pt x="13688" y="12398"/>
                    </a:lnTo>
                    <a:close/>
                    <a:moveTo>
                      <a:pt x="22089" y="12398"/>
                    </a:moveTo>
                    <a:lnTo>
                      <a:pt x="22089" y="14789"/>
                    </a:lnTo>
                    <a:lnTo>
                      <a:pt x="19477" y="14789"/>
                    </a:lnTo>
                    <a:lnTo>
                      <a:pt x="19477" y="12398"/>
                    </a:lnTo>
                    <a:close/>
                    <a:moveTo>
                      <a:pt x="10573" y="17526"/>
                    </a:moveTo>
                    <a:lnTo>
                      <a:pt x="10573" y="19917"/>
                    </a:lnTo>
                    <a:lnTo>
                      <a:pt x="7930" y="19917"/>
                    </a:lnTo>
                    <a:lnTo>
                      <a:pt x="7930" y="17526"/>
                    </a:lnTo>
                    <a:close/>
                    <a:moveTo>
                      <a:pt x="16299" y="17526"/>
                    </a:moveTo>
                    <a:lnTo>
                      <a:pt x="16299" y="19917"/>
                    </a:lnTo>
                    <a:lnTo>
                      <a:pt x="13688" y="19917"/>
                    </a:lnTo>
                    <a:lnTo>
                      <a:pt x="13688" y="17526"/>
                    </a:lnTo>
                    <a:close/>
                    <a:moveTo>
                      <a:pt x="22089" y="17526"/>
                    </a:moveTo>
                    <a:lnTo>
                      <a:pt x="22089" y="19917"/>
                    </a:lnTo>
                    <a:lnTo>
                      <a:pt x="19477" y="19917"/>
                    </a:lnTo>
                    <a:lnTo>
                      <a:pt x="19477" y="17526"/>
                    </a:lnTo>
                    <a:close/>
                    <a:moveTo>
                      <a:pt x="10573" y="22655"/>
                    </a:moveTo>
                    <a:lnTo>
                      <a:pt x="10573" y="25077"/>
                    </a:lnTo>
                    <a:lnTo>
                      <a:pt x="7930" y="25077"/>
                    </a:lnTo>
                    <a:lnTo>
                      <a:pt x="7930" y="22655"/>
                    </a:lnTo>
                    <a:close/>
                    <a:moveTo>
                      <a:pt x="16299" y="22655"/>
                    </a:moveTo>
                    <a:lnTo>
                      <a:pt x="16299" y="25077"/>
                    </a:lnTo>
                    <a:lnTo>
                      <a:pt x="13688" y="25077"/>
                    </a:lnTo>
                    <a:lnTo>
                      <a:pt x="13688" y="22655"/>
                    </a:lnTo>
                    <a:close/>
                    <a:moveTo>
                      <a:pt x="22089" y="22655"/>
                    </a:moveTo>
                    <a:lnTo>
                      <a:pt x="22089" y="25077"/>
                    </a:lnTo>
                    <a:lnTo>
                      <a:pt x="19477" y="25077"/>
                    </a:lnTo>
                    <a:lnTo>
                      <a:pt x="19477" y="22655"/>
                    </a:lnTo>
                    <a:close/>
                    <a:moveTo>
                      <a:pt x="10573" y="27815"/>
                    </a:moveTo>
                    <a:lnTo>
                      <a:pt x="10573" y="30206"/>
                    </a:lnTo>
                    <a:lnTo>
                      <a:pt x="7930" y="30206"/>
                    </a:lnTo>
                    <a:lnTo>
                      <a:pt x="7930" y="27815"/>
                    </a:lnTo>
                    <a:close/>
                    <a:moveTo>
                      <a:pt x="16299" y="27815"/>
                    </a:moveTo>
                    <a:lnTo>
                      <a:pt x="16299" y="30206"/>
                    </a:lnTo>
                    <a:lnTo>
                      <a:pt x="13688" y="30206"/>
                    </a:lnTo>
                    <a:lnTo>
                      <a:pt x="13688" y="27815"/>
                    </a:lnTo>
                    <a:close/>
                    <a:moveTo>
                      <a:pt x="22089" y="27815"/>
                    </a:moveTo>
                    <a:lnTo>
                      <a:pt x="22089" y="30206"/>
                    </a:lnTo>
                    <a:lnTo>
                      <a:pt x="19477" y="30206"/>
                    </a:lnTo>
                    <a:lnTo>
                      <a:pt x="19477" y="27815"/>
                    </a:lnTo>
                    <a:close/>
                    <a:moveTo>
                      <a:pt x="10573" y="32943"/>
                    </a:moveTo>
                    <a:lnTo>
                      <a:pt x="10573" y="35335"/>
                    </a:lnTo>
                    <a:lnTo>
                      <a:pt x="7930" y="35335"/>
                    </a:lnTo>
                    <a:lnTo>
                      <a:pt x="7930" y="32943"/>
                    </a:lnTo>
                    <a:close/>
                    <a:moveTo>
                      <a:pt x="16299" y="32943"/>
                    </a:moveTo>
                    <a:lnTo>
                      <a:pt x="16299" y="35335"/>
                    </a:lnTo>
                    <a:lnTo>
                      <a:pt x="13688" y="35335"/>
                    </a:lnTo>
                    <a:lnTo>
                      <a:pt x="13688" y="32943"/>
                    </a:lnTo>
                    <a:close/>
                    <a:moveTo>
                      <a:pt x="22089" y="32943"/>
                    </a:moveTo>
                    <a:lnTo>
                      <a:pt x="22089" y="35335"/>
                    </a:lnTo>
                    <a:lnTo>
                      <a:pt x="19477" y="35335"/>
                    </a:lnTo>
                    <a:lnTo>
                      <a:pt x="19477" y="32943"/>
                    </a:lnTo>
                    <a:close/>
                    <a:moveTo>
                      <a:pt x="10573" y="38104"/>
                    </a:moveTo>
                    <a:lnTo>
                      <a:pt x="10573" y="40495"/>
                    </a:lnTo>
                    <a:lnTo>
                      <a:pt x="7930" y="40495"/>
                    </a:lnTo>
                    <a:lnTo>
                      <a:pt x="7930" y="38104"/>
                    </a:lnTo>
                    <a:close/>
                    <a:moveTo>
                      <a:pt x="16299" y="38104"/>
                    </a:moveTo>
                    <a:lnTo>
                      <a:pt x="16299" y="40495"/>
                    </a:lnTo>
                    <a:lnTo>
                      <a:pt x="13688" y="40495"/>
                    </a:lnTo>
                    <a:lnTo>
                      <a:pt x="13688" y="38104"/>
                    </a:lnTo>
                    <a:close/>
                    <a:moveTo>
                      <a:pt x="22089" y="38104"/>
                    </a:moveTo>
                    <a:lnTo>
                      <a:pt x="22089" y="40495"/>
                    </a:lnTo>
                    <a:lnTo>
                      <a:pt x="19477" y="40495"/>
                    </a:lnTo>
                    <a:lnTo>
                      <a:pt x="19477" y="38104"/>
                    </a:lnTo>
                    <a:close/>
                    <a:moveTo>
                      <a:pt x="5192" y="1"/>
                    </a:moveTo>
                    <a:lnTo>
                      <a:pt x="5192" y="18250"/>
                    </a:lnTo>
                    <a:lnTo>
                      <a:pt x="1" y="18250"/>
                    </a:lnTo>
                    <a:lnTo>
                      <a:pt x="1" y="51665"/>
                    </a:lnTo>
                    <a:lnTo>
                      <a:pt x="26462" y="51665"/>
                    </a:lnTo>
                    <a:lnTo>
                      <a:pt x="26462" y="10447"/>
                    </a:lnTo>
                    <a:lnTo>
                      <a:pt x="20043" y="10447"/>
                    </a:lnTo>
                    <a:lnTo>
                      <a:pt x="20043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164;p9"/>
              <p:cNvSpPr/>
              <p:nvPr/>
            </p:nvSpPr>
            <p:spPr>
              <a:xfrm>
                <a:off x="3656975" y="2874000"/>
                <a:ext cx="680450" cy="1360050"/>
              </a:xfrm>
              <a:custGeom>
                <a:avLst/>
                <a:gdLst/>
                <a:ahLst/>
                <a:cxnLst/>
                <a:rect l="l" t="t" r="r" b="b"/>
                <a:pathLst>
                  <a:path w="27218" h="54402" extrusionOk="0">
                    <a:moveTo>
                      <a:pt x="15041" y="1952"/>
                    </a:moveTo>
                    <a:lnTo>
                      <a:pt x="15041" y="4217"/>
                    </a:lnTo>
                    <a:lnTo>
                      <a:pt x="11202" y="4217"/>
                    </a:lnTo>
                    <a:lnTo>
                      <a:pt x="11202" y="1952"/>
                    </a:lnTo>
                    <a:close/>
                    <a:moveTo>
                      <a:pt x="21522" y="1952"/>
                    </a:moveTo>
                    <a:lnTo>
                      <a:pt x="21522" y="4217"/>
                    </a:lnTo>
                    <a:lnTo>
                      <a:pt x="17715" y="4217"/>
                    </a:lnTo>
                    <a:lnTo>
                      <a:pt x="17715" y="1952"/>
                    </a:lnTo>
                    <a:close/>
                    <a:moveTo>
                      <a:pt x="15041" y="6356"/>
                    </a:moveTo>
                    <a:lnTo>
                      <a:pt x="15041" y="8622"/>
                    </a:lnTo>
                    <a:lnTo>
                      <a:pt x="11202" y="8622"/>
                    </a:lnTo>
                    <a:lnTo>
                      <a:pt x="11202" y="6356"/>
                    </a:lnTo>
                    <a:close/>
                    <a:moveTo>
                      <a:pt x="21522" y="6356"/>
                    </a:moveTo>
                    <a:lnTo>
                      <a:pt x="21522" y="8622"/>
                    </a:lnTo>
                    <a:lnTo>
                      <a:pt x="17715" y="8622"/>
                    </a:lnTo>
                    <a:lnTo>
                      <a:pt x="17715" y="6356"/>
                    </a:lnTo>
                    <a:close/>
                    <a:moveTo>
                      <a:pt x="15041" y="10730"/>
                    </a:moveTo>
                    <a:lnTo>
                      <a:pt x="15041" y="12995"/>
                    </a:lnTo>
                    <a:lnTo>
                      <a:pt x="11202" y="12995"/>
                    </a:lnTo>
                    <a:lnTo>
                      <a:pt x="11202" y="10730"/>
                    </a:lnTo>
                    <a:close/>
                    <a:moveTo>
                      <a:pt x="21522" y="10730"/>
                    </a:moveTo>
                    <a:lnTo>
                      <a:pt x="21522" y="12995"/>
                    </a:lnTo>
                    <a:lnTo>
                      <a:pt x="17715" y="12995"/>
                    </a:lnTo>
                    <a:lnTo>
                      <a:pt x="17715" y="10730"/>
                    </a:lnTo>
                    <a:close/>
                    <a:moveTo>
                      <a:pt x="15041" y="15135"/>
                    </a:moveTo>
                    <a:lnTo>
                      <a:pt x="15041" y="17400"/>
                    </a:lnTo>
                    <a:lnTo>
                      <a:pt x="11202" y="17400"/>
                    </a:lnTo>
                    <a:lnTo>
                      <a:pt x="11202" y="15135"/>
                    </a:lnTo>
                    <a:close/>
                    <a:moveTo>
                      <a:pt x="21522" y="15135"/>
                    </a:moveTo>
                    <a:lnTo>
                      <a:pt x="21522" y="17400"/>
                    </a:lnTo>
                    <a:lnTo>
                      <a:pt x="17715" y="17400"/>
                    </a:lnTo>
                    <a:lnTo>
                      <a:pt x="17715" y="15135"/>
                    </a:lnTo>
                    <a:close/>
                    <a:moveTo>
                      <a:pt x="15041" y="19540"/>
                    </a:moveTo>
                    <a:lnTo>
                      <a:pt x="15041" y="21805"/>
                    </a:lnTo>
                    <a:lnTo>
                      <a:pt x="11202" y="21805"/>
                    </a:lnTo>
                    <a:lnTo>
                      <a:pt x="11202" y="19540"/>
                    </a:lnTo>
                    <a:close/>
                    <a:moveTo>
                      <a:pt x="21522" y="19540"/>
                    </a:moveTo>
                    <a:lnTo>
                      <a:pt x="21522" y="21805"/>
                    </a:lnTo>
                    <a:lnTo>
                      <a:pt x="17715" y="21805"/>
                    </a:lnTo>
                    <a:lnTo>
                      <a:pt x="17715" y="19540"/>
                    </a:lnTo>
                    <a:close/>
                    <a:moveTo>
                      <a:pt x="15041" y="23913"/>
                    </a:moveTo>
                    <a:lnTo>
                      <a:pt x="15041" y="26179"/>
                    </a:lnTo>
                    <a:lnTo>
                      <a:pt x="11202" y="26179"/>
                    </a:lnTo>
                    <a:lnTo>
                      <a:pt x="11202" y="23913"/>
                    </a:lnTo>
                    <a:close/>
                    <a:moveTo>
                      <a:pt x="21522" y="23913"/>
                    </a:moveTo>
                    <a:lnTo>
                      <a:pt x="21522" y="26179"/>
                    </a:lnTo>
                    <a:lnTo>
                      <a:pt x="17715" y="26179"/>
                    </a:lnTo>
                    <a:lnTo>
                      <a:pt x="17715" y="23913"/>
                    </a:lnTo>
                    <a:close/>
                    <a:moveTo>
                      <a:pt x="15041" y="28318"/>
                    </a:moveTo>
                    <a:lnTo>
                      <a:pt x="15041" y="30584"/>
                    </a:lnTo>
                    <a:lnTo>
                      <a:pt x="11202" y="30584"/>
                    </a:lnTo>
                    <a:lnTo>
                      <a:pt x="11202" y="28318"/>
                    </a:lnTo>
                    <a:close/>
                    <a:moveTo>
                      <a:pt x="21522" y="28318"/>
                    </a:moveTo>
                    <a:lnTo>
                      <a:pt x="21522" y="30584"/>
                    </a:lnTo>
                    <a:lnTo>
                      <a:pt x="17715" y="30584"/>
                    </a:lnTo>
                    <a:lnTo>
                      <a:pt x="17715" y="28318"/>
                    </a:lnTo>
                    <a:close/>
                    <a:moveTo>
                      <a:pt x="15041" y="32723"/>
                    </a:moveTo>
                    <a:lnTo>
                      <a:pt x="15041" y="34989"/>
                    </a:lnTo>
                    <a:lnTo>
                      <a:pt x="11202" y="34989"/>
                    </a:lnTo>
                    <a:lnTo>
                      <a:pt x="11202" y="32723"/>
                    </a:lnTo>
                    <a:close/>
                    <a:moveTo>
                      <a:pt x="21522" y="32723"/>
                    </a:moveTo>
                    <a:lnTo>
                      <a:pt x="21522" y="34989"/>
                    </a:lnTo>
                    <a:lnTo>
                      <a:pt x="17715" y="34989"/>
                    </a:lnTo>
                    <a:lnTo>
                      <a:pt x="17715" y="32723"/>
                    </a:lnTo>
                    <a:close/>
                    <a:moveTo>
                      <a:pt x="15041" y="37097"/>
                    </a:moveTo>
                    <a:lnTo>
                      <a:pt x="15041" y="39362"/>
                    </a:lnTo>
                    <a:lnTo>
                      <a:pt x="11202" y="39362"/>
                    </a:lnTo>
                    <a:lnTo>
                      <a:pt x="11202" y="37097"/>
                    </a:lnTo>
                    <a:close/>
                    <a:moveTo>
                      <a:pt x="21522" y="37097"/>
                    </a:moveTo>
                    <a:lnTo>
                      <a:pt x="21522" y="39362"/>
                    </a:lnTo>
                    <a:lnTo>
                      <a:pt x="17715" y="39362"/>
                    </a:lnTo>
                    <a:lnTo>
                      <a:pt x="17715" y="37097"/>
                    </a:lnTo>
                    <a:close/>
                    <a:moveTo>
                      <a:pt x="9062" y="1"/>
                    </a:moveTo>
                    <a:lnTo>
                      <a:pt x="9062" y="13562"/>
                    </a:lnTo>
                    <a:lnTo>
                      <a:pt x="1" y="13562"/>
                    </a:lnTo>
                    <a:lnTo>
                      <a:pt x="1" y="54402"/>
                    </a:lnTo>
                    <a:lnTo>
                      <a:pt x="27217" y="54402"/>
                    </a:lnTo>
                    <a:lnTo>
                      <a:pt x="2721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" name="Google Shape;165;p9"/>
              <p:cNvSpPr/>
              <p:nvPr/>
            </p:nvSpPr>
            <p:spPr>
              <a:xfrm>
                <a:off x="2418100" y="2700175"/>
                <a:ext cx="588400" cy="1360050"/>
              </a:xfrm>
              <a:custGeom>
                <a:avLst/>
                <a:gdLst/>
                <a:ahLst/>
                <a:cxnLst/>
                <a:rect l="l" t="t" r="r" b="b"/>
                <a:pathLst>
                  <a:path w="23536" h="54402" extrusionOk="0">
                    <a:moveTo>
                      <a:pt x="21175" y="2045"/>
                    </a:moveTo>
                    <a:lnTo>
                      <a:pt x="21175" y="4594"/>
                    </a:lnTo>
                    <a:lnTo>
                      <a:pt x="17400" y="4594"/>
                    </a:lnTo>
                    <a:lnTo>
                      <a:pt x="17400" y="2045"/>
                    </a:lnTo>
                    <a:close/>
                    <a:moveTo>
                      <a:pt x="21175" y="7048"/>
                    </a:moveTo>
                    <a:lnTo>
                      <a:pt x="21175" y="9597"/>
                    </a:lnTo>
                    <a:lnTo>
                      <a:pt x="17400" y="9597"/>
                    </a:lnTo>
                    <a:lnTo>
                      <a:pt x="17400" y="7048"/>
                    </a:lnTo>
                    <a:close/>
                    <a:moveTo>
                      <a:pt x="21175" y="12051"/>
                    </a:moveTo>
                    <a:lnTo>
                      <a:pt x="21175" y="14599"/>
                    </a:lnTo>
                    <a:lnTo>
                      <a:pt x="17400" y="14599"/>
                    </a:lnTo>
                    <a:lnTo>
                      <a:pt x="17400" y="12051"/>
                    </a:lnTo>
                    <a:close/>
                    <a:moveTo>
                      <a:pt x="13246" y="17085"/>
                    </a:moveTo>
                    <a:lnTo>
                      <a:pt x="13246" y="19634"/>
                    </a:lnTo>
                    <a:lnTo>
                      <a:pt x="9471" y="19634"/>
                    </a:lnTo>
                    <a:lnTo>
                      <a:pt x="9471" y="17085"/>
                    </a:lnTo>
                    <a:close/>
                    <a:moveTo>
                      <a:pt x="21175" y="17054"/>
                    </a:moveTo>
                    <a:lnTo>
                      <a:pt x="21175" y="19634"/>
                    </a:lnTo>
                    <a:lnTo>
                      <a:pt x="17400" y="19634"/>
                    </a:lnTo>
                    <a:lnTo>
                      <a:pt x="17400" y="17054"/>
                    </a:lnTo>
                    <a:close/>
                    <a:moveTo>
                      <a:pt x="13246" y="22088"/>
                    </a:moveTo>
                    <a:lnTo>
                      <a:pt x="13246" y="24636"/>
                    </a:lnTo>
                    <a:lnTo>
                      <a:pt x="9471" y="24636"/>
                    </a:lnTo>
                    <a:lnTo>
                      <a:pt x="9471" y="22088"/>
                    </a:lnTo>
                    <a:close/>
                    <a:moveTo>
                      <a:pt x="21175" y="22088"/>
                    </a:moveTo>
                    <a:lnTo>
                      <a:pt x="21175" y="24636"/>
                    </a:lnTo>
                    <a:lnTo>
                      <a:pt x="17400" y="24636"/>
                    </a:lnTo>
                    <a:lnTo>
                      <a:pt x="17400" y="22088"/>
                    </a:lnTo>
                    <a:close/>
                    <a:moveTo>
                      <a:pt x="13246" y="27091"/>
                    </a:moveTo>
                    <a:lnTo>
                      <a:pt x="13246" y="29639"/>
                    </a:lnTo>
                    <a:lnTo>
                      <a:pt x="9471" y="29639"/>
                    </a:lnTo>
                    <a:lnTo>
                      <a:pt x="9471" y="27091"/>
                    </a:lnTo>
                    <a:close/>
                    <a:moveTo>
                      <a:pt x="21175" y="27122"/>
                    </a:moveTo>
                    <a:lnTo>
                      <a:pt x="21175" y="29671"/>
                    </a:lnTo>
                    <a:lnTo>
                      <a:pt x="17400" y="29671"/>
                    </a:lnTo>
                    <a:lnTo>
                      <a:pt x="17400" y="27122"/>
                    </a:lnTo>
                    <a:close/>
                    <a:moveTo>
                      <a:pt x="13246" y="32093"/>
                    </a:moveTo>
                    <a:lnTo>
                      <a:pt x="13246" y="34642"/>
                    </a:lnTo>
                    <a:lnTo>
                      <a:pt x="9471" y="34642"/>
                    </a:lnTo>
                    <a:lnTo>
                      <a:pt x="9471" y="32093"/>
                    </a:lnTo>
                    <a:close/>
                    <a:moveTo>
                      <a:pt x="21175" y="32125"/>
                    </a:moveTo>
                    <a:lnTo>
                      <a:pt x="21175" y="34674"/>
                    </a:lnTo>
                    <a:lnTo>
                      <a:pt x="17400" y="34674"/>
                    </a:lnTo>
                    <a:lnTo>
                      <a:pt x="17400" y="32125"/>
                    </a:lnTo>
                    <a:close/>
                    <a:moveTo>
                      <a:pt x="13246" y="37128"/>
                    </a:moveTo>
                    <a:lnTo>
                      <a:pt x="13246" y="39676"/>
                    </a:lnTo>
                    <a:lnTo>
                      <a:pt x="9471" y="39676"/>
                    </a:lnTo>
                    <a:lnTo>
                      <a:pt x="9471" y="37128"/>
                    </a:lnTo>
                    <a:close/>
                    <a:moveTo>
                      <a:pt x="21175" y="37128"/>
                    </a:moveTo>
                    <a:lnTo>
                      <a:pt x="21175" y="39676"/>
                    </a:lnTo>
                    <a:lnTo>
                      <a:pt x="17400" y="39676"/>
                    </a:lnTo>
                    <a:lnTo>
                      <a:pt x="17400" y="37128"/>
                    </a:lnTo>
                    <a:close/>
                    <a:moveTo>
                      <a:pt x="13246" y="42130"/>
                    </a:moveTo>
                    <a:lnTo>
                      <a:pt x="13246" y="44679"/>
                    </a:lnTo>
                    <a:lnTo>
                      <a:pt x="9471" y="44679"/>
                    </a:lnTo>
                    <a:lnTo>
                      <a:pt x="9471" y="42130"/>
                    </a:lnTo>
                    <a:close/>
                    <a:moveTo>
                      <a:pt x="21175" y="42130"/>
                    </a:moveTo>
                    <a:lnTo>
                      <a:pt x="21175" y="44679"/>
                    </a:lnTo>
                    <a:lnTo>
                      <a:pt x="17400" y="44679"/>
                    </a:lnTo>
                    <a:lnTo>
                      <a:pt x="17400" y="42130"/>
                    </a:lnTo>
                    <a:close/>
                    <a:moveTo>
                      <a:pt x="13246" y="47133"/>
                    </a:moveTo>
                    <a:lnTo>
                      <a:pt x="13246" y="49682"/>
                    </a:lnTo>
                    <a:lnTo>
                      <a:pt x="9471" y="49682"/>
                    </a:lnTo>
                    <a:lnTo>
                      <a:pt x="9471" y="47133"/>
                    </a:lnTo>
                    <a:close/>
                    <a:moveTo>
                      <a:pt x="21175" y="47133"/>
                    </a:moveTo>
                    <a:lnTo>
                      <a:pt x="21175" y="49682"/>
                    </a:lnTo>
                    <a:lnTo>
                      <a:pt x="17400" y="49682"/>
                    </a:lnTo>
                    <a:lnTo>
                      <a:pt x="17400" y="47133"/>
                    </a:lnTo>
                    <a:close/>
                    <a:moveTo>
                      <a:pt x="9093" y="0"/>
                    </a:moveTo>
                    <a:lnTo>
                      <a:pt x="9093" y="13593"/>
                    </a:lnTo>
                    <a:lnTo>
                      <a:pt x="0" y="26965"/>
                    </a:lnTo>
                    <a:lnTo>
                      <a:pt x="0" y="54401"/>
                    </a:lnTo>
                    <a:lnTo>
                      <a:pt x="23535" y="54401"/>
                    </a:lnTo>
                    <a:lnTo>
                      <a:pt x="2353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4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Google Shape;166;p9"/>
              <p:cNvSpPr/>
              <p:nvPr/>
            </p:nvSpPr>
            <p:spPr>
              <a:xfrm>
                <a:off x="2396850" y="1660600"/>
                <a:ext cx="1342750" cy="2722925"/>
              </a:xfrm>
              <a:custGeom>
                <a:avLst/>
                <a:gdLst/>
                <a:ahLst/>
                <a:cxnLst/>
                <a:rect l="l" t="t" r="r" b="b"/>
                <a:pathLst>
                  <a:path w="53710" h="108917" extrusionOk="0">
                    <a:moveTo>
                      <a:pt x="53274" y="0"/>
                    </a:moveTo>
                    <a:cubicBezTo>
                      <a:pt x="53159" y="0"/>
                      <a:pt x="53043" y="45"/>
                      <a:pt x="52954" y="145"/>
                    </a:cubicBezTo>
                    <a:lnTo>
                      <a:pt x="33415" y="21792"/>
                    </a:lnTo>
                    <a:cubicBezTo>
                      <a:pt x="32912" y="21320"/>
                      <a:pt x="32251" y="21100"/>
                      <a:pt x="31590" y="21100"/>
                    </a:cubicBezTo>
                    <a:lnTo>
                      <a:pt x="31527" y="21100"/>
                    </a:lnTo>
                    <a:cubicBezTo>
                      <a:pt x="31087" y="21100"/>
                      <a:pt x="30646" y="21226"/>
                      <a:pt x="30269" y="21446"/>
                    </a:cubicBezTo>
                    <a:lnTo>
                      <a:pt x="29168" y="21761"/>
                    </a:lnTo>
                    <a:lnTo>
                      <a:pt x="24259" y="19244"/>
                    </a:lnTo>
                    <a:cubicBezTo>
                      <a:pt x="23064" y="18646"/>
                      <a:pt x="21742" y="18268"/>
                      <a:pt x="20421" y="18143"/>
                    </a:cubicBezTo>
                    <a:lnTo>
                      <a:pt x="598" y="16286"/>
                    </a:lnTo>
                    <a:cubicBezTo>
                      <a:pt x="504" y="16286"/>
                      <a:pt x="378" y="16286"/>
                      <a:pt x="315" y="16349"/>
                    </a:cubicBezTo>
                    <a:cubicBezTo>
                      <a:pt x="1" y="16569"/>
                      <a:pt x="95" y="17073"/>
                      <a:pt x="473" y="17136"/>
                    </a:cubicBezTo>
                    <a:lnTo>
                      <a:pt x="26273" y="22642"/>
                    </a:lnTo>
                    <a:cubicBezTo>
                      <a:pt x="24983" y="23271"/>
                      <a:pt x="24165" y="24561"/>
                      <a:pt x="24102" y="25977"/>
                    </a:cubicBezTo>
                    <a:cubicBezTo>
                      <a:pt x="24102" y="27224"/>
                      <a:pt x="24916" y="28041"/>
                      <a:pt x="26050" y="28041"/>
                    </a:cubicBezTo>
                    <a:cubicBezTo>
                      <a:pt x="26290" y="28041"/>
                      <a:pt x="26544" y="28005"/>
                      <a:pt x="26808" y="27928"/>
                    </a:cubicBezTo>
                    <a:lnTo>
                      <a:pt x="28098" y="27582"/>
                    </a:lnTo>
                    <a:lnTo>
                      <a:pt x="28098" y="27582"/>
                    </a:lnTo>
                    <a:lnTo>
                      <a:pt x="26651" y="108916"/>
                    </a:lnTo>
                    <a:lnTo>
                      <a:pt x="31622" y="108916"/>
                    </a:lnTo>
                    <a:lnTo>
                      <a:pt x="30143" y="27015"/>
                    </a:lnTo>
                    <a:lnTo>
                      <a:pt x="31087" y="26732"/>
                    </a:lnTo>
                    <a:lnTo>
                      <a:pt x="31370" y="32427"/>
                    </a:lnTo>
                    <a:cubicBezTo>
                      <a:pt x="31433" y="33780"/>
                      <a:pt x="31748" y="35102"/>
                      <a:pt x="32314" y="36329"/>
                    </a:cubicBezTo>
                    <a:lnTo>
                      <a:pt x="40621" y="54421"/>
                    </a:lnTo>
                    <a:cubicBezTo>
                      <a:pt x="40701" y="54615"/>
                      <a:pt x="40856" y="54697"/>
                      <a:pt x="41010" y="54697"/>
                    </a:cubicBezTo>
                    <a:cubicBezTo>
                      <a:pt x="41280" y="54697"/>
                      <a:pt x="41547" y="54446"/>
                      <a:pt x="41407" y="54106"/>
                    </a:cubicBezTo>
                    <a:lnTo>
                      <a:pt x="32440" y="26355"/>
                    </a:lnTo>
                    <a:cubicBezTo>
                      <a:pt x="32880" y="26229"/>
                      <a:pt x="33289" y="25946"/>
                      <a:pt x="33604" y="25600"/>
                    </a:cubicBezTo>
                    <a:cubicBezTo>
                      <a:pt x="34265" y="24876"/>
                      <a:pt x="34485" y="23869"/>
                      <a:pt x="34170" y="22957"/>
                    </a:cubicBezTo>
                    <a:lnTo>
                      <a:pt x="39236" y="19684"/>
                    </a:lnTo>
                    <a:cubicBezTo>
                      <a:pt x="40369" y="18961"/>
                      <a:pt x="41344" y="18017"/>
                      <a:pt x="42099" y="16947"/>
                    </a:cubicBezTo>
                    <a:lnTo>
                      <a:pt x="53647" y="712"/>
                    </a:lnTo>
                    <a:cubicBezTo>
                      <a:pt x="53678" y="617"/>
                      <a:pt x="53709" y="523"/>
                      <a:pt x="53709" y="397"/>
                    </a:cubicBezTo>
                    <a:cubicBezTo>
                      <a:pt x="53689" y="152"/>
                      <a:pt x="53484" y="0"/>
                      <a:pt x="53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Google Shape;167;p9"/>
              <p:cNvSpPr/>
              <p:nvPr/>
            </p:nvSpPr>
            <p:spPr>
              <a:xfrm>
                <a:off x="2096375" y="2362375"/>
                <a:ext cx="938425" cy="1904725"/>
              </a:xfrm>
              <a:custGeom>
                <a:avLst/>
                <a:gdLst/>
                <a:ahLst/>
                <a:cxnLst/>
                <a:rect l="l" t="t" r="r" b="b"/>
                <a:pathLst>
                  <a:path w="37537" h="76189" extrusionOk="0">
                    <a:moveTo>
                      <a:pt x="37241" y="0"/>
                    </a:moveTo>
                    <a:cubicBezTo>
                      <a:pt x="37170" y="0"/>
                      <a:pt x="37096" y="25"/>
                      <a:pt x="37033" y="77"/>
                    </a:cubicBezTo>
                    <a:lnTo>
                      <a:pt x="23378" y="15243"/>
                    </a:lnTo>
                    <a:cubicBezTo>
                      <a:pt x="23032" y="14897"/>
                      <a:pt x="22560" y="14739"/>
                      <a:pt x="22088" y="14739"/>
                    </a:cubicBezTo>
                    <a:lnTo>
                      <a:pt x="22057" y="14739"/>
                    </a:lnTo>
                    <a:cubicBezTo>
                      <a:pt x="21742" y="14771"/>
                      <a:pt x="21427" y="14834"/>
                      <a:pt x="21144" y="14991"/>
                    </a:cubicBezTo>
                    <a:lnTo>
                      <a:pt x="20389" y="15211"/>
                    </a:lnTo>
                    <a:lnTo>
                      <a:pt x="16959" y="13449"/>
                    </a:lnTo>
                    <a:cubicBezTo>
                      <a:pt x="16110" y="13040"/>
                      <a:pt x="15197" y="12757"/>
                      <a:pt x="14254" y="12663"/>
                    </a:cubicBezTo>
                    <a:lnTo>
                      <a:pt x="409" y="11373"/>
                    </a:lnTo>
                    <a:cubicBezTo>
                      <a:pt x="347" y="11373"/>
                      <a:pt x="252" y="11373"/>
                      <a:pt x="189" y="11436"/>
                    </a:cubicBezTo>
                    <a:cubicBezTo>
                      <a:pt x="0" y="11593"/>
                      <a:pt x="63" y="11908"/>
                      <a:pt x="315" y="11970"/>
                    </a:cubicBezTo>
                    <a:lnTo>
                      <a:pt x="18375" y="15841"/>
                    </a:lnTo>
                    <a:cubicBezTo>
                      <a:pt x="17463" y="16281"/>
                      <a:pt x="16897" y="17162"/>
                      <a:pt x="16834" y="18169"/>
                    </a:cubicBezTo>
                    <a:cubicBezTo>
                      <a:pt x="16834" y="19060"/>
                      <a:pt x="17423" y="19623"/>
                      <a:pt x="18238" y="19623"/>
                    </a:cubicBezTo>
                    <a:cubicBezTo>
                      <a:pt x="18401" y="19623"/>
                      <a:pt x="18574" y="19601"/>
                      <a:pt x="18753" y="19553"/>
                    </a:cubicBezTo>
                    <a:lnTo>
                      <a:pt x="19634" y="19302"/>
                    </a:lnTo>
                    <a:lnTo>
                      <a:pt x="18627" y="76188"/>
                    </a:lnTo>
                    <a:lnTo>
                      <a:pt x="22120" y="76188"/>
                    </a:lnTo>
                    <a:lnTo>
                      <a:pt x="21081" y="18861"/>
                    </a:lnTo>
                    <a:lnTo>
                      <a:pt x="21742" y="18704"/>
                    </a:lnTo>
                    <a:lnTo>
                      <a:pt x="21931" y="22668"/>
                    </a:lnTo>
                    <a:cubicBezTo>
                      <a:pt x="21994" y="23612"/>
                      <a:pt x="22214" y="24525"/>
                      <a:pt x="22591" y="25374"/>
                    </a:cubicBezTo>
                    <a:lnTo>
                      <a:pt x="28412" y="38054"/>
                    </a:lnTo>
                    <a:cubicBezTo>
                      <a:pt x="28444" y="38117"/>
                      <a:pt x="28507" y="38180"/>
                      <a:pt x="28570" y="38180"/>
                    </a:cubicBezTo>
                    <a:cubicBezTo>
                      <a:pt x="28606" y="38195"/>
                      <a:pt x="28642" y="38202"/>
                      <a:pt x="28676" y="38202"/>
                    </a:cubicBezTo>
                    <a:cubicBezTo>
                      <a:pt x="28854" y="38202"/>
                      <a:pt x="29000" y="38018"/>
                      <a:pt x="28947" y="37834"/>
                    </a:cubicBezTo>
                    <a:lnTo>
                      <a:pt x="22654" y="18421"/>
                    </a:lnTo>
                    <a:cubicBezTo>
                      <a:pt x="22969" y="18326"/>
                      <a:pt x="23252" y="18137"/>
                      <a:pt x="23472" y="17886"/>
                    </a:cubicBezTo>
                    <a:cubicBezTo>
                      <a:pt x="23944" y="17382"/>
                      <a:pt x="24070" y="16690"/>
                      <a:pt x="23882" y="16029"/>
                    </a:cubicBezTo>
                    <a:lnTo>
                      <a:pt x="27405" y="13764"/>
                    </a:lnTo>
                    <a:cubicBezTo>
                      <a:pt x="28192" y="13229"/>
                      <a:pt x="28884" y="12600"/>
                      <a:pt x="29419" y="11813"/>
                    </a:cubicBezTo>
                    <a:lnTo>
                      <a:pt x="37474" y="455"/>
                    </a:lnTo>
                    <a:cubicBezTo>
                      <a:pt x="37537" y="392"/>
                      <a:pt x="37537" y="329"/>
                      <a:pt x="37537" y="266"/>
                    </a:cubicBezTo>
                    <a:cubicBezTo>
                      <a:pt x="37516" y="98"/>
                      <a:pt x="37383" y="0"/>
                      <a:pt x="372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168;p9"/>
              <p:cNvSpPr/>
              <p:nvPr/>
            </p:nvSpPr>
            <p:spPr>
              <a:xfrm>
                <a:off x="3322675" y="2551375"/>
                <a:ext cx="793700" cy="1611100"/>
              </a:xfrm>
              <a:custGeom>
                <a:avLst/>
                <a:gdLst/>
                <a:ahLst/>
                <a:cxnLst/>
                <a:rect l="l" t="t" r="r" b="b"/>
                <a:pathLst>
                  <a:path w="31748" h="64444" extrusionOk="0">
                    <a:moveTo>
                      <a:pt x="31501" y="0"/>
                    </a:moveTo>
                    <a:cubicBezTo>
                      <a:pt x="31434" y="0"/>
                      <a:pt x="31364" y="31"/>
                      <a:pt x="31307" y="100"/>
                    </a:cubicBezTo>
                    <a:lnTo>
                      <a:pt x="19760" y="12906"/>
                    </a:lnTo>
                    <a:cubicBezTo>
                      <a:pt x="19445" y="12623"/>
                      <a:pt x="19068" y="12497"/>
                      <a:pt x="18659" y="12497"/>
                    </a:cubicBezTo>
                    <a:lnTo>
                      <a:pt x="18627" y="12497"/>
                    </a:lnTo>
                    <a:cubicBezTo>
                      <a:pt x="18376" y="12497"/>
                      <a:pt x="18092" y="12591"/>
                      <a:pt x="17872" y="12717"/>
                    </a:cubicBezTo>
                    <a:lnTo>
                      <a:pt x="17243" y="12906"/>
                    </a:lnTo>
                    <a:lnTo>
                      <a:pt x="14317" y="11395"/>
                    </a:lnTo>
                    <a:cubicBezTo>
                      <a:pt x="13624" y="11049"/>
                      <a:pt x="12838" y="10829"/>
                      <a:pt x="12051" y="10735"/>
                    </a:cubicBezTo>
                    <a:lnTo>
                      <a:pt x="347" y="9665"/>
                    </a:lnTo>
                    <a:cubicBezTo>
                      <a:pt x="328" y="9656"/>
                      <a:pt x="310" y="9652"/>
                      <a:pt x="291" y="9652"/>
                    </a:cubicBezTo>
                    <a:cubicBezTo>
                      <a:pt x="247" y="9652"/>
                      <a:pt x="202" y="9674"/>
                      <a:pt x="158" y="9696"/>
                    </a:cubicBezTo>
                    <a:cubicBezTo>
                      <a:pt x="1" y="9822"/>
                      <a:pt x="64" y="10105"/>
                      <a:pt x="252" y="10168"/>
                    </a:cubicBezTo>
                    <a:lnTo>
                      <a:pt x="15512" y="13409"/>
                    </a:lnTo>
                    <a:cubicBezTo>
                      <a:pt x="14757" y="13787"/>
                      <a:pt x="14285" y="14542"/>
                      <a:pt x="14222" y="15391"/>
                    </a:cubicBezTo>
                    <a:cubicBezTo>
                      <a:pt x="14171" y="16089"/>
                      <a:pt x="14755" y="16638"/>
                      <a:pt x="15419" y="16638"/>
                    </a:cubicBezTo>
                    <a:cubicBezTo>
                      <a:pt x="15564" y="16638"/>
                      <a:pt x="15712" y="16612"/>
                      <a:pt x="15858" y="16556"/>
                    </a:cubicBezTo>
                    <a:lnTo>
                      <a:pt x="16582" y="16335"/>
                    </a:lnTo>
                    <a:lnTo>
                      <a:pt x="15733" y="64444"/>
                    </a:lnTo>
                    <a:lnTo>
                      <a:pt x="18690" y="64444"/>
                    </a:lnTo>
                    <a:lnTo>
                      <a:pt x="17809" y="15989"/>
                    </a:lnTo>
                    <a:lnTo>
                      <a:pt x="18376" y="15832"/>
                    </a:lnTo>
                    <a:lnTo>
                      <a:pt x="18533" y="19199"/>
                    </a:lnTo>
                    <a:cubicBezTo>
                      <a:pt x="18564" y="19985"/>
                      <a:pt x="18753" y="20772"/>
                      <a:pt x="19099" y="21495"/>
                    </a:cubicBezTo>
                    <a:lnTo>
                      <a:pt x="24008" y="32193"/>
                    </a:lnTo>
                    <a:cubicBezTo>
                      <a:pt x="24039" y="32256"/>
                      <a:pt x="24071" y="32288"/>
                      <a:pt x="24133" y="32319"/>
                    </a:cubicBezTo>
                    <a:cubicBezTo>
                      <a:pt x="24168" y="32336"/>
                      <a:pt x="24203" y="32344"/>
                      <a:pt x="24237" y="32344"/>
                    </a:cubicBezTo>
                    <a:cubicBezTo>
                      <a:pt x="24393" y="32344"/>
                      <a:pt x="24531" y="32185"/>
                      <a:pt x="24480" y="32004"/>
                    </a:cubicBezTo>
                    <a:lnTo>
                      <a:pt x="19162" y="15612"/>
                    </a:lnTo>
                    <a:cubicBezTo>
                      <a:pt x="20012" y="15360"/>
                      <a:pt x="20484" y="14447"/>
                      <a:pt x="20200" y="13598"/>
                    </a:cubicBezTo>
                    <a:lnTo>
                      <a:pt x="23190" y="11679"/>
                    </a:lnTo>
                    <a:cubicBezTo>
                      <a:pt x="23850" y="11238"/>
                      <a:pt x="24417" y="10672"/>
                      <a:pt x="24889" y="10043"/>
                    </a:cubicBezTo>
                    <a:lnTo>
                      <a:pt x="31685" y="415"/>
                    </a:lnTo>
                    <a:cubicBezTo>
                      <a:pt x="31716" y="352"/>
                      <a:pt x="31748" y="289"/>
                      <a:pt x="31748" y="257"/>
                    </a:cubicBezTo>
                    <a:cubicBezTo>
                      <a:pt x="31728" y="97"/>
                      <a:pt x="31618" y="0"/>
                      <a:pt x="3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>
                <a:off x="4290200" y="2343850"/>
                <a:ext cx="1063500" cy="2088425"/>
              </a:xfrm>
              <a:custGeom>
                <a:avLst/>
                <a:gdLst/>
                <a:ahLst/>
                <a:cxnLst/>
                <a:rect l="l" t="t" r="r" b="b"/>
                <a:pathLst>
                  <a:path w="42540" h="83537" extrusionOk="0">
                    <a:moveTo>
                      <a:pt x="409" y="47574"/>
                    </a:moveTo>
                    <a:cubicBezTo>
                      <a:pt x="1133" y="47857"/>
                      <a:pt x="1542" y="48643"/>
                      <a:pt x="1385" y="49398"/>
                    </a:cubicBezTo>
                    <a:cubicBezTo>
                      <a:pt x="1888" y="49965"/>
                      <a:pt x="2140" y="50720"/>
                      <a:pt x="2077" y="51475"/>
                    </a:cubicBezTo>
                    <a:cubicBezTo>
                      <a:pt x="2360" y="51727"/>
                      <a:pt x="2706" y="51884"/>
                      <a:pt x="3084" y="51884"/>
                    </a:cubicBezTo>
                    <a:cubicBezTo>
                      <a:pt x="3210" y="53237"/>
                      <a:pt x="4846" y="53803"/>
                      <a:pt x="5758" y="52797"/>
                    </a:cubicBezTo>
                    <a:lnTo>
                      <a:pt x="5758" y="52797"/>
                    </a:lnTo>
                    <a:cubicBezTo>
                      <a:pt x="5821" y="52859"/>
                      <a:pt x="5884" y="52922"/>
                      <a:pt x="5947" y="53017"/>
                    </a:cubicBezTo>
                    <a:cubicBezTo>
                      <a:pt x="7017" y="52608"/>
                      <a:pt x="8149" y="52356"/>
                      <a:pt x="9282" y="52293"/>
                    </a:cubicBezTo>
                    <a:cubicBezTo>
                      <a:pt x="9345" y="52419"/>
                      <a:pt x="9439" y="52545"/>
                      <a:pt x="9565" y="52639"/>
                    </a:cubicBezTo>
                    <a:cubicBezTo>
                      <a:pt x="9880" y="52922"/>
                      <a:pt x="10257" y="53080"/>
                      <a:pt x="10666" y="53080"/>
                    </a:cubicBezTo>
                    <a:cubicBezTo>
                      <a:pt x="10761" y="53206"/>
                      <a:pt x="10855" y="53331"/>
                      <a:pt x="10950" y="53426"/>
                    </a:cubicBezTo>
                    <a:cubicBezTo>
                      <a:pt x="11925" y="52325"/>
                      <a:pt x="13152" y="51507"/>
                      <a:pt x="14537" y="51035"/>
                    </a:cubicBezTo>
                    <a:cubicBezTo>
                      <a:pt x="14757" y="50814"/>
                      <a:pt x="14914" y="50531"/>
                      <a:pt x="14946" y="50185"/>
                    </a:cubicBezTo>
                    <a:cubicBezTo>
                      <a:pt x="15103" y="50185"/>
                      <a:pt x="15292" y="50154"/>
                      <a:pt x="15449" y="50091"/>
                    </a:cubicBezTo>
                    <a:cubicBezTo>
                      <a:pt x="15512" y="50248"/>
                      <a:pt x="15606" y="50374"/>
                      <a:pt x="15732" y="50468"/>
                    </a:cubicBezTo>
                    <a:cubicBezTo>
                      <a:pt x="16015" y="50751"/>
                      <a:pt x="16424" y="50909"/>
                      <a:pt x="16833" y="50877"/>
                    </a:cubicBezTo>
                    <a:cubicBezTo>
                      <a:pt x="16928" y="51035"/>
                      <a:pt x="17022" y="51129"/>
                      <a:pt x="17117" y="51255"/>
                    </a:cubicBezTo>
                    <a:cubicBezTo>
                      <a:pt x="18407" y="52482"/>
                      <a:pt x="20420" y="50909"/>
                      <a:pt x="19539" y="49367"/>
                    </a:cubicBezTo>
                    <a:lnTo>
                      <a:pt x="19571" y="49367"/>
                    </a:lnTo>
                    <a:cubicBezTo>
                      <a:pt x="23346" y="53331"/>
                      <a:pt x="21868" y="60222"/>
                      <a:pt x="21459" y="62834"/>
                    </a:cubicBezTo>
                    <a:cubicBezTo>
                      <a:pt x="20955" y="66326"/>
                      <a:pt x="20641" y="69819"/>
                      <a:pt x="19980" y="73311"/>
                    </a:cubicBezTo>
                    <a:cubicBezTo>
                      <a:pt x="19319" y="76804"/>
                      <a:pt x="18249" y="80328"/>
                      <a:pt x="16361" y="83348"/>
                    </a:cubicBezTo>
                    <a:cubicBezTo>
                      <a:pt x="17589" y="83537"/>
                      <a:pt x="18910" y="82530"/>
                      <a:pt x="19760" y="81209"/>
                    </a:cubicBezTo>
                    <a:cubicBezTo>
                      <a:pt x="20609" y="79887"/>
                      <a:pt x="27059" y="76583"/>
                      <a:pt x="27500" y="75042"/>
                    </a:cubicBezTo>
                    <a:cubicBezTo>
                      <a:pt x="29419" y="68497"/>
                      <a:pt x="29387" y="62456"/>
                      <a:pt x="27594" y="56635"/>
                    </a:cubicBezTo>
                    <a:cubicBezTo>
                      <a:pt x="26304" y="52450"/>
                      <a:pt x="28192" y="43389"/>
                      <a:pt x="28790" y="40998"/>
                    </a:cubicBezTo>
                    <a:cubicBezTo>
                      <a:pt x="29293" y="38921"/>
                      <a:pt x="30457" y="37128"/>
                      <a:pt x="31307" y="35177"/>
                    </a:cubicBezTo>
                    <a:cubicBezTo>
                      <a:pt x="31684" y="34327"/>
                      <a:pt x="31968" y="33478"/>
                      <a:pt x="32188" y="32597"/>
                    </a:cubicBezTo>
                    <a:lnTo>
                      <a:pt x="32188" y="32597"/>
                    </a:lnTo>
                    <a:cubicBezTo>
                      <a:pt x="32314" y="32817"/>
                      <a:pt x="32471" y="33037"/>
                      <a:pt x="32660" y="33195"/>
                    </a:cubicBezTo>
                    <a:cubicBezTo>
                      <a:pt x="34831" y="35240"/>
                      <a:pt x="38166" y="32628"/>
                      <a:pt x="36719" y="30048"/>
                    </a:cubicBezTo>
                    <a:cubicBezTo>
                      <a:pt x="39110" y="30080"/>
                      <a:pt x="40274" y="27153"/>
                      <a:pt x="38543" y="25517"/>
                    </a:cubicBezTo>
                    <a:cubicBezTo>
                      <a:pt x="38292" y="25297"/>
                      <a:pt x="38009" y="25140"/>
                      <a:pt x="37725" y="25014"/>
                    </a:cubicBezTo>
                    <a:lnTo>
                      <a:pt x="37851" y="24888"/>
                    </a:lnTo>
                    <a:cubicBezTo>
                      <a:pt x="38827" y="23850"/>
                      <a:pt x="38764" y="22182"/>
                      <a:pt x="37725" y="21207"/>
                    </a:cubicBezTo>
                    <a:cubicBezTo>
                      <a:pt x="38355" y="20546"/>
                      <a:pt x="38575" y="19602"/>
                      <a:pt x="38323" y="18753"/>
                    </a:cubicBezTo>
                    <a:cubicBezTo>
                      <a:pt x="40903" y="19287"/>
                      <a:pt x="42539" y="16078"/>
                      <a:pt x="40620" y="14285"/>
                    </a:cubicBezTo>
                    <a:cubicBezTo>
                      <a:pt x="40211" y="13907"/>
                      <a:pt x="39708" y="13687"/>
                      <a:pt x="39141" y="13624"/>
                    </a:cubicBezTo>
                    <a:cubicBezTo>
                      <a:pt x="39267" y="13058"/>
                      <a:pt x="39204" y="12491"/>
                      <a:pt x="38984" y="11956"/>
                    </a:cubicBezTo>
                    <a:cubicBezTo>
                      <a:pt x="38921" y="11673"/>
                      <a:pt x="38827" y="11390"/>
                      <a:pt x="38701" y="11138"/>
                    </a:cubicBezTo>
                    <a:cubicBezTo>
                      <a:pt x="38260" y="10320"/>
                      <a:pt x="37442" y="9785"/>
                      <a:pt x="36498" y="9754"/>
                    </a:cubicBezTo>
                    <a:cubicBezTo>
                      <a:pt x="36593" y="9219"/>
                      <a:pt x="36498" y="8653"/>
                      <a:pt x="36247" y="8181"/>
                    </a:cubicBezTo>
                    <a:cubicBezTo>
                      <a:pt x="36215" y="8118"/>
                      <a:pt x="36184" y="8086"/>
                      <a:pt x="36152" y="8023"/>
                    </a:cubicBezTo>
                    <a:cubicBezTo>
                      <a:pt x="36687" y="6387"/>
                      <a:pt x="35523" y="4688"/>
                      <a:pt x="33792" y="4625"/>
                    </a:cubicBezTo>
                    <a:cubicBezTo>
                      <a:pt x="33887" y="4059"/>
                      <a:pt x="33792" y="3524"/>
                      <a:pt x="33509" y="3021"/>
                    </a:cubicBezTo>
                    <a:cubicBezTo>
                      <a:pt x="32282" y="724"/>
                      <a:pt x="28790" y="1479"/>
                      <a:pt x="28632" y="4059"/>
                    </a:cubicBezTo>
                    <a:cubicBezTo>
                      <a:pt x="26556" y="4279"/>
                      <a:pt x="24448" y="3870"/>
                      <a:pt x="22560" y="2958"/>
                    </a:cubicBezTo>
                    <a:cubicBezTo>
                      <a:pt x="22528" y="2989"/>
                      <a:pt x="22465" y="3021"/>
                      <a:pt x="22403" y="3052"/>
                    </a:cubicBezTo>
                    <a:cubicBezTo>
                      <a:pt x="22371" y="2706"/>
                      <a:pt x="22277" y="2391"/>
                      <a:pt x="22119" y="2108"/>
                    </a:cubicBezTo>
                    <a:cubicBezTo>
                      <a:pt x="21018" y="0"/>
                      <a:pt x="17872" y="378"/>
                      <a:pt x="17305" y="2706"/>
                    </a:cubicBezTo>
                    <a:cubicBezTo>
                      <a:pt x="15166" y="629"/>
                      <a:pt x="11799" y="3178"/>
                      <a:pt x="13184" y="5789"/>
                    </a:cubicBezTo>
                    <a:cubicBezTo>
                      <a:pt x="13309" y="6010"/>
                      <a:pt x="13467" y="6230"/>
                      <a:pt x="13656" y="6419"/>
                    </a:cubicBezTo>
                    <a:cubicBezTo>
                      <a:pt x="13467" y="7079"/>
                      <a:pt x="13530" y="7772"/>
                      <a:pt x="13844" y="8369"/>
                    </a:cubicBezTo>
                    <a:cubicBezTo>
                      <a:pt x="13970" y="8621"/>
                      <a:pt x="14128" y="8810"/>
                      <a:pt x="14316" y="8999"/>
                    </a:cubicBezTo>
                    <a:cubicBezTo>
                      <a:pt x="14128" y="9250"/>
                      <a:pt x="14002" y="9502"/>
                      <a:pt x="13939" y="9785"/>
                    </a:cubicBezTo>
                    <a:cubicBezTo>
                      <a:pt x="12617" y="9628"/>
                      <a:pt x="11390" y="10478"/>
                      <a:pt x="11076" y="11768"/>
                    </a:cubicBezTo>
                    <a:cubicBezTo>
                      <a:pt x="8621" y="9408"/>
                      <a:pt x="5066" y="13026"/>
                      <a:pt x="7426" y="15449"/>
                    </a:cubicBezTo>
                    <a:cubicBezTo>
                      <a:pt x="7237" y="16110"/>
                      <a:pt x="7300" y="16833"/>
                      <a:pt x="7614" y="17431"/>
                    </a:cubicBezTo>
                    <a:cubicBezTo>
                      <a:pt x="7740" y="17651"/>
                      <a:pt x="7898" y="17872"/>
                      <a:pt x="8086" y="18029"/>
                    </a:cubicBezTo>
                    <a:cubicBezTo>
                      <a:pt x="7803" y="18406"/>
                      <a:pt x="7646" y="18847"/>
                      <a:pt x="7614" y="19287"/>
                    </a:cubicBezTo>
                    <a:cubicBezTo>
                      <a:pt x="5727" y="19413"/>
                      <a:pt x="4594" y="21458"/>
                      <a:pt x="5475" y="23126"/>
                    </a:cubicBezTo>
                    <a:cubicBezTo>
                      <a:pt x="5569" y="23252"/>
                      <a:pt x="5664" y="23378"/>
                      <a:pt x="5758" y="23504"/>
                    </a:cubicBezTo>
                    <a:lnTo>
                      <a:pt x="5727" y="23535"/>
                    </a:lnTo>
                    <a:cubicBezTo>
                      <a:pt x="3744" y="24573"/>
                      <a:pt x="3933" y="27468"/>
                      <a:pt x="6010" y="28255"/>
                    </a:cubicBezTo>
                    <a:cubicBezTo>
                      <a:pt x="5884" y="28852"/>
                      <a:pt x="5947" y="29513"/>
                      <a:pt x="6262" y="30048"/>
                    </a:cubicBezTo>
                    <a:cubicBezTo>
                      <a:pt x="6387" y="30300"/>
                      <a:pt x="6545" y="30520"/>
                      <a:pt x="6765" y="30709"/>
                    </a:cubicBezTo>
                    <a:cubicBezTo>
                      <a:pt x="6513" y="31338"/>
                      <a:pt x="6513" y="31999"/>
                      <a:pt x="6765" y="32597"/>
                    </a:cubicBezTo>
                    <a:cubicBezTo>
                      <a:pt x="5286" y="33509"/>
                      <a:pt x="5003" y="35491"/>
                      <a:pt x="6136" y="36781"/>
                    </a:cubicBezTo>
                    <a:cubicBezTo>
                      <a:pt x="6041" y="36939"/>
                      <a:pt x="5978" y="37096"/>
                      <a:pt x="5915" y="37253"/>
                    </a:cubicBezTo>
                    <a:cubicBezTo>
                      <a:pt x="5160" y="38418"/>
                      <a:pt x="3619" y="38827"/>
                      <a:pt x="2391" y="38166"/>
                    </a:cubicBezTo>
                    <a:cubicBezTo>
                      <a:pt x="1636" y="38575"/>
                      <a:pt x="1353" y="39487"/>
                      <a:pt x="1762" y="40242"/>
                    </a:cubicBezTo>
                    <a:cubicBezTo>
                      <a:pt x="2171" y="40651"/>
                      <a:pt x="2297" y="41281"/>
                      <a:pt x="2140" y="41816"/>
                    </a:cubicBezTo>
                    <a:cubicBezTo>
                      <a:pt x="2203" y="41973"/>
                      <a:pt x="2297" y="42099"/>
                      <a:pt x="2423" y="42193"/>
                    </a:cubicBezTo>
                    <a:cubicBezTo>
                      <a:pt x="2517" y="42728"/>
                      <a:pt x="2045" y="43232"/>
                      <a:pt x="1510" y="43106"/>
                    </a:cubicBezTo>
                    <a:cubicBezTo>
                      <a:pt x="755" y="43515"/>
                      <a:pt x="472" y="44459"/>
                      <a:pt x="881" y="45214"/>
                    </a:cubicBezTo>
                    <a:cubicBezTo>
                      <a:pt x="913" y="45308"/>
                      <a:pt x="976" y="45403"/>
                      <a:pt x="1039" y="45465"/>
                    </a:cubicBezTo>
                    <a:lnTo>
                      <a:pt x="1007" y="45465"/>
                    </a:lnTo>
                    <a:cubicBezTo>
                      <a:pt x="252" y="45906"/>
                      <a:pt x="0" y="46850"/>
                      <a:pt x="409" y="47574"/>
                    </a:cubicBezTo>
                    <a:close/>
                    <a:moveTo>
                      <a:pt x="26304" y="42036"/>
                    </a:moveTo>
                    <a:cubicBezTo>
                      <a:pt x="26273" y="40337"/>
                      <a:pt x="26084" y="38638"/>
                      <a:pt x="25801" y="36970"/>
                    </a:cubicBezTo>
                    <a:cubicBezTo>
                      <a:pt x="25895" y="36907"/>
                      <a:pt x="25989" y="36844"/>
                      <a:pt x="26052" y="36750"/>
                    </a:cubicBezTo>
                    <a:cubicBezTo>
                      <a:pt x="26839" y="35932"/>
                      <a:pt x="26996" y="34673"/>
                      <a:pt x="26430" y="33698"/>
                    </a:cubicBezTo>
                    <a:cubicBezTo>
                      <a:pt x="27751" y="33729"/>
                      <a:pt x="28884" y="32754"/>
                      <a:pt x="29073" y="31433"/>
                    </a:cubicBezTo>
                    <a:cubicBezTo>
                      <a:pt x="29356" y="31433"/>
                      <a:pt x="29639" y="31401"/>
                      <a:pt x="29891" y="31307"/>
                    </a:cubicBezTo>
                    <a:cubicBezTo>
                      <a:pt x="30017" y="31527"/>
                      <a:pt x="30206" y="31716"/>
                      <a:pt x="30394" y="31904"/>
                    </a:cubicBezTo>
                    <a:lnTo>
                      <a:pt x="30489" y="31967"/>
                    </a:lnTo>
                    <a:cubicBezTo>
                      <a:pt x="29608" y="34327"/>
                      <a:pt x="28507" y="36561"/>
                      <a:pt x="27531" y="38858"/>
                    </a:cubicBezTo>
                    <a:cubicBezTo>
                      <a:pt x="27091" y="39896"/>
                      <a:pt x="26682" y="40966"/>
                      <a:pt x="26304" y="42036"/>
                    </a:cubicBezTo>
                    <a:close/>
                    <a:moveTo>
                      <a:pt x="21050" y="48360"/>
                    </a:moveTo>
                    <a:cubicBezTo>
                      <a:pt x="21270" y="47762"/>
                      <a:pt x="21112" y="47102"/>
                      <a:pt x="20641" y="46661"/>
                    </a:cubicBezTo>
                    <a:cubicBezTo>
                      <a:pt x="20515" y="46535"/>
                      <a:pt x="20326" y="46441"/>
                      <a:pt x="20137" y="46346"/>
                    </a:cubicBezTo>
                    <a:lnTo>
                      <a:pt x="20231" y="46284"/>
                    </a:lnTo>
                    <a:cubicBezTo>
                      <a:pt x="19980" y="45056"/>
                      <a:pt x="20074" y="43798"/>
                      <a:pt x="20515" y="42634"/>
                    </a:cubicBezTo>
                    <a:cubicBezTo>
                      <a:pt x="22056" y="42917"/>
                      <a:pt x="23032" y="41029"/>
                      <a:pt x="21868" y="39959"/>
                    </a:cubicBezTo>
                    <a:cubicBezTo>
                      <a:pt x="21647" y="39739"/>
                      <a:pt x="21333" y="39613"/>
                      <a:pt x="21018" y="39582"/>
                    </a:cubicBezTo>
                    <a:cubicBezTo>
                      <a:pt x="21081" y="39236"/>
                      <a:pt x="21050" y="38889"/>
                      <a:pt x="20892" y="38575"/>
                    </a:cubicBezTo>
                    <a:cubicBezTo>
                      <a:pt x="20892" y="38418"/>
                      <a:pt x="20829" y="38260"/>
                      <a:pt x="20735" y="38103"/>
                    </a:cubicBezTo>
                    <a:cubicBezTo>
                      <a:pt x="19822" y="38071"/>
                      <a:pt x="19130" y="37222"/>
                      <a:pt x="19256" y="36309"/>
                    </a:cubicBezTo>
                    <a:lnTo>
                      <a:pt x="19225" y="36247"/>
                    </a:lnTo>
                    <a:cubicBezTo>
                      <a:pt x="19351" y="35869"/>
                      <a:pt x="19319" y="35428"/>
                      <a:pt x="19130" y="35051"/>
                    </a:cubicBezTo>
                    <a:cubicBezTo>
                      <a:pt x="19288" y="35051"/>
                      <a:pt x="19413" y="34988"/>
                      <a:pt x="19539" y="34956"/>
                    </a:cubicBezTo>
                    <a:cubicBezTo>
                      <a:pt x="19665" y="35177"/>
                      <a:pt x="19822" y="35397"/>
                      <a:pt x="20011" y="35554"/>
                    </a:cubicBezTo>
                    <a:cubicBezTo>
                      <a:pt x="20987" y="35523"/>
                      <a:pt x="21868" y="36026"/>
                      <a:pt x="22371" y="36876"/>
                    </a:cubicBezTo>
                    <a:cubicBezTo>
                      <a:pt x="22874" y="37348"/>
                      <a:pt x="23535" y="37599"/>
                      <a:pt x="24227" y="37568"/>
                    </a:cubicBezTo>
                    <a:cubicBezTo>
                      <a:pt x="24511" y="39770"/>
                      <a:pt x="24574" y="42036"/>
                      <a:pt x="24416" y="44238"/>
                    </a:cubicBezTo>
                    <a:cubicBezTo>
                      <a:pt x="24259" y="46598"/>
                      <a:pt x="23976" y="48895"/>
                      <a:pt x="23567" y="51223"/>
                    </a:cubicBezTo>
                    <a:cubicBezTo>
                      <a:pt x="23346" y="50688"/>
                      <a:pt x="23063" y="50185"/>
                      <a:pt x="22686" y="49745"/>
                    </a:cubicBezTo>
                    <a:cubicBezTo>
                      <a:pt x="22214" y="49210"/>
                      <a:pt x="21647" y="48738"/>
                      <a:pt x="21050" y="48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>
                <a:off x="4794400" y="3454525"/>
                <a:ext cx="134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536" h="1133" extrusionOk="0">
                    <a:moveTo>
                      <a:pt x="441" y="1133"/>
                    </a:moveTo>
                    <a:cubicBezTo>
                      <a:pt x="535" y="755"/>
                      <a:pt x="473" y="315"/>
                      <a:pt x="252" y="0"/>
                    </a:cubicBezTo>
                    <a:cubicBezTo>
                      <a:pt x="189" y="126"/>
                      <a:pt x="95" y="252"/>
                      <a:pt x="1" y="378"/>
                    </a:cubicBezTo>
                    <a:cubicBezTo>
                      <a:pt x="221" y="567"/>
                      <a:pt x="378" y="850"/>
                      <a:pt x="441" y="1133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71;p9"/>
              <p:cNvSpPr/>
              <p:nvPr/>
            </p:nvSpPr>
            <p:spPr>
              <a:xfrm>
                <a:off x="4769225" y="3237425"/>
                <a:ext cx="31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347" extrusionOk="0">
                    <a:moveTo>
                      <a:pt x="95" y="346"/>
                    </a:moveTo>
                    <a:cubicBezTo>
                      <a:pt x="127" y="220"/>
                      <a:pt x="127" y="94"/>
                      <a:pt x="127" y="0"/>
                    </a:cubicBezTo>
                    <a:lnTo>
                      <a:pt x="1" y="32"/>
                    </a:lnTo>
                    <a:cubicBezTo>
                      <a:pt x="32" y="126"/>
                      <a:pt x="64" y="220"/>
                      <a:pt x="95" y="346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72;p9"/>
              <p:cNvSpPr/>
              <p:nvPr/>
            </p:nvSpPr>
            <p:spPr>
              <a:xfrm>
                <a:off x="4803850" y="3426975"/>
                <a:ext cx="2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64" extrusionOk="0">
                    <a:moveTo>
                      <a:pt x="0" y="1"/>
                    </a:moveTo>
                    <a:lnTo>
                      <a:pt x="0" y="64"/>
                    </a:lnTo>
                    <a:cubicBezTo>
                      <a:pt x="0" y="32"/>
                      <a:pt x="0" y="32"/>
                      <a:pt x="0" y="1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73;p9"/>
              <p:cNvSpPr/>
              <p:nvPr/>
            </p:nvSpPr>
            <p:spPr>
              <a:xfrm>
                <a:off x="5195575" y="2549150"/>
                <a:ext cx="11025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511" extrusionOk="0">
                    <a:moveTo>
                      <a:pt x="0" y="504"/>
                    </a:moveTo>
                    <a:cubicBezTo>
                      <a:pt x="32" y="535"/>
                      <a:pt x="63" y="598"/>
                      <a:pt x="95" y="629"/>
                    </a:cubicBezTo>
                    <a:cubicBezTo>
                      <a:pt x="220" y="913"/>
                      <a:pt x="315" y="1227"/>
                      <a:pt x="346" y="1510"/>
                    </a:cubicBezTo>
                    <a:cubicBezTo>
                      <a:pt x="441" y="1007"/>
                      <a:pt x="346" y="472"/>
                      <a:pt x="126" y="0"/>
                    </a:cubicBezTo>
                    <a:cubicBezTo>
                      <a:pt x="95" y="189"/>
                      <a:pt x="63" y="346"/>
                      <a:pt x="0" y="504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4936000" y="3156400"/>
                <a:ext cx="116425" cy="255675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10227" extrusionOk="0">
                    <a:moveTo>
                      <a:pt x="4657" y="189"/>
                    </a:moveTo>
                    <a:cubicBezTo>
                      <a:pt x="4625" y="158"/>
                      <a:pt x="4594" y="126"/>
                      <a:pt x="4562" y="95"/>
                    </a:cubicBezTo>
                    <a:cubicBezTo>
                      <a:pt x="4531" y="63"/>
                      <a:pt x="4499" y="32"/>
                      <a:pt x="4468" y="0"/>
                    </a:cubicBezTo>
                    <a:cubicBezTo>
                      <a:pt x="3618" y="2140"/>
                      <a:pt x="2612" y="4216"/>
                      <a:pt x="1699" y="6356"/>
                    </a:cubicBezTo>
                    <a:cubicBezTo>
                      <a:pt x="1259" y="7394"/>
                      <a:pt x="850" y="8464"/>
                      <a:pt x="472" y="9534"/>
                    </a:cubicBezTo>
                    <a:cubicBezTo>
                      <a:pt x="441" y="8055"/>
                      <a:pt x="283" y="6545"/>
                      <a:pt x="94" y="5097"/>
                    </a:cubicBezTo>
                    <a:cubicBezTo>
                      <a:pt x="63" y="5129"/>
                      <a:pt x="32" y="5160"/>
                      <a:pt x="0" y="5160"/>
                    </a:cubicBezTo>
                    <a:cubicBezTo>
                      <a:pt x="283" y="6859"/>
                      <a:pt x="441" y="8527"/>
                      <a:pt x="503" y="10226"/>
                    </a:cubicBezTo>
                    <a:cubicBezTo>
                      <a:pt x="850" y="9156"/>
                      <a:pt x="1290" y="8087"/>
                      <a:pt x="1731" y="7048"/>
                    </a:cubicBezTo>
                    <a:cubicBezTo>
                      <a:pt x="2675" y="4751"/>
                      <a:pt x="3776" y="2517"/>
                      <a:pt x="4657" y="189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75;p9"/>
              <p:cNvSpPr/>
              <p:nvPr/>
            </p:nvSpPr>
            <p:spPr>
              <a:xfrm>
                <a:off x="4950925" y="3203600"/>
                <a:ext cx="86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945" extrusionOk="0">
                    <a:moveTo>
                      <a:pt x="253" y="0"/>
                    </a:moveTo>
                    <a:lnTo>
                      <a:pt x="1" y="0"/>
                    </a:lnTo>
                    <a:cubicBezTo>
                      <a:pt x="158" y="283"/>
                      <a:pt x="253" y="598"/>
                      <a:pt x="316" y="944"/>
                    </a:cubicBezTo>
                    <a:cubicBezTo>
                      <a:pt x="347" y="629"/>
                      <a:pt x="347" y="315"/>
                      <a:pt x="253" y="0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76;p9"/>
              <p:cNvSpPr/>
              <p:nvPr/>
            </p:nvSpPr>
            <p:spPr>
              <a:xfrm>
                <a:off x="4779450" y="3594525"/>
                <a:ext cx="47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10" extrusionOk="0">
                    <a:moveTo>
                      <a:pt x="1" y="32"/>
                    </a:moveTo>
                    <a:cubicBezTo>
                      <a:pt x="64" y="158"/>
                      <a:pt x="127" y="284"/>
                      <a:pt x="158" y="410"/>
                    </a:cubicBezTo>
                    <a:cubicBezTo>
                      <a:pt x="158" y="347"/>
                      <a:pt x="190" y="252"/>
                      <a:pt x="190" y="190"/>
                    </a:cubicBezTo>
                    <a:lnTo>
                      <a:pt x="32" y="1"/>
                    </a:ln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77;p9"/>
              <p:cNvSpPr/>
              <p:nvPr/>
            </p:nvSpPr>
            <p:spPr>
              <a:xfrm>
                <a:off x="5249850" y="2829950"/>
                <a:ext cx="2375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316" extrusionOk="0">
                    <a:moveTo>
                      <a:pt x="95" y="315"/>
                    </a:moveTo>
                    <a:cubicBezTo>
                      <a:pt x="95" y="221"/>
                      <a:pt x="95" y="127"/>
                      <a:pt x="95" y="1"/>
                    </a:cubicBezTo>
                    <a:lnTo>
                      <a:pt x="0" y="1"/>
                    </a:lnTo>
                    <a:cubicBezTo>
                      <a:pt x="32" y="127"/>
                      <a:pt x="63" y="221"/>
                      <a:pt x="95" y="315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78;p9"/>
              <p:cNvSpPr/>
              <p:nvPr/>
            </p:nvSpPr>
            <p:spPr>
              <a:xfrm>
                <a:off x="5234900" y="2881875"/>
                <a:ext cx="220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52" extrusionOk="0">
                    <a:moveTo>
                      <a:pt x="284" y="0"/>
                    </a:moveTo>
                    <a:cubicBezTo>
                      <a:pt x="189" y="126"/>
                      <a:pt x="95" y="284"/>
                      <a:pt x="0" y="378"/>
                    </a:cubicBezTo>
                    <a:cubicBezTo>
                      <a:pt x="441" y="818"/>
                      <a:pt x="693" y="1353"/>
                      <a:pt x="787" y="1951"/>
                    </a:cubicBezTo>
                    <a:cubicBezTo>
                      <a:pt x="881" y="1259"/>
                      <a:pt x="693" y="567"/>
                      <a:pt x="284" y="0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4700000" y="3777025"/>
                <a:ext cx="142400" cy="650550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26022" extrusionOk="0">
                    <a:moveTo>
                      <a:pt x="5098" y="6199"/>
                    </a:moveTo>
                    <a:cubicBezTo>
                      <a:pt x="5476" y="4154"/>
                      <a:pt x="5696" y="2077"/>
                      <a:pt x="5696" y="0"/>
                    </a:cubicBezTo>
                    <a:cubicBezTo>
                      <a:pt x="5633" y="1857"/>
                      <a:pt x="5444" y="3682"/>
                      <a:pt x="5098" y="5507"/>
                    </a:cubicBezTo>
                    <a:cubicBezTo>
                      <a:pt x="4595" y="8999"/>
                      <a:pt x="4280" y="12492"/>
                      <a:pt x="3619" y="15984"/>
                    </a:cubicBezTo>
                    <a:cubicBezTo>
                      <a:pt x="2927" y="19477"/>
                      <a:pt x="1857" y="23001"/>
                      <a:pt x="1" y="25990"/>
                    </a:cubicBezTo>
                    <a:cubicBezTo>
                      <a:pt x="127" y="26021"/>
                      <a:pt x="253" y="26021"/>
                      <a:pt x="410" y="25990"/>
                    </a:cubicBezTo>
                    <a:cubicBezTo>
                      <a:pt x="2015" y="23158"/>
                      <a:pt x="2990" y="19886"/>
                      <a:pt x="3619" y="16676"/>
                    </a:cubicBezTo>
                    <a:cubicBezTo>
                      <a:pt x="4280" y="13215"/>
                      <a:pt x="4595" y="9691"/>
                      <a:pt x="5098" y="6199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4630000" y="2519250"/>
                <a:ext cx="2375" cy="13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536" extrusionOk="0">
                    <a:moveTo>
                      <a:pt x="32" y="535"/>
                    </a:moveTo>
                    <a:cubicBezTo>
                      <a:pt x="32" y="378"/>
                      <a:pt x="64" y="252"/>
                      <a:pt x="95" y="126"/>
                    </a:cubicBezTo>
                    <a:lnTo>
                      <a:pt x="1" y="0"/>
                    </a:lnTo>
                    <a:cubicBezTo>
                      <a:pt x="1" y="189"/>
                      <a:pt x="1" y="347"/>
                      <a:pt x="32" y="535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4625275" y="3648800"/>
                <a:ext cx="475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442" extrusionOk="0">
                    <a:moveTo>
                      <a:pt x="1" y="32"/>
                    </a:moveTo>
                    <a:cubicBezTo>
                      <a:pt x="64" y="158"/>
                      <a:pt x="95" y="284"/>
                      <a:pt x="158" y="441"/>
                    </a:cubicBezTo>
                    <a:cubicBezTo>
                      <a:pt x="190" y="284"/>
                      <a:pt x="190" y="158"/>
                      <a:pt x="190" y="1"/>
                    </a:cubicBezTo>
                    <a:cubicBezTo>
                      <a:pt x="127" y="32"/>
                      <a:pt x="64" y="32"/>
                      <a:pt x="1" y="32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4294125" y="3485200"/>
                <a:ext cx="23625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574" extrusionOk="0">
                    <a:moveTo>
                      <a:pt x="913" y="535"/>
                    </a:moveTo>
                    <a:lnTo>
                      <a:pt x="944" y="535"/>
                    </a:lnTo>
                    <a:cubicBezTo>
                      <a:pt x="882" y="441"/>
                      <a:pt x="819" y="378"/>
                      <a:pt x="787" y="283"/>
                    </a:cubicBezTo>
                    <a:cubicBezTo>
                      <a:pt x="724" y="189"/>
                      <a:pt x="693" y="95"/>
                      <a:pt x="661" y="0"/>
                    </a:cubicBezTo>
                    <a:cubicBezTo>
                      <a:pt x="189" y="378"/>
                      <a:pt x="1" y="1007"/>
                      <a:pt x="126" y="1573"/>
                    </a:cubicBezTo>
                    <a:cubicBezTo>
                      <a:pt x="221" y="1133"/>
                      <a:pt x="504" y="755"/>
                      <a:pt x="913" y="535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5209725" y="3112350"/>
                <a:ext cx="86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945" extrusionOk="0">
                    <a:moveTo>
                      <a:pt x="1" y="0"/>
                    </a:moveTo>
                    <a:cubicBezTo>
                      <a:pt x="158" y="284"/>
                      <a:pt x="252" y="598"/>
                      <a:pt x="284" y="944"/>
                    </a:cubicBezTo>
                    <a:cubicBezTo>
                      <a:pt x="347" y="630"/>
                      <a:pt x="315" y="315"/>
                      <a:pt x="252" y="0"/>
                    </a:cubicBezTo>
                    <a:cubicBezTo>
                      <a:pt x="158" y="0"/>
                      <a:pt x="95" y="0"/>
                      <a:pt x="1" y="0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4474250" y="2745000"/>
                <a:ext cx="317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505" extrusionOk="0">
                    <a:moveTo>
                      <a:pt x="32" y="504"/>
                    </a:moveTo>
                    <a:cubicBezTo>
                      <a:pt x="64" y="378"/>
                      <a:pt x="95" y="252"/>
                      <a:pt x="127" y="127"/>
                    </a:cubicBezTo>
                    <a:lnTo>
                      <a:pt x="32" y="1"/>
                    </a:lnTo>
                    <a:cubicBezTo>
                      <a:pt x="1" y="158"/>
                      <a:pt x="1" y="347"/>
                      <a:pt x="32" y="504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4329525" y="3603175"/>
                <a:ext cx="3175" cy="79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316" extrusionOk="0">
                    <a:moveTo>
                      <a:pt x="0" y="1"/>
                    </a:moveTo>
                    <a:cubicBezTo>
                      <a:pt x="0" y="95"/>
                      <a:pt x="32" y="221"/>
                      <a:pt x="63" y="315"/>
                    </a:cubicBezTo>
                    <a:cubicBezTo>
                      <a:pt x="63" y="253"/>
                      <a:pt x="95" y="190"/>
                      <a:pt x="126" y="127"/>
                    </a:cubicBezTo>
                    <a:cubicBezTo>
                      <a:pt x="63" y="64"/>
                      <a:pt x="32" y="32"/>
                      <a:pt x="0" y="1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4456175" y="3126500"/>
                <a:ext cx="3950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756" extrusionOk="0">
                    <a:moveTo>
                      <a:pt x="32" y="756"/>
                    </a:moveTo>
                    <a:cubicBezTo>
                      <a:pt x="32" y="536"/>
                      <a:pt x="94" y="347"/>
                      <a:pt x="157" y="158"/>
                    </a:cubicBezTo>
                    <a:cubicBezTo>
                      <a:pt x="126" y="95"/>
                      <a:pt x="63" y="32"/>
                      <a:pt x="32" y="1"/>
                    </a:cubicBezTo>
                    <a:cubicBezTo>
                      <a:pt x="0" y="252"/>
                      <a:pt x="0" y="504"/>
                      <a:pt x="32" y="756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4341325" y="3376650"/>
                <a:ext cx="800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58" extrusionOk="0">
                    <a:moveTo>
                      <a:pt x="32" y="63"/>
                    </a:moveTo>
                    <a:cubicBezTo>
                      <a:pt x="32" y="32"/>
                      <a:pt x="0" y="0"/>
                      <a:pt x="0" y="0"/>
                    </a:cubicBezTo>
                    <a:cubicBezTo>
                      <a:pt x="0" y="32"/>
                      <a:pt x="0" y="95"/>
                      <a:pt x="32" y="158"/>
                    </a:cubicBezTo>
                    <a:cubicBezTo>
                      <a:pt x="32" y="95"/>
                      <a:pt x="32" y="63"/>
                      <a:pt x="32" y="63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4434150" y="3241350"/>
                <a:ext cx="800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58" extrusionOk="0">
                    <a:moveTo>
                      <a:pt x="32" y="63"/>
                    </a:moveTo>
                    <a:lnTo>
                      <a:pt x="0" y="0"/>
                    </a:lnTo>
                    <a:cubicBezTo>
                      <a:pt x="0" y="63"/>
                      <a:pt x="0" y="126"/>
                      <a:pt x="32" y="158"/>
                    </a:cubicBezTo>
                    <a:cubicBezTo>
                      <a:pt x="32" y="126"/>
                      <a:pt x="32" y="95"/>
                      <a:pt x="32" y="63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4440425" y="3067500"/>
                <a:ext cx="16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64" h="285" extrusionOk="0">
                    <a:moveTo>
                      <a:pt x="1" y="284"/>
                    </a:moveTo>
                    <a:cubicBezTo>
                      <a:pt x="1" y="190"/>
                      <a:pt x="32" y="127"/>
                      <a:pt x="64" y="32"/>
                    </a:cubicBezTo>
                    <a:lnTo>
                      <a:pt x="1" y="1"/>
                    </a:lnTo>
                    <a:cubicBezTo>
                      <a:pt x="1" y="95"/>
                      <a:pt x="1" y="190"/>
                      <a:pt x="1" y="284"/>
                    </a:cubicBezTo>
                    <a:close/>
                  </a:path>
                </a:pathLst>
              </a:custGeom>
              <a:solidFill>
                <a:srgbClr val="4C962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2066475" y="2187300"/>
                <a:ext cx="1103625" cy="2083725"/>
              </a:xfrm>
              <a:custGeom>
                <a:avLst/>
                <a:gdLst/>
                <a:ahLst/>
                <a:cxnLst/>
                <a:rect l="l" t="t" r="r" b="b"/>
                <a:pathLst>
                  <a:path w="44145" h="83349" extrusionOk="0">
                    <a:moveTo>
                      <a:pt x="41690" y="25612"/>
                    </a:moveTo>
                    <a:cubicBezTo>
                      <a:pt x="42603" y="23850"/>
                      <a:pt x="41753" y="21711"/>
                      <a:pt x="39897" y="21019"/>
                    </a:cubicBezTo>
                    <a:cubicBezTo>
                      <a:pt x="41816" y="19634"/>
                      <a:pt x="41659" y="16771"/>
                      <a:pt x="39614" y="15575"/>
                    </a:cubicBezTo>
                    <a:cubicBezTo>
                      <a:pt x="39645" y="15450"/>
                      <a:pt x="39677" y="15355"/>
                      <a:pt x="39677" y="15229"/>
                    </a:cubicBezTo>
                    <a:cubicBezTo>
                      <a:pt x="39740" y="14411"/>
                      <a:pt x="39362" y="13656"/>
                      <a:pt x="38701" y="13153"/>
                    </a:cubicBezTo>
                    <a:cubicBezTo>
                      <a:pt x="40652" y="11674"/>
                      <a:pt x="40306" y="8653"/>
                      <a:pt x="38104" y="7646"/>
                    </a:cubicBezTo>
                    <a:cubicBezTo>
                      <a:pt x="38104" y="7552"/>
                      <a:pt x="38104" y="7489"/>
                      <a:pt x="38104" y="7426"/>
                    </a:cubicBezTo>
                    <a:cubicBezTo>
                      <a:pt x="38324" y="4563"/>
                      <a:pt x="35020" y="2832"/>
                      <a:pt x="32818" y="4657"/>
                    </a:cubicBezTo>
                    <a:cubicBezTo>
                      <a:pt x="31653" y="3053"/>
                      <a:pt x="29325" y="2832"/>
                      <a:pt x="27909" y="4217"/>
                    </a:cubicBezTo>
                    <a:cubicBezTo>
                      <a:pt x="27689" y="630"/>
                      <a:pt x="22655" y="1"/>
                      <a:pt x="21554" y="3430"/>
                    </a:cubicBezTo>
                    <a:cubicBezTo>
                      <a:pt x="19477" y="2077"/>
                      <a:pt x="16708" y="3462"/>
                      <a:pt x="16551" y="5947"/>
                    </a:cubicBezTo>
                    <a:cubicBezTo>
                      <a:pt x="16519" y="6262"/>
                      <a:pt x="16551" y="6608"/>
                      <a:pt x="16614" y="6923"/>
                    </a:cubicBezTo>
                    <a:cubicBezTo>
                      <a:pt x="14285" y="6010"/>
                      <a:pt x="11705" y="7363"/>
                      <a:pt x="11108" y="9817"/>
                    </a:cubicBezTo>
                    <a:lnTo>
                      <a:pt x="10793" y="9817"/>
                    </a:lnTo>
                    <a:cubicBezTo>
                      <a:pt x="6734" y="9786"/>
                      <a:pt x="3651" y="13499"/>
                      <a:pt x="4437" y="17526"/>
                    </a:cubicBezTo>
                    <a:cubicBezTo>
                      <a:pt x="5192" y="21522"/>
                      <a:pt x="9408" y="23819"/>
                      <a:pt x="13216" y="22309"/>
                    </a:cubicBezTo>
                    <a:cubicBezTo>
                      <a:pt x="12429" y="24322"/>
                      <a:pt x="13813" y="26525"/>
                      <a:pt x="15953" y="26714"/>
                    </a:cubicBezTo>
                    <a:cubicBezTo>
                      <a:pt x="16047" y="27752"/>
                      <a:pt x="16016" y="28822"/>
                      <a:pt x="15859" y="29860"/>
                    </a:cubicBezTo>
                    <a:cubicBezTo>
                      <a:pt x="15544" y="31653"/>
                      <a:pt x="14915" y="35366"/>
                      <a:pt x="11894" y="40904"/>
                    </a:cubicBezTo>
                    <a:cubicBezTo>
                      <a:pt x="9692" y="44868"/>
                      <a:pt x="4626" y="52640"/>
                      <a:pt x="1952" y="65320"/>
                    </a:cubicBezTo>
                    <a:cubicBezTo>
                      <a:pt x="1700" y="66484"/>
                      <a:pt x="1" y="75074"/>
                      <a:pt x="787" y="77843"/>
                    </a:cubicBezTo>
                    <a:cubicBezTo>
                      <a:pt x="1102" y="78975"/>
                      <a:pt x="12177" y="83349"/>
                      <a:pt x="10101" y="76049"/>
                    </a:cubicBezTo>
                    <a:cubicBezTo>
                      <a:pt x="9755" y="73438"/>
                      <a:pt x="9629" y="59971"/>
                      <a:pt x="14191" y="47008"/>
                    </a:cubicBezTo>
                    <a:cubicBezTo>
                      <a:pt x="14852" y="45089"/>
                      <a:pt x="15890" y="39645"/>
                      <a:pt x="19949" y="38261"/>
                    </a:cubicBezTo>
                    <a:cubicBezTo>
                      <a:pt x="20515" y="38041"/>
                      <a:pt x="21113" y="37946"/>
                      <a:pt x="21679" y="37695"/>
                    </a:cubicBezTo>
                    <a:cubicBezTo>
                      <a:pt x="22340" y="37411"/>
                      <a:pt x="22812" y="36814"/>
                      <a:pt x="22906" y="36121"/>
                    </a:cubicBezTo>
                    <a:cubicBezTo>
                      <a:pt x="22120" y="36688"/>
                      <a:pt x="21145" y="37034"/>
                      <a:pt x="20169" y="37097"/>
                    </a:cubicBezTo>
                    <a:cubicBezTo>
                      <a:pt x="19225" y="37223"/>
                      <a:pt x="18250" y="37286"/>
                      <a:pt x="17337" y="37726"/>
                    </a:cubicBezTo>
                    <a:cubicBezTo>
                      <a:pt x="16960" y="37915"/>
                      <a:pt x="16614" y="38166"/>
                      <a:pt x="16299" y="38450"/>
                    </a:cubicBezTo>
                    <a:cubicBezTo>
                      <a:pt x="16740" y="36751"/>
                      <a:pt x="17243" y="35083"/>
                      <a:pt x="17841" y="33447"/>
                    </a:cubicBezTo>
                    <a:cubicBezTo>
                      <a:pt x="18407" y="31905"/>
                      <a:pt x="19131" y="30395"/>
                      <a:pt x="19980" y="29010"/>
                    </a:cubicBezTo>
                    <a:cubicBezTo>
                      <a:pt x="20138" y="29042"/>
                      <a:pt x="20295" y="29073"/>
                      <a:pt x="20452" y="29105"/>
                    </a:cubicBezTo>
                    <a:cubicBezTo>
                      <a:pt x="21396" y="30112"/>
                      <a:pt x="22875" y="30426"/>
                      <a:pt x="24165" y="29891"/>
                    </a:cubicBezTo>
                    <a:cubicBezTo>
                      <a:pt x="24668" y="31402"/>
                      <a:pt x="26053" y="32440"/>
                      <a:pt x="27658" y="32566"/>
                    </a:cubicBezTo>
                    <a:cubicBezTo>
                      <a:pt x="28255" y="32597"/>
                      <a:pt x="28853" y="32503"/>
                      <a:pt x="29388" y="32283"/>
                    </a:cubicBezTo>
                    <a:cubicBezTo>
                      <a:pt x="29703" y="32314"/>
                      <a:pt x="30017" y="32314"/>
                      <a:pt x="30301" y="32188"/>
                    </a:cubicBezTo>
                    <a:lnTo>
                      <a:pt x="30363" y="32157"/>
                    </a:lnTo>
                    <a:cubicBezTo>
                      <a:pt x="31559" y="33164"/>
                      <a:pt x="33321" y="33069"/>
                      <a:pt x="34454" y="32000"/>
                    </a:cubicBezTo>
                    <a:cubicBezTo>
                      <a:pt x="35775" y="34045"/>
                      <a:pt x="38764" y="33950"/>
                      <a:pt x="39991" y="31874"/>
                    </a:cubicBezTo>
                    <a:cubicBezTo>
                      <a:pt x="40117" y="31905"/>
                      <a:pt x="40212" y="31905"/>
                      <a:pt x="40337" y="31905"/>
                    </a:cubicBezTo>
                    <a:cubicBezTo>
                      <a:pt x="41974" y="32062"/>
                      <a:pt x="43452" y="30961"/>
                      <a:pt x="43799" y="29357"/>
                    </a:cubicBezTo>
                    <a:cubicBezTo>
                      <a:pt x="44145" y="27752"/>
                      <a:pt x="43232" y="26116"/>
                      <a:pt x="41690" y="25612"/>
                    </a:cubicBezTo>
                    <a:close/>
                    <a:moveTo>
                      <a:pt x="17306" y="31339"/>
                    </a:moveTo>
                    <a:cubicBezTo>
                      <a:pt x="17369" y="30489"/>
                      <a:pt x="17432" y="29640"/>
                      <a:pt x="17432" y="28790"/>
                    </a:cubicBezTo>
                    <a:lnTo>
                      <a:pt x="17432" y="26525"/>
                    </a:lnTo>
                    <a:cubicBezTo>
                      <a:pt x="17495" y="26493"/>
                      <a:pt x="17589" y="26462"/>
                      <a:pt x="17652" y="26430"/>
                    </a:cubicBezTo>
                    <a:cubicBezTo>
                      <a:pt x="17778" y="27217"/>
                      <a:pt x="18250" y="27972"/>
                      <a:pt x="18879" y="28444"/>
                    </a:cubicBezTo>
                    <a:cubicBezTo>
                      <a:pt x="18313" y="29388"/>
                      <a:pt x="17778" y="30332"/>
                      <a:pt x="17306" y="31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28575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>
                <a:off x="2498325" y="2911775"/>
                <a:ext cx="40150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3178" extrusionOk="0">
                    <a:moveTo>
                      <a:pt x="1290" y="0"/>
                    </a:moveTo>
                    <a:cubicBezTo>
                      <a:pt x="850" y="692"/>
                      <a:pt x="441" y="1447"/>
                      <a:pt x="63" y="2171"/>
                    </a:cubicBezTo>
                    <a:cubicBezTo>
                      <a:pt x="63" y="2517"/>
                      <a:pt x="32" y="2832"/>
                      <a:pt x="0" y="3178"/>
                    </a:cubicBezTo>
                    <a:cubicBezTo>
                      <a:pt x="472" y="2171"/>
                      <a:pt x="1039" y="1227"/>
                      <a:pt x="1605" y="315"/>
                    </a:cubicBezTo>
                    <a:cubicBezTo>
                      <a:pt x="1511" y="220"/>
                      <a:pt x="1385" y="94"/>
                      <a:pt x="1290" y="0"/>
                    </a:cubicBezTo>
                    <a:close/>
                  </a:path>
                </a:pathLst>
              </a:custGeom>
              <a:solidFill>
                <a:srgbClr val="8BC83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2315050" y="4011450"/>
                <a:ext cx="11025" cy="1274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50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322"/>
                      <a:pt x="32" y="2611"/>
                      <a:pt x="158" y="3901"/>
                    </a:cubicBezTo>
                    <a:cubicBezTo>
                      <a:pt x="284" y="4310"/>
                      <a:pt x="346" y="4688"/>
                      <a:pt x="409" y="5097"/>
                    </a:cubicBezTo>
                    <a:cubicBezTo>
                      <a:pt x="441" y="4405"/>
                      <a:pt x="378" y="3744"/>
                      <a:pt x="158" y="3083"/>
                    </a:cubicBezTo>
                    <a:cubicBezTo>
                      <a:pt x="63" y="2077"/>
                      <a:pt x="0" y="1039"/>
                      <a:pt x="0" y="0"/>
                    </a:cubicBezTo>
                    <a:close/>
                  </a:path>
                </a:pathLst>
              </a:custGeom>
              <a:solidFill>
                <a:srgbClr val="8BC83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2391350" y="2766250"/>
                <a:ext cx="5525" cy="1890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756" extrusionOk="0">
                    <a:moveTo>
                      <a:pt x="221" y="0"/>
                    </a:moveTo>
                    <a:lnTo>
                      <a:pt x="32" y="63"/>
                    </a:lnTo>
                    <a:lnTo>
                      <a:pt x="32" y="95"/>
                    </a:lnTo>
                    <a:cubicBezTo>
                      <a:pt x="0" y="315"/>
                      <a:pt x="0" y="535"/>
                      <a:pt x="32" y="755"/>
                    </a:cubicBezTo>
                    <a:cubicBezTo>
                      <a:pt x="63" y="504"/>
                      <a:pt x="126" y="220"/>
                      <a:pt x="221" y="0"/>
                    </a:cubicBezTo>
                    <a:close/>
                  </a:path>
                </a:pathLst>
              </a:custGeom>
              <a:solidFill>
                <a:srgbClr val="8BC83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2307175" y="3250775"/>
                <a:ext cx="637175" cy="1219275"/>
              </a:xfrm>
              <a:custGeom>
                <a:avLst/>
                <a:gdLst/>
                <a:ahLst/>
                <a:cxnLst/>
                <a:rect l="l" t="t" r="r" b="b"/>
                <a:pathLst>
                  <a:path w="25487" h="48771" extrusionOk="0">
                    <a:moveTo>
                      <a:pt x="252" y="12681"/>
                    </a:moveTo>
                    <a:cubicBezTo>
                      <a:pt x="1" y="13719"/>
                      <a:pt x="630" y="14758"/>
                      <a:pt x="1668" y="15009"/>
                    </a:cubicBezTo>
                    <a:cubicBezTo>
                      <a:pt x="1731" y="15009"/>
                      <a:pt x="1794" y="15041"/>
                      <a:pt x="1889" y="15041"/>
                    </a:cubicBezTo>
                    <a:cubicBezTo>
                      <a:pt x="2203" y="16425"/>
                      <a:pt x="3871" y="16992"/>
                      <a:pt x="4941" y="16079"/>
                    </a:cubicBezTo>
                    <a:cubicBezTo>
                      <a:pt x="5192" y="16520"/>
                      <a:pt x="5633" y="16866"/>
                      <a:pt x="6136" y="16960"/>
                    </a:cubicBezTo>
                    <a:cubicBezTo>
                      <a:pt x="6482" y="17054"/>
                      <a:pt x="6891" y="17023"/>
                      <a:pt x="7237" y="16897"/>
                    </a:cubicBezTo>
                    <a:lnTo>
                      <a:pt x="7269" y="16929"/>
                    </a:lnTo>
                    <a:cubicBezTo>
                      <a:pt x="7395" y="17023"/>
                      <a:pt x="7584" y="17086"/>
                      <a:pt x="7741" y="17117"/>
                    </a:cubicBezTo>
                    <a:cubicBezTo>
                      <a:pt x="8779" y="17967"/>
                      <a:pt x="10321" y="17778"/>
                      <a:pt x="11107" y="16708"/>
                    </a:cubicBezTo>
                    <a:cubicBezTo>
                      <a:pt x="11737" y="17243"/>
                      <a:pt x="12618" y="17306"/>
                      <a:pt x="13310" y="16897"/>
                    </a:cubicBezTo>
                    <a:cubicBezTo>
                      <a:pt x="13404" y="16929"/>
                      <a:pt x="13499" y="16929"/>
                      <a:pt x="13593" y="16929"/>
                    </a:cubicBezTo>
                    <a:cubicBezTo>
                      <a:pt x="13845" y="17873"/>
                      <a:pt x="13971" y="18848"/>
                      <a:pt x="14034" y="19792"/>
                    </a:cubicBezTo>
                    <a:cubicBezTo>
                      <a:pt x="14065" y="20830"/>
                      <a:pt x="14065" y="21837"/>
                      <a:pt x="14034" y="22875"/>
                    </a:cubicBezTo>
                    <a:cubicBezTo>
                      <a:pt x="13908" y="22655"/>
                      <a:pt x="13750" y="22466"/>
                      <a:pt x="13562" y="22277"/>
                    </a:cubicBezTo>
                    <a:cubicBezTo>
                      <a:pt x="13121" y="21931"/>
                      <a:pt x="12618" y="21648"/>
                      <a:pt x="12083" y="21459"/>
                    </a:cubicBezTo>
                    <a:cubicBezTo>
                      <a:pt x="11548" y="21239"/>
                      <a:pt x="11076" y="20893"/>
                      <a:pt x="10730" y="20421"/>
                    </a:cubicBezTo>
                    <a:cubicBezTo>
                      <a:pt x="10667" y="20830"/>
                      <a:pt x="10824" y="21239"/>
                      <a:pt x="11139" y="21522"/>
                    </a:cubicBezTo>
                    <a:cubicBezTo>
                      <a:pt x="11391" y="21774"/>
                      <a:pt x="11705" y="21900"/>
                      <a:pt x="12020" y="22152"/>
                    </a:cubicBezTo>
                    <a:cubicBezTo>
                      <a:pt x="14034" y="23630"/>
                      <a:pt x="13656" y="26871"/>
                      <a:pt x="13688" y="28035"/>
                    </a:cubicBezTo>
                    <a:cubicBezTo>
                      <a:pt x="13971" y="36090"/>
                      <a:pt x="11548" y="43642"/>
                      <a:pt x="10887" y="45026"/>
                    </a:cubicBezTo>
                    <a:cubicBezTo>
                      <a:pt x="8465" y="48770"/>
                      <a:pt x="15450" y="48235"/>
                      <a:pt x="15827" y="47669"/>
                    </a:cubicBezTo>
                    <a:cubicBezTo>
                      <a:pt x="16740" y="46284"/>
                      <a:pt x="17274" y="41156"/>
                      <a:pt x="17369" y="40464"/>
                    </a:cubicBezTo>
                    <a:cubicBezTo>
                      <a:pt x="18061" y="32881"/>
                      <a:pt x="16582" y="27626"/>
                      <a:pt x="16047" y="25015"/>
                    </a:cubicBezTo>
                    <a:cubicBezTo>
                      <a:pt x="15544" y="22749"/>
                      <a:pt x="15450" y="20421"/>
                      <a:pt x="15764" y="18124"/>
                    </a:cubicBezTo>
                    <a:cubicBezTo>
                      <a:pt x="15859" y="17526"/>
                      <a:pt x="16016" y="16929"/>
                      <a:pt x="16236" y="16362"/>
                    </a:cubicBezTo>
                    <a:cubicBezTo>
                      <a:pt x="17274" y="16582"/>
                      <a:pt x="18281" y="15953"/>
                      <a:pt x="18533" y="14946"/>
                    </a:cubicBezTo>
                    <a:cubicBezTo>
                      <a:pt x="18564" y="14758"/>
                      <a:pt x="18596" y="14569"/>
                      <a:pt x="18564" y="14380"/>
                    </a:cubicBezTo>
                    <a:cubicBezTo>
                      <a:pt x="20421" y="15890"/>
                      <a:pt x="23221" y="15324"/>
                      <a:pt x="24354" y="13216"/>
                    </a:cubicBezTo>
                    <a:cubicBezTo>
                      <a:pt x="25486" y="11108"/>
                      <a:pt x="24417" y="8496"/>
                      <a:pt x="22120" y="7773"/>
                    </a:cubicBezTo>
                    <a:lnTo>
                      <a:pt x="21931" y="7741"/>
                    </a:lnTo>
                    <a:cubicBezTo>
                      <a:pt x="21994" y="6608"/>
                      <a:pt x="21302" y="5602"/>
                      <a:pt x="20232" y="5255"/>
                    </a:cubicBezTo>
                    <a:cubicBezTo>
                      <a:pt x="19949" y="5161"/>
                      <a:pt x="19666" y="5130"/>
                      <a:pt x="19351" y="5161"/>
                    </a:cubicBezTo>
                    <a:cubicBezTo>
                      <a:pt x="19445" y="5004"/>
                      <a:pt x="19540" y="4815"/>
                      <a:pt x="19571" y="4626"/>
                    </a:cubicBezTo>
                    <a:cubicBezTo>
                      <a:pt x="18124" y="3431"/>
                      <a:pt x="16834" y="2015"/>
                      <a:pt x="15733" y="473"/>
                    </a:cubicBezTo>
                    <a:cubicBezTo>
                      <a:pt x="14789" y="253"/>
                      <a:pt x="13845" y="756"/>
                      <a:pt x="13499" y="1669"/>
                    </a:cubicBezTo>
                    <a:cubicBezTo>
                      <a:pt x="12051" y="1763"/>
                      <a:pt x="10604" y="1228"/>
                      <a:pt x="9534" y="253"/>
                    </a:cubicBezTo>
                    <a:cubicBezTo>
                      <a:pt x="8496" y="1"/>
                      <a:pt x="7458" y="630"/>
                      <a:pt x="7237" y="1669"/>
                    </a:cubicBezTo>
                    <a:cubicBezTo>
                      <a:pt x="7237" y="1700"/>
                      <a:pt x="7206" y="1732"/>
                      <a:pt x="7206" y="1794"/>
                    </a:cubicBezTo>
                    <a:cubicBezTo>
                      <a:pt x="5790" y="1983"/>
                      <a:pt x="5066" y="3588"/>
                      <a:pt x="5884" y="4784"/>
                    </a:cubicBezTo>
                    <a:cubicBezTo>
                      <a:pt x="5444" y="4941"/>
                      <a:pt x="5098" y="5318"/>
                      <a:pt x="4972" y="5759"/>
                    </a:cubicBezTo>
                    <a:cubicBezTo>
                      <a:pt x="4972" y="5822"/>
                      <a:pt x="4941" y="5885"/>
                      <a:pt x="4941" y="5979"/>
                    </a:cubicBezTo>
                    <a:cubicBezTo>
                      <a:pt x="3588" y="6262"/>
                      <a:pt x="3021" y="7867"/>
                      <a:pt x="3839" y="8968"/>
                    </a:cubicBezTo>
                    <a:cubicBezTo>
                      <a:pt x="2927" y="10447"/>
                      <a:pt x="1700" y="11706"/>
                      <a:pt x="284" y="12681"/>
                    </a:cubicBezTo>
                    <a:close/>
                    <a:moveTo>
                      <a:pt x="14317" y="16834"/>
                    </a:moveTo>
                    <a:cubicBezTo>
                      <a:pt x="14757" y="16677"/>
                      <a:pt x="15135" y="16331"/>
                      <a:pt x="15355" y="15890"/>
                    </a:cubicBezTo>
                    <a:lnTo>
                      <a:pt x="15450" y="15985"/>
                    </a:lnTo>
                    <a:cubicBezTo>
                      <a:pt x="15324" y="16425"/>
                      <a:pt x="15198" y="16834"/>
                      <a:pt x="15072" y="17275"/>
                    </a:cubicBezTo>
                    <a:cubicBezTo>
                      <a:pt x="14946" y="17715"/>
                      <a:pt x="14789" y="18219"/>
                      <a:pt x="14694" y="18722"/>
                    </a:cubicBezTo>
                    <a:cubicBezTo>
                      <a:pt x="14600" y="18093"/>
                      <a:pt x="14474" y="17463"/>
                      <a:pt x="14317" y="16834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2307175" y="3250775"/>
                <a:ext cx="637175" cy="1219275"/>
              </a:xfrm>
              <a:custGeom>
                <a:avLst/>
                <a:gdLst/>
                <a:ahLst/>
                <a:cxnLst/>
                <a:rect l="l" t="t" r="r" b="b"/>
                <a:pathLst>
                  <a:path w="25487" h="48771" extrusionOk="0">
                    <a:moveTo>
                      <a:pt x="252" y="12681"/>
                    </a:moveTo>
                    <a:cubicBezTo>
                      <a:pt x="1" y="13719"/>
                      <a:pt x="630" y="14758"/>
                      <a:pt x="1668" y="15009"/>
                    </a:cubicBezTo>
                    <a:cubicBezTo>
                      <a:pt x="1731" y="15009"/>
                      <a:pt x="1794" y="15041"/>
                      <a:pt x="1889" y="15041"/>
                    </a:cubicBezTo>
                    <a:cubicBezTo>
                      <a:pt x="2203" y="16425"/>
                      <a:pt x="3871" y="16992"/>
                      <a:pt x="4941" y="16079"/>
                    </a:cubicBezTo>
                    <a:cubicBezTo>
                      <a:pt x="5192" y="16520"/>
                      <a:pt x="5633" y="16866"/>
                      <a:pt x="6136" y="16960"/>
                    </a:cubicBezTo>
                    <a:cubicBezTo>
                      <a:pt x="6482" y="17054"/>
                      <a:pt x="6891" y="17023"/>
                      <a:pt x="7237" y="16897"/>
                    </a:cubicBezTo>
                    <a:lnTo>
                      <a:pt x="7269" y="16929"/>
                    </a:lnTo>
                    <a:cubicBezTo>
                      <a:pt x="7395" y="17023"/>
                      <a:pt x="7584" y="17086"/>
                      <a:pt x="7741" y="17117"/>
                    </a:cubicBezTo>
                    <a:cubicBezTo>
                      <a:pt x="8779" y="17967"/>
                      <a:pt x="10321" y="17778"/>
                      <a:pt x="11107" y="16708"/>
                    </a:cubicBezTo>
                    <a:cubicBezTo>
                      <a:pt x="11737" y="17243"/>
                      <a:pt x="12618" y="17306"/>
                      <a:pt x="13310" y="16897"/>
                    </a:cubicBezTo>
                    <a:cubicBezTo>
                      <a:pt x="13404" y="16929"/>
                      <a:pt x="13499" y="16929"/>
                      <a:pt x="13593" y="16929"/>
                    </a:cubicBezTo>
                    <a:cubicBezTo>
                      <a:pt x="13845" y="17873"/>
                      <a:pt x="13971" y="18848"/>
                      <a:pt x="14034" y="19792"/>
                    </a:cubicBezTo>
                    <a:cubicBezTo>
                      <a:pt x="14065" y="20830"/>
                      <a:pt x="14065" y="21837"/>
                      <a:pt x="14034" y="22875"/>
                    </a:cubicBezTo>
                    <a:cubicBezTo>
                      <a:pt x="13908" y="22655"/>
                      <a:pt x="13750" y="22466"/>
                      <a:pt x="13562" y="22277"/>
                    </a:cubicBezTo>
                    <a:cubicBezTo>
                      <a:pt x="13121" y="21931"/>
                      <a:pt x="12618" y="21648"/>
                      <a:pt x="12083" y="21459"/>
                    </a:cubicBezTo>
                    <a:cubicBezTo>
                      <a:pt x="11548" y="21239"/>
                      <a:pt x="11076" y="20893"/>
                      <a:pt x="10730" y="20421"/>
                    </a:cubicBezTo>
                    <a:cubicBezTo>
                      <a:pt x="10667" y="20830"/>
                      <a:pt x="10824" y="21239"/>
                      <a:pt x="11139" y="21522"/>
                    </a:cubicBezTo>
                    <a:cubicBezTo>
                      <a:pt x="11391" y="21774"/>
                      <a:pt x="11705" y="21900"/>
                      <a:pt x="12020" y="22152"/>
                    </a:cubicBezTo>
                    <a:cubicBezTo>
                      <a:pt x="14034" y="23630"/>
                      <a:pt x="13656" y="26871"/>
                      <a:pt x="13688" y="28035"/>
                    </a:cubicBezTo>
                    <a:cubicBezTo>
                      <a:pt x="13971" y="36090"/>
                      <a:pt x="11548" y="43642"/>
                      <a:pt x="10887" y="45026"/>
                    </a:cubicBezTo>
                    <a:cubicBezTo>
                      <a:pt x="8465" y="48770"/>
                      <a:pt x="15450" y="48235"/>
                      <a:pt x="15827" y="47669"/>
                    </a:cubicBezTo>
                    <a:cubicBezTo>
                      <a:pt x="16740" y="46284"/>
                      <a:pt x="17274" y="41156"/>
                      <a:pt x="17369" y="40464"/>
                    </a:cubicBezTo>
                    <a:cubicBezTo>
                      <a:pt x="18061" y="32881"/>
                      <a:pt x="16582" y="27626"/>
                      <a:pt x="16047" y="25015"/>
                    </a:cubicBezTo>
                    <a:cubicBezTo>
                      <a:pt x="15544" y="22749"/>
                      <a:pt x="15450" y="20421"/>
                      <a:pt x="15764" y="18124"/>
                    </a:cubicBezTo>
                    <a:cubicBezTo>
                      <a:pt x="15859" y="17526"/>
                      <a:pt x="16016" y="16929"/>
                      <a:pt x="16236" y="16362"/>
                    </a:cubicBezTo>
                    <a:cubicBezTo>
                      <a:pt x="17274" y="16582"/>
                      <a:pt x="18281" y="15953"/>
                      <a:pt x="18533" y="14946"/>
                    </a:cubicBezTo>
                    <a:cubicBezTo>
                      <a:pt x="18564" y="14758"/>
                      <a:pt x="18596" y="14569"/>
                      <a:pt x="18564" y="14380"/>
                    </a:cubicBezTo>
                    <a:cubicBezTo>
                      <a:pt x="20421" y="15890"/>
                      <a:pt x="23221" y="15324"/>
                      <a:pt x="24354" y="13216"/>
                    </a:cubicBezTo>
                    <a:cubicBezTo>
                      <a:pt x="25486" y="11108"/>
                      <a:pt x="24417" y="8496"/>
                      <a:pt x="22120" y="7773"/>
                    </a:cubicBezTo>
                    <a:lnTo>
                      <a:pt x="21931" y="7741"/>
                    </a:lnTo>
                    <a:cubicBezTo>
                      <a:pt x="21994" y="6608"/>
                      <a:pt x="21302" y="5602"/>
                      <a:pt x="20232" y="5255"/>
                    </a:cubicBezTo>
                    <a:cubicBezTo>
                      <a:pt x="19949" y="5161"/>
                      <a:pt x="19666" y="5130"/>
                      <a:pt x="19351" y="5161"/>
                    </a:cubicBezTo>
                    <a:cubicBezTo>
                      <a:pt x="19445" y="5004"/>
                      <a:pt x="19540" y="4815"/>
                      <a:pt x="19571" y="4626"/>
                    </a:cubicBezTo>
                    <a:cubicBezTo>
                      <a:pt x="18124" y="3431"/>
                      <a:pt x="16834" y="2015"/>
                      <a:pt x="15733" y="473"/>
                    </a:cubicBezTo>
                    <a:cubicBezTo>
                      <a:pt x="14789" y="253"/>
                      <a:pt x="13845" y="756"/>
                      <a:pt x="13499" y="1669"/>
                    </a:cubicBezTo>
                    <a:cubicBezTo>
                      <a:pt x="12051" y="1763"/>
                      <a:pt x="10604" y="1228"/>
                      <a:pt x="9534" y="253"/>
                    </a:cubicBezTo>
                    <a:cubicBezTo>
                      <a:pt x="8496" y="1"/>
                      <a:pt x="7458" y="630"/>
                      <a:pt x="7237" y="1669"/>
                    </a:cubicBezTo>
                    <a:cubicBezTo>
                      <a:pt x="7237" y="1700"/>
                      <a:pt x="7206" y="1732"/>
                      <a:pt x="7206" y="1794"/>
                    </a:cubicBezTo>
                    <a:cubicBezTo>
                      <a:pt x="5790" y="1983"/>
                      <a:pt x="5066" y="3588"/>
                      <a:pt x="5884" y="4784"/>
                    </a:cubicBezTo>
                    <a:cubicBezTo>
                      <a:pt x="5444" y="4941"/>
                      <a:pt x="5098" y="5318"/>
                      <a:pt x="4972" y="5759"/>
                    </a:cubicBezTo>
                    <a:cubicBezTo>
                      <a:pt x="4972" y="5822"/>
                      <a:pt x="4941" y="5885"/>
                      <a:pt x="4941" y="5979"/>
                    </a:cubicBezTo>
                    <a:cubicBezTo>
                      <a:pt x="3588" y="6262"/>
                      <a:pt x="3021" y="7867"/>
                      <a:pt x="3839" y="8968"/>
                    </a:cubicBezTo>
                    <a:cubicBezTo>
                      <a:pt x="2927" y="10447"/>
                      <a:pt x="1700" y="11706"/>
                      <a:pt x="284" y="12681"/>
                    </a:cubicBezTo>
                    <a:close/>
                    <a:moveTo>
                      <a:pt x="14317" y="16834"/>
                    </a:moveTo>
                    <a:cubicBezTo>
                      <a:pt x="14757" y="16677"/>
                      <a:pt x="15135" y="16331"/>
                      <a:pt x="15355" y="15890"/>
                    </a:cubicBezTo>
                    <a:lnTo>
                      <a:pt x="15450" y="15985"/>
                    </a:lnTo>
                    <a:cubicBezTo>
                      <a:pt x="15324" y="16425"/>
                      <a:pt x="15198" y="16834"/>
                      <a:pt x="15072" y="17275"/>
                    </a:cubicBezTo>
                    <a:cubicBezTo>
                      <a:pt x="14946" y="17715"/>
                      <a:pt x="14789" y="18219"/>
                      <a:pt x="14694" y="18722"/>
                    </a:cubicBezTo>
                    <a:cubicBezTo>
                      <a:pt x="14600" y="18093"/>
                      <a:pt x="14474" y="17463"/>
                      <a:pt x="14317" y="168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012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196;p9"/>
              <p:cNvSpPr/>
              <p:nvPr/>
            </p:nvSpPr>
            <p:spPr>
              <a:xfrm>
                <a:off x="2565175" y="3992550"/>
                <a:ext cx="85775" cy="425575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17023" extrusionOk="0">
                    <a:moveTo>
                      <a:pt x="3399" y="1"/>
                    </a:moveTo>
                    <a:cubicBezTo>
                      <a:pt x="3336" y="7426"/>
                      <a:pt x="1165" y="14065"/>
                      <a:pt x="567" y="15386"/>
                    </a:cubicBezTo>
                    <a:cubicBezTo>
                      <a:pt x="127" y="16047"/>
                      <a:pt x="1" y="16582"/>
                      <a:pt x="64" y="17023"/>
                    </a:cubicBezTo>
                    <a:cubicBezTo>
                      <a:pt x="158" y="16613"/>
                      <a:pt x="316" y="16204"/>
                      <a:pt x="567" y="15890"/>
                    </a:cubicBezTo>
                    <a:cubicBezTo>
                      <a:pt x="1197" y="14537"/>
                      <a:pt x="3430" y="7615"/>
                      <a:pt x="3399" y="1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197;p9"/>
              <p:cNvSpPr/>
              <p:nvPr/>
            </p:nvSpPr>
            <p:spPr>
              <a:xfrm>
                <a:off x="2649350" y="3931975"/>
                <a:ext cx="25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5" extrusionOk="0">
                    <a:moveTo>
                      <a:pt x="1" y="724"/>
                    </a:moveTo>
                    <a:lnTo>
                      <a:pt x="1" y="1"/>
                    </a:lnTo>
                    <a:cubicBezTo>
                      <a:pt x="1" y="284"/>
                      <a:pt x="1" y="536"/>
                      <a:pt x="1" y="724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198;p9"/>
              <p:cNvSpPr/>
              <p:nvPr/>
            </p:nvSpPr>
            <p:spPr>
              <a:xfrm>
                <a:off x="2308750" y="3531600"/>
                <a:ext cx="49575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2172" extrusionOk="0">
                    <a:moveTo>
                      <a:pt x="189" y="1983"/>
                    </a:moveTo>
                    <a:cubicBezTo>
                      <a:pt x="410" y="1133"/>
                      <a:pt x="1133" y="536"/>
                      <a:pt x="1983" y="504"/>
                    </a:cubicBezTo>
                    <a:cubicBezTo>
                      <a:pt x="1951" y="347"/>
                      <a:pt x="1920" y="158"/>
                      <a:pt x="1951" y="1"/>
                    </a:cubicBezTo>
                    <a:cubicBezTo>
                      <a:pt x="819" y="64"/>
                      <a:pt x="1" y="1070"/>
                      <a:pt x="158" y="2172"/>
                    </a:cubicBezTo>
                    <a:cubicBezTo>
                      <a:pt x="158" y="2109"/>
                      <a:pt x="189" y="2046"/>
                      <a:pt x="189" y="1983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199;p9"/>
              <p:cNvSpPr/>
              <p:nvPr/>
            </p:nvSpPr>
            <p:spPr>
              <a:xfrm>
                <a:off x="2695750" y="3773100"/>
                <a:ext cx="50375" cy="394875"/>
              </a:xfrm>
              <a:custGeom>
                <a:avLst/>
                <a:gdLst/>
                <a:ahLst/>
                <a:cxnLst/>
                <a:rect l="l" t="t" r="r" b="b"/>
                <a:pathLst>
                  <a:path w="2015" h="15795" extrusionOk="0">
                    <a:moveTo>
                      <a:pt x="32" y="0"/>
                    </a:moveTo>
                    <a:cubicBezTo>
                      <a:pt x="1" y="1573"/>
                      <a:pt x="158" y="3115"/>
                      <a:pt x="504" y="4657"/>
                    </a:cubicBezTo>
                    <a:cubicBezTo>
                      <a:pt x="913" y="6733"/>
                      <a:pt x="1952" y="10509"/>
                      <a:pt x="1983" y="15795"/>
                    </a:cubicBezTo>
                    <a:cubicBezTo>
                      <a:pt x="2015" y="10257"/>
                      <a:pt x="945" y="6293"/>
                      <a:pt x="504" y="4153"/>
                    </a:cubicBezTo>
                    <a:cubicBezTo>
                      <a:pt x="221" y="2769"/>
                      <a:pt x="64" y="1384"/>
                      <a:pt x="32" y="0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Google Shape;200;p9"/>
              <p:cNvSpPr/>
              <p:nvPr/>
            </p:nvSpPr>
            <p:spPr>
              <a:xfrm>
                <a:off x="2356725" y="3475750"/>
                <a:ext cx="46450" cy="53525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141" extrusionOk="0">
                    <a:moveTo>
                      <a:pt x="64" y="1951"/>
                    </a:moveTo>
                    <a:cubicBezTo>
                      <a:pt x="284" y="1133"/>
                      <a:pt x="1008" y="536"/>
                      <a:pt x="1857" y="473"/>
                    </a:cubicBezTo>
                    <a:cubicBezTo>
                      <a:pt x="1731" y="347"/>
                      <a:pt x="1669" y="189"/>
                      <a:pt x="1606" y="1"/>
                    </a:cubicBezTo>
                    <a:cubicBezTo>
                      <a:pt x="850" y="158"/>
                      <a:pt x="253" y="693"/>
                      <a:pt x="64" y="1448"/>
                    </a:cubicBezTo>
                    <a:cubicBezTo>
                      <a:pt x="32" y="1668"/>
                      <a:pt x="1" y="1889"/>
                      <a:pt x="32" y="2140"/>
                    </a:cubicBezTo>
                    <a:cubicBezTo>
                      <a:pt x="64" y="2077"/>
                      <a:pt x="64" y="2014"/>
                      <a:pt x="64" y="1951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201;p9"/>
              <p:cNvSpPr/>
              <p:nvPr/>
            </p:nvSpPr>
            <p:spPr>
              <a:xfrm>
                <a:off x="2665075" y="3661400"/>
                <a:ext cx="28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2832" extrusionOk="0">
                    <a:moveTo>
                      <a:pt x="378" y="2832"/>
                    </a:moveTo>
                    <a:cubicBezTo>
                      <a:pt x="504" y="2329"/>
                      <a:pt x="630" y="1857"/>
                      <a:pt x="756" y="1353"/>
                    </a:cubicBezTo>
                    <a:cubicBezTo>
                      <a:pt x="882" y="881"/>
                      <a:pt x="1008" y="504"/>
                      <a:pt x="1134" y="95"/>
                    </a:cubicBezTo>
                    <a:lnTo>
                      <a:pt x="1039" y="0"/>
                    </a:lnTo>
                    <a:lnTo>
                      <a:pt x="1008" y="63"/>
                    </a:lnTo>
                    <a:cubicBezTo>
                      <a:pt x="913" y="315"/>
                      <a:pt x="850" y="598"/>
                      <a:pt x="756" y="850"/>
                    </a:cubicBezTo>
                    <a:cubicBezTo>
                      <a:pt x="630" y="1322"/>
                      <a:pt x="504" y="1794"/>
                      <a:pt x="410" y="2297"/>
                    </a:cubicBezTo>
                    <a:cubicBezTo>
                      <a:pt x="315" y="1794"/>
                      <a:pt x="221" y="1322"/>
                      <a:pt x="95" y="850"/>
                    </a:cubicBezTo>
                    <a:cubicBezTo>
                      <a:pt x="64" y="881"/>
                      <a:pt x="32" y="881"/>
                      <a:pt x="1" y="913"/>
                    </a:cubicBezTo>
                    <a:cubicBezTo>
                      <a:pt x="158" y="1542"/>
                      <a:pt x="284" y="2171"/>
                      <a:pt x="378" y="2832"/>
                    </a:cubicBezTo>
                    <a:close/>
                  </a:path>
                </a:pathLst>
              </a:custGeom>
              <a:solidFill>
                <a:srgbClr val="83BB2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202;p9"/>
              <p:cNvSpPr/>
              <p:nvPr/>
            </p:nvSpPr>
            <p:spPr>
              <a:xfrm>
                <a:off x="4087621" y="767500"/>
                <a:ext cx="1735275" cy="2681525"/>
              </a:xfrm>
              <a:custGeom>
                <a:avLst/>
                <a:gdLst/>
                <a:ahLst/>
                <a:cxnLst/>
                <a:rect l="l" t="t" r="r" b="b"/>
                <a:pathLst>
                  <a:path w="69411" h="107261" extrusionOk="0">
                    <a:moveTo>
                      <a:pt x="68215" y="17998"/>
                    </a:moveTo>
                    <a:cubicBezTo>
                      <a:pt x="68215" y="15418"/>
                      <a:pt x="66484" y="13121"/>
                      <a:pt x="63998" y="12429"/>
                    </a:cubicBezTo>
                    <a:cubicBezTo>
                      <a:pt x="66264" y="7143"/>
                      <a:pt x="60286" y="2108"/>
                      <a:pt x="55472" y="5286"/>
                    </a:cubicBezTo>
                    <a:cubicBezTo>
                      <a:pt x="53961" y="976"/>
                      <a:pt x="48329" y="0"/>
                      <a:pt x="45498" y="3587"/>
                    </a:cubicBezTo>
                    <a:cubicBezTo>
                      <a:pt x="43201" y="692"/>
                      <a:pt x="38827" y="661"/>
                      <a:pt x="36467" y="3493"/>
                    </a:cubicBezTo>
                    <a:cubicBezTo>
                      <a:pt x="34485" y="1101"/>
                      <a:pt x="30961" y="692"/>
                      <a:pt x="28476" y="2580"/>
                    </a:cubicBezTo>
                    <a:cubicBezTo>
                      <a:pt x="25644" y="409"/>
                      <a:pt x="21522" y="1290"/>
                      <a:pt x="19823" y="4468"/>
                    </a:cubicBezTo>
                    <a:cubicBezTo>
                      <a:pt x="16645" y="1982"/>
                      <a:pt x="11926" y="3430"/>
                      <a:pt x="10730" y="7331"/>
                    </a:cubicBezTo>
                    <a:cubicBezTo>
                      <a:pt x="9503" y="7552"/>
                      <a:pt x="8402" y="8181"/>
                      <a:pt x="7584" y="9125"/>
                    </a:cubicBezTo>
                    <a:cubicBezTo>
                      <a:pt x="1983" y="12019"/>
                      <a:pt x="441" y="19319"/>
                      <a:pt x="4406" y="24228"/>
                    </a:cubicBezTo>
                    <a:cubicBezTo>
                      <a:pt x="1071" y="26650"/>
                      <a:pt x="1" y="31150"/>
                      <a:pt x="1920" y="34799"/>
                    </a:cubicBezTo>
                    <a:cubicBezTo>
                      <a:pt x="3839" y="38449"/>
                      <a:pt x="8118" y="40148"/>
                      <a:pt x="12020" y="38795"/>
                    </a:cubicBezTo>
                    <a:cubicBezTo>
                      <a:pt x="12555" y="44648"/>
                      <a:pt x="19099" y="47825"/>
                      <a:pt x="24039" y="44648"/>
                    </a:cubicBezTo>
                    <a:cubicBezTo>
                      <a:pt x="26179" y="49525"/>
                      <a:pt x="33258" y="49178"/>
                      <a:pt x="34863" y="44081"/>
                    </a:cubicBezTo>
                    <a:cubicBezTo>
                      <a:pt x="37002" y="46473"/>
                      <a:pt x="40684" y="46661"/>
                      <a:pt x="43075" y="44490"/>
                    </a:cubicBezTo>
                    <a:cubicBezTo>
                      <a:pt x="46630" y="47888"/>
                      <a:pt x="49305" y="52325"/>
                      <a:pt x="51098" y="56950"/>
                    </a:cubicBezTo>
                    <a:cubicBezTo>
                      <a:pt x="52199" y="59782"/>
                      <a:pt x="53080" y="62708"/>
                      <a:pt x="53773" y="65666"/>
                    </a:cubicBezTo>
                    <a:cubicBezTo>
                      <a:pt x="53112" y="65099"/>
                      <a:pt x="52388" y="64627"/>
                      <a:pt x="51570" y="64281"/>
                    </a:cubicBezTo>
                    <a:cubicBezTo>
                      <a:pt x="49619" y="63463"/>
                      <a:pt x="47480" y="63243"/>
                      <a:pt x="45403" y="62928"/>
                    </a:cubicBezTo>
                    <a:cubicBezTo>
                      <a:pt x="43327" y="62614"/>
                      <a:pt x="41187" y="62142"/>
                      <a:pt x="39457" y="60946"/>
                    </a:cubicBezTo>
                    <a:cubicBezTo>
                      <a:pt x="39519" y="62267"/>
                      <a:pt x="40715" y="63306"/>
                      <a:pt x="41942" y="63778"/>
                    </a:cubicBezTo>
                    <a:cubicBezTo>
                      <a:pt x="43169" y="64281"/>
                      <a:pt x="44491" y="64501"/>
                      <a:pt x="45749" y="64910"/>
                    </a:cubicBezTo>
                    <a:cubicBezTo>
                      <a:pt x="54559" y="67742"/>
                      <a:pt x="56321" y="77087"/>
                      <a:pt x="57265" y="80454"/>
                    </a:cubicBezTo>
                    <a:cubicBezTo>
                      <a:pt x="58461" y="84890"/>
                      <a:pt x="60034" y="89201"/>
                      <a:pt x="61009" y="93668"/>
                    </a:cubicBezTo>
                    <a:cubicBezTo>
                      <a:pt x="61985" y="98136"/>
                      <a:pt x="62362" y="102824"/>
                      <a:pt x="61198" y="107261"/>
                    </a:cubicBezTo>
                    <a:cubicBezTo>
                      <a:pt x="63212" y="106946"/>
                      <a:pt x="64722" y="105153"/>
                      <a:pt x="65288" y="103202"/>
                    </a:cubicBezTo>
                    <a:cubicBezTo>
                      <a:pt x="65855" y="101251"/>
                      <a:pt x="65666" y="99175"/>
                      <a:pt x="65477" y="97161"/>
                    </a:cubicBezTo>
                    <a:cubicBezTo>
                      <a:pt x="64659" y="88477"/>
                      <a:pt x="69410" y="76521"/>
                      <a:pt x="63243" y="70322"/>
                    </a:cubicBezTo>
                    <a:cubicBezTo>
                      <a:pt x="58807" y="65886"/>
                      <a:pt x="56478" y="54213"/>
                      <a:pt x="56007" y="51066"/>
                    </a:cubicBezTo>
                    <a:cubicBezTo>
                      <a:pt x="55629" y="48392"/>
                      <a:pt x="56416" y="45686"/>
                      <a:pt x="56604" y="42949"/>
                    </a:cubicBezTo>
                    <a:cubicBezTo>
                      <a:pt x="56699" y="41470"/>
                      <a:pt x="56604" y="39991"/>
                      <a:pt x="56321" y="38544"/>
                    </a:cubicBezTo>
                    <a:cubicBezTo>
                      <a:pt x="58115" y="36845"/>
                      <a:pt x="59247" y="34579"/>
                      <a:pt x="59436" y="32125"/>
                    </a:cubicBezTo>
                    <a:cubicBezTo>
                      <a:pt x="64691" y="33289"/>
                      <a:pt x="68529" y="27342"/>
                      <a:pt x="65351" y="23032"/>
                    </a:cubicBezTo>
                    <a:cubicBezTo>
                      <a:pt x="67113" y="21994"/>
                      <a:pt x="68215" y="20074"/>
                      <a:pt x="68215" y="17998"/>
                    </a:cubicBezTo>
                    <a:close/>
                    <a:moveTo>
                      <a:pt x="52797" y="49084"/>
                    </a:moveTo>
                    <a:cubicBezTo>
                      <a:pt x="52671" y="50531"/>
                      <a:pt x="52671" y="51979"/>
                      <a:pt x="52734" y="53426"/>
                    </a:cubicBezTo>
                    <a:cubicBezTo>
                      <a:pt x="51161" y="50563"/>
                      <a:pt x="49399" y="47825"/>
                      <a:pt x="47165" y="45466"/>
                    </a:cubicBezTo>
                    <a:cubicBezTo>
                      <a:pt x="46284" y="44522"/>
                      <a:pt x="45340" y="43672"/>
                      <a:pt x="44302" y="42917"/>
                    </a:cubicBezTo>
                    <a:cubicBezTo>
                      <a:pt x="44774" y="42068"/>
                      <a:pt x="44994" y="41124"/>
                      <a:pt x="44994" y="40180"/>
                    </a:cubicBezTo>
                    <a:lnTo>
                      <a:pt x="44994" y="40117"/>
                    </a:lnTo>
                    <a:cubicBezTo>
                      <a:pt x="47606" y="41438"/>
                      <a:pt x="50689" y="41564"/>
                      <a:pt x="53395" y="40431"/>
                    </a:cubicBezTo>
                    <a:cubicBezTo>
                      <a:pt x="53332" y="43326"/>
                      <a:pt x="52955" y="46221"/>
                      <a:pt x="52797" y="4908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3" name="Google Shape;203;p9"/>
            <p:cNvGrpSpPr/>
            <p:nvPr/>
          </p:nvGrpSpPr>
          <p:grpSpPr>
            <a:xfrm>
              <a:off x="1060022" y="368023"/>
              <a:ext cx="855710" cy="901134"/>
              <a:chOff x="6122655" y="1245870"/>
              <a:chExt cx="559800" cy="589516"/>
            </a:xfrm>
          </p:grpSpPr>
          <p:sp>
            <p:nvSpPr>
              <p:cNvPr id="204" name="Google Shape;204;p9"/>
              <p:cNvSpPr/>
              <p:nvPr/>
            </p:nvSpPr>
            <p:spPr>
              <a:xfrm>
                <a:off x="6122655" y="1245870"/>
                <a:ext cx="559800" cy="589516"/>
              </a:xfrm>
              <a:custGeom>
                <a:avLst/>
                <a:gdLst/>
                <a:ahLst/>
                <a:cxnLst/>
                <a:rect l="l" t="t" r="r" b="b"/>
                <a:pathLst>
                  <a:path w="33193" h="34955" extrusionOk="0">
                    <a:moveTo>
                      <a:pt x="16597" y="0"/>
                    </a:moveTo>
                    <a:cubicBezTo>
                      <a:pt x="18846" y="7173"/>
                      <a:pt x="21490" y="7265"/>
                      <a:pt x="26840" y="3344"/>
                    </a:cubicBezTo>
                    <a:cubicBezTo>
                      <a:pt x="24439" y="10486"/>
                      <a:pt x="26567" y="12067"/>
                      <a:pt x="33193" y="12067"/>
                    </a:cubicBezTo>
                    <a:cubicBezTo>
                      <a:pt x="27083" y="16444"/>
                      <a:pt x="27813" y="18967"/>
                      <a:pt x="33193" y="22888"/>
                    </a:cubicBezTo>
                    <a:cubicBezTo>
                      <a:pt x="25655" y="22797"/>
                      <a:pt x="24804" y="25289"/>
                      <a:pt x="26840" y="31611"/>
                    </a:cubicBezTo>
                    <a:cubicBezTo>
                      <a:pt x="20822" y="27113"/>
                      <a:pt x="18633" y="28602"/>
                      <a:pt x="16597" y="34955"/>
                    </a:cubicBezTo>
                    <a:cubicBezTo>
                      <a:pt x="14347" y="27782"/>
                      <a:pt x="11703" y="27690"/>
                      <a:pt x="6323" y="31611"/>
                    </a:cubicBezTo>
                    <a:cubicBezTo>
                      <a:pt x="8724" y="24468"/>
                      <a:pt x="6627" y="22888"/>
                      <a:pt x="1" y="22888"/>
                    </a:cubicBezTo>
                    <a:cubicBezTo>
                      <a:pt x="6110" y="18511"/>
                      <a:pt x="5381" y="15988"/>
                      <a:pt x="1" y="12067"/>
                    </a:cubicBezTo>
                    <a:cubicBezTo>
                      <a:pt x="7508" y="12158"/>
                      <a:pt x="8390" y="9666"/>
                      <a:pt x="6323" y="3344"/>
                    </a:cubicBezTo>
                    <a:cubicBezTo>
                      <a:pt x="12372" y="7842"/>
                      <a:pt x="14530" y="6353"/>
                      <a:pt x="16597" y="0"/>
                    </a:cubicBezTo>
                    <a:close/>
                  </a:path>
                </a:pathLst>
              </a:custGeom>
              <a:solidFill>
                <a:srgbClr val="FAC5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Google Shape;205;p9"/>
              <p:cNvSpPr/>
              <p:nvPr/>
            </p:nvSpPr>
            <p:spPr>
              <a:xfrm>
                <a:off x="6233897" y="1371970"/>
                <a:ext cx="337317" cy="337317"/>
              </a:xfrm>
              <a:custGeom>
                <a:avLst/>
                <a:gdLst/>
                <a:ahLst/>
                <a:cxnLst/>
                <a:rect l="l" t="t" r="r" b="b"/>
                <a:pathLst>
                  <a:path w="20001" h="20001" extrusionOk="0">
                    <a:moveTo>
                      <a:pt x="20001" y="10000"/>
                    </a:moveTo>
                    <a:cubicBezTo>
                      <a:pt x="20001" y="15532"/>
                      <a:pt x="15533" y="20001"/>
                      <a:pt x="10001" y="20001"/>
                    </a:cubicBezTo>
                    <a:cubicBezTo>
                      <a:pt x="4469" y="20001"/>
                      <a:pt x="1" y="15532"/>
                      <a:pt x="1" y="10000"/>
                    </a:cubicBezTo>
                    <a:cubicBezTo>
                      <a:pt x="1" y="4468"/>
                      <a:pt x="4469" y="0"/>
                      <a:pt x="10001" y="0"/>
                    </a:cubicBezTo>
                    <a:cubicBezTo>
                      <a:pt x="15533" y="0"/>
                      <a:pt x="20001" y="4468"/>
                      <a:pt x="20001" y="10000"/>
                    </a:cubicBezTo>
                    <a:close/>
                  </a:path>
                </a:pathLst>
              </a:custGeom>
              <a:solidFill>
                <a:srgbClr val="FAC5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6" name="Google Shape;206;p9"/>
              <p:cNvSpPr/>
              <p:nvPr/>
            </p:nvSpPr>
            <p:spPr>
              <a:xfrm>
                <a:off x="6291305" y="1429378"/>
                <a:ext cx="222500" cy="222500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13193" extrusionOk="0">
                    <a:moveTo>
                      <a:pt x="13193" y="6596"/>
                    </a:moveTo>
                    <a:cubicBezTo>
                      <a:pt x="13193" y="10244"/>
                      <a:pt x="10244" y="13192"/>
                      <a:pt x="6597" y="13192"/>
                    </a:cubicBezTo>
                    <a:cubicBezTo>
                      <a:pt x="2949" y="13192"/>
                      <a:pt x="1" y="10244"/>
                      <a:pt x="1" y="6596"/>
                    </a:cubicBezTo>
                    <a:cubicBezTo>
                      <a:pt x="1" y="2949"/>
                      <a:pt x="2949" y="1"/>
                      <a:pt x="6597" y="1"/>
                    </a:cubicBezTo>
                    <a:cubicBezTo>
                      <a:pt x="10244" y="1"/>
                      <a:pt x="13193" y="2949"/>
                      <a:pt x="13193" y="6596"/>
                    </a:cubicBezTo>
                    <a:close/>
                  </a:path>
                </a:pathLst>
              </a:custGeom>
              <a:solidFill>
                <a:srgbClr val="FAC500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07" name="Google Shape;207;p9"/>
          <p:cNvSpPr/>
          <p:nvPr/>
        </p:nvSpPr>
        <p:spPr>
          <a:xfrm>
            <a:off x="-686673" y="4069388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8" name="Google Shape;208;p9"/>
          <p:cNvSpPr/>
          <p:nvPr/>
        </p:nvSpPr>
        <p:spPr>
          <a:xfrm rot="-378995">
            <a:off x="-512174" y="3794225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9" name="Google Shape;209;p9"/>
          <p:cNvSpPr/>
          <p:nvPr/>
        </p:nvSpPr>
        <p:spPr>
          <a:xfrm rot="-9153766" flipH="1">
            <a:off x="-472470" y="4433091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0" name="Google Shape;210;p9"/>
          <p:cNvSpPr/>
          <p:nvPr/>
        </p:nvSpPr>
        <p:spPr>
          <a:xfrm flipH="1">
            <a:off x="3647936" y="-412900"/>
            <a:ext cx="6268289" cy="6048877"/>
          </a:xfrm>
          <a:custGeom>
            <a:avLst/>
            <a:gdLst/>
            <a:ahLst/>
            <a:cxnLst/>
            <a:rect l="l" t="t" r="r" b="b"/>
            <a:pathLst>
              <a:path w="237233" h="228929" extrusionOk="0">
                <a:moveTo>
                  <a:pt x="207323" y="16584"/>
                </a:moveTo>
                <a:cubicBezTo>
                  <a:pt x="219713" y="25774"/>
                  <a:pt x="229802" y="50132"/>
                  <a:pt x="230677" y="67814"/>
                </a:cubicBezTo>
                <a:cubicBezTo>
                  <a:pt x="231552" y="85496"/>
                  <a:pt x="211658" y="102836"/>
                  <a:pt x="212572" y="122678"/>
                </a:cubicBezTo>
                <a:cubicBezTo>
                  <a:pt x="213487" y="142521"/>
                  <a:pt x="236536" y="171039"/>
                  <a:pt x="236164" y="186869"/>
                </a:cubicBezTo>
                <a:cubicBezTo>
                  <a:pt x="235792" y="202699"/>
                  <a:pt x="245963" y="213671"/>
                  <a:pt x="210341" y="217660"/>
                </a:cubicBezTo>
                <a:cubicBezTo>
                  <a:pt x="174719" y="221649"/>
                  <a:pt x="54436" y="244498"/>
                  <a:pt x="22432" y="210802"/>
                </a:cubicBezTo>
                <a:cubicBezTo>
                  <a:pt x="-9572" y="177106"/>
                  <a:pt x="-4000" y="48507"/>
                  <a:pt x="18317" y="15486"/>
                </a:cubicBezTo>
                <a:cubicBezTo>
                  <a:pt x="40635" y="-17535"/>
                  <a:pt x="124836" y="12493"/>
                  <a:pt x="156337" y="12676"/>
                </a:cubicBezTo>
                <a:cubicBezTo>
                  <a:pt x="187838" y="12859"/>
                  <a:pt x="194933" y="7394"/>
                  <a:pt x="207323" y="16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1020000" algn="bl" rotWithShape="0">
              <a:srgbClr val="000000">
                <a:alpha val="27000"/>
              </a:srgbClr>
            </a:outerShdw>
          </a:effectLst>
        </p:spPr>
      </p:sp>
      <p:sp>
        <p:nvSpPr>
          <p:cNvPr id="211" name="Google Shape;211;p9"/>
          <p:cNvSpPr/>
          <p:nvPr/>
        </p:nvSpPr>
        <p:spPr>
          <a:xfrm>
            <a:off x="486450" y="117550"/>
            <a:ext cx="1559956" cy="65728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title"/>
          </p:nvPr>
        </p:nvSpPr>
        <p:spPr>
          <a:xfrm>
            <a:off x="4401525" y="1603025"/>
            <a:ext cx="4035900" cy="6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3" name="Google Shape;213;p9"/>
          <p:cNvSpPr txBox="1">
            <a:spLocks noGrp="1"/>
          </p:cNvSpPr>
          <p:nvPr>
            <p:ph type="subTitle" idx="1"/>
          </p:nvPr>
        </p:nvSpPr>
        <p:spPr>
          <a:xfrm>
            <a:off x="4401525" y="2260375"/>
            <a:ext cx="40359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226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/>
          <p:nvPr/>
        </p:nvSpPr>
        <p:spPr>
          <a:xfrm rot="-900027">
            <a:off x="3650616" y="2611904"/>
            <a:ext cx="6550736" cy="4015364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6" name="Google Shape;216;p10"/>
          <p:cNvSpPr txBox="1">
            <a:spLocks noGrp="1"/>
          </p:cNvSpPr>
          <p:nvPr>
            <p:ph type="body" idx="1"/>
          </p:nvPr>
        </p:nvSpPr>
        <p:spPr>
          <a:xfrm>
            <a:off x="5956425" y="3834500"/>
            <a:ext cx="2666100" cy="8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Varela Round"/>
              <a:buNone/>
              <a:defRPr sz="25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8323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"/>
          <p:cNvSpPr/>
          <p:nvPr/>
        </p:nvSpPr>
        <p:spPr>
          <a:xfrm flipH="1">
            <a:off x="7018313" y="2284814"/>
            <a:ext cx="1265884" cy="2485852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8019738" y="1816388"/>
            <a:ext cx="1671053" cy="2587456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>
            <a:off x="6113277" y="3928750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 rot="-378995">
            <a:off x="6287776" y="3653588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 rot="-9153766" flipH="1">
            <a:off x="6327480" y="4292453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 flipH="1">
            <a:off x="-40" y="0"/>
            <a:ext cx="8393715" cy="5143520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7715255" y="-162822"/>
            <a:ext cx="1100239" cy="460790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2" name="Google Shape;252;p13"/>
          <p:cNvGrpSpPr/>
          <p:nvPr/>
        </p:nvGrpSpPr>
        <p:grpSpPr>
          <a:xfrm>
            <a:off x="8136000" y="152407"/>
            <a:ext cx="855710" cy="901134"/>
            <a:chOff x="6552528" y="1639799"/>
            <a:chExt cx="559800" cy="589516"/>
          </a:xfrm>
        </p:grpSpPr>
        <p:sp>
          <p:nvSpPr>
            <p:cNvPr id="253" name="Google Shape;253;p13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56" name="Google Shape;256;p13"/>
          <p:cNvSpPr/>
          <p:nvPr/>
        </p:nvSpPr>
        <p:spPr>
          <a:xfrm>
            <a:off x="7586524" y="1086313"/>
            <a:ext cx="957023" cy="410174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7" name="Google Shape;257;p13"/>
          <p:cNvSpPr/>
          <p:nvPr/>
        </p:nvSpPr>
        <p:spPr>
          <a:xfrm>
            <a:off x="8503342" y="722936"/>
            <a:ext cx="703861" cy="294783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title" hasCustomPrompt="1"/>
          </p:nvPr>
        </p:nvSpPr>
        <p:spPr>
          <a:xfrm>
            <a:off x="554855" y="1565943"/>
            <a:ext cx="11079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13"/>
          <p:cNvSpPr txBox="1">
            <a:spLocks noGrp="1"/>
          </p:cNvSpPr>
          <p:nvPr>
            <p:ph type="title" idx="2"/>
          </p:nvPr>
        </p:nvSpPr>
        <p:spPr>
          <a:xfrm>
            <a:off x="1662724" y="1496475"/>
            <a:ext cx="22164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1"/>
          </p:nvPr>
        </p:nvSpPr>
        <p:spPr>
          <a:xfrm>
            <a:off x="1662725" y="1887647"/>
            <a:ext cx="2216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title" idx="3"/>
          </p:nvPr>
        </p:nvSpPr>
        <p:spPr>
          <a:xfrm>
            <a:off x="5021399" y="1496475"/>
            <a:ext cx="22164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4"/>
          </p:nvPr>
        </p:nvSpPr>
        <p:spPr>
          <a:xfrm>
            <a:off x="5021400" y="1887647"/>
            <a:ext cx="2216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title" idx="5"/>
          </p:nvPr>
        </p:nvSpPr>
        <p:spPr>
          <a:xfrm>
            <a:off x="1662700" y="3020900"/>
            <a:ext cx="22164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6"/>
          </p:nvPr>
        </p:nvSpPr>
        <p:spPr>
          <a:xfrm>
            <a:off x="1662700" y="3411997"/>
            <a:ext cx="2216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7"/>
          </p:nvPr>
        </p:nvSpPr>
        <p:spPr>
          <a:xfrm>
            <a:off x="5021375" y="3020900"/>
            <a:ext cx="22164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8"/>
          </p:nvPr>
        </p:nvSpPr>
        <p:spPr>
          <a:xfrm>
            <a:off x="5021375" y="3411997"/>
            <a:ext cx="22164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9" hasCustomPrompt="1"/>
          </p:nvPr>
        </p:nvSpPr>
        <p:spPr>
          <a:xfrm>
            <a:off x="3915650" y="1565943"/>
            <a:ext cx="11079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13" hasCustomPrompt="1"/>
          </p:nvPr>
        </p:nvSpPr>
        <p:spPr>
          <a:xfrm>
            <a:off x="554800" y="3090368"/>
            <a:ext cx="11079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idx="14" hasCustomPrompt="1"/>
          </p:nvPr>
        </p:nvSpPr>
        <p:spPr>
          <a:xfrm>
            <a:off x="3915650" y="3090368"/>
            <a:ext cx="11079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15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433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Numbers and tex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4"/>
          <p:cNvGrpSpPr/>
          <p:nvPr/>
        </p:nvGrpSpPr>
        <p:grpSpPr>
          <a:xfrm>
            <a:off x="8059700" y="228607"/>
            <a:ext cx="855710" cy="901134"/>
            <a:chOff x="6552528" y="1639799"/>
            <a:chExt cx="559800" cy="589516"/>
          </a:xfrm>
        </p:grpSpPr>
        <p:sp>
          <p:nvSpPr>
            <p:cNvPr id="273" name="Google Shape;273;p14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6530963" y="642161"/>
            <a:ext cx="1528734" cy="655164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7" name="Google Shape;277;p14"/>
          <p:cNvSpPr/>
          <p:nvPr/>
        </p:nvSpPr>
        <p:spPr>
          <a:xfrm>
            <a:off x="8059699" y="1474417"/>
            <a:ext cx="977608" cy="41194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8" name="Google Shape;278;p14"/>
          <p:cNvSpPr/>
          <p:nvPr/>
        </p:nvSpPr>
        <p:spPr>
          <a:xfrm>
            <a:off x="3991177" y="4235775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79" name="Google Shape;279;p14"/>
          <p:cNvGrpSpPr/>
          <p:nvPr/>
        </p:nvGrpSpPr>
        <p:grpSpPr>
          <a:xfrm>
            <a:off x="6206216" y="2535817"/>
            <a:ext cx="2861871" cy="2043856"/>
            <a:chOff x="6839604" y="2415386"/>
            <a:chExt cx="1244671" cy="888904"/>
          </a:xfrm>
        </p:grpSpPr>
        <p:sp>
          <p:nvSpPr>
            <p:cNvPr id="280" name="Google Shape;280;p14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5" name="Google Shape;285;p14"/>
          <p:cNvSpPr/>
          <p:nvPr/>
        </p:nvSpPr>
        <p:spPr>
          <a:xfrm rot="-378995">
            <a:off x="4165676" y="3960613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4"/>
          <p:cNvSpPr/>
          <p:nvPr/>
        </p:nvSpPr>
        <p:spPr>
          <a:xfrm rot="-9153766" flipH="1">
            <a:off x="4205380" y="4599478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4"/>
          <p:cNvSpPr/>
          <p:nvPr/>
        </p:nvSpPr>
        <p:spPr>
          <a:xfrm flipH="1">
            <a:off x="-77579" y="0"/>
            <a:ext cx="6260795" cy="5143520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4"/>
          <p:cNvSpPr/>
          <p:nvPr/>
        </p:nvSpPr>
        <p:spPr>
          <a:xfrm>
            <a:off x="5988601" y="1646795"/>
            <a:ext cx="1653275" cy="696649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4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4"/>
          <p:cNvSpPr txBox="1">
            <a:spLocks noGrp="1"/>
          </p:cNvSpPr>
          <p:nvPr>
            <p:ph type="subTitle" idx="1"/>
          </p:nvPr>
        </p:nvSpPr>
        <p:spPr>
          <a:xfrm>
            <a:off x="707200" y="3584744"/>
            <a:ext cx="38589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4"/>
          <p:cNvSpPr txBox="1">
            <a:spLocks noGrp="1"/>
          </p:cNvSpPr>
          <p:nvPr>
            <p:ph type="title" idx="2" hasCustomPrompt="1"/>
          </p:nvPr>
        </p:nvSpPr>
        <p:spPr>
          <a:xfrm>
            <a:off x="707200" y="3109547"/>
            <a:ext cx="3858900" cy="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4"/>
          <p:cNvSpPr txBox="1">
            <a:spLocks noGrp="1"/>
          </p:cNvSpPr>
          <p:nvPr>
            <p:ph type="subTitle" idx="3"/>
          </p:nvPr>
        </p:nvSpPr>
        <p:spPr>
          <a:xfrm>
            <a:off x="707200" y="2245675"/>
            <a:ext cx="38589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4"/>
          <p:cNvSpPr txBox="1">
            <a:spLocks noGrp="1"/>
          </p:cNvSpPr>
          <p:nvPr>
            <p:ph type="title" idx="4" hasCustomPrompt="1"/>
          </p:nvPr>
        </p:nvSpPr>
        <p:spPr>
          <a:xfrm>
            <a:off x="707200" y="1770350"/>
            <a:ext cx="3858900" cy="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13472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5"/>
          <p:cNvSpPr/>
          <p:nvPr/>
        </p:nvSpPr>
        <p:spPr>
          <a:xfrm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6" name="Google Shape;296;p15"/>
          <p:cNvSpPr/>
          <p:nvPr/>
        </p:nvSpPr>
        <p:spPr>
          <a:xfrm flipH="1">
            <a:off x="8023003" y="3964982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19417" y="3880045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8" name="Google Shape;298;p15"/>
          <p:cNvGrpSpPr/>
          <p:nvPr/>
        </p:nvGrpSpPr>
        <p:grpSpPr>
          <a:xfrm>
            <a:off x="2502823" y="3989019"/>
            <a:ext cx="1603369" cy="1144982"/>
            <a:chOff x="381268" y="3501383"/>
            <a:chExt cx="2284978" cy="1631726"/>
          </a:xfrm>
        </p:grpSpPr>
        <p:sp>
          <p:nvSpPr>
            <p:cNvPr id="299" name="Google Shape;299;p15"/>
            <p:cNvSpPr/>
            <p:nvPr/>
          </p:nvSpPr>
          <p:spPr>
            <a:xfrm flipH="1">
              <a:off x="851807" y="396531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 flipH="1">
              <a:off x="1805112" y="386838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 flipH="1">
              <a:off x="381268" y="385897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 flipH="1">
              <a:off x="2321757" y="414222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 flipH="1">
              <a:off x="1314820" y="350138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04" name="Google Shape;304;p15"/>
          <p:cNvSpPr/>
          <p:nvPr/>
        </p:nvSpPr>
        <p:spPr>
          <a:xfrm rot="572383">
            <a:off x="-864469" y="4453067"/>
            <a:ext cx="6976677" cy="2030350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5" name="Google Shape;305;p15"/>
          <p:cNvSpPr/>
          <p:nvPr/>
        </p:nvSpPr>
        <p:spPr>
          <a:xfrm rot="-487666">
            <a:off x="-134836" y="4298100"/>
            <a:ext cx="10944166" cy="3193046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6" name="Google Shape;306;p15"/>
          <p:cNvSpPr/>
          <p:nvPr/>
        </p:nvSpPr>
        <p:spPr>
          <a:xfrm>
            <a:off x="4971415" y="4628965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7" name="Google Shape;307;p15"/>
          <p:cNvSpPr/>
          <p:nvPr/>
        </p:nvSpPr>
        <p:spPr>
          <a:xfrm>
            <a:off x="4779548" y="4681682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8" name="Google Shape;308;p15"/>
          <p:cNvSpPr/>
          <p:nvPr/>
        </p:nvSpPr>
        <p:spPr>
          <a:xfrm rot="-9433711" flipH="1">
            <a:off x="1787477" y="4577990"/>
            <a:ext cx="4407138" cy="2091310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9" name="Google Shape;309;p15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003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16"/>
          <p:cNvGrpSpPr/>
          <p:nvPr/>
        </p:nvGrpSpPr>
        <p:grpSpPr>
          <a:xfrm>
            <a:off x="152668" y="3120383"/>
            <a:ext cx="2284978" cy="1631726"/>
            <a:chOff x="381268" y="3501383"/>
            <a:chExt cx="2284978" cy="1631726"/>
          </a:xfrm>
        </p:grpSpPr>
        <p:sp>
          <p:nvSpPr>
            <p:cNvPr id="312" name="Google Shape;312;p16"/>
            <p:cNvSpPr/>
            <p:nvPr/>
          </p:nvSpPr>
          <p:spPr>
            <a:xfrm flipH="1">
              <a:off x="851807" y="396531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 flipH="1">
              <a:off x="1805112" y="386838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 flipH="1">
              <a:off x="381268" y="385897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 flipH="1">
              <a:off x="2321757" y="414222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 flipH="1">
              <a:off x="1314820" y="350138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17" name="Google Shape;317;p16"/>
          <p:cNvSpPr/>
          <p:nvPr/>
        </p:nvSpPr>
        <p:spPr>
          <a:xfrm>
            <a:off x="6641518" y="4177986"/>
            <a:ext cx="2039164" cy="901982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8" name="Google Shape;318;p16"/>
          <p:cNvSpPr/>
          <p:nvPr/>
        </p:nvSpPr>
        <p:spPr>
          <a:xfrm flipH="1">
            <a:off x="341286" y="2622767"/>
            <a:ext cx="977608" cy="41194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9" name="Google Shape;319;p16"/>
          <p:cNvSpPr/>
          <p:nvPr/>
        </p:nvSpPr>
        <p:spPr>
          <a:xfrm>
            <a:off x="0" y="0"/>
            <a:ext cx="9144000" cy="4460192"/>
          </a:xfrm>
          <a:custGeom>
            <a:avLst/>
            <a:gdLst/>
            <a:ahLst/>
            <a:cxnLst/>
            <a:rect l="l" t="t" r="r" b="b"/>
            <a:pathLst>
              <a:path w="285750" h="139381" extrusionOk="0">
                <a:moveTo>
                  <a:pt x="0" y="0"/>
                </a:moveTo>
                <a:lnTo>
                  <a:pt x="0" y="91630"/>
                </a:lnTo>
                <a:cubicBezTo>
                  <a:pt x="6060" y="85225"/>
                  <a:pt x="15740" y="77129"/>
                  <a:pt x="28468" y="75950"/>
                </a:cubicBezTo>
                <a:cubicBezTo>
                  <a:pt x="29461" y="75858"/>
                  <a:pt x="30436" y="75813"/>
                  <a:pt x="31396" y="75813"/>
                </a:cubicBezTo>
                <a:cubicBezTo>
                  <a:pt x="48313" y="75813"/>
                  <a:pt x="60680" y="89793"/>
                  <a:pt x="88261" y="106715"/>
                </a:cubicBezTo>
                <a:cubicBezTo>
                  <a:pt x="105692" y="117419"/>
                  <a:pt x="125206" y="127801"/>
                  <a:pt x="136672" y="132635"/>
                </a:cubicBezTo>
                <a:cubicBezTo>
                  <a:pt x="148144" y="137475"/>
                  <a:pt x="161485" y="139380"/>
                  <a:pt x="175381" y="139380"/>
                </a:cubicBezTo>
                <a:cubicBezTo>
                  <a:pt x="226775" y="139380"/>
                  <a:pt x="285750" y="113323"/>
                  <a:pt x="285750" y="113323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0" name="Google Shape;320;p16"/>
          <p:cNvSpPr/>
          <p:nvPr/>
        </p:nvSpPr>
        <p:spPr>
          <a:xfrm rot="1208811" flipH="1">
            <a:off x="5310568" y="3898182"/>
            <a:ext cx="712621" cy="1345480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1" name="Google Shape;321;p16"/>
          <p:cNvSpPr/>
          <p:nvPr/>
        </p:nvSpPr>
        <p:spPr>
          <a:xfrm rot="716720">
            <a:off x="-846484" y="4201404"/>
            <a:ext cx="6976722" cy="2030356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2" name="Google Shape;322;p16"/>
          <p:cNvSpPr/>
          <p:nvPr/>
        </p:nvSpPr>
        <p:spPr>
          <a:xfrm flipH="1">
            <a:off x="2857568" y="3626116"/>
            <a:ext cx="870804" cy="1348257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3" name="Google Shape;323;p16"/>
          <p:cNvSpPr/>
          <p:nvPr/>
        </p:nvSpPr>
        <p:spPr>
          <a:xfrm rot="-343340">
            <a:off x="-137132" y="4159928"/>
            <a:ext cx="10944102" cy="3193053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4" name="Google Shape;324;p16"/>
          <p:cNvSpPr/>
          <p:nvPr/>
        </p:nvSpPr>
        <p:spPr>
          <a:xfrm flipH="1">
            <a:off x="3562693" y="3896803"/>
            <a:ext cx="870804" cy="1348257"/>
          </a:xfrm>
          <a:custGeom>
            <a:avLst/>
            <a:gdLst/>
            <a:ahLst/>
            <a:cxnLst/>
            <a:rect l="l" t="t" r="r" b="b"/>
            <a:pathLst>
              <a:path w="76689" h="113014" extrusionOk="0">
                <a:moveTo>
                  <a:pt x="32269" y="0"/>
                </a:moveTo>
                <a:cubicBezTo>
                  <a:pt x="32253" y="0"/>
                  <a:pt x="32236" y="1"/>
                  <a:pt x="32219" y="3"/>
                </a:cubicBezTo>
                <a:cubicBezTo>
                  <a:pt x="30487" y="185"/>
                  <a:pt x="30153" y="9790"/>
                  <a:pt x="31460" y="21401"/>
                </a:cubicBezTo>
                <a:cubicBezTo>
                  <a:pt x="32341" y="29395"/>
                  <a:pt x="33800" y="36295"/>
                  <a:pt x="35198" y="39730"/>
                </a:cubicBezTo>
                <a:cubicBezTo>
                  <a:pt x="34013" y="40368"/>
                  <a:pt x="33374" y="41736"/>
                  <a:pt x="33648" y="43043"/>
                </a:cubicBezTo>
                <a:cubicBezTo>
                  <a:pt x="30061" y="44167"/>
                  <a:pt x="23861" y="47329"/>
                  <a:pt x="17143" y="51554"/>
                </a:cubicBezTo>
                <a:cubicBezTo>
                  <a:pt x="7265" y="57815"/>
                  <a:pt x="0" y="64046"/>
                  <a:pt x="912" y="65536"/>
                </a:cubicBezTo>
                <a:cubicBezTo>
                  <a:pt x="1046" y="65744"/>
                  <a:pt x="1340" y="65844"/>
                  <a:pt x="1773" y="65844"/>
                </a:cubicBezTo>
                <a:cubicBezTo>
                  <a:pt x="4376" y="65844"/>
                  <a:pt x="12018" y="62241"/>
                  <a:pt x="20487" y="56873"/>
                </a:cubicBezTo>
                <a:cubicBezTo>
                  <a:pt x="27447" y="52496"/>
                  <a:pt x="33101" y="48089"/>
                  <a:pt x="35533" y="45353"/>
                </a:cubicBezTo>
                <a:cubicBezTo>
                  <a:pt x="35806" y="45474"/>
                  <a:pt x="36080" y="45535"/>
                  <a:pt x="36384" y="45566"/>
                </a:cubicBezTo>
                <a:lnTo>
                  <a:pt x="33374" y="113013"/>
                </a:lnTo>
                <a:lnTo>
                  <a:pt x="40031" y="113013"/>
                </a:lnTo>
                <a:lnTo>
                  <a:pt x="37052" y="45566"/>
                </a:lnTo>
                <a:cubicBezTo>
                  <a:pt x="37660" y="45505"/>
                  <a:pt x="38238" y="45262"/>
                  <a:pt x="38694" y="44867"/>
                </a:cubicBezTo>
                <a:cubicBezTo>
                  <a:pt x="41521" y="47177"/>
                  <a:pt x="47782" y="50672"/>
                  <a:pt x="55320" y="53985"/>
                </a:cubicBezTo>
                <a:cubicBezTo>
                  <a:pt x="63863" y="57688"/>
                  <a:pt x="71462" y="60023"/>
                  <a:pt x="74557" y="60023"/>
                </a:cubicBezTo>
                <a:cubicBezTo>
                  <a:pt x="75350" y="60023"/>
                  <a:pt x="75847" y="59870"/>
                  <a:pt x="75989" y="59548"/>
                </a:cubicBezTo>
                <a:cubicBezTo>
                  <a:pt x="76688" y="57937"/>
                  <a:pt x="68573" y="52861"/>
                  <a:pt x="57843" y="48180"/>
                </a:cubicBezTo>
                <a:cubicBezTo>
                  <a:pt x="50275" y="44897"/>
                  <a:pt x="43435" y="42678"/>
                  <a:pt x="39818" y="42222"/>
                </a:cubicBezTo>
                <a:cubicBezTo>
                  <a:pt x="39758" y="41158"/>
                  <a:pt x="39089" y="40186"/>
                  <a:pt x="38147" y="39699"/>
                </a:cubicBezTo>
                <a:cubicBezTo>
                  <a:pt x="38755" y="36113"/>
                  <a:pt x="38663" y="28909"/>
                  <a:pt x="37721" y="20702"/>
                </a:cubicBezTo>
                <a:cubicBezTo>
                  <a:pt x="36427" y="9174"/>
                  <a:pt x="33970" y="0"/>
                  <a:pt x="32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5" name="Google Shape;325;p16"/>
          <p:cNvSpPr/>
          <p:nvPr/>
        </p:nvSpPr>
        <p:spPr>
          <a:xfrm rot="-9289321" flipH="1">
            <a:off x="1794497" y="4459742"/>
            <a:ext cx="4407208" cy="209132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6" name="Google Shape;326;p16"/>
          <p:cNvSpPr/>
          <p:nvPr/>
        </p:nvSpPr>
        <p:spPr>
          <a:xfrm flipH="1">
            <a:off x="2045684" y="2968654"/>
            <a:ext cx="1192368" cy="532733"/>
          </a:xfrm>
          <a:custGeom>
            <a:avLst/>
            <a:gdLst/>
            <a:ahLst/>
            <a:cxnLst/>
            <a:rect l="l" t="t" r="r" b="b"/>
            <a:pathLst>
              <a:path w="52251" h="23345" extrusionOk="0">
                <a:moveTo>
                  <a:pt x="52251" y="18694"/>
                </a:moveTo>
                <a:cubicBezTo>
                  <a:pt x="52251" y="15837"/>
                  <a:pt x="49363" y="13892"/>
                  <a:pt x="46719" y="14956"/>
                </a:cubicBezTo>
                <a:cubicBezTo>
                  <a:pt x="46445" y="14712"/>
                  <a:pt x="46141" y="14500"/>
                  <a:pt x="45807" y="14348"/>
                </a:cubicBezTo>
                <a:cubicBezTo>
                  <a:pt x="46749" y="12433"/>
                  <a:pt x="45716" y="10123"/>
                  <a:pt x="43649" y="9606"/>
                </a:cubicBezTo>
                <a:cubicBezTo>
                  <a:pt x="42463" y="5776"/>
                  <a:pt x="38907" y="3192"/>
                  <a:pt x="34925" y="3192"/>
                </a:cubicBezTo>
                <a:cubicBezTo>
                  <a:pt x="34044" y="3192"/>
                  <a:pt x="33193" y="3314"/>
                  <a:pt x="32372" y="3557"/>
                </a:cubicBezTo>
                <a:cubicBezTo>
                  <a:pt x="31612" y="1"/>
                  <a:pt x="26414" y="457"/>
                  <a:pt x="26262" y="4074"/>
                </a:cubicBezTo>
                <a:cubicBezTo>
                  <a:pt x="22311" y="2463"/>
                  <a:pt x="17964" y="5259"/>
                  <a:pt x="17782" y="9545"/>
                </a:cubicBezTo>
                <a:cubicBezTo>
                  <a:pt x="16475" y="10031"/>
                  <a:pt x="15350" y="10943"/>
                  <a:pt x="14621" y="12159"/>
                </a:cubicBezTo>
                <a:cubicBezTo>
                  <a:pt x="14165" y="12007"/>
                  <a:pt x="13648" y="11946"/>
                  <a:pt x="13162" y="11946"/>
                </a:cubicBezTo>
                <a:cubicBezTo>
                  <a:pt x="12159" y="11946"/>
                  <a:pt x="11186" y="12220"/>
                  <a:pt x="10335" y="12767"/>
                </a:cubicBezTo>
                <a:cubicBezTo>
                  <a:pt x="7204" y="10031"/>
                  <a:pt x="2280" y="11490"/>
                  <a:pt x="1125" y="15503"/>
                </a:cubicBezTo>
                <a:cubicBezTo>
                  <a:pt x="0" y="19515"/>
                  <a:pt x="3435" y="23345"/>
                  <a:pt x="7539" y="22646"/>
                </a:cubicBezTo>
                <a:cubicBezTo>
                  <a:pt x="7721" y="22706"/>
                  <a:pt x="7903" y="22737"/>
                  <a:pt x="8086" y="22737"/>
                </a:cubicBezTo>
                <a:lnTo>
                  <a:pt x="48573" y="22737"/>
                </a:lnTo>
                <a:cubicBezTo>
                  <a:pt x="48816" y="22737"/>
                  <a:pt x="49059" y="22676"/>
                  <a:pt x="49272" y="22585"/>
                </a:cubicBezTo>
                <a:cubicBezTo>
                  <a:pt x="51035" y="22099"/>
                  <a:pt x="52251" y="20518"/>
                  <a:pt x="52251" y="186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7" name="Google Shape;327;p16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6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"/>
          <p:cNvSpPr/>
          <p:nvPr/>
        </p:nvSpPr>
        <p:spPr>
          <a:xfrm rot="916998" flipH="1">
            <a:off x="8189498" y="1282890"/>
            <a:ext cx="1003593" cy="1894857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0" name="Google Shape;330;p17"/>
          <p:cNvSpPr/>
          <p:nvPr/>
        </p:nvSpPr>
        <p:spPr>
          <a:xfrm rot="10800000"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cubicBezTo>
                  <a:pt x="0" y="3131"/>
                  <a:pt x="24" y="27075"/>
                  <a:pt x="24" y="54150"/>
                </a:cubicBezTo>
                <a:lnTo>
                  <a:pt x="24" y="94178"/>
                </a:lnTo>
                <a:cubicBezTo>
                  <a:pt x="5715" y="94690"/>
                  <a:pt x="11275" y="96202"/>
                  <a:pt x="16443" y="98655"/>
                </a:cubicBezTo>
                <a:cubicBezTo>
                  <a:pt x="22515" y="101560"/>
                  <a:pt x="26420" y="105001"/>
                  <a:pt x="28682" y="107013"/>
                </a:cubicBezTo>
                <a:cubicBezTo>
                  <a:pt x="31933" y="109930"/>
                  <a:pt x="40505" y="121694"/>
                  <a:pt x="40505" y="121694"/>
                </a:cubicBezTo>
                <a:cubicBezTo>
                  <a:pt x="41148" y="122741"/>
                  <a:pt x="41850" y="123825"/>
                  <a:pt x="42612" y="124908"/>
                </a:cubicBezTo>
                <a:cubicBezTo>
                  <a:pt x="44672" y="127825"/>
                  <a:pt x="46958" y="130576"/>
                  <a:pt x="49470" y="133112"/>
                </a:cubicBezTo>
                <a:cubicBezTo>
                  <a:pt x="51304" y="134695"/>
                  <a:pt x="53269" y="136136"/>
                  <a:pt x="55340" y="137398"/>
                </a:cubicBezTo>
                <a:cubicBezTo>
                  <a:pt x="59186" y="139743"/>
                  <a:pt x="61865" y="140112"/>
                  <a:pt x="63746" y="141470"/>
                </a:cubicBezTo>
                <a:cubicBezTo>
                  <a:pt x="66449" y="143422"/>
                  <a:pt x="71426" y="147018"/>
                  <a:pt x="73735" y="153090"/>
                </a:cubicBezTo>
                <a:cubicBezTo>
                  <a:pt x="73735" y="153090"/>
                  <a:pt x="73866" y="153447"/>
                  <a:pt x="76176" y="160734"/>
                </a:cubicBezTo>
                <a:lnTo>
                  <a:pt x="285750" y="160734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2913" algn="bl" rotWithShape="0">
              <a:schemeClr val="dk1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1" name="Google Shape;331;p17"/>
          <p:cNvSpPr/>
          <p:nvPr/>
        </p:nvSpPr>
        <p:spPr>
          <a:xfrm>
            <a:off x="6316367" y="-90539"/>
            <a:ext cx="703861" cy="294783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2" name="Google Shape;332;p17"/>
          <p:cNvGrpSpPr/>
          <p:nvPr/>
        </p:nvGrpSpPr>
        <p:grpSpPr>
          <a:xfrm>
            <a:off x="8136000" y="152407"/>
            <a:ext cx="855710" cy="901134"/>
            <a:chOff x="6552528" y="1639799"/>
            <a:chExt cx="559800" cy="589516"/>
          </a:xfrm>
        </p:grpSpPr>
        <p:sp>
          <p:nvSpPr>
            <p:cNvPr id="333" name="Google Shape;333;p17"/>
            <p:cNvSpPr/>
            <p:nvPr/>
          </p:nvSpPr>
          <p:spPr>
            <a:xfrm>
              <a:off x="6552528" y="1639799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6663769" y="1765898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6721178" y="1823307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6" name="Google Shape;336;p17"/>
          <p:cNvSpPr/>
          <p:nvPr/>
        </p:nvSpPr>
        <p:spPr>
          <a:xfrm>
            <a:off x="6889624" y="336688"/>
            <a:ext cx="957023" cy="410174"/>
          </a:xfrm>
          <a:custGeom>
            <a:avLst/>
            <a:gdLst/>
            <a:ahLst/>
            <a:cxnLst/>
            <a:rect l="l" t="t" r="r" b="b"/>
            <a:pathLst>
              <a:path w="38512" h="16506" extrusionOk="0">
                <a:moveTo>
                  <a:pt x="36293" y="11551"/>
                </a:moveTo>
                <a:cubicBezTo>
                  <a:pt x="36141" y="9241"/>
                  <a:pt x="34226" y="7447"/>
                  <a:pt x="31885" y="7447"/>
                </a:cubicBezTo>
                <a:lnTo>
                  <a:pt x="31642" y="7447"/>
                </a:lnTo>
                <a:cubicBezTo>
                  <a:pt x="31217" y="6930"/>
                  <a:pt x="30670" y="6566"/>
                  <a:pt x="30031" y="6353"/>
                </a:cubicBezTo>
                <a:lnTo>
                  <a:pt x="30031" y="6201"/>
                </a:lnTo>
                <a:cubicBezTo>
                  <a:pt x="30031" y="5076"/>
                  <a:pt x="29150" y="4104"/>
                  <a:pt x="28025" y="4012"/>
                </a:cubicBezTo>
                <a:cubicBezTo>
                  <a:pt x="26688" y="1003"/>
                  <a:pt x="22189" y="1854"/>
                  <a:pt x="22068" y="5168"/>
                </a:cubicBezTo>
                <a:cubicBezTo>
                  <a:pt x="21642" y="4864"/>
                  <a:pt x="21125" y="4772"/>
                  <a:pt x="20639" y="4894"/>
                </a:cubicBezTo>
                <a:cubicBezTo>
                  <a:pt x="20669" y="4712"/>
                  <a:pt x="20669" y="4529"/>
                  <a:pt x="20669" y="4347"/>
                </a:cubicBezTo>
                <a:cubicBezTo>
                  <a:pt x="20669" y="2341"/>
                  <a:pt x="19210" y="639"/>
                  <a:pt x="17235" y="304"/>
                </a:cubicBezTo>
                <a:cubicBezTo>
                  <a:pt x="15259" y="0"/>
                  <a:pt x="13344" y="1186"/>
                  <a:pt x="12736" y="3101"/>
                </a:cubicBezTo>
                <a:lnTo>
                  <a:pt x="12706" y="3101"/>
                </a:lnTo>
                <a:cubicBezTo>
                  <a:pt x="11460" y="3101"/>
                  <a:pt x="10365" y="3952"/>
                  <a:pt x="10092" y="5168"/>
                </a:cubicBezTo>
                <a:cubicBezTo>
                  <a:pt x="9909" y="5137"/>
                  <a:pt x="9697" y="5137"/>
                  <a:pt x="9514" y="5137"/>
                </a:cubicBezTo>
                <a:cubicBezTo>
                  <a:pt x="7873" y="5137"/>
                  <a:pt x="6414" y="6110"/>
                  <a:pt x="5806" y="7599"/>
                </a:cubicBezTo>
                <a:cubicBezTo>
                  <a:pt x="4073" y="8086"/>
                  <a:pt x="2827" y="9575"/>
                  <a:pt x="2614" y="11338"/>
                </a:cubicBezTo>
                <a:cubicBezTo>
                  <a:pt x="0" y="12554"/>
                  <a:pt x="882" y="16475"/>
                  <a:pt x="3769" y="16505"/>
                </a:cubicBezTo>
                <a:lnTo>
                  <a:pt x="34773" y="16505"/>
                </a:lnTo>
                <a:cubicBezTo>
                  <a:pt x="37448" y="16505"/>
                  <a:pt x="38512" y="13040"/>
                  <a:pt x="36293" y="1155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" name="Google Shape;337;p17"/>
          <p:cNvSpPr/>
          <p:nvPr/>
        </p:nvSpPr>
        <p:spPr>
          <a:xfrm>
            <a:off x="8102605" y="650603"/>
            <a:ext cx="1100239" cy="460790"/>
          </a:xfrm>
          <a:custGeom>
            <a:avLst/>
            <a:gdLst/>
            <a:ahLst/>
            <a:cxnLst/>
            <a:rect l="l" t="t" r="r" b="b"/>
            <a:pathLst>
              <a:path w="41735" h="17479" extrusionOk="0">
                <a:moveTo>
                  <a:pt x="39150" y="12250"/>
                </a:moveTo>
                <a:cubicBezTo>
                  <a:pt x="38968" y="10427"/>
                  <a:pt x="37479" y="8968"/>
                  <a:pt x="35624" y="8876"/>
                </a:cubicBezTo>
                <a:cubicBezTo>
                  <a:pt x="34348" y="3010"/>
                  <a:pt x="26293" y="2220"/>
                  <a:pt x="23922" y="7752"/>
                </a:cubicBezTo>
                <a:cubicBezTo>
                  <a:pt x="23010" y="6901"/>
                  <a:pt x="21825" y="6414"/>
                  <a:pt x="20579" y="6445"/>
                </a:cubicBezTo>
                <a:cubicBezTo>
                  <a:pt x="20366" y="6414"/>
                  <a:pt x="20123" y="6445"/>
                  <a:pt x="19910" y="6475"/>
                </a:cubicBezTo>
                <a:cubicBezTo>
                  <a:pt x="19272" y="2676"/>
                  <a:pt x="15806" y="1"/>
                  <a:pt x="11946" y="305"/>
                </a:cubicBezTo>
                <a:cubicBezTo>
                  <a:pt x="8116" y="639"/>
                  <a:pt x="5138" y="3861"/>
                  <a:pt x="5168" y="7752"/>
                </a:cubicBezTo>
                <a:cubicBezTo>
                  <a:pt x="5168" y="8147"/>
                  <a:pt x="5198" y="8572"/>
                  <a:pt x="5259" y="8998"/>
                </a:cubicBezTo>
                <a:cubicBezTo>
                  <a:pt x="3739" y="9363"/>
                  <a:pt x="2584" y="10700"/>
                  <a:pt x="2463" y="12281"/>
                </a:cubicBezTo>
                <a:cubicBezTo>
                  <a:pt x="1065" y="12372"/>
                  <a:pt x="1" y="13557"/>
                  <a:pt x="31" y="14956"/>
                </a:cubicBezTo>
                <a:cubicBezTo>
                  <a:pt x="92" y="16384"/>
                  <a:pt x="1247" y="17478"/>
                  <a:pt x="2645" y="17478"/>
                </a:cubicBezTo>
                <a:lnTo>
                  <a:pt x="39120" y="17478"/>
                </a:lnTo>
                <a:cubicBezTo>
                  <a:pt x="40579" y="17478"/>
                  <a:pt x="41734" y="16293"/>
                  <a:pt x="41734" y="14864"/>
                </a:cubicBezTo>
                <a:cubicBezTo>
                  <a:pt x="41734" y="13436"/>
                  <a:pt x="40579" y="12250"/>
                  <a:pt x="39120" y="122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8" name="Google Shape;338;p17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599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"/>
          <p:cNvSpPr/>
          <p:nvPr/>
        </p:nvSpPr>
        <p:spPr>
          <a:xfrm flipH="1"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1" name="Google Shape;341;p18"/>
          <p:cNvSpPr/>
          <p:nvPr/>
        </p:nvSpPr>
        <p:spPr>
          <a:xfrm flipH="1">
            <a:off x="4813436" y="4337636"/>
            <a:ext cx="2039164" cy="901982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2" name="Google Shape;342;p18"/>
          <p:cNvSpPr/>
          <p:nvPr/>
        </p:nvSpPr>
        <p:spPr>
          <a:xfrm>
            <a:off x="90817" y="4193582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3" name="Google Shape;343;p18"/>
          <p:cNvSpPr/>
          <p:nvPr/>
        </p:nvSpPr>
        <p:spPr>
          <a:xfrm rot="572383">
            <a:off x="-864469" y="4453067"/>
            <a:ext cx="6976677" cy="2030350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4" name="Google Shape;344;p18"/>
          <p:cNvSpPr/>
          <p:nvPr/>
        </p:nvSpPr>
        <p:spPr>
          <a:xfrm>
            <a:off x="6803365" y="4493574"/>
            <a:ext cx="463680" cy="94120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5" name="Google Shape;345;p18"/>
          <p:cNvSpPr/>
          <p:nvPr/>
        </p:nvSpPr>
        <p:spPr>
          <a:xfrm>
            <a:off x="4294775" y="4566853"/>
            <a:ext cx="352165" cy="71484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6" name="Google Shape;346;p18"/>
          <p:cNvSpPr/>
          <p:nvPr/>
        </p:nvSpPr>
        <p:spPr>
          <a:xfrm flipH="1">
            <a:off x="7794403" y="4108645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7" name="Google Shape;347;p18"/>
          <p:cNvSpPr/>
          <p:nvPr/>
        </p:nvSpPr>
        <p:spPr>
          <a:xfrm rot="-487666">
            <a:off x="-134836" y="4298100"/>
            <a:ext cx="10944166" cy="3193046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8" name="Google Shape;348;p18"/>
          <p:cNvSpPr/>
          <p:nvPr/>
        </p:nvSpPr>
        <p:spPr>
          <a:xfrm flipH="1">
            <a:off x="2619879" y="4493565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9" name="Google Shape;349;p18"/>
          <p:cNvSpPr/>
          <p:nvPr/>
        </p:nvSpPr>
        <p:spPr>
          <a:xfrm flipH="1">
            <a:off x="3038773" y="4546282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0" name="Google Shape;350;p18"/>
          <p:cNvSpPr/>
          <p:nvPr/>
        </p:nvSpPr>
        <p:spPr>
          <a:xfrm rot="-9433711" flipH="1">
            <a:off x="1787477" y="4577990"/>
            <a:ext cx="4407138" cy="2091310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1" name="Google Shape;351;p18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706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9"/>
          <p:cNvSpPr/>
          <p:nvPr/>
        </p:nvSpPr>
        <p:spPr>
          <a:xfrm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4" name="Google Shape;354;p19"/>
          <p:cNvSpPr/>
          <p:nvPr/>
        </p:nvSpPr>
        <p:spPr>
          <a:xfrm flipH="1">
            <a:off x="8023003" y="3964982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5" name="Google Shape;355;p19"/>
          <p:cNvSpPr/>
          <p:nvPr/>
        </p:nvSpPr>
        <p:spPr>
          <a:xfrm>
            <a:off x="319417" y="3880045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56" name="Google Shape;356;p19"/>
          <p:cNvGrpSpPr/>
          <p:nvPr/>
        </p:nvGrpSpPr>
        <p:grpSpPr>
          <a:xfrm>
            <a:off x="2502823" y="3989019"/>
            <a:ext cx="1603369" cy="1144982"/>
            <a:chOff x="381268" y="3501383"/>
            <a:chExt cx="2284978" cy="1631726"/>
          </a:xfrm>
        </p:grpSpPr>
        <p:sp>
          <p:nvSpPr>
            <p:cNvPr id="357" name="Google Shape;357;p19"/>
            <p:cNvSpPr/>
            <p:nvPr/>
          </p:nvSpPr>
          <p:spPr>
            <a:xfrm flipH="1">
              <a:off x="851807" y="3965317"/>
              <a:ext cx="410377" cy="1126389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19"/>
            <p:cNvSpPr/>
            <p:nvPr/>
          </p:nvSpPr>
          <p:spPr>
            <a:xfrm flipH="1">
              <a:off x="1805112" y="3868382"/>
              <a:ext cx="442361" cy="1213905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19"/>
            <p:cNvSpPr/>
            <p:nvPr/>
          </p:nvSpPr>
          <p:spPr>
            <a:xfrm flipH="1">
              <a:off x="381268" y="3858970"/>
              <a:ext cx="405671" cy="1163073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19"/>
            <p:cNvSpPr/>
            <p:nvPr/>
          </p:nvSpPr>
          <p:spPr>
            <a:xfrm flipH="1">
              <a:off x="2321757" y="4142222"/>
              <a:ext cx="344489" cy="990888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19"/>
            <p:cNvSpPr/>
            <p:nvPr/>
          </p:nvSpPr>
          <p:spPr>
            <a:xfrm flipH="1">
              <a:off x="1314820" y="3501383"/>
              <a:ext cx="442361" cy="1552642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62" name="Google Shape;362;p19"/>
          <p:cNvSpPr/>
          <p:nvPr/>
        </p:nvSpPr>
        <p:spPr>
          <a:xfrm rot="572383">
            <a:off x="-864469" y="4453067"/>
            <a:ext cx="6976677" cy="2030350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3" name="Google Shape;363;p19"/>
          <p:cNvSpPr/>
          <p:nvPr/>
        </p:nvSpPr>
        <p:spPr>
          <a:xfrm rot="-487666">
            <a:off x="-134836" y="4298100"/>
            <a:ext cx="10944166" cy="3193046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4" name="Google Shape;364;p19"/>
          <p:cNvSpPr/>
          <p:nvPr/>
        </p:nvSpPr>
        <p:spPr>
          <a:xfrm>
            <a:off x="4971415" y="4628965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5" name="Google Shape;365;p19"/>
          <p:cNvSpPr/>
          <p:nvPr/>
        </p:nvSpPr>
        <p:spPr>
          <a:xfrm>
            <a:off x="4779548" y="4681682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6" name="Google Shape;366;p19"/>
          <p:cNvSpPr/>
          <p:nvPr/>
        </p:nvSpPr>
        <p:spPr>
          <a:xfrm rot="-9433711" flipH="1">
            <a:off x="1787477" y="4577990"/>
            <a:ext cx="4407138" cy="2091310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7" name="Google Shape;367;p19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89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464614" y="3121122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 idx="2"/>
          </p:nvPr>
        </p:nvSpPr>
        <p:spPr>
          <a:xfrm>
            <a:off x="4936786" y="3121122"/>
            <a:ext cx="2742600" cy="55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5055286" y="360874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1583289" y="3608747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"/>
          <p:cNvSpPr/>
          <p:nvPr/>
        </p:nvSpPr>
        <p:spPr>
          <a:xfrm flipH="1">
            <a:off x="0" y="0"/>
            <a:ext cx="9144000" cy="4795456"/>
          </a:xfrm>
          <a:custGeom>
            <a:avLst/>
            <a:gdLst/>
            <a:ahLst/>
            <a:cxnLst/>
            <a:rect l="l" t="t" r="r" b="b"/>
            <a:pathLst>
              <a:path w="285750" h="149858" extrusionOk="0">
                <a:moveTo>
                  <a:pt x="0" y="0"/>
                </a:moveTo>
                <a:lnTo>
                  <a:pt x="0" y="131314"/>
                </a:lnTo>
                <a:cubicBezTo>
                  <a:pt x="3786" y="135612"/>
                  <a:pt x="9787" y="141244"/>
                  <a:pt x="18407" y="145077"/>
                </a:cubicBezTo>
                <a:cubicBezTo>
                  <a:pt x="24825" y="147926"/>
                  <a:pt x="31045" y="149035"/>
                  <a:pt x="37243" y="149035"/>
                </a:cubicBezTo>
                <a:cubicBezTo>
                  <a:pt x="54098" y="149035"/>
                  <a:pt x="70795" y="140836"/>
                  <a:pt x="90904" y="137136"/>
                </a:cubicBezTo>
                <a:cubicBezTo>
                  <a:pt x="97291" y="135959"/>
                  <a:pt x="102793" y="135463"/>
                  <a:pt x="107793" y="135463"/>
                </a:cubicBezTo>
                <a:cubicBezTo>
                  <a:pt x="130673" y="135463"/>
                  <a:pt x="143049" y="145857"/>
                  <a:pt x="181654" y="149042"/>
                </a:cubicBezTo>
                <a:cubicBezTo>
                  <a:pt x="187544" y="149529"/>
                  <a:pt x="194150" y="149858"/>
                  <a:pt x="201441" y="149858"/>
                </a:cubicBezTo>
                <a:cubicBezTo>
                  <a:pt x="223550" y="149858"/>
                  <a:pt x="251950" y="146839"/>
                  <a:pt x="285750" y="136076"/>
                </a:cubicBez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28625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0" name="Google Shape;370;p20"/>
          <p:cNvSpPr/>
          <p:nvPr/>
        </p:nvSpPr>
        <p:spPr>
          <a:xfrm flipH="1">
            <a:off x="4813436" y="4337636"/>
            <a:ext cx="2039164" cy="901982"/>
          </a:xfrm>
          <a:custGeom>
            <a:avLst/>
            <a:gdLst/>
            <a:ahLst/>
            <a:cxnLst/>
            <a:rect l="l" t="t" r="r" b="b"/>
            <a:pathLst>
              <a:path w="120429" h="53285" extrusionOk="0">
                <a:moveTo>
                  <a:pt x="118605" y="19697"/>
                </a:moveTo>
                <a:lnTo>
                  <a:pt x="118605" y="15411"/>
                </a:lnTo>
                <a:lnTo>
                  <a:pt x="113103" y="15411"/>
                </a:lnTo>
                <a:lnTo>
                  <a:pt x="113103" y="1"/>
                </a:lnTo>
                <a:lnTo>
                  <a:pt x="111097" y="1"/>
                </a:lnTo>
                <a:lnTo>
                  <a:pt x="111097" y="15411"/>
                </a:lnTo>
                <a:lnTo>
                  <a:pt x="105595" y="15411"/>
                </a:lnTo>
                <a:lnTo>
                  <a:pt x="105595" y="19697"/>
                </a:lnTo>
                <a:lnTo>
                  <a:pt x="103771" y="19697"/>
                </a:lnTo>
                <a:lnTo>
                  <a:pt x="103771" y="28755"/>
                </a:lnTo>
                <a:lnTo>
                  <a:pt x="96203" y="28755"/>
                </a:lnTo>
                <a:lnTo>
                  <a:pt x="96203" y="11034"/>
                </a:lnTo>
                <a:lnTo>
                  <a:pt x="90641" y="11034"/>
                </a:lnTo>
                <a:lnTo>
                  <a:pt x="90641" y="5472"/>
                </a:lnTo>
                <a:lnTo>
                  <a:pt x="88634" y="5472"/>
                </a:lnTo>
                <a:lnTo>
                  <a:pt x="88634" y="11034"/>
                </a:lnTo>
                <a:lnTo>
                  <a:pt x="83042" y="11034"/>
                </a:lnTo>
                <a:lnTo>
                  <a:pt x="83042" y="34834"/>
                </a:lnTo>
                <a:lnTo>
                  <a:pt x="71461" y="34834"/>
                </a:lnTo>
                <a:lnTo>
                  <a:pt x="71461" y="13891"/>
                </a:lnTo>
                <a:lnTo>
                  <a:pt x="58330" y="13891"/>
                </a:lnTo>
                <a:lnTo>
                  <a:pt x="58330" y="28633"/>
                </a:lnTo>
                <a:lnTo>
                  <a:pt x="56962" y="28633"/>
                </a:lnTo>
                <a:lnTo>
                  <a:pt x="56962" y="8238"/>
                </a:lnTo>
                <a:lnTo>
                  <a:pt x="51400" y="8238"/>
                </a:lnTo>
                <a:lnTo>
                  <a:pt x="51400" y="5138"/>
                </a:lnTo>
                <a:lnTo>
                  <a:pt x="49363" y="5138"/>
                </a:lnTo>
                <a:lnTo>
                  <a:pt x="49363" y="8238"/>
                </a:lnTo>
                <a:lnTo>
                  <a:pt x="43801" y="8238"/>
                </a:lnTo>
                <a:lnTo>
                  <a:pt x="43801" y="32311"/>
                </a:lnTo>
                <a:lnTo>
                  <a:pt x="33405" y="32311"/>
                </a:lnTo>
                <a:lnTo>
                  <a:pt x="33405" y="22311"/>
                </a:lnTo>
                <a:lnTo>
                  <a:pt x="20244" y="22311"/>
                </a:lnTo>
                <a:lnTo>
                  <a:pt x="20244" y="36810"/>
                </a:lnTo>
                <a:lnTo>
                  <a:pt x="1" y="36810"/>
                </a:lnTo>
                <a:lnTo>
                  <a:pt x="1" y="53284"/>
                </a:lnTo>
                <a:lnTo>
                  <a:pt x="20244" y="53284"/>
                </a:lnTo>
                <a:lnTo>
                  <a:pt x="27083" y="53284"/>
                </a:lnTo>
                <a:lnTo>
                  <a:pt x="33405" y="53284"/>
                </a:lnTo>
                <a:lnTo>
                  <a:pt x="41977" y="53284"/>
                </a:lnTo>
                <a:lnTo>
                  <a:pt x="43801" y="53284"/>
                </a:lnTo>
                <a:lnTo>
                  <a:pt x="44409" y="53284"/>
                </a:lnTo>
                <a:lnTo>
                  <a:pt x="50579" y="53284"/>
                </a:lnTo>
                <a:lnTo>
                  <a:pt x="56962" y="53284"/>
                </a:lnTo>
                <a:lnTo>
                  <a:pt x="58330" y="53284"/>
                </a:lnTo>
                <a:lnTo>
                  <a:pt x="63740" y="53284"/>
                </a:lnTo>
                <a:lnTo>
                  <a:pt x="70093" y="53284"/>
                </a:lnTo>
                <a:lnTo>
                  <a:pt x="71461" y="53284"/>
                </a:lnTo>
                <a:lnTo>
                  <a:pt x="83042" y="53284"/>
                </a:lnTo>
                <a:lnTo>
                  <a:pt x="83254" y="53284"/>
                </a:lnTo>
                <a:lnTo>
                  <a:pt x="92829" y="53284"/>
                </a:lnTo>
                <a:lnTo>
                  <a:pt x="96203" y="53284"/>
                </a:lnTo>
                <a:lnTo>
                  <a:pt x="103771" y="53284"/>
                </a:lnTo>
                <a:lnTo>
                  <a:pt x="105960" y="53284"/>
                </a:lnTo>
                <a:lnTo>
                  <a:pt x="120428" y="53284"/>
                </a:lnTo>
                <a:lnTo>
                  <a:pt x="120428" y="19697"/>
                </a:lnTo>
                <a:close/>
              </a:path>
            </a:pathLst>
          </a:custGeom>
          <a:solidFill>
            <a:srgbClr val="2690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1" name="Google Shape;371;p20"/>
          <p:cNvSpPr/>
          <p:nvPr/>
        </p:nvSpPr>
        <p:spPr>
          <a:xfrm>
            <a:off x="90817" y="4193582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2" name="Google Shape;372;p20"/>
          <p:cNvSpPr/>
          <p:nvPr/>
        </p:nvSpPr>
        <p:spPr>
          <a:xfrm rot="572383">
            <a:off x="-864469" y="4453067"/>
            <a:ext cx="6976677" cy="2030350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3" name="Google Shape;373;p20"/>
          <p:cNvSpPr/>
          <p:nvPr/>
        </p:nvSpPr>
        <p:spPr>
          <a:xfrm>
            <a:off x="6803365" y="4493574"/>
            <a:ext cx="463680" cy="94120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4" name="Google Shape;374;p20"/>
          <p:cNvSpPr/>
          <p:nvPr/>
        </p:nvSpPr>
        <p:spPr>
          <a:xfrm>
            <a:off x="4294775" y="4566853"/>
            <a:ext cx="352165" cy="714845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5" name="Google Shape;375;p20"/>
          <p:cNvSpPr/>
          <p:nvPr/>
        </p:nvSpPr>
        <p:spPr>
          <a:xfrm flipH="1">
            <a:off x="7794403" y="4108645"/>
            <a:ext cx="712611" cy="1345461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6" name="Google Shape;376;p20"/>
          <p:cNvSpPr/>
          <p:nvPr/>
        </p:nvSpPr>
        <p:spPr>
          <a:xfrm rot="-487666">
            <a:off x="-134836" y="4298100"/>
            <a:ext cx="10944166" cy="3193046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7" name="Google Shape;377;p20"/>
          <p:cNvSpPr/>
          <p:nvPr/>
        </p:nvSpPr>
        <p:spPr>
          <a:xfrm flipH="1">
            <a:off x="2619879" y="4493565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8" name="Google Shape;378;p20"/>
          <p:cNvSpPr/>
          <p:nvPr/>
        </p:nvSpPr>
        <p:spPr>
          <a:xfrm flipH="1">
            <a:off x="3038773" y="4546282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9" name="Google Shape;379;p20"/>
          <p:cNvSpPr/>
          <p:nvPr/>
        </p:nvSpPr>
        <p:spPr>
          <a:xfrm rot="-9433711" flipH="1">
            <a:off x="1787477" y="4577990"/>
            <a:ext cx="4407138" cy="2091310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0" name="Google Shape;380;p20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562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1"/>
          <p:cNvSpPr/>
          <p:nvPr/>
        </p:nvSpPr>
        <p:spPr>
          <a:xfrm>
            <a:off x="44875" y="3328024"/>
            <a:ext cx="640913" cy="1300963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3" name="Google Shape;383;p21"/>
          <p:cNvSpPr/>
          <p:nvPr/>
        </p:nvSpPr>
        <p:spPr>
          <a:xfrm rot="-1800100">
            <a:off x="853888" y="3436941"/>
            <a:ext cx="618075" cy="1213731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4" name="Google Shape;384;p21"/>
          <p:cNvSpPr/>
          <p:nvPr/>
        </p:nvSpPr>
        <p:spPr>
          <a:xfrm>
            <a:off x="-686673" y="4069388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5" name="Google Shape;385;p21"/>
          <p:cNvSpPr/>
          <p:nvPr/>
        </p:nvSpPr>
        <p:spPr>
          <a:xfrm rot="-378995">
            <a:off x="-512174" y="3794225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6" name="Google Shape;386;p21"/>
          <p:cNvSpPr/>
          <p:nvPr/>
        </p:nvSpPr>
        <p:spPr>
          <a:xfrm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cubicBezTo>
                  <a:pt x="0" y="3131"/>
                  <a:pt x="24" y="27075"/>
                  <a:pt x="24" y="54150"/>
                </a:cubicBezTo>
                <a:lnTo>
                  <a:pt x="24" y="94178"/>
                </a:lnTo>
                <a:cubicBezTo>
                  <a:pt x="5715" y="94690"/>
                  <a:pt x="11275" y="96202"/>
                  <a:pt x="16443" y="98655"/>
                </a:cubicBezTo>
                <a:cubicBezTo>
                  <a:pt x="22515" y="101560"/>
                  <a:pt x="26420" y="105001"/>
                  <a:pt x="28682" y="107013"/>
                </a:cubicBezTo>
                <a:cubicBezTo>
                  <a:pt x="31933" y="109930"/>
                  <a:pt x="40505" y="121694"/>
                  <a:pt x="40505" y="121694"/>
                </a:cubicBezTo>
                <a:cubicBezTo>
                  <a:pt x="41148" y="122741"/>
                  <a:pt x="41850" y="123825"/>
                  <a:pt x="42612" y="124908"/>
                </a:cubicBezTo>
                <a:cubicBezTo>
                  <a:pt x="44672" y="127825"/>
                  <a:pt x="46958" y="130576"/>
                  <a:pt x="49470" y="133112"/>
                </a:cubicBezTo>
                <a:cubicBezTo>
                  <a:pt x="51304" y="134695"/>
                  <a:pt x="53269" y="136136"/>
                  <a:pt x="55340" y="137398"/>
                </a:cubicBezTo>
                <a:cubicBezTo>
                  <a:pt x="59186" y="139743"/>
                  <a:pt x="61865" y="140112"/>
                  <a:pt x="63746" y="141470"/>
                </a:cubicBezTo>
                <a:cubicBezTo>
                  <a:pt x="66449" y="143422"/>
                  <a:pt x="71426" y="147018"/>
                  <a:pt x="73735" y="153090"/>
                </a:cubicBezTo>
                <a:cubicBezTo>
                  <a:pt x="73735" y="153090"/>
                  <a:pt x="73866" y="153447"/>
                  <a:pt x="76176" y="160734"/>
                </a:cubicBezTo>
                <a:lnTo>
                  <a:pt x="285750" y="160734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2913" algn="bl" rotWithShape="0">
              <a:schemeClr val="dk1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7" name="Google Shape;387;p21"/>
          <p:cNvSpPr/>
          <p:nvPr/>
        </p:nvSpPr>
        <p:spPr>
          <a:xfrm>
            <a:off x="1526621" y="4366665"/>
            <a:ext cx="578487" cy="761619"/>
          </a:xfrm>
          <a:custGeom>
            <a:avLst/>
            <a:gdLst/>
            <a:ahLst/>
            <a:cxnLst/>
            <a:rect l="l" t="t" r="r" b="b"/>
            <a:pathLst>
              <a:path w="22949" h="30214" extrusionOk="0">
                <a:moveTo>
                  <a:pt x="14469" y="20000"/>
                </a:moveTo>
                <a:cubicBezTo>
                  <a:pt x="12341" y="20791"/>
                  <a:pt x="11642" y="22432"/>
                  <a:pt x="12189" y="23952"/>
                </a:cubicBezTo>
                <a:lnTo>
                  <a:pt x="7569" y="25502"/>
                </a:lnTo>
                <a:lnTo>
                  <a:pt x="10122" y="19605"/>
                </a:lnTo>
                <a:lnTo>
                  <a:pt x="14712" y="17751"/>
                </a:lnTo>
                <a:cubicBezTo>
                  <a:pt x="15259" y="18937"/>
                  <a:pt x="16596" y="19514"/>
                  <a:pt x="18390" y="18845"/>
                </a:cubicBezTo>
                <a:cubicBezTo>
                  <a:pt x="20274" y="18146"/>
                  <a:pt x="22007" y="14772"/>
                  <a:pt x="22007" y="14772"/>
                </a:cubicBezTo>
                <a:cubicBezTo>
                  <a:pt x="22007" y="14772"/>
                  <a:pt x="18481" y="13344"/>
                  <a:pt x="16596" y="14043"/>
                </a:cubicBezTo>
                <a:cubicBezTo>
                  <a:pt x="14712" y="14742"/>
                  <a:pt x="14134" y="16140"/>
                  <a:pt x="14590" y="17447"/>
                </a:cubicBezTo>
                <a:lnTo>
                  <a:pt x="10426" y="18845"/>
                </a:lnTo>
                <a:lnTo>
                  <a:pt x="12554" y="13952"/>
                </a:lnTo>
                <a:lnTo>
                  <a:pt x="16627" y="12280"/>
                </a:lnTo>
                <a:cubicBezTo>
                  <a:pt x="17113" y="13313"/>
                  <a:pt x="18298" y="13830"/>
                  <a:pt x="19818" y="13253"/>
                </a:cubicBezTo>
                <a:cubicBezTo>
                  <a:pt x="21460" y="12645"/>
                  <a:pt x="22949" y="9696"/>
                  <a:pt x="22949" y="9696"/>
                </a:cubicBezTo>
                <a:cubicBezTo>
                  <a:pt x="22949" y="9696"/>
                  <a:pt x="19909" y="8480"/>
                  <a:pt x="18268" y="9088"/>
                </a:cubicBezTo>
                <a:cubicBezTo>
                  <a:pt x="16657" y="9696"/>
                  <a:pt x="16140" y="10912"/>
                  <a:pt x="16535" y="12037"/>
                </a:cubicBezTo>
                <a:lnTo>
                  <a:pt x="12827" y="13283"/>
                </a:lnTo>
                <a:lnTo>
                  <a:pt x="14529" y="9423"/>
                </a:lnTo>
                <a:cubicBezTo>
                  <a:pt x="16171" y="10091"/>
                  <a:pt x="18055" y="9423"/>
                  <a:pt x="19119" y="7113"/>
                </a:cubicBezTo>
                <a:cubicBezTo>
                  <a:pt x="20183" y="4803"/>
                  <a:pt x="18663" y="0"/>
                  <a:pt x="18663" y="0"/>
                </a:cubicBezTo>
                <a:cubicBezTo>
                  <a:pt x="18663" y="0"/>
                  <a:pt x="14104" y="1945"/>
                  <a:pt x="13010" y="4316"/>
                </a:cubicBezTo>
                <a:cubicBezTo>
                  <a:pt x="11946" y="6626"/>
                  <a:pt x="12675" y="8511"/>
                  <a:pt x="14286" y="9301"/>
                </a:cubicBezTo>
                <a:lnTo>
                  <a:pt x="12432" y="13101"/>
                </a:lnTo>
                <a:lnTo>
                  <a:pt x="10973" y="9483"/>
                </a:lnTo>
                <a:cubicBezTo>
                  <a:pt x="12098" y="9028"/>
                  <a:pt x="12675" y="7842"/>
                  <a:pt x="12067" y="6231"/>
                </a:cubicBezTo>
                <a:cubicBezTo>
                  <a:pt x="11490" y="4620"/>
                  <a:pt x="8541" y="3100"/>
                  <a:pt x="8541" y="3100"/>
                </a:cubicBezTo>
                <a:cubicBezTo>
                  <a:pt x="8541" y="3100"/>
                  <a:pt x="7295" y="6170"/>
                  <a:pt x="7903" y="7781"/>
                </a:cubicBezTo>
                <a:cubicBezTo>
                  <a:pt x="8481" y="9301"/>
                  <a:pt x="9636" y="9879"/>
                  <a:pt x="10730" y="9575"/>
                </a:cubicBezTo>
                <a:lnTo>
                  <a:pt x="12128" y="13739"/>
                </a:lnTo>
                <a:lnTo>
                  <a:pt x="9788" y="18572"/>
                </a:lnTo>
                <a:lnTo>
                  <a:pt x="8146" y="14499"/>
                </a:lnTo>
                <a:cubicBezTo>
                  <a:pt x="9453" y="13982"/>
                  <a:pt x="10122" y="12614"/>
                  <a:pt x="9423" y="10730"/>
                </a:cubicBezTo>
                <a:cubicBezTo>
                  <a:pt x="8754" y="8876"/>
                  <a:pt x="5350" y="7113"/>
                  <a:pt x="5350" y="7113"/>
                </a:cubicBezTo>
                <a:cubicBezTo>
                  <a:pt x="5350" y="7113"/>
                  <a:pt x="3921" y="10669"/>
                  <a:pt x="4620" y="12523"/>
                </a:cubicBezTo>
                <a:cubicBezTo>
                  <a:pt x="5259" y="14316"/>
                  <a:pt x="6596" y="14955"/>
                  <a:pt x="7873" y="14590"/>
                </a:cubicBezTo>
                <a:lnTo>
                  <a:pt x="9453" y="19301"/>
                </a:lnTo>
                <a:lnTo>
                  <a:pt x="6657" y="25076"/>
                </a:lnTo>
                <a:lnTo>
                  <a:pt x="4803" y="20547"/>
                </a:lnTo>
                <a:cubicBezTo>
                  <a:pt x="6292" y="19970"/>
                  <a:pt x="7082" y="18389"/>
                  <a:pt x="6292" y="16262"/>
                </a:cubicBezTo>
                <a:cubicBezTo>
                  <a:pt x="5502" y="14134"/>
                  <a:pt x="1611" y="12128"/>
                  <a:pt x="1611" y="12128"/>
                </a:cubicBezTo>
                <a:cubicBezTo>
                  <a:pt x="1611" y="12128"/>
                  <a:pt x="0" y="16201"/>
                  <a:pt x="791" y="18329"/>
                </a:cubicBezTo>
                <a:cubicBezTo>
                  <a:pt x="1550" y="20335"/>
                  <a:pt x="3070" y="21064"/>
                  <a:pt x="4499" y="20669"/>
                </a:cubicBezTo>
                <a:lnTo>
                  <a:pt x="6262" y="25897"/>
                </a:lnTo>
                <a:lnTo>
                  <a:pt x="4438" y="29727"/>
                </a:lnTo>
                <a:lnTo>
                  <a:pt x="5502" y="30213"/>
                </a:lnTo>
                <a:lnTo>
                  <a:pt x="7204" y="26323"/>
                </a:lnTo>
                <a:lnTo>
                  <a:pt x="12310" y="24256"/>
                </a:lnTo>
                <a:cubicBezTo>
                  <a:pt x="12949" y="25593"/>
                  <a:pt x="14499" y="26292"/>
                  <a:pt x="16505" y="25532"/>
                </a:cubicBezTo>
                <a:cubicBezTo>
                  <a:pt x="18663" y="24712"/>
                  <a:pt x="20669" y="20851"/>
                  <a:pt x="20669" y="20851"/>
                </a:cubicBezTo>
                <a:cubicBezTo>
                  <a:pt x="20669" y="20851"/>
                  <a:pt x="16627" y="19240"/>
                  <a:pt x="14469" y="200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8" name="Google Shape;388;p21"/>
          <p:cNvSpPr/>
          <p:nvPr/>
        </p:nvSpPr>
        <p:spPr>
          <a:xfrm>
            <a:off x="1269429" y="4419382"/>
            <a:ext cx="416785" cy="656183"/>
          </a:xfrm>
          <a:custGeom>
            <a:avLst/>
            <a:gdLst/>
            <a:ahLst/>
            <a:cxnLst/>
            <a:rect l="l" t="t" r="r" b="b"/>
            <a:pathLst>
              <a:path w="24713" h="38908" extrusionOk="0">
                <a:moveTo>
                  <a:pt x="12341" y="1"/>
                </a:moveTo>
                <a:cubicBezTo>
                  <a:pt x="12341" y="1"/>
                  <a:pt x="8390" y="4317"/>
                  <a:pt x="8390" y="7387"/>
                </a:cubicBezTo>
                <a:cubicBezTo>
                  <a:pt x="8390" y="10396"/>
                  <a:pt x="10062" y="12038"/>
                  <a:pt x="12189" y="12129"/>
                </a:cubicBezTo>
                <a:lnTo>
                  <a:pt x="12068" y="17114"/>
                </a:lnTo>
                <a:lnTo>
                  <a:pt x="8724" y="13953"/>
                </a:lnTo>
                <a:cubicBezTo>
                  <a:pt x="9697" y="12919"/>
                  <a:pt x="9727" y="11339"/>
                  <a:pt x="8299" y="9910"/>
                </a:cubicBezTo>
                <a:cubicBezTo>
                  <a:pt x="6870" y="8481"/>
                  <a:pt x="2980" y="8299"/>
                  <a:pt x="2980" y="8299"/>
                </a:cubicBezTo>
                <a:lnTo>
                  <a:pt x="2980" y="8299"/>
                </a:lnTo>
                <a:cubicBezTo>
                  <a:pt x="2980" y="8299"/>
                  <a:pt x="3162" y="12190"/>
                  <a:pt x="4590" y="13618"/>
                </a:cubicBezTo>
                <a:cubicBezTo>
                  <a:pt x="5365" y="14392"/>
                  <a:pt x="6187" y="14738"/>
                  <a:pt x="6943" y="14738"/>
                </a:cubicBezTo>
                <a:cubicBezTo>
                  <a:pt x="7523" y="14738"/>
                  <a:pt x="8063" y="14535"/>
                  <a:pt x="8512" y="14165"/>
                </a:cubicBezTo>
                <a:lnTo>
                  <a:pt x="12068" y="17934"/>
                </a:lnTo>
                <a:lnTo>
                  <a:pt x="11916" y="24257"/>
                </a:lnTo>
                <a:lnTo>
                  <a:pt x="8147" y="20700"/>
                </a:lnTo>
                <a:cubicBezTo>
                  <a:pt x="9302" y="19515"/>
                  <a:pt x="9332" y="17691"/>
                  <a:pt x="7691" y="16050"/>
                </a:cubicBezTo>
                <a:cubicBezTo>
                  <a:pt x="6050" y="14378"/>
                  <a:pt x="1521" y="14165"/>
                  <a:pt x="1521" y="14165"/>
                </a:cubicBezTo>
                <a:lnTo>
                  <a:pt x="1521" y="14165"/>
                </a:lnTo>
                <a:cubicBezTo>
                  <a:pt x="1521" y="14165"/>
                  <a:pt x="1733" y="18664"/>
                  <a:pt x="3405" y="20336"/>
                </a:cubicBezTo>
                <a:cubicBezTo>
                  <a:pt x="4294" y="21225"/>
                  <a:pt x="5231" y="21623"/>
                  <a:pt x="6092" y="21623"/>
                </a:cubicBezTo>
                <a:cubicBezTo>
                  <a:pt x="6762" y="21623"/>
                  <a:pt x="7385" y="21382"/>
                  <a:pt x="7904" y="20944"/>
                </a:cubicBezTo>
                <a:lnTo>
                  <a:pt x="11916" y="25199"/>
                </a:lnTo>
                <a:lnTo>
                  <a:pt x="11764" y="32798"/>
                </a:lnTo>
                <a:lnTo>
                  <a:pt x="7569" y="28877"/>
                </a:lnTo>
                <a:cubicBezTo>
                  <a:pt x="8876" y="27509"/>
                  <a:pt x="8937" y="25412"/>
                  <a:pt x="7053" y="23558"/>
                </a:cubicBezTo>
                <a:cubicBezTo>
                  <a:pt x="5138" y="21673"/>
                  <a:pt x="1" y="21399"/>
                  <a:pt x="1" y="21399"/>
                </a:cubicBezTo>
                <a:lnTo>
                  <a:pt x="1" y="21399"/>
                </a:lnTo>
                <a:cubicBezTo>
                  <a:pt x="1" y="21400"/>
                  <a:pt x="214" y="26536"/>
                  <a:pt x="2128" y="28451"/>
                </a:cubicBezTo>
                <a:cubicBezTo>
                  <a:pt x="3139" y="29461"/>
                  <a:pt x="4216" y="29912"/>
                  <a:pt x="5210" y="29912"/>
                </a:cubicBezTo>
                <a:cubicBezTo>
                  <a:pt x="5979" y="29912"/>
                  <a:pt x="6698" y="29641"/>
                  <a:pt x="7296" y="29150"/>
                </a:cubicBezTo>
                <a:lnTo>
                  <a:pt x="11733" y="33892"/>
                </a:lnTo>
                <a:lnTo>
                  <a:pt x="11642" y="38907"/>
                </a:lnTo>
                <a:lnTo>
                  <a:pt x="13040" y="38907"/>
                </a:lnTo>
                <a:lnTo>
                  <a:pt x="12949" y="33862"/>
                </a:lnTo>
                <a:lnTo>
                  <a:pt x="17417" y="29120"/>
                </a:lnTo>
                <a:cubicBezTo>
                  <a:pt x="18003" y="29626"/>
                  <a:pt x="18717" y="29904"/>
                  <a:pt x="19486" y="29904"/>
                </a:cubicBezTo>
                <a:cubicBezTo>
                  <a:pt x="20471" y="29904"/>
                  <a:pt x="21546" y="29446"/>
                  <a:pt x="22554" y="28421"/>
                </a:cubicBezTo>
                <a:cubicBezTo>
                  <a:pt x="24469" y="26536"/>
                  <a:pt x="24712" y="21369"/>
                  <a:pt x="24712" y="21369"/>
                </a:cubicBezTo>
                <a:lnTo>
                  <a:pt x="24712" y="21369"/>
                </a:lnTo>
                <a:cubicBezTo>
                  <a:pt x="24712" y="21369"/>
                  <a:pt x="19545" y="21612"/>
                  <a:pt x="17630" y="23527"/>
                </a:cubicBezTo>
                <a:cubicBezTo>
                  <a:pt x="15746" y="25412"/>
                  <a:pt x="15806" y="27509"/>
                  <a:pt x="17114" y="28846"/>
                </a:cubicBezTo>
                <a:lnTo>
                  <a:pt x="12919" y="32798"/>
                </a:lnTo>
                <a:lnTo>
                  <a:pt x="12767" y="25199"/>
                </a:lnTo>
                <a:lnTo>
                  <a:pt x="16749" y="20974"/>
                </a:lnTo>
                <a:cubicBezTo>
                  <a:pt x="17263" y="21396"/>
                  <a:pt x="17880" y="21629"/>
                  <a:pt x="18542" y="21629"/>
                </a:cubicBezTo>
                <a:cubicBezTo>
                  <a:pt x="19408" y="21629"/>
                  <a:pt x="20352" y="21231"/>
                  <a:pt x="21247" y="20336"/>
                </a:cubicBezTo>
                <a:cubicBezTo>
                  <a:pt x="22919" y="18664"/>
                  <a:pt x="23132" y="14165"/>
                  <a:pt x="23132" y="14165"/>
                </a:cubicBezTo>
                <a:lnTo>
                  <a:pt x="23132" y="14165"/>
                </a:lnTo>
                <a:cubicBezTo>
                  <a:pt x="23132" y="14165"/>
                  <a:pt x="18633" y="14378"/>
                  <a:pt x="16962" y="16050"/>
                </a:cubicBezTo>
                <a:cubicBezTo>
                  <a:pt x="15290" y="17722"/>
                  <a:pt x="15351" y="19545"/>
                  <a:pt x="16506" y="20731"/>
                </a:cubicBezTo>
                <a:lnTo>
                  <a:pt x="12737" y="24287"/>
                </a:lnTo>
                <a:lnTo>
                  <a:pt x="12585" y="17965"/>
                </a:lnTo>
                <a:lnTo>
                  <a:pt x="16141" y="14165"/>
                </a:lnTo>
                <a:cubicBezTo>
                  <a:pt x="16594" y="14552"/>
                  <a:pt x="17141" y="14763"/>
                  <a:pt x="17727" y="14763"/>
                </a:cubicBezTo>
                <a:cubicBezTo>
                  <a:pt x="18478" y="14763"/>
                  <a:pt x="19294" y="14417"/>
                  <a:pt x="20062" y="13649"/>
                </a:cubicBezTo>
                <a:cubicBezTo>
                  <a:pt x="21490" y="12190"/>
                  <a:pt x="21673" y="8299"/>
                  <a:pt x="21673" y="8299"/>
                </a:cubicBezTo>
                <a:lnTo>
                  <a:pt x="21673" y="8299"/>
                </a:lnTo>
                <a:cubicBezTo>
                  <a:pt x="21673" y="8299"/>
                  <a:pt x="17782" y="8481"/>
                  <a:pt x="16323" y="9910"/>
                </a:cubicBezTo>
                <a:cubicBezTo>
                  <a:pt x="14895" y="11369"/>
                  <a:pt x="14955" y="12949"/>
                  <a:pt x="15928" y="13953"/>
                </a:cubicBezTo>
                <a:lnTo>
                  <a:pt x="12585" y="17114"/>
                </a:lnTo>
                <a:lnTo>
                  <a:pt x="12493" y="12129"/>
                </a:lnTo>
                <a:cubicBezTo>
                  <a:pt x="14591" y="12038"/>
                  <a:pt x="16293" y="10396"/>
                  <a:pt x="16293" y="7387"/>
                </a:cubicBezTo>
                <a:cubicBezTo>
                  <a:pt x="16293" y="4317"/>
                  <a:pt x="12341" y="1"/>
                  <a:pt x="123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9" name="Google Shape;389;p21"/>
          <p:cNvSpPr/>
          <p:nvPr/>
        </p:nvSpPr>
        <p:spPr>
          <a:xfrm rot="-9153766" flipH="1">
            <a:off x="-472470" y="4433091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0" name="Google Shape;390;p21"/>
          <p:cNvSpPr txBox="1">
            <a:spLocks noGrp="1"/>
          </p:cNvSpPr>
          <p:nvPr>
            <p:ph type="subTitle" idx="1"/>
          </p:nvPr>
        </p:nvSpPr>
        <p:spPr>
          <a:xfrm flipH="1">
            <a:off x="1475265" y="2267550"/>
            <a:ext cx="2768700" cy="10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1"/>
          <p:cNvSpPr txBox="1">
            <a:spLocks noGrp="1"/>
          </p:cNvSpPr>
          <p:nvPr>
            <p:ph type="title"/>
          </p:nvPr>
        </p:nvSpPr>
        <p:spPr>
          <a:xfrm flipH="1">
            <a:off x="1345965" y="1792650"/>
            <a:ext cx="28980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262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"/>
          <p:cNvSpPr/>
          <p:nvPr/>
        </p:nvSpPr>
        <p:spPr>
          <a:xfrm>
            <a:off x="1446426" y="2487975"/>
            <a:ext cx="1054748" cy="2140991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4" name="Google Shape;394;p22"/>
          <p:cNvSpPr/>
          <p:nvPr/>
        </p:nvSpPr>
        <p:spPr>
          <a:xfrm flipH="1">
            <a:off x="2515849" y="2248622"/>
            <a:ext cx="1313645" cy="248025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5" name="Google Shape;395;p22"/>
          <p:cNvSpPr/>
          <p:nvPr/>
        </p:nvSpPr>
        <p:spPr>
          <a:xfrm flipH="1">
            <a:off x="-198134" y="1783839"/>
            <a:ext cx="1373817" cy="2122963"/>
          </a:xfrm>
          <a:custGeom>
            <a:avLst/>
            <a:gdLst/>
            <a:ahLst/>
            <a:cxnLst/>
            <a:rect l="l" t="t" r="r" b="b"/>
            <a:pathLst>
              <a:path w="69411" h="107261" extrusionOk="0">
                <a:moveTo>
                  <a:pt x="68215" y="17998"/>
                </a:moveTo>
                <a:cubicBezTo>
                  <a:pt x="68215" y="15418"/>
                  <a:pt x="66484" y="13121"/>
                  <a:pt x="63998" y="12429"/>
                </a:cubicBezTo>
                <a:cubicBezTo>
                  <a:pt x="66264" y="7143"/>
                  <a:pt x="60286" y="2108"/>
                  <a:pt x="55472" y="5286"/>
                </a:cubicBezTo>
                <a:cubicBezTo>
                  <a:pt x="53961" y="976"/>
                  <a:pt x="48329" y="0"/>
                  <a:pt x="45498" y="3587"/>
                </a:cubicBezTo>
                <a:cubicBezTo>
                  <a:pt x="43201" y="692"/>
                  <a:pt x="38827" y="661"/>
                  <a:pt x="36467" y="3493"/>
                </a:cubicBezTo>
                <a:cubicBezTo>
                  <a:pt x="34485" y="1101"/>
                  <a:pt x="30961" y="692"/>
                  <a:pt x="28476" y="2580"/>
                </a:cubicBezTo>
                <a:cubicBezTo>
                  <a:pt x="25644" y="409"/>
                  <a:pt x="21522" y="1290"/>
                  <a:pt x="19823" y="4468"/>
                </a:cubicBezTo>
                <a:cubicBezTo>
                  <a:pt x="16645" y="1982"/>
                  <a:pt x="11926" y="3430"/>
                  <a:pt x="10730" y="7331"/>
                </a:cubicBezTo>
                <a:cubicBezTo>
                  <a:pt x="9503" y="7552"/>
                  <a:pt x="8402" y="8181"/>
                  <a:pt x="7584" y="9125"/>
                </a:cubicBezTo>
                <a:cubicBezTo>
                  <a:pt x="1983" y="12019"/>
                  <a:pt x="441" y="19319"/>
                  <a:pt x="4406" y="24228"/>
                </a:cubicBezTo>
                <a:cubicBezTo>
                  <a:pt x="1071" y="26650"/>
                  <a:pt x="1" y="31150"/>
                  <a:pt x="1920" y="34799"/>
                </a:cubicBezTo>
                <a:cubicBezTo>
                  <a:pt x="3839" y="38449"/>
                  <a:pt x="8118" y="40148"/>
                  <a:pt x="12020" y="38795"/>
                </a:cubicBezTo>
                <a:cubicBezTo>
                  <a:pt x="12555" y="44648"/>
                  <a:pt x="19099" y="47825"/>
                  <a:pt x="24039" y="44648"/>
                </a:cubicBezTo>
                <a:cubicBezTo>
                  <a:pt x="26179" y="49525"/>
                  <a:pt x="33258" y="49178"/>
                  <a:pt x="34863" y="44081"/>
                </a:cubicBezTo>
                <a:cubicBezTo>
                  <a:pt x="37002" y="46473"/>
                  <a:pt x="40684" y="46661"/>
                  <a:pt x="43075" y="44490"/>
                </a:cubicBezTo>
                <a:cubicBezTo>
                  <a:pt x="46630" y="47888"/>
                  <a:pt x="49305" y="52325"/>
                  <a:pt x="51098" y="56950"/>
                </a:cubicBezTo>
                <a:cubicBezTo>
                  <a:pt x="52199" y="59782"/>
                  <a:pt x="53080" y="62708"/>
                  <a:pt x="53773" y="65666"/>
                </a:cubicBezTo>
                <a:cubicBezTo>
                  <a:pt x="53112" y="65099"/>
                  <a:pt x="52388" y="64627"/>
                  <a:pt x="51570" y="64281"/>
                </a:cubicBezTo>
                <a:cubicBezTo>
                  <a:pt x="49619" y="63463"/>
                  <a:pt x="47480" y="63243"/>
                  <a:pt x="45403" y="62928"/>
                </a:cubicBezTo>
                <a:cubicBezTo>
                  <a:pt x="43327" y="62614"/>
                  <a:pt x="41187" y="62142"/>
                  <a:pt x="39457" y="60946"/>
                </a:cubicBezTo>
                <a:cubicBezTo>
                  <a:pt x="39519" y="62267"/>
                  <a:pt x="40715" y="63306"/>
                  <a:pt x="41942" y="63778"/>
                </a:cubicBezTo>
                <a:cubicBezTo>
                  <a:pt x="43169" y="64281"/>
                  <a:pt x="44491" y="64501"/>
                  <a:pt x="45749" y="64910"/>
                </a:cubicBezTo>
                <a:cubicBezTo>
                  <a:pt x="54559" y="67742"/>
                  <a:pt x="56321" y="77087"/>
                  <a:pt x="57265" y="80454"/>
                </a:cubicBezTo>
                <a:cubicBezTo>
                  <a:pt x="58461" y="84890"/>
                  <a:pt x="60034" y="89201"/>
                  <a:pt x="61009" y="93668"/>
                </a:cubicBezTo>
                <a:cubicBezTo>
                  <a:pt x="61985" y="98136"/>
                  <a:pt x="62362" y="102824"/>
                  <a:pt x="61198" y="107261"/>
                </a:cubicBezTo>
                <a:cubicBezTo>
                  <a:pt x="63212" y="106946"/>
                  <a:pt x="64722" y="105153"/>
                  <a:pt x="65288" y="103202"/>
                </a:cubicBezTo>
                <a:cubicBezTo>
                  <a:pt x="65855" y="101251"/>
                  <a:pt x="65666" y="99175"/>
                  <a:pt x="65477" y="97161"/>
                </a:cubicBezTo>
                <a:cubicBezTo>
                  <a:pt x="64659" y="88477"/>
                  <a:pt x="69410" y="76521"/>
                  <a:pt x="63243" y="70322"/>
                </a:cubicBezTo>
                <a:cubicBezTo>
                  <a:pt x="58807" y="65886"/>
                  <a:pt x="56478" y="54213"/>
                  <a:pt x="56007" y="51066"/>
                </a:cubicBezTo>
                <a:cubicBezTo>
                  <a:pt x="55629" y="48392"/>
                  <a:pt x="56416" y="45686"/>
                  <a:pt x="56604" y="42949"/>
                </a:cubicBezTo>
                <a:cubicBezTo>
                  <a:pt x="56699" y="41470"/>
                  <a:pt x="56604" y="39991"/>
                  <a:pt x="56321" y="38544"/>
                </a:cubicBezTo>
                <a:cubicBezTo>
                  <a:pt x="58115" y="36845"/>
                  <a:pt x="59247" y="34579"/>
                  <a:pt x="59436" y="32125"/>
                </a:cubicBezTo>
                <a:cubicBezTo>
                  <a:pt x="64691" y="33289"/>
                  <a:pt x="68529" y="27342"/>
                  <a:pt x="65351" y="23032"/>
                </a:cubicBezTo>
                <a:cubicBezTo>
                  <a:pt x="67113" y="21994"/>
                  <a:pt x="68215" y="20074"/>
                  <a:pt x="68215" y="17998"/>
                </a:cubicBezTo>
                <a:close/>
                <a:moveTo>
                  <a:pt x="52797" y="49084"/>
                </a:moveTo>
                <a:cubicBezTo>
                  <a:pt x="52671" y="50531"/>
                  <a:pt x="52671" y="51979"/>
                  <a:pt x="52734" y="53426"/>
                </a:cubicBezTo>
                <a:cubicBezTo>
                  <a:pt x="51161" y="50563"/>
                  <a:pt x="49399" y="47825"/>
                  <a:pt x="47165" y="45466"/>
                </a:cubicBezTo>
                <a:cubicBezTo>
                  <a:pt x="46284" y="44522"/>
                  <a:pt x="45340" y="43672"/>
                  <a:pt x="44302" y="42917"/>
                </a:cubicBezTo>
                <a:cubicBezTo>
                  <a:pt x="44774" y="42068"/>
                  <a:pt x="44994" y="41124"/>
                  <a:pt x="44994" y="40180"/>
                </a:cubicBezTo>
                <a:lnTo>
                  <a:pt x="44994" y="40117"/>
                </a:lnTo>
                <a:cubicBezTo>
                  <a:pt x="47606" y="41438"/>
                  <a:pt x="50689" y="41564"/>
                  <a:pt x="53395" y="40431"/>
                </a:cubicBezTo>
                <a:cubicBezTo>
                  <a:pt x="53332" y="43326"/>
                  <a:pt x="52955" y="46221"/>
                  <a:pt x="52797" y="49084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6" name="Google Shape;396;p22"/>
          <p:cNvSpPr/>
          <p:nvPr/>
        </p:nvSpPr>
        <p:spPr>
          <a:xfrm>
            <a:off x="-252798" y="3871938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7" name="Google Shape;397;p22"/>
          <p:cNvSpPr/>
          <p:nvPr/>
        </p:nvSpPr>
        <p:spPr>
          <a:xfrm rot="-378995">
            <a:off x="-512174" y="3794225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8" name="Google Shape;398;p22"/>
          <p:cNvSpPr/>
          <p:nvPr/>
        </p:nvSpPr>
        <p:spPr>
          <a:xfrm flipH="1">
            <a:off x="502110" y="2735039"/>
            <a:ext cx="1265884" cy="2485852"/>
          </a:xfrm>
          <a:custGeom>
            <a:avLst/>
            <a:gdLst/>
            <a:ahLst/>
            <a:cxnLst/>
            <a:rect l="l" t="t" r="r" b="b"/>
            <a:pathLst>
              <a:path w="42540" h="83537" extrusionOk="0">
                <a:moveTo>
                  <a:pt x="409" y="47574"/>
                </a:moveTo>
                <a:cubicBezTo>
                  <a:pt x="1133" y="47857"/>
                  <a:pt x="1542" y="48643"/>
                  <a:pt x="1385" y="49398"/>
                </a:cubicBezTo>
                <a:cubicBezTo>
                  <a:pt x="1888" y="49965"/>
                  <a:pt x="2140" y="50720"/>
                  <a:pt x="2077" y="51475"/>
                </a:cubicBezTo>
                <a:cubicBezTo>
                  <a:pt x="2360" y="51727"/>
                  <a:pt x="2706" y="51884"/>
                  <a:pt x="3084" y="51884"/>
                </a:cubicBezTo>
                <a:cubicBezTo>
                  <a:pt x="3210" y="53237"/>
                  <a:pt x="4846" y="53803"/>
                  <a:pt x="5758" y="52797"/>
                </a:cubicBezTo>
                <a:lnTo>
                  <a:pt x="5758" y="52797"/>
                </a:lnTo>
                <a:cubicBezTo>
                  <a:pt x="5821" y="52859"/>
                  <a:pt x="5884" y="52922"/>
                  <a:pt x="5947" y="53017"/>
                </a:cubicBezTo>
                <a:cubicBezTo>
                  <a:pt x="7017" y="52608"/>
                  <a:pt x="8149" y="52356"/>
                  <a:pt x="9282" y="52293"/>
                </a:cubicBezTo>
                <a:cubicBezTo>
                  <a:pt x="9345" y="52419"/>
                  <a:pt x="9439" y="52545"/>
                  <a:pt x="9565" y="52639"/>
                </a:cubicBezTo>
                <a:cubicBezTo>
                  <a:pt x="9880" y="52922"/>
                  <a:pt x="10257" y="53080"/>
                  <a:pt x="10666" y="53080"/>
                </a:cubicBezTo>
                <a:cubicBezTo>
                  <a:pt x="10761" y="53206"/>
                  <a:pt x="10855" y="53331"/>
                  <a:pt x="10950" y="53426"/>
                </a:cubicBezTo>
                <a:cubicBezTo>
                  <a:pt x="11925" y="52325"/>
                  <a:pt x="13152" y="51507"/>
                  <a:pt x="14537" y="51035"/>
                </a:cubicBezTo>
                <a:cubicBezTo>
                  <a:pt x="14757" y="50814"/>
                  <a:pt x="14914" y="50531"/>
                  <a:pt x="14946" y="50185"/>
                </a:cubicBezTo>
                <a:cubicBezTo>
                  <a:pt x="15103" y="50185"/>
                  <a:pt x="15292" y="50154"/>
                  <a:pt x="15449" y="50091"/>
                </a:cubicBezTo>
                <a:cubicBezTo>
                  <a:pt x="15512" y="50248"/>
                  <a:pt x="15606" y="50374"/>
                  <a:pt x="15732" y="50468"/>
                </a:cubicBezTo>
                <a:cubicBezTo>
                  <a:pt x="16015" y="50751"/>
                  <a:pt x="16424" y="50909"/>
                  <a:pt x="16833" y="50877"/>
                </a:cubicBezTo>
                <a:cubicBezTo>
                  <a:pt x="16928" y="51035"/>
                  <a:pt x="17022" y="51129"/>
                  <a:pt x="17117" y="51255"/>
                </a:cubicBezTo>
                <a:cubicBezTo>
                  <a:pt x="18407" y="52482"/>
                  <a:pt x="20420" y="50909"/>
                  <a:pt x="19539" y="49367"/>
                </a:cubicBezTo>
                <a:lnTo>
                  <a:pt x="19571" y="49367"/>
                </a:lnTo>
                <a:cubicBezTo>
                  <a:pt x="23346" y="53331"/>
                  <a:pt x="21868" y="60222"/>
                  <a:pt x="21459" y="62834"/>
                </a:cubicBezTo>
                <a:cubicBezTo>
                  <a:pt x="20955" y="66326"/>
                  <a:pt x="20641" y="69819"/>
                  <a:pt x="19980" y="73311"/>
                </a:cubicBezTo>
                <a:cubicBezTo>
                  <a:pt x="19319" y="76804"/>
                  <a:pt x="18249" y="80328"/>
                  <a:pt x="16361" y="83348"/>
                </a:cubicBezTo>
                <a:cubicBezTo>
                  <a:pt x="17589" y="83537"/>
                  <a:pt x="18910" y="82530"/>
                  <a:pt x="19760" y="81209"/>
                </a:cubicBezTo>
                <a:cubicBezTo>
                  <a:pt x="20609" y="79887"/>
                  <a:pt x="27059" y="76583"/>
                  <a:pt x="27500" y="75042"/>
                </a:cubicBezTo>
                <a:cubicBezTo>
                  <a:pt x="29419" y="68497"/>
                  <a:pt x="29387" y="62456"/>
                  <a:pt x="27594" y="56635"/>
                </a:cubicBezTo>
                <a:cubicBezTo>
                  <a:pt x="26304" y="52450"/>
                  <a:pt x="28192" y="43389"/>
                  <a:pt x="28790" y="40998"/>
                </a:cubicBezTo>
                <a:cubicBezTo>
                  <a:pt x="29293" y="38921"/>
                  <a:pt x="30457" y="37128"/>
                  <a:pt x="31307" y="35177"/>
                </a:cubicBezTo>
                <a:cubicBezTo>
                  <a:pt x="31684" y="34327"/>
                  <a:pt x="31968" y="33478"/>
                  <a:pt x="32188" y="32597"/>
                </a:cubicBezTo>
                <a:lnTo>
                  <a:pt x="32188" y="32597"/>
                </a:lnTo>
                <a:cubicBezTo>
                  <a:pt x="32314" y="32817"/>
                  <a:pt x="32471" y="33037"/>
                  <a:pt x="32660" y="33195"/>
                </a:cubicBezTo>
                <a:cubicBezTo>
                  <a:pt x="34831" y="35240"/>
                  <a:pt x="38166" y="32628"/>
                  <a:pt x="36719" y="30048"/>
                </a:cubicBezTo>
                <a:cubicBezTo>
                  <a:pt x="39110" y="30080"/>
                  <a:pt x="40274" y="27153"/>
                  <a:pt x="38543" y="25517"/>
                </a:cubicBezTo>
                <a:cubicBezTo>
                  <a:pt x="38292" y="25297"/>
                  <a:pt x="38009" y="25140"/>
                  <a:pt x="37725" y="25014"/>
                </a:cubicBezTo>
                <a:lnTo>
                  <a:pt x="37851" y="24888"/>
                </a:lnTo>
                <a:cubicBezTo>
                  <a:pt x="38827" y="23850"/>
                  <a:pt x="38764" y="22182"/>
                  <a:pt x="37725" y="21207"/>
                </a:cubicBezTo>
                <a:cubicBezTo>
                  <a:pt x="38355" y="20546"/>
                  <a:pt x="38575" y="19602"/>
                  <a:pt x="38323" y="18753"/>
                </a:cubicBezTo>
                <a:cubicBezTo>
                  <a:pt x="40903" y="19287"/>
                  <a:pt x="42539" y="16078"/>
                  <a:pt x="40620" y="14285"/>
                </a:cubicBezTo>
                <a:cubicBezTo>
                  <a:pt x="40211" y="13907"/>
                  <a:pt x="39708" y="13687"/>
                  <a:pt x="39141" y="13624"/>
                </a:cubicBezTo>
                <a:cubicBezTo>
                  <a:pt x="39267" y="13058"/>
                  <a:pt x="39204" y="12491"/>
                  <a:pt x="38984" y="11956"/>
                </a:cubicBezTo>
                <a:cubicBezTo>
                  <a:pt x="38921" y="11673"/>
                  <a:pt x="38827" y="11390"/>
                  <a:pt x="38701" y="11138"/>
                </a:cubicBezTo>
                <a:cubicBezTo>
                  <a:pt x="38260" y="10320"/>
                  <a:pt x="37442" y="9785"/>
                  <a:pt x="36498" y="9754"/>
                </a:cubicBezTo>
                <a:cubicBezTo>
                  <a:pt x="36593" y="9219"/>
                  <a:pt x="36498" y="8653"/>
                  <a:pt x="36247" y="8181"/>
                </a:cubicBezTo>
                <a:cubicBezTo>
                  <a:pt x="36215" y="8118"/>
                  <a:pt x="36184" y="8086"/>
                  <a:pt x="36152" y="8023"/>
                </a:cubicBezTo>
                <a:cubicBezTo>
                  <a:pt x="36687" y="6387"/>
                  <a:pt x="35523" y="4688"/>
                  <a:pt x="33792" y="4625"/>
                </a:cubicBezTo>
                <a:cubicBezTo>
                  <a:pt x="33887" y="4059"/>
                  <a:pt x="33792" y="3524"/>
                  <a:pt x="33509" y="3021"/>
                </a:cubicBezTo>
                <a:cubicBezTo>
                  <a:pt x="32282" y="724"/>
                  <a:pt x="28790" y="1479"/>
                  <a:pt x="28632" y="4059"/>
                </a:cubicBezTo>
                <a:cubicBezTo>
                  <a:pt x="26556" y="4279"/>
                  <a:pt x="24448" y="3870"/>
                  <a:pt x="22560" y="2958"/>
                </a:cubicBezTo>
                <a:cubicBezTo>
                  <a:pt x="22528" y="2989"/>
                  <a:pt x="22465" y="3021"/>
                  <a:pt x="22403" y="3052"/>
                </a:cubicBezTo>
                <a:cubicBezTo>
                  <a:pt x="22371" y="2706"/>
                  <a:pt x="22277" y="2391"/>
                  <a:pt x="22119" y="2108"/>
                </a:cubicBezTo>
                <a:cubicBezTo>
                  <a:pt x="21018" y="0"/>
                  <a:pt x="17872" y="378"/>
                  <a:pt x="17305" y="2706"/>
                </a:cubicBezTo>
                <a:cubicBezTo>
                  <a:pt x="15166" y="629"/>
                  <a:pt x="11799" y="3178"/>
                  <a:pt x="13184" y="5789"/>
                </a:cubicBezTo>
                <a:cubicBezTo>
                  <a:pt x="13309" y="6010"/>
                  <a:pt x="13467" y="6230"/>
                  <a:pt x="13656" y="6419"/>
                </a:cubicBezTo>
                <a:cubicBezTo>
                  <a:pt x="13467" y="7079"/>
                  <a:pt x="13530" y="7772"/>
                  <a:pt x="13844" y="8369"/>
                </a:cubicBezTo>
                <a:cubicBezTo>
                  <a:pt x="13970" y="8621"/>
                  <a:pt x="14128" y="8810"/>
                  <a:pt x="14316" y="8999"/>
                </a:cubicBezTo>
                <a:cubicBezTo>
                  <a:pt x="14128" y="9250"/>
                  <a:pt x="14002" y="9502"/>
                  <a:pt x="13939" y="9785"/>
                </a:cubicBezTo>
                <a:cubicBezTo>
                  <a:pt x="12617" y="9628"/>
                  <a:pt x="11390" y="10478"/>
                  <a:pt x="11076" y="11768"/>
                </a:cubicBezTo>
                <a:cubicBezTo>
                  <a:pt x="8621" y="9408"/>
                  <a:pt x="5066" y="13026"/>
                  <a:pt x="7426" y="15449"/>
                </a:cubicBezTo>
                <a:cubicBezTo>
                  <a:pt x="7237" y="16110"/>
                  <a:pt x="7300" y="16833"/>
                  <a:pt x="7614" y="17431"/>
                </a:cubicBezTo>
                <a:cubicBezTo>
                  <a:pt x="7740" y="17651"/>
                  <a:pt x="7898" y="17872"/>
                  <a:pt x="8086" y="18029"/>
                </a:cubicBezTo>
                <a:cubicBezTo>
                  <a:pt x="7803" y="18406"/>
                  <a:pt x="7646" y="18847"/>
                  <a:pt x="7614" y="19287"/>
                </a:cubicBezTo>
                <a:cubicBezTo>
                  <a:pt x="5727" y="19413"/>
                  <a:pt x="4594" y="21458"/>
                  <a:pt x="5475" y="23126"/>
                </a:cubicBezTo>
                <a:cubicBezTo>
                  <a:pt x="5569" y="23252"/>
                  <a:pt x="5664" y="23378"/>
                  <a:pt x="5758" y="23504"/>
                </a:cubicBezTo>
                <a:lnTo>
                  <a:pt x="5727" y="23535"/>
                </a:lnTo>
                <a:cubicBezTo>
                  <a:pt x="3744" y="24573"/>
                  <a:pt x="3933" y="27468"/>
                  <a:pt x="6010" y="28255"/>
                </a:cubicBezTo>
                <a:cubicBezTo>
                  <a:pt x="5884" y="28852"/>
                  <a:pt x="5947" y="29513"/>
                  <a:pt x="6262" y="30048"/>
                </a:cubicBezTo>
                <a:cubicBezTo>
                  <a:pt x="6387" y="30300"/>
                  <a:pt x="6545" y="30520"/>
                  <a:pt x="6765" y="30709"/>
                </a:cubicBezTo>
                <a:cubicBezTo>
                  <a:pt x="6513" y="31338"/>
                  <a:pt x="6513" y="31999"/>
                  <a:pt x="6765" y="32597"/>
                </a:cubicBezTo>
                <a:cubicBezTo>
                  <a:pt x="5286" y="33509"/>
                  <a:pt x="5003" y="35491"/>
                  <a:pt x="6136" y="36781"/>
                </a:cubicBezTo>
                <a:cubicBezTo>
                  <a:pt x="6041" y="36939"/>
                  <a:pt x="5978" y="37096"/>
                  <a:pt x="5915" y="37253"/>
                </a:cubicBezTo>
                <a:cubicBezTo>
                  <a:pt x="5160" y="38418"/>
                  <a:pt x="3619" y="38827"/>
                  <a:pt x="2391" y="38166"/>
                </a:cubicBezTo>
                <a:cubicBezTo>
                  <a:pt x="1636" y="38575"/>
                  <a:pt x="1353" y="39487"/>
                  <a:pt x="1762" y="40242"/>
                </a:cubicBezTo>
                <a:cubicBezTo>
                  <a:pt x="2171" y="40651"/>
                  <a:pt x="2297" y="41281"/>
                  <a:pt x="2140" y="41816"/>
                </a:cubicBezTo>
                <a:cubicBezTo>
                  <a:pt x="2203" y="41973"/>
                  <a:pt x="2297" y="42099"/>
                  <a:pt x="2423" y="42193"/>
                </a:cubicBezTo>
                <a:cubicBezTo>
                  <a:pt x="2517" y="42728"/>
                  <a:pt x="2045" y="43232"/>
                  <a:pt x="1510" y="43106"/>
                </a:cubicBezTo>
                <a:cubicBezTo>
                  <a:pt x="755" y="43515"/>
                  <a:pt x="472" y="44459"/>
                  <a:pt x="881" y="45214"/>
                </a:cubicBezTo>
                <a:cubicBezTo>
                  <a:pt x="913" y="45308"/>
                  <a:pt x="976" y="45403"/>
                  <a:pt x="1039" y="45465"/>
                </a:cubicBezTo>
                <a:lnTo>
                  <a:pt x="1007" y="45465"/>
                </a:lnTo>
                <a:cubicBezTo>
                  <a:pt x="252" y="45906"/>
                  <a:pt x="0" y="46850"/>
                  <a:pt x="409" y="47574"/>
                </a:cubicBezTo>
                <a:close/>
                <a:moveTo>
                  <a:pt x="26304" y="42036"/>
                </a:moveTo>
                <a:cubicBezTo>
                  <a:pt x="26273" y="40337"/>
                  <a:pt x="26084" y="38638"/>
                  <a:pt x="25801" y="36970"/>
                </a:cubicBezTo>
                <a:cubicBezTo>
                  <a:pt x="25895" y="36907"/>
                  <a:pt x="25989" y="36844"/>
                  <a:pt x="26052" y="36750"/>
                </a:cubicBezTo>
                <a:cubicBezTo>
                  <a:pt x="26839" y="35932"/>
                  <a:pt x="26996" y="34673"/>
                  <a:pt x="26430" y="33698"/>
                </a:cubicBezTo>
                <a:cubicBezTo>
                  <a:pt x="27751" y="33729"/>
                  <a:pt x="28884" y="32754"/>
                  <a:pt x="29073" y="31433"/>
                </a:cubicBezTo>
                <a:cubicBezTo>
                  <a:pt x="29356" y="31433"/>
                  <a:pt x="29639" y="31401"/>
                  <a:pt x="29891" y="31307"/>
                </a:cubicBezTo>
                <a:cubicBezTo>
                  <a:pt x="30017" y="31527"/>
                  <a:pt x="30206" y="31716"/>
                  <a:pt x="30394" y="31904"/>
                </a:cubicBezTo>
                <a:lnTo>
                  <a:pt x="30489" y="31967"/>
                </a:lnTo>
                <a:cubicBezTo>
                  <a:pt x="29608" y="34327"/>
                  <a:pt x="28507" y="36561"/>
                  <a:pt x="27531" y="38858"/>
                </a:cubicBezTo>
                <a:cubicBezTo>
                  <a:pt x="27091" y="39896"/>
                  <a:pt x="26682" y="40966"/>
                  <a:pt x="26304" y="42036"/>
                </a:cubicBezTo>
                <a:close/>
                <a:moveTo>
                  <a:pt x="21050" y="48360"/>
                </a:moveTo>
                <a:cubicBezTo>
                  <a:pt x="21270" y="47762"/>
                  <a:pt x="21112" y="47102"/>
                  <a:pt x="20641" y="46661"/>
                </a:cubicBezTo>
                <a:cubicBezTo>
                  <a:pt x="20515" y="46535"/>
                  <a:pt x="20326" y="46441"/>
                  <a:pt x="20137" y="46346"/>
                </a:cubicBezTo>
                <a:lnTo>
                  <a:pt x="20231" y="46284"/>
                </a:lnTo>
                <a:cubicBezTo>
                  <a:pt x="19980" y="45056"/>
                  <a:pt x="20074" y="43798"/>
                  <a:pt x="20515" y="42634"/>
                </a:cubicBezTo>
                <a:cubicBezTo>
                  <a:pt x="22056" y="42917"/>
                  <a:pt x="23032" y="41029"/>
                  <a:pt x="21868" y="39959"/>
                </a:cubicBezTo>
                <a:cubicBezTo>
                  <a:pt x="21647" y="39739"/>
                  <a:pt x="21333" y="39613"/>
                  <a:pt x="21018" y="39582"/>
                </a:cubicBezTo>
                <a:cubicBezTo>
                  <a:pt x="21081" y="39236"/>
                  <a:pt x="21050" y="38889"/>
                  <a:pt x="20892" y="38575"/>
                </a:cubicBezTo>
                <a:cubicBezTo>
                  <a:pt x="20892" y="38418"/>
                  <a:pt x="20829" y="38260"/>
                  <a:pt x="20735" y="38103"/>
                </a:cubicBezTo>
                <a:cubicBezTo>
                  <a:pt x="19822" y="38071"/>
                  <a:pt x="19130" y="37222"/>
                  <a:pt x="19256" y="36309"/>
                </a:cubicBezTo>
                <a:lnTo>
                  <a:pt x="19225" y="36247"/>
                </a:lnTo>
                <a:cubicBezTo>
                  <a:pt x="19351" y="35869"/>
                  <a:pt x="19319" y="35428"/>
                  <a:pt x="19130" y="35051"/>
                </a:cubicBezTo>
                <a:cubicBezTo>
                  <a:pt x="19288" y="35051"/>
                  <a:pt x="19413" y="34988"/>
                  <a:pt x="19539" y="34956"/>
                </a:cubicBezTo>
                <a:cubicBezTo>
                  <a:pt x="19665" y="35177"/>
                  <a:pt x="19822" y="35397"/>
                  <a:pt x="20011" y="35554"/>
                </a:cubicBezTo>
                <a:cubicBezTo>
                  <a:pt x="20987" y="35523"/>
                  <a:pt x="21868" y="36026"/>
                  <a:pt x="22371" y="36876"/>
                </a:cubicBezTo>
                <a:cubicBezTo>
                  <a:pt x="22874" y="37348"/>
                  <a:pt x="23535" y="37599"/>
                  <a:pt x="24227" y="37568"/>
                </a:cubicBezTo>
                <a:cubicBezTo>
                  <a:pt x="24511" y="39770"/>
                  <a:pt x="24574" y="42036"/>
                  <a:pt x="24416" y="44238"/>
                </a:cubicBezTo>
                <a:cubicBezTo>
                  <a:pt x="24259" y="46598"/>
                  <a:pt x="23976" y="48895"/>
                  <a:pt x="23567" y="51223"/>
                </a:cubicBezTo>
                <a:cubicBezTo>
                  <a:pt x="23346" y="50688"/>
                  <a:pt x="23063" y="50185"/>
                  <a:pt x="22686" y="49745"/>
                </a:cubicBezTo>
                <a:cubicBezTo>
                  <a:pt x="22214" y="49210"/>
                  <a:pt x="21647" y="48738"/>
                  <a:pt x="21050" y="4836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9" name="Google Shape;399;p22"/>
          <p:cNvSpPr/>
          <p:nvPr/>
        </p:nvSpPr>
        <p:spPr>
          <a:xfrm rot="-9153766" flipH="1">
            <a:off x="-472470" y="4433091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0" name="Google Shape;400;p22"/>
          <p:cNvSpPr/>
          <p:nvPr/>
        </p:nvSpPr>
        <p:spPr>
          <a:xfrm>
            <a:off x="3170772" y="3481736"/>
            <a:ext cx="3779" cy="10326"/>
          </a:xfrm>
          <a:custGeom>
            <a:avLst/>
            <a:gdLst/>
            <a:ahLst/>
            <a:cxnLst/>
            <a:rect l="l" t="t" r="r" b="b"/>
            <a:pathLst>
              <a:path w="127" h="347" extrusionOk="0">
                <a:moveTo>
                  <a:pt x="95" y="346"/>
                </a:moveTo>
                <a:cubicBezTo>
                  <a:pt x="127" y="220"/>
                  <a:pt x="127" y="94"/>
                  <a:pt x="127" y="0"/>
                </a:cubicBezTo>
                <a:lnTo>
                  <a:pt x="1" y="32"/>
                </a:lnTo>
                <a:cubicBezTo>
                  <a:pt x="32" y="126"/>
                  <a:pt x="64" y="220"/>
                  <a:pt x="95" y="346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1" name="Google Shape;401;p22"/>
          <p:cNvSpPr/>
          <p:nvPr/>
        </p:nvSpPr>
        <p:spPr>
          <a:xfrm>
            <a:off x="3005052" y="2626892"/>
            <a:ext cx="2827" cy="15950"/>
          </a:xfrm>
          <a:custGeom>
            <a:avLst/>
            <a:gdLst/>
            <a:ahLst/>
            <a:cxnLst/>
            <a:rect l="l" t="t" r="r" b="b"/>
            <a:pathLst>
              <a:path w="95" h="536" extrusionOk="0">
                <a:moveTo>
                  <a:pt x="32" y="535"/>
                </a:moveTo>
                <a:cubicBezTo>
                  <a:pt x="32" y="378"/>
                  <a:pt x="64" y="252"/>
                  <a:pt x="95" y="126"/>
                </a:cubicBezTo>
                <a:lnTo>
                  <a:pt x="1" y="0"/>
                </a:lnTo>
                <a:cubicBezTo>
                  <a:pt x="1" y="189"/>
                  <a:pt x="1" y="347"/>
                  <a:pt x="32" y="535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2" name="Google Shape;402;p22"/>
          <p:cNvSpPr/>
          <p:nvPr/>
        </p:nvSpPr>
        <p:spPr>
          <a:xfrm>
            <a:off x="2999428" y="3971396"/>
            <a:ext cx="5654" cy="13153"/>
          </a:xfrm>
          <a:custGeom>
            <a:avLst/>
            <a:gdLst/>
            <a:ahLst/>
            <a:cxnLst/>
            <a:rect l="l" t="t" r="r" b="b"/>
            <a:pathLst>
              <a:path w="190" h="442" extrusionOk="0">
                <a:moveTo>
                  <a:pt x="1" y="32"/>
                </a:moveTo>
                <a:cubicBezTo>
                  <a:pt x="64" y="158"/>
                  <a:pt x="95" y="284"/>
                  <a:pt x="158" y="441"/>
                </a:cubicBezTo>
                <a:cubicBezTo>
                  <a:pt x="190" y="284"/>
                  <a:pt x="190" y="158"/>
                  <a:pt x="190" y="1"/>
                </a:cubicBezTo>
                <a:cubicBezTo>
                  <a:pt x="127" y="32"/>
                  <a:pt x="64" y="32"/>
                  <a:pt x="1" y="32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3" name="Google Shape;403;p22"/>
          <p:cNvSpPr/>
          <p:nvPr/>
        </p:nvSpPr>
        <p:spPr>
          <a:xfrm>
            <a:off x="2819663" y="2895603"/>
            <a:ext cx="3779" cy="15028"/>
          </a:xfrm>
          <a:custGeom>
            <a:avLst/>
            <a:gdLst/>
            <a:ahLst/>
            <a:cxnLst/>
            <a:rect l="l" t="t" r="r" b="b"/>
            <a:pathLst>
              <a:path w="127" h="505" extrusionOk="0">
                <a:moveTo>
                  <a:pt x="32" y="504"/>
                </a:moveTo>
                <a:cubicBezTo>
                  <a:pt x="64" y="378"/>
                  <a:pt x="95" y="252"/>
                  <a:pt x="127" y="127"/>
                </a:cubicBezTo>
                <a:lnTo>
                  <a:pt x="32" y="1"/>
                </a:lnTo>
                <a:cubicBezTo>
                  <a:pt x="1" y="158"/>
                  <a:pt x="1" y="347"/>
                  <a:pt x="32" y="504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4" name="Google Shape;404;p22"/>
          <p:cNvSpPr/>
          <p:nvPr/>
        </p:nvSpPr>
        <p:spPr>
          <a:xfrm>
            <a:off x="2798148" y="3349702"/>
            <a:ext cx="4702" cy="22497"/>
          </a:xfrm>
          <a:custGeom>
            <a:avLst/>
            <a:gdLst/>
            <a:ahLst/>
            <a:cxnLst/>
            <a:rect l="l" t="t" r="r" b="b"/>
            <a:pathLst>
              <a:path w="158" h="756" extrusionOk="0">
                <a:moveTo>
                  <a:pt x="32" y="756"/>
                </a:moveTo>
                <a:cubicBezTo>
                  <a:pt x="32" y="536"/>
                  <a:pt x="94" y="347"/>
                  <a:pt x="157" y="158"/>
                </a:cubicBezTo>
                <a:cubicBezTo>
                  <a:pt x="126" y="95"/>
                  <a:pt x="63" y="32"/>
                  <a:pt x="32" y="1"/>
                </a:cubicBezTo>
                <a:cubicBezTo>
                  <a:pt x="0" y="252"/>
                  <a:pt x="0" y="504"/>
                  <a:pt x="32" y="756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5" name="Google Shape;405;p22"/>
          <p:cNvSpPr/>
          <p:nvPr/>
        </p:nvSpPr>
        <p:spPr>
          <a:xfrm>
            <a:off x="2771932" y="3486408"/>
            <a:ext cx="952" cy="4702"/>
          </a:xfrm>
          <a:custGeom>
            <a:avLst/>
            <a:gdLst/>
            <a:ahLst/>
            <a:cxnLst/>
            <a:rect l="l" t="t" r="r" b="b"/>
            <a:pathLst>
              <a:path w="32" h="158" extrusionOk="0">
                <a:moveTo>
                  <a:pt x="32" y="63"/>
                </a:moveTo>
                <a:lnTo>
                  <a:pt x="0" y="0"/>
                </a:lnTo>
                <a:cubicBezTo>
                  <a:pt x="0" y="63"/>
                  <a:pt x="0" y="126"/>
                  <a:pt x="32" y="158"/>
                </a:cubicBezTo>
                <a:cubicBezTo>
                  <a:pt x="32" y="126"/>
                  <a:pt x="32" y="95"/>
                  <a:pt x="32" y="63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6" name="Google Shape;406;p22"/>
          <p:cNvSpPr/>
          <p:nvPr/>
        </p:nvSpPr>
        <p:spPr>
          <a:xfrm>
            <a:off x="2779401" y="3279474"/>
            <a:ext cx="1904" cy="8481"/>
          </a:xfrm>
          <a:custGeom>
            <a:avLst/>
            <a:gdLst/>
            <a:ahLst/>
            <a:cxnLst/>
            <a:rect l="l" t="t" r="r" b="b"/>
            <a:pathLst>
              <a:path w="64" h="285" extrusionOk="0">
                <a:moveTo>
                  <a:pt x="1" y="284"/>
                </a:moveTo>
                <a:cubicBezTo>
                  <a:pt x="1" y="190"/>
                  <a:pt x="32" y="127"/>
                  <a:pt x="64" y="32"/>
                </a:cubicBezTo>
                <a:lnTo>
                  <a:pt x="1" y="1"/>
                </a:lnTo>
                <a:cubicBezTo>
                  <a:pt x="1" y="95"/>
                  <a:pt x="1" y="190"/>
                  <a:pt x="1" y="284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7" name="Google Shape;407;p22"/>
          <p:cNvSpPr/>
          <p:nvPr/>
        </p:nvSpPr>
        <p:spPr>
          <a:xfrm>
            <a:off x="249567" y="4403058"/>
            <a:ext cx="13123" cy="151674"/>
          </a:xfrm>
          <a:custGeom>
            <a:avLst/>
            <a:gdLst/>
            <a:ahLst/>
            <a:cxnLst/>
            <a:rect l="l" t="t" r="r" b="b"/>
            <a:pathLst>
              <a:path w="441" h="5097" extrusionOk="0">
                <a:moveTo>
                  <a:pt x="0" y="0"/>
                </a:moveTo>
                <a:lnTo>
                  <a:pt x="0" y="0"/>
                </a:lnTo>
                <a:cubicBezTo>
                  <a:pt x="0" y="1322"/>
                  <a:pt x="32" y="2611"/>
                  <a:pt x="158" y="3901"/>
                </a:cubicBezTo>
                <a:cubicBezTo>
                  <a:pt x="284" y="4310"/>
                  <a:pt x="346" y="4688"/>
                  <a:pt x="409" y="5097"/>
                </a:cubicBezTo>
                <a:cubicBezTo>
                  <a:pt x="441" y="4405"/>
                  <a:pt x="378" y="3744"/>
                  <a:pt x="158" y="3083"/>
                </a:cubicBezTo>
                <a:cubicBezTo>
                  <a:pt x="63" y="2077"/>
                  <a:pt x="0" y="1039"/>
                  <a:pt x="0" y="0"/>
                </a:cubicBezTo>
                <a:close/>
              </a:path>
            </a:pathLst>
          </a:custGeom>
          <a:solidFill>
            <a:srgbClr val="8BC83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8" name="Google Shape;408;p22"/>
          <p:cNvSpPr/>
          <p:nvPr/>
        </p:nvSpPr>
        <p:spPr>
          <a:xfrm>
            <a:off x="340387" y="2920896"/>
            <a:ext cx="6576" cy="22497"/>
          </a:xfrm>
          <a:custGeom>
            <a:avLst/>
            <a:gdLst/>
            <a:ahLst/>
            <a:cxnLst/>
            <a:rect l="l" t="t" r="r" b="b"/>
            <a:pathLst>
              <a:path w="221" h="756" extrusionOk="0">
                <a:moveTo>
                  <a:pt x="221" y="0"/>
                </a:moveTo>
                <a:lnTo>
                  <a:pt x="32" y="63"/>
                </a:lnTo>
                <a:lnTo>
                  <a:pt x="32" y="95"/>
                </a:lnTo>
                <a:cubicBezTo>
                  <a:pt x="0" y="315"/>
                  <a:pt x="0" y="535"/>
                  <a:pt x="32" y="755"/>
                </a:cubicBezTo>
                <a:cubicBezTo>
                  <a:pt x="63" y="504"/>
                  <a:pt x="126" y="220"/>
                  <a:pt x="221" y="0"/>
                </a:cubicBezTo>
                <a:close/>
              </a:path>
            </a:pathLst>
          </a:custGeom>
          <a:solidFill>
            <a:srgbClr val="8BC83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09" name="Google Shape;409;p22"/>
          <p:cNvGrpSpPr/>
          <p:nvPr/>
        </p:nvGrpSpPr>
        <p:grpSpPr>
          <a:xfrm>
            <a:off x="89127" y="344633"/>
            <a:ext cx="1018556" cy="1072624"/>
            <a:chOff x="6122655" y="1245870"/>
            <a:chExt cx="559800" cy="589516"/>
          </a:xfrm>
        </p:grpSpPr>
        <p:sp>
          <p:nvSpPr>
            <p:cNvPr id="410" name="Google Shape;410;p22"/>
            <p:cNvSpPr/>
            <p:nvPr/>
          </p:nvSpPr>
          <p:spPr>
            <a:xfrm>
              <a:off x="6122655" y="1245870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6233897" y="1371970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6291305" y="1429378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3" name="Google Shape;413;p22"/>
          <p:cNvSpPr/>
          <p:nvPr/>
        </p:nvSpPr>
        <p:spPr>
          <a:xfrm>
            <a:off x="247600" y="580374"/>
            <a:ext cx="2033394" cy="856775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4" name="Google Shape;414;p22"/>
          <p:cNvSpPr/>
          <p:nvPr/>
        </p:nvSpPr>
        <p:spPr>
          <a:xfrm>
            <a:off x="2999422" y="-75"/>
            <a:ext cx="6144901" cy="5143687"/>
          </a:xfrm>
          <a:custGeom>
            <a:avLst/>
            <a:gdLst/>
            <a:ahLst/>
            <a:cxnLst/>
            <a:rect l="l" t="t" r="r" b="b"/>
            <a:pathLst>
              <a:path w="287212" h="171542" extrusionOk="0">
                <a:moveTo>
                  <a:pt x="20852" y="0"/>
                </a:moveTo>
                <a:cubicBezTo>
                  <a:pt x="6405" y="14893"/>
                  <a:pt x="2986" y="29137"/>
                  <a:pt x="2262" y="38718"/>
                </a:cubicBezTo>
                <a:cubicBezTo>
                  <a:pt x="0" y="68579"/>
                  <a:pt x="21271" y="88795"/>
                  <a:pt x="17078" y="117487"/>
                </a:cubicBezTo>
                <a:cubicBezTo>
                  <a:pt x="14829" y="132875"/>
                  <a:pt x="6976" y="138910"/>
                  <a:pt x="8183" y="153167"/>
                </a:cubicBezTo>
                <a:cubicBezTo>
                  <a:pt x="8933" y="161884"/>
                  <a:pt x="12580" y="167983"/>
                  <a:pt x="15261" y="171541"/>
                </a:cubicBezTo>
                <a:lnTo>
                  <a:pt x="287212" y="171541"/>
                </a:lnTo>
                <a:lnTo>
                  <a:pt x="2872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5" name="Google Shape;415;p22"/>
          <p:cNvSpPr/>
          <p:nvPr/>
        </p:nvSpPr>
        <p:spPr>
          <a:xfrm>
            <a:off x="3211986" y="3707357"/>
            <a:ext cx="30" cy="1904"/>
          </a:xfrm>
          <a:custGeom>
            <a:avLst/>
            <a:gdLst/>
            <a:ahLst/>
            <a:cxnLst/>
            <a:rect l="l" t="t" r="r" b="b"/>
            <a:pathLst>
              <a:path w="1" h="64" extrusionOk="0">
                <a:moveTo>
                  <a:pt x="0" y="1"/>
                </a:moveTo>
                <a:lnTo>
                  <a:pt x="0" y="64"/>
                </a:lnTo>
                <a:cubicBezTo>
                  <a:pt x="0" y="32"/>
                  <a:pt x="0" y="32"/>
                  <a:pt x="0" y="1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6" name="Google Shape;416;p22"/>
          <p:cNvSpPr/>
          <p:nvPr/>
        </p:nvSpPr>
        <p:spPr>
          <a:xfrm>
            <a:off x="3182943" y="3906792"/>
            <a:ext cx="5654" cy="12201"/>
          </a:xfrm>
          <a:custGeom>
            <a:avLst/>
            <a:gdLst/>
            <a:ahLst/>
            <a:cxnLst/>
            <a:rect l="l" t="t" r="r" b="b"/>
            <a:pathLst>
              <a:path w="190" h="410" extrusionOk="0">
                <a:moveTo>
                  <a:pt x="1" y="32"/>
                </a:moveTo>
                <a:cubicBezTo>
                  <a:pt x="64" y="158"/>
                  <a:pt x="127" y="284"/>
                  <a:pt x="158" y="410"/>
                </a:cubicBezTo>
                <a:cubicBezTo>
                  <a:pt x="158" y="347"/>
                  <a:pt x="190" y="252"/>
                  <a:pt x="190" y="190"/>
                </a:cubicBezTo>
                <a:lnTo>
                  <a:pt x="32" y="1"/>
                </a:ln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7" name="Google Shape;417;p22"/>
          <p:cNvSpPr/>
          <p:nvPr/>
        </p:nvSpPr>
        <p:spPr>
          <a:xfrm>
            <a:off x="2647397" y="3917088"/>
            <a:ext cx="3779" cy="9403"/>
          </a:xfrm>
          <a:custGeom>
            <a:avLst/>
            <a:gdLst/>
            <a:ahLst/>
            <a:cxnLst/>
            <a:rect l="l" t="t" r="r" b="b"/>
            <a:pathLst>
              <a:path w="127" h="316" extrusionOk="0">
                <a:moveTo>
                  <a:pt x="0" y="1"/>
                </a:moveTo>
                <a:cubicBezTo>
                  <a:pt x="0" y="95"/>
                  <a:pt x="32" y="221"/>
                  <a:pt x="63" y="315"/>
                </a:cubicBezTo>
                <a:cubicBezTo>
                  <a:pt x="63" y="253"/>
                  <a:pt x="95" y="190"/>
                  <a:pt x="126" y="127"/>
                </a:cubicBezTo>
                <a:cubicBezTo>
                  <a:pt x="63" y="64"/>
                  <a:pt x="32" y="32"/>
                  <a:pt x="0" y="1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22"/>
          <p:cNvSpPr/>
          <p:nvPr/>
        </p:nvSpPr>
        <p:spPr>
          <a:xfrm>
            <a:off x="2661442" y="3647456"/>
            <a:ext cx="952" cy="4702"/>
          </a:xfrm>
          <a:custGeom>
            <a:avLst/>
            <a:gdLst/>
            <a:ahLst/>
            <a:cxnLst/>
            <a:rect l="l" t="t" r="r" b="b"/>
            <a:pathLst>
              <a:path w="32" h="158" extrusionOk="0">
                <a:moveTo>
                  <a:pt x="32" y="63"/>
                </a:moveTo>
                <a:cubicBezTo>
                  <a:pt x="32" y="32"/>
                  <a:pt x="0" y="0"/>
                  <a:pt x="0" y="0"/>
                </a:cubicBezTo>
                <a:cubicBezTo>
                  <a:pt x="0" y="32"/>
                  <a:pt x="0" y="95"/>
                  <a:pt x="32" y="158"/>
                </a:cubicBezTo>
                <a:cubicBezTo>
                  <a:pt x="32" y="95"/>
                  <a:pt x="32" y="63"/>
                  <a:pt x="32" y="63"/>
                </a:cubicBezTo>
                <a:close/>
              </a:path>
            </a:pathLst>
          </a:custGeom>
          <a:solidFill>
            <a:srgbClr val="4C962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22"/>
          <p:cNvSpPr/>
          <p:nvPr/>
        </p:nvSpPr>
        <p:spPr>
          <a:xfrm>
            <a:off x="1984025" y="341931"/>
            <a:ext cx="938351" cy="395398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4083550" y="445025"/>
            <a:ext cx="435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title" idx="2"/>
          </p:nvPr>
        </p:nvSpPr>
        <p:spPr>
          <a:xfrm flipH="1">
            <a:off x="5159149" y="1369819"/>
            <a:ext cx="15138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1"/>
          </p:nvPr>
        </p:nvSpPr>
        <p:spPr>
          <a:xfrm flipH="1">
            <a:off x="5160399" y="1707025"/>
            <a:ext cx="25668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3" name="Google Shape;423;p22"/>
          <p:cNvSpPr txBox="1">
            <a:spLocks noGrp="1"/>
          </p:cNvSpPr>
          <p:nvPr>
            <p:ph type="title" idx="3"/>
          </p:nvPr>
        </p:nvSpPr>
        <p:spPr>
          <a:xfrm>
            <a:off x="5157500" y="2480230"/>
            <a:ext cx="15171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24" name="Google Shape;424;p22"/>
          <p:cNvSpPr txBox="1">
            <a:spLocks noGrp="1"/>
          </p:cNvSpPr>
          <p:nvPr>
            <p:ph type="subTitle" idx="4"/>
          </p:nvPr>
        </p:nvSpPr>
        <p:spPr>
          <a:xfrm>
            <a:off x="5157450" y="2817436"/>
            <a:ext cx="2572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title" idx="5"/>
          </p:nvPr>
        </p:nvSpPr>
        <p:spPr>
          <a:xfrm flipH="1">
            <a:off x="5159149" y="3539269"/>
            <a:ext cx="15138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26" name="Google Shape;426;p22"/>
          <p:cNvSpPr txBox="1">
            <a:spLocks noGrp="1"/>
          </p:cNvSpPr>
          <p:nvPr>
            <p:ph type="subTitle" idx="6"/>
          </p:nvPr>
        </p:nvSpPr>
        <p:spPr>
          <a:xfrm flipH="1">
            <a:off x="5160399" y="3876500"/>
            <a:ext cx="25668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6684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3"/>
          <p:cNvSpPr/>
          <p:nvPr/>
        </p:nvSpPr>
        <p:spPr>
          <a:xfrm>
            <a:off x="6031077" y="4069388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29" name="Google Shape;429;p23"/>
          <p:cNvGrpSpPr/>
          <p:nvPr/>
        </p:nvGrpSpPr>
        <p:grpSpPr>
          <a:xfrm>
            <a:off x="7358942" y="3684810"/>
            <a:ext cx="1618196" cy="1155664"/>
            <a:chOff x="6839604" y="2415386"/>
            <a:chExt cx="1244671" cy="888904"/>
          </a:xfrm>
        </p:grpSpPr>
        <p:sp>
          <p:nvSpPr>
            <p:cNvPr id="430" name="Google Shape;430;p23"/>
            <p:cNvSpPr/>
            <p:nvPr/>
          </p:nvSpPr>
          <p:spPr>
            <a:xfrm>
              <a:off x="7334794" y="2415386"/>
              <a:ext cx="240950" cy="845847"/>
            </a:xfrm>
            <a:custGeom>
              <a:avLst/>
              <a:gdLst/>
              <a:ahLst/>
              <a:cxnLst/>
              <a:rect l="l" t="t" r="r" b="b"/>
              <a:pathLst>
                <a:path w="14287" h="50154" extrusionOk="0">
                  <a:moveTo>
                    <a:pt x="13192" y="33800"/>
                  </a:moveTo>
                  <a:lnTo>
                    <a:pt x="13192" y="26475"/>
                  </a:lnTo>
                  <a:lnTo>
                    <a:pt x="12554" y="26475"/>
                  </a:lnTo>
                  <a:lnTo>
                    <a:pt x="12554" y="18390"/>
                  </a:lnTo>
                  <a:lnTo>
                    <a:pt x="9332" y="18390"/>
                  </a:lnTo>
                  <a:lnTo>
                    <a:pt x="9332" y="15107"/>
                  </a:lnTo>
                  <a:lnTo>
                    <a:pt x="7599" y="15107"/>
                  </a:lnTo>
                  <a:lnTo>
                    <a:pt x="7599" y="1"/>
                  </a:lnTo>
                  <a:lnTo>
                    <a:pt x="6688" y="1"/>
                  </a:lnTo>
                  <a:lnTo>
                    <a:pt x="6688" y="15107"/>
                  </a:lnTo>
                  <a:lnTo>
                    <a:pt x="4955" y="15107"/>
                  </a:lnTo>
                  <a:lnTo>
                    <a:pt x="4955" y="18390"/>
                  </a:lnTo>
                  <a:lnTo>
                    <a:pt x="1733" y="18390"/>
                  </a:lnTo>
                  <a:lnTo>
                    <a:pt x="1733" y="26475"/>
                  </a:lnTo>
                  <a:lnTo>
                    <a:pt x="1125" y="26475"/>
                  </a:lnTo>
                  <a:lnTo>
                    <a:pt x="1125" y="33800"/>
                  </a:lnTo>
                  <a:lnTo>
                    <a:pt x="1" y="33800"/>
                  </a:lnTo>
                  <a:lnTo>
                    <a:pt x="1" y="50153"/>
                  </a:lnTo>
                  <a:lnTo>
                    <a:pt x="14287" y="50153"/>
                  </a:lnTo>
                  <a:lnTo>
                    <a:pt x="14287" y="33800"/>
                  </a:lnTo>
                  <a:close/>
                  <a:moveTo>
                    <a:pt x="11946" y="48451"/>
                  </a:moveTo>
                  <a:lnTo>
                    <a:pt x="2371" y="48451"/>
                  </a:lnTo>
                  <a:lnTo>
                    <a:pt x="2371" y="47782"/>
                  </a:lnTo>
                  <a:lnTo>
                    <a:pt x="11946" y="47782"/>
                  </a:lnTo>
                  <a:close/>
                  <a:moveTo>
                    <a:pt x="11946" y="46445"/>
                  </a:moveTo>
                  <a:lnTo>
                    <a:pt x="2371" y="46445"/>
                  </a:lnTo>
                  <a:lnTo>
                    <a:pt x="2371" y="45746"/>
                  </a:lnTo>
                  <a:lnTo>
                    <a:pt x="11946" y="45746"/>
                  </a:lnTo>
                  <a:close/>
                  <a:moveTo>
                    <a:pt x="11946" y="44408"/>
                  </a:moveTo>
                  <a:lnTo>
                    <a:pt x="2371" y="44408"/>
                  </a:lnTo>
                  <a:lnTo>
                    <a:pt x="2371" y="43740"/>
                  </a:lnTo>
                  <a:lnTo>
                    <a:pt x="11946" y="43740"/>
                  </a:lnTo>
                  <a:close/>
                  <a:moveTo>
                    <a:pt x="11946" y="42372"/>
                  </a:moveTo>
                  <a:lnTo>
                    <a:pt x="2371" y="42372"/>
                  </a:lnTo>
                  <a:lnTo>
                    <a:pt x="2371" y="41703"/>
                  </a:lnTo>
                  <a:lnTo>
                    <a:pt x="11946" y="41703"/>
                  </a:lnTo>
                  <a:close/>
                  <a:moveTo>
                    <a:pt x="11946" y="40335"/>
                  </a:moveTo>
                  <a:lnTo>
                    <a:pt x="2371" y="40335"/>
                  </a:lnTo>
                  <a:lnTo>
                    <a:pt x="2371" y="39667"/>
                  </a:lnTo>
                  <a:lnTo>
                    <a:pt x="11946" y="39667"/>
                  </a:lnTo>
                  <a:close/>
                  <a:moveTo>
                    <a:pt x="11946" y="38329"/>
                  </a:moveTo>
                  <a:lnTo>
                    <a:pt x="2371" y="38329"/>
                  </a:lnTo>
                  <a:lnTo>
                    <a:pt x="2371" y="37661"/>
                  </a:lnTo>
                  <a:lnTo>
                    <a:pt x="11946" y="37661"/>
                  </a:lnTo>
                  <a:close/>
                  <a:moveTo>
                    <a:pt x="11946" y="36293"/>
                  </a:moveTo>
                  <a:lnTo>
                    <a:pt x="2371" y="36293"/>
                  </a:lnTo>
                  <a:lnTo>
                    <a:pt x="2371" y="35624"/>
                  </a:lnTo>
                  <a:lnTo>
                    <a:pt x="11946" y="35624"/>
                  </a:lnTo>
                  <a:close/>
                  <a:moveTo>
                    <a:pt x="11946" y="34256"/>
                  </a:moveTo>
                  <a:lnTo>
                    <a:pt x="2371" y="34256"/>
                  </a:lnTo>
                  <a:lnTo>
                    <a:pt x="2371" y="33588"/>
                  </a:lnTo>
                  <a:lnTo>
                    <a:pt x="11946" y="33588"/>
                  </a:lnTo>
                  <a:close/>
                  <a:moveTo>
                    <a:pt x="11946" y="32250"/>
                  </a:moveTo>
                  <a:lnTo>
                    <a:pt x="2371" y="32250"/>
                  </a:lnTo>
                  <a:lnTo>
                    <a:pt x="2371" y="31551"/>
                  </a:lnTo>
                  <a:lnTo>
                    <a:pt x="11946" y="31551"/>
                  </a:lnTo>
                  <a:close/>
                  <a:moveTo>
                    <a:pt x="11946" y="30214"/>
                  </a:moveTo>
                  <a:lnTo>
                    <a:pt x="2371" y="30214"/>
                  </a:lnTo>
                  <a:lnTo>
                    <a:pt x="2371" y="29545"/>
                  </a:lnTo>
                  <a:lnTo>
                    <a:pt x="11946" y="29545"/>
                  </a:lnTo>
                  <a:close/>
                  <a:moveTo>
                    <a:pt x="11946" y="28177"/>
                  </a:moveTo>
                  <a:lnTo>
                    <a:pt x="2371" y="28177"/>
                  </a:lnTo>
                  <a:lnTo>
                    <a:pt x="2371" y="27509"/>
                  </a:lnTo>
                  <a:lnTo>
                    <a:pt x="11946" y="27509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7604432" y="2668108"/>
              <a:ext cx="223529" cy="613633"/>
            </a:xfrm>
            <a:custGeom>
              <a:avLst/>
              <a:gdLst/>
              <a:ahLst/>
              <a:cxnLst/>
              <a:rect l="l" t="t" r="r" b="b"/>
              <a:pathLst>
                <a:path w="13254" h="36385" extrusionOk="0">
                  <a:moveTo>
                    <a:pt x="12159" y="24439"/>
                  </a:moveTo>
                  <a:lnTo>
                    <a:pt x="12159" y="1"/>
                  </a:lnTo>
                  <a:lnTo>
                    <a:pt x="1095" y="10761"/>
                  </a:lnTo>
                  <a:lnTo>
                    <a:pt x="1095" y="24469"/>
                  </a:lnTo>
                  <a:lnTo>
                    <a:pt x="1" y="24469"/>
                  </a:lnTo>
                  <a:lnTo>
                    <a:pt x="1" y="36384"/>
                  </a:lnTo>
                  <a:lnTo>
                    <a:pt x="13253" y="36384"/>
                  </a:lnTo>
                  <a:lnTo>
                    <a:pt x="13253" y="24439"/>
                  </a:lnTo>
                  <a:close/>
                  <a:moveTo>
                    <a:pt x="4226" y="34135"/>
                  </a:moveTo>
                  <a:lnTo>
                    <a:pt x="2767" y="34135"/>
                  </a:lnTo>
                  <a:lnTo>
                    <a:pt x="2767" y="32676"/>
                  </a:lnTo>
                  <a:lnTo>
                    <a:pt x="4226" y="32676"/>
                  </a:lnTo>
                  <a:close/>
                  <a:moveTo>
                    <a:pt x="4226" y="31977"/>
                  </a:moveTo>
                  <a:lnTo>
                    <a:pt x="2767" y="31977"/>
                  </a:lnTo>
                  <a:lnTo>
                    <a:pt x="2767" y="30518"/>
                  </a:lnTo>
                  <a:lnTo>
                    <a:pt x="4226" y="30518"/>
                  </a:lnTo>
                  <a:close/>
                  <a:moveTo>
                    <a:pt x="4226" y="29819"/>
                  </a:moveTo>
                  <a:lnTo>
                    <a:pt x="2767" y="29819"/>
                  </a:lnTo>
                  <a:lnTo>
                    <a:pt x="2767" y="28360"/>
                  </a:lnTo>
                  <a:lnTo>
                    <a:pt x="4226" y="28360"/>
                  </a:lnTo>
                  <a:close/>
                  <a:moveTo>
                    <a:pt x="4226" y="25502"/>
                  </a:moveTo>
                  <a:lnTo>
                    <a:pt x="2767" y="25502"/>
                  </a:lnTo>
                  <a:lnTo>
                    <a:pt x="2767" y="24043"/>
                  </a:lnTo>
                  <a:lnTo>
                    <a:pt x="4226" y="24043"/>
                  </a:lnTo>
                  <a:close/>
                  <a:moveTo>
                    <a:pt x="4226" y="23344"/>
                  </a:moveTo>
                  <a:lnTo>
                    <a:pt x="2767" y="23344"/>
                  </a:lnTo>
                  <a:lnTo>
                    <a:pt x="2767" y="21885"/>
                  </a:lnTo>
                  <a:lnTo>
                    <a:pt x="4226" y="21885"/>
                  </a:lnTo>
                  <a:close/>
                  <a:moveTo>
                    <a:pt x="4226" y="21186"/>
                  </a:moveTo>
                  <a:lnTo>
                    <a:pt x="2767" y="21186"/>
                  </a:lnTo>
                  <a:lnTo>
                    <a:pt x="2767" y="19697"/>
                  </a:lnTo>
                  <a:lnTo>
                    <a:pt x="4226" y="19697"/>
                  </a:lnTo>
                  <a:close/>
                  <a:moveTo>
                    <a:pt x="4226" y="16870"/>
                  </a:moveTo>
                  <a:lnTo>
                    <a:pt x="2767" y="16870"/>
                  </a:lnTo>
                  <a:lnTo>
                    <a:pt x="2767" y="15381"/>
                  </a:lnTo>
                  <a:lnTo>
                    <a:pt x="4226" y="15381"/>
                  </a:lnTo>
                  <a:close/>
                  <a:moveTo>
                    <a:pt x="6323" y="34135"/>
                  </a:moveTo>
                  <a:lnTo>
                    <a:pt x="4834" y="34135"/>
                  </a:lnTo>
                  <a:lnTo>
                    <a:pt x="4834" y="32676"/>
                  </a:lnTo>
                  <a:lnTo>
                    <a:pt x="6323" y="32676"/>
                  </a:lnTo>
                  <a:close/>
                  <a:moveTo>
                    <a:pt x="6323" y="29819"/>
                  </a:moveTo>
                  <a:lnTo>
                    <a:pt x="4834" y="29819"/>
                  </a:lnTo>
                  <a:lnTo>
                    <a:pt x="4834" y="28360"/>
                  </a:lnTo>
                  <a:lnTo>
                    <a:pt x="6323" y="28360"/>
                  </a:lnTo>
                  <a:close/>
                  <a:moveTo>
                    <a:pt x="6323" y="27661"/>
                  </a:moveTo>
                  <a:lnTo>
                    <a:pt x="4834" y="27661"/>
                  </a:lnTo>
                  <a:lnTo>
                    <a:pt x="4834" y="26202"/>
                  </a:lnTo>
                  <a:lnTo>
                    <a:pt x="6323" y="26202"/>
                  </a:lnTo>
                  <a:close/>
                  <a:moveTo>
                    <a:pt x="6323" y="25502"/>
                  </a:moveTo>
                  <a:lnTo>
                    <a:pt x="4834" y="25502"/>
                  </a:lnTo>
                  <a:lnTo>
                    <a:pt x="4834" y="24043"/>
                  </a:lnTo>
                  <a:lnTo>
                    <a:pt x="6323" y="24043"/>
                  </a:lnTo>
                  <a:close/>
                  <a:moveTo>
                    <a:pt x="6323" y="23344"/>
                  </a:moveTo>
                  <a:lnTo>
                    <a:pt x="4834" y="23344"/>
                  </a:lnTo>
                  <a:lnTo>
                    <a:pt x="4834" y="21885"/>
                  </a:lnTo>
                  <a:lnTo>
                    <a:pt x="6323" y="21885"/>
                  </a:lnTo>
                  <a:close/>
                  <a:moveTo>
                    <a:pt x="6323" y="21186"/>
                  </a:moveTo>
                  <a:lnTo>
                    <a:pt x="4834" y="21186"/>
                  </a:lnTo>
                  <a:lnTo>
                    <a:pt x="4834" y="19697"/>
                  </a:lnTo>
                  <a:lnTo>
                    <a:pt x="6323" y="19697"/>
                  </a:lnTo>
                  <a:close/>
                  <a:moveTo>
                    <a:pt x="6323" y="14682"/>
                  </a:moveTo>
                  <a:lnTo>
                    <a:pt x="4834" y="14682"/>
                  </a:lnTo>
                  <a:lnTo>
                    <a:pt x="4834" y="13223"/>
                  </a:lnTo>
                  <a:lnTo>
                    <a:pt x="6323" y="13223"/>
                  </a:lnTo>
                  <a:close/>
                  <a:moveTo>
                    <a:pt x="8390" y="34135"/>
                  </a:moveTo>
                  <a:lnTo>
                    <a:pt x="6931" y="34135"/>
                  </a:lnTo>
                  <a:lnTo>
                    <a:pt x="6931" y="32676"/>
                  </a:lnTo>
                  <a:lnTo>
                    <a:pt x="8390" y="32676"/>
                  </a:lnTo>
                  <a:close/>
                  <a:moveTo>
                    <a:pt x="8390" y="31977"/>
                  </a:moveTo>
                  <a:lnTo>
                    <a:pt x="6931" y="31977"/>
                  </a:lnTo>
                  <a:lnTo>
                    <a:pt x="6931" y="30518"/>
                  </a:lnTo>
                  <a:lnTo>
                    <a:pt x="8390" y="30518"/>
                  </a:lnTo>
                  <a:close/>
                  <a:moveTo>
                    <a:pt x="8390" y="27661"/>
                  </a:moveTo>
                  <a:lnTo>
                    <a:pt x="6931" y="27661"/>
                  </a:lnTo>
                  <a:lnTo>
                    <a:pt x="6931" y="26202"/>
                  </a:lnTo>
                  <a:lnTo>
                    <a:pt x="8390" y="26202"/>
                  </a:lnTo>
                  <a:close/>
                  <a:moveTo>
                    <a:pt x="8390" y="25502"/>
                  </a:moveTo>
                  <a:lnTo>
                    <a:pt x="6931" y="25502"/>
                  </a:lnTo>
                  <a:lnTo>
                    <a:pt x="6931" y="24043"/>
                  </a:lnTo>
                  <a:lnTo>
                    <a:pt x="8390" y="24043"/>
                  </a:lnTo>
                  <a:close/>
                  <a:moveTo>
                    <a:pt x="8390" y="19028"/>
                  </a:moveTo>
                  <a:lnTo>
                    <a:pt x="6931" y="19028"/>
                  </a:lnTo>
                  <a:lnTo>
                    <a:pt x="6931" y="17539"/>
                  </a:lnTo>
                  <a:lnTo>
                    <a:pt x="8390" y="17539"/>
                  </a:lnTo>
                  <a:close/>
                  <a:moveTo>
                    <a:pt x="8390" y="16870"/>
                  </a:moveTo>
                  <a:lnTo>
                    <a:pt x="6931" y="16870"/>
                  </a:lnTo>
                  <a:lnTo>
                    <a:pt x="6931" y="15381"/>
                  </a:lnTo>
                  <a:lnTo>
                    <a:pt x="8390" y="15381"/>
                  </a:lnTo>
                  <a:close/>
                  <a:moveTo>
                    <a:pt x="10487" y="34135"/>
                  </a:moveTo>
                  <a:lnTo>
                    <a:pt x="8998" y="34135"/>
                  </a:lnTo>
                  <a:lnTo>
                    <a:pt x="8998" y="32676"/>
                  </a:lnTo>
                  <a:lnTo>
                    <a:pt x="10487" y="32676"/>
                  </a:lnTo>
                  <a:close/>
                  <a:moveTo>
                    <a:pt x="10487" y="29819"/>
                  </a:moveTo>
                  <a:lnTo>
                    <a:pt x="8998" y="29819"/>
                  </a:lnTo>
                  <a:lnTo>
                    <a:pt x="8998" y="28360"/>
                  </a:lnTo>
                  <a:lnTo>
                    <a:pt x="10487" y="28360"/>
                  </a:lnTo>
                  <a:close/>
                  <a:moveTo>
                    <a:pt x="10487" y="27661"/>
                  </a:moveTo>
                  <a:lnTo>
                    <a:pt x="8998" y="27661"/>
                  </a:lnTo>
                  <a:lnTo>
                    <a:pt x="8998" y="26202"/>
                  </a:lnTo>
                  <a:lnTo>
                    <a:pt x="10487" y="26202"/>
                  </a:lnTo>
                  <a:close/>
                  <a:moveTo>
                    <a:pt x="10487" y="25502"/>
                  </a:moveTo>
                  <a:lnTo>
                    <a:pt x="8998" y="25502"/>
                  </a:lnTo>
                  <a:lnTo>
                    <a:pt x="8998" y="24043"/>
                  </a:lnTo>
                  <a:lnTo>
                    <a:pt x="10487" y="24043"/>
                  </a:lnTo>
                  <a:close/>
                  <a:moveTo>
                    <a:pt x="10487" y="23344"/>
                  </a:moveTo>
                  <a:lnTo>
                    <a:pt x="8998" y="23344"/>
                  </a:lnTo>
                  <a:lnTo>
                    <a:pt x="8998" y="21885"/>
                  </a:lnTo>
                  <a:lnTo>
                    <a:pt x="10487" y="21885"/>
                  </a:lnTo>
                  <a:close/>
                  <a:moveTo>
                    <a:pt x="10487" y="21186"/>
                  </a:moveTo>
                  <a:lnTo>
                    <a:pt x="8998" y="21186"/>
                  </a:lnTo>
                  <a:lnTo>
                    <a:pt x="8998" y="19697"/>
                  </a:lnTo>
                  <a:lnTo>
                    <a:pt x="10487" y="19697"/>
                  </a:lnTo>
                  <a:close/>
                  <a:moveTo>
                    <a:pt x="10487" y="19028"/>
                  </a:moveTo>
                  <a:lnTo>
                    <a:pt x="8998" y="19028"/>
                  </a:lnTo>
                  <a:lnTo>
                    <a:pt x="8998" y="17539"/>
                  </a:lnTo>
                  <a:lnTo>
                    <a:pt x="10487" y="17539"/>
                  </a:lnTo>
                  <a:close/>
                  <a:moveTo>
                    <a:pt x="10487" y="16870"/>
                  </a:moveTo>
                  <a:lnTo>
                    <a:pt x="8998" y="16870"/>
                  </a:lnTo>
                  <a:lnTo>
                    <a:pt x="8998" y="15381"/>
                  </a:lnTo>
                  <a:lnTo>
                    <a:pt x="10487" y="15381"/>
                  </a:lnTo>
                  <a:close/>
                  <a:moveTo>
                    <a:pt x="10487" y="14682"/>
                  </a:moveTo>
                  <a:lnTo>
                    <a:pt x="8998" y="14682"/>
                  </a:lnTo>
                  <a:lnTo>
                    <a:pt x="8998" y="13223"/>
                  </a:lnTo>
                  <a:lnTo>
                    <a:pt x="10487" y="1322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7067720" y="2615304"/>
              <a:ext cx="240950" cy="661310"/>
            </a:xfrm>
            <a:custGeom>
              <a:avLst/>
              <a:gdLst/>
              <a:ahLst/>
              <a:cxnLst/>
              <a:rect l="l" t="t" r="r" b="b"/>
              <a:pathLst>
                <a:path w="14287" h="39212" extrusionOk="0">
                  <a:moveTo>
                    <a:pt x="14286" y="6718"/>
                  </a:moveTo>
                  <a:lnTo>
                    <a:pt x="14286" y="5442"/>
                  </a:lnTo>
                  <a:lnTo>
                    <a:pt x="11794" y="5442"/>
                  </a:lnTo>
                  <a:lnTo>
                    <a:pt x="11794" y="1733"/>
                  </a:lnTo>
                  <a:lnTo>
                    <a:pt x="10213" y="1733"/>
                  </a:lnTo>
                  <a:lnTo>
                    <a:pt x="10213" y="1"/>
                  </a:lnTo>
                  <a:lnTo>
                    <a:pt x="4073" y="1"/>
                  </a:lnTo>
                  <a:lnTo>
                    <a:pt x="4073" y="1733"/>
                  </a:lnTo>
                  <a:lnTo>
                    <a:pt x="2493" y="1733"/>
                  </a:lnTo>
                  <a:lnTo>
                    <a:pt x="2493" y="5442"/>
                  </a:lnTo>
                  <a:lnTo>
                    <a:pt x="0" y="5442"/>
                  </a:lnTo>
                  <a:lnTo>
                    <a:pt x="0" y="6718"/>
                  </a:lnTo>
                  <a:lnTo>
                    <a:pt x="1095" y="6718"/>
                  </a:lnTo>
                  <a:lnTo>
                    <a:pt x="1095" y="17114"/>
                  </a:lnTo>
                  <a:lnTo>
                    <a:pt x="0" y="17114"/>
                  </a:lnTo>
                  <a:lnTo>
                    <a:pt x="0" y="18390"/>
                  </a:lnTo>
                  <a:lnTo>
                    <a:pt x="1095" y="18390"/>
                  </a:lnTo>
                  <a:lnTo>
                    <a:pt x="1095" y="28785"/>
                  </a:lnTo>
                  <a:lnTo>
                    <a:pt x="0" y="28785"/>
                  </a:lnTo>
                  <a:lnTo>
                    <a:pt x="0" y="30092"/>
                  </a:lnTo>
                  <a:lnTo>
                    <a:pt x="1095" y="30092"/>
                  </a:lnTo>
                  <a:lnTo>
                    <a:pt x="1095" y="37934"/>
                  </a:lnTo>
                  <a:lnTo>
                    <a:pt x="0" y="37934"/>
                  </a:lnTo>
                  <a:lnTo>
                    <a:pt x="0" y="39211"/>
                  </a:lnTo>
                  <a:lnTo>
                    <a:pt x="14286" y="39211"/>
                  </a:lnTo>
                  <a:lnTo>
                    <a:pt x="14286" y="37934"/>
                  </a:lnTo>
                  <a:lnTo>
                    <a:pt x="13192" y="37934"/>
                  </a:lnTo>
                  <a:lnTo>
                    <a:pt x="13192" y="30092"/>
                  </a:lnTo>
                  <a:lnTo>
                    <a:pt x="14286" y="30092"/>
                  </a:lnTo>
                  <a:lnTo>
                    <a:pt x="14286" y="28816"/>
                  </a:lnTo>
                  <a:lnTo>
                    <a:pt x="13192" y="28816"/>
                  </a:lnTo>
                  <a:lnTo>
                    <a:pt x="13192" y="18390"/>
                  </a:lnTo>
                  <a:lnTo>
                    <a:pt x="14286" y="18390"/>
                  </a:lnTo>
                  <a:lnTo>
                    <a:pt x="14286" y="17114"/>
                  </a:lnTo>
                  <a:lnTo>
                    <a:pt x="13192" y="17114"/>
                  </a:lnTo>
                  <a:lnTo>
                    <a:pt x="13192" y="6718"/>
                  </a:lnTo>
                  <a:close/>
                  <a:moveTo>
                    <a:pt x="3557" y="37144"/>
                  </a:moveTo>
                  <a:lnTo>
                    <a:pt x="2675" y="37144"/>
                  </a:lnTo>
                  <a:lnTo>
                    <a:pt x="2675" y="7630"/>
                  </a:lnTo>
                  <a:lnTo>
                    <a:pt x="3557" y="7630"/>
                  </a:lnTo>
                  <a:close/>
                  <a:moveTo>
                    <a:pt x="5593" y="37144"/>
                  </a:moveTo>
                  <a:lnTo>
                    <a:pt x="4712" y="37144"/>
                  </a:lnTo>
                  <a:lnTo>
                    <a:pt x="4712" y="7630"/>
                  </a:lnTo>
                  <a:lnTo>
                    <a:pt x="5563" y="7630"/>
                  </a:lnTo>
                  <a:close/>
                  <a:moveTo>
                    <a:pt x="7599" y="37144"/>
                  </a:moveTo>
                  <a:lnTo>
                    <a:pt x="6718" y="37144"/>
                  </a:lnTo>
                  <a:lnTo>
                    <a:pt x="6718" y="7630"/>
                  </a:lnTo>
                  <a:lnTo>
                    <a:pt x="7599" y="7630"/>
                  </a:lnTo>
                  <a:close/>
                  <a:moveTo>
                    <a:pt x="9605" y="37144"/>
                  </a:moveTo>
                  <a:lnTo>
                    <a:pt x="8754" y="37144"/>
                  </a:lnTo>
                  <a:lnTo>
                    <a:pt x="8754" y="7630"/>
                  </a:lnTo>
                  <a:lnTo>
                    <a:pt x="9605" y="7630"/>
                  </a:lnTo>
                  <a:close/>
                  <a:moveTo>
                    <a:pt x="11642" y="37144"/>
                  </a:moveTo>
                  <a:lnTo>
                    <a:pt x="10760" y="37144"/>
                  </a:lnTo>
                  <a:lnTo>
                    <a:pt x="10760" y="7630"/>
                  </a:lnTo>
                  <a:lnTo>
                    <a:pt x="11642" y="763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7863309" y="2610177"/>
              <a:ext cx="220965" cy="633618"/>
            </a:xfrm>
            <a:custGeom>
              <a:avLst/>
              <a:gdLst/>
              <a:ahLst/>
              <a:cxnLst/>
              <a:rect l="l" t="t" r="r" b="b"/>
              <a:pathLst>
                <a:path w="13102" h="37570" extrusionOk="0">
                  <a:moveTo>
                    <a:pt x="12189" y="21946"/>
                  </a:moveTo>
                  <a:lnTo>
                    <a:pt x="12189" y="9150"/>
                  </a:lnTo>
                  <a:lnTo>
                    <a:pt x="10730" y="9150"/>
                  </a:lnTo>
                  <a:lnTo>
                    <a:pt x="10730" y="1"/>
                  </a:lnTo>
                  <a:lnTo>
                    <a:pt x="2371" y="1"/>
                  </a:lnTo>
                  <a:lnTo>
                    <a:pt x="2371" y="9150"/>
                  </a:lnTo>
                  <a:lnTo>
                    <a:pt x="882" y="9150"/>
                  </a:lnTo>
                  <a:lnTo>
                    <a:pt x="882" y="21946"/>
                  </a:lnTo>
                  <a:lnTo>
                    <a:pt x="1" y="21946"/>
                  </a:lnTo>
                  <a:lnTo>
                    <a:pt x="1" y="37570"/>
                  </a:lnTo>
                  <a:lnTo>
                    <a:pt x="13101" y="37570"/>
                  </a:lnTo>
                  <a:lnTo>
                    <a:pt x="13101" y="21946"/>
                  </a:lnTo>
                  <a:close/>
                  <a:moveTo>
                    <a:pt x="3040" y="36080"/>
                  </a:moveTo>
                  <a:lnTo>
                    <a:pt x="1855" y="36080"/>
                  </a:lnTo>
                  <a:lnTo>
                    <a:pt x="1855" y="23953"/>
                  </a:lnTo>
                  <a:lnTo>
                    <a:pt x="3040" y="23953"/>
                  </a:lnTo>
                  <a:close/>
                  <a:moveTo>
                    <a:pt x="3891" y="20184"/>
                  </a:moveTo>
                  <a:lnTo>
                    <a:pt x="2979" y="20184"/>
                  </a:lnTo>
                  <a:lnTo>
                    <a:pt x="2979" y="10943"/>
                  </a:lnTo>
                  <a:lnTo>
                    <a:pt x="3891" y="10943"/>
                  </a:lnTo>
                  <a:close/>
                  <a:moveTo>
                    <a:pt x="5776" y="36080"/>
                  </a:moveTo>
                  <a:lnTo>
                    <a:pt x="4590" y="36080"/>
                  </a:lnTo>
                  <a:lnTo>
                    <a:pt x="4590" y="23953"/>
                  </a:lnTo>
                  <a:lnTo>
                    <a:pt x="5776" y="23953"/>
                  </a:lnTo>
                  <a:close/>
                  <a:moveTo>
                    <a:pt x="5958" y="20184"/>
                  </a:moveTo>
                  <a:lnTo>
                    <a:pt x="5046" y="20184"/>
                  </a:lnTo>
                  <a:lnTo>
                    <a:pt x="5046" y="10943"/>
                  </a:lnTo>
                  <a:lnTo>
                    <a:pt x="5958" y="10943"/>
                  </a:lnTo>
                  <a:close/>
                  <a:moveTo>
                    <a:pt x="7144" y="10943"/>
                  </a:moveTo>
                  <a:lnTo>
                    <a:pt x="8055" y="10943"/>
                  </a:lnTo>
                  <a:lnTo>
                    <a:pt x="8055" y="20184"/>
                  </a:lnTo>
                  <a:lnTo>
                    <a:pt x="7144" y="20184"/>
                  </a:lnTo>
                  <a:close/>
                  <a:moveTo>
                    <a:pt x="8511" y="36080"/>
                  </a:moveTo>
                  <a:lnTo>
                    <a:pt x="7326" y="36080"/>
                  </a:lnTo>
                  <a:lnTo>
                    <a:pt x="7326" y="23953"/>
                  </a:lnTo>
                  <a:lnTo>
                    <a:pt x="8511" y="23953"/>
                  </a:lnTo>
                  <a:close/>
                  <a:moveTo>
                    <a:pt x="9210" y="10943"/>
                  </a:moveTo>
                  <a:lnTo>
                    <a:pt x="10122" y="10943"/>
                  </a:lnTo>
                  <a:lnTo>
                    <a:pt x="10122" y="20184"/>
                  </a:lnTo>
                  <a:lnTo>
                    <a:pt x="9210" y="20184"/>
                  </a:lnTo>
                  <a:close/>
                  <a:moveTo>
                    <a:pt x="11247" y="36080"/>
                  </a:moveTo>
                  <a:lnTo>
                    <a:pt x="10062" y="36080"/>
                  </a:lnTo>
                  <a:lnTo>
                    <a:pt x="10062" y="23953"/>
                  </a:lnTo>
                  <a:lnTo>
                    <a:pt x="11247" y="23953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6839604" y="2764475"/>
              <a:ext cx="187640" cy="539815"/>
            </a:xfrm>
            <a:custGeom>
              <a:avLst/>
              <a:gdLst/>
              <a:ahLst/>
              <a:cxnLst/>
              <a:rect l="l" t="t" r="r" b="b"/>
              <a:pathLst>
                <a:path w="11126" h="32008" extrusionOk="0">
                  <a:moveTo>
                    <a:pt x="10365" y="18694"/>
                  </a:moveTo>
                  <a:lnTo>
                    <a:pt x="10365" y="7782"/>
                  </a:lnTo>
                  <a:lnTo>
                    <a:pt x="9119" y="7782"/>
                  </a:lnTo>
                  <a:lnTo>
                    <a:pt x="9119" y="1"/>
                  </a:lnTo>
                  <a:lnTo>
                    <a:pt x="2006" y="1"/>
                  </a:lnTo>
                  <a:lnTo>
                    <a:pt x="2006" y="7782"/>
                  </a:lnTo>
                  <a:lnTo>
                    <a:pt x="760" y="7782"/>
                  </a:lnTo>
                  <a:lnTo>
                    <a:pt x="760" y="18694"/>
                  </a:lnTo>
                  <a:lnTo>
                    <a:pt x="0" y="18694"/>
                  </a:lnTo>
                  <a:lnTo>
                    <a:pt x="0" y="32007"/>
                  </a:lnTo>
                  <a:lnTo>
                    <a:pt x="11125" y="32007"/>
                  </a:lnTo>
                  <a:lnTo>
                    <a:pt x="11125" y="18694"/>
                  </a:lnTo>
                  <a:close/>
                  <a:moveTo>
                    <a:pt x="2584" y="30761"/>
                  </a:moveTo>
                  <a:lnTo>
                    <a:pt x="1550" y="30761"/>
                  </a:lnTo>
                  <a:lnTo>
                    <a:pt x="1550" y="20396"/>
                  </a:lnTo>
                  <a:lnTo>
                    <a:pt x="2584" y="20396"/>
                  </a:lnTo>
                  <a:close/>
                  <a:moveTo>
                    <a:pt x="3283" y="17205"/>
                  </a:moveTo>
                  <a:lnTo>
                    <a:pt x="2523" y="17205"/>
                  </a:lnTo>
                  <a:lnTo>
                    <a:pt x="2523" y="9332"/>
                  </a:lnTo>
                  <a:lnTo>
                    <a:pt x="3283" y="9332"/>
                  </a:lnTo>
                  <a:close/>
                  <a:moveTo>
                    <a:pt x="4894" y="30761"/>
                  </a:moveTo>
                  <a:lnTo>
                    <a:pt x="3891" y="30761"/>
                  </a:lnTo>
                  <a:lnTo>
                    <a:pt x="3891" y="20396"/>
                  </a:lnTo>
                  <a:lnTo>
                    <a:pt x="4894" y="20396"/>
                  </a:lnTo>
                  <a:close/>
                  <a:moveTo>
                    <a:pt x="5076" y="17205"/>
                  </a:moveTo>
                  <a:lnTo>
                    <a:pt x="4286" y="17205"/>
                  </a:lnTo>
                  <a:lnTo>
                    <a:pt x="4286" y="9332"/>
                  </a:lnTo>
                  <a:lnTo>
                    <a:pt x="5076" y="9332"/>
                  </a:lnTo>
                  <a:close/>
                  <a:moveTo>
                    <a:pt x="6079" y="9332"/>
                  </a:moveTo>
                  <a:lnTo>
                    <a:pt x="6839" y="9332"/>
                  </a:lnTo>
                  <a:lnTo>
                    <a:pt x="6839" y="17174"/>
                  </a:lnTo>
                  <a:lnTo>
                    <a:pt x="6079" y="17174"/>
                  </a:lnTo>
                  <a:close/>
                  <a:moveTo>
                    <a:pt x="7234" y="30731"/>
                  </a:moveTo>
                  <a:lnTo>
                    <a:pt x="6231" y="30731"/>
                  </a:lnTo>
                  <a:lnTo>
                    <a:pt x="6231" y="20396"/>
                  </a:lnTo>
                  <a:lnTo>
                    <a:pt x="7234" y="20396"/>
                  </a:lnTo>
                  <a:close/>
                  <a:moveTo>
                    <a:pt x="7842" y="9332"/>
                  </a:moveTo>
                  <a:lnTo>
                    <a:pt x="8602" y="9332"/>
                  </a:lnTo>
                  <a:lnTo>
                    <a:pt x="8602" y="17174"/>
                  </a:lnTo>
                  <a:lnTo>
                    <a:pt x="7842" y="17174"/>
                  </a:lnTo>
                  <a:close/>
                  <a:moveTo>
                    <a:pt x="9575" y="30761"/>
                  </a:moveTo>
                  <a:lnTo>
                    <a:pt x="8542" y="30761"/>
                  </a:lnTo>
                  <a:lnTo>
                    <a:pt x="8542" y="20396"/>
                  </a:lnTo>
                  <a:lnTo>
                    <a:pt x="9575" y="20396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35" name="Google Shape;435;p23"/>
          <p:cNvSpPr/>
          <p:nvPr/>
        </p:nvSpPr>
        <p:spPr>
          <a:xfrm rot="-378995">
            <a:off x="6205576" y="4022825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6" name="Google Shape;436;p23"/>
          <p:cNvSpPr/>
          <p:nvPr/>
        </p:nvSpPr>
        <p:spPr>
          <a:xfrm rot="-9153766" flipH="1">
            <a:off x="6245280" y="4433091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7" name="Google Shape;437;p23"/>
          <p:cNvSpPr/>
          <p:nvPr/>
        </p:nvSpPr>
        <p:spPr>
          <a:xfrm flipH="1">
            <a:off x="0" y="0"/>
            <a:ext cx="9144000" cy="5143520"/>
          </a:xfrm>
          <a:custGeom>
            <a:avLst/>
            <a:gdLst/>
            <a:ahLst/>
            <a:cxnLst/>
            <a:rect l="l" t="t" r="r" b="b"/>
            <a:pathLst>
              <a:path w="285750" h="160735" extrusionOk="0">
                <a:moveTo>
                  <a:pt x="0" y="0"/>
                </a:moveTo>
                <a:cubicBezTo>
                  <a:pt x="0" y="3131"/>
                  <a:pt x="24" y="27075"/>
                  <a:pt x="24" y="54150"/>
                </a:cubicBezTo>
                <a:lnTo>
                  <a:pt x="24" y="94178"/>
                </a:lnTo>
                <a:cubicBezTo>
                  <a:pt x="5715" y="94690"/>
                  <a:pt x="11275" y="96202"/>
                  <a:pt x="16443" y="98655"/>
                </a:cubicBezTo>
                <a:cubicBezTo>
                  <a:pt x="22515" y="101560"/>
                  <a:pt x="26420" y="105001"/>
                  <a:pt x="28682" y="107013"/>
                </a:cubicBezTo>
                <a:cubicBezTo>
                  <a:pt x="31933" y="109930"/>
                  <a:pt x="40505" y="121694"/>
                  <a:pt x="40505" y="121694"/>
                </a:cubicBezTo>
                <a:cubicBezTo>
                  <a:pt x="41148" y="122741"/>
                  <a:pt x="41850" y="123825"/>
                  <a:pt x="42612" y="124908"/>
                </a:cubicBezTo>
                <a:cubicBezTo>
                  <a:pt x="44672" y="127825"/>
                  <a:pt x="46958" y="130576"/>
                  <a:pt x="49470" y="133112"/>
                </a:cubicBezTo>
                <a:cubicBezTo>
                  <a:pt x="51304" y="134695"/>
                  <a:pt x="53269" y="136136"/>
                  <a:pt x="55340" y="137398"/>
                </a:cubicBezTo>
                <a:cubicBezTo>
                  <a:pt x="59186" y="139743"/>
                  <a:pt x="61865" y="140112"/>
                  <a:pt x="63746" y="141470"/>
                </a:cubicBezTo>
                <a:cubicBezTo>
                  <a:pt x="66449" y="143422"/>
                  <a:pt x="71426" y="147018"/>
                  <a:pt x="73735" y="153090"/>
                </a:cubicBezTo>
                <a:cubicBezTo>
                  <a:pt x="73735" y="153090"/>
                  <a:pt x="73866" y="153447"/>
                  <a:pt x="76176" y="160734"/>
                </a:cubicBezTo>
                <a:lnTo>
                  <a:pt x="285750" y="160734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442913" algn="bl" rotWithShape="0">
              <a:schemeClr val="dk1">
                <a:alpha val="2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8396799" y="3215592"/>
            <a:ext cx="977608" cy="411940"/>
          </a:xfrm>
          <a:custGeom>
            <a:avLst/>
            <a:gdLst/>
            <a:ahLst/>
            <a:cxnLst/>
            <a:rect l="l" t="t" r="r" b="b"/>
            <a:pathLst>
              <a:path w="44865" h="18905" extrusionOk="0">
                <a:moveTo>
                  <a:pt x="19378" y="0"/>
                </a:moveTo>
                <a:cubicBezTo>
                  <a:pt x="17350" y="0"/>
                  <a:pt x="15515" y="1302"/>
                  <a:pt x="14864" y="3281"/>
                </a:cubicBezTo>
                <a:lnTo>
                  <a:pt x="14834" y="3281"/>
                </a:lnTo>
                <a:cubicBezTo>
                  <a:pt x="13375" y="3281"/>
                  <a:pt x="12098" y="4284"/>
                  <a:pt x="11794" y="5713"/>
                </a:cubicBezTo>
                <a:cubicBezTo>
                  <a:pt x="11554" y="5675"/>
                  <a:pt x="11314" y="5656"/>
                  <a:pt x="11077" y="5656"/>
                </a:cubicBezTo>
                <a:cubicBezTo>
                  <a:pt x="9210" y="5656"/>
                  <a:pt x="7480" y="6790"/>
                  <a:pt x="6779" y="8570"/>
                </a:cubicBezTo>
                <a:cubicBezTo>
                  <a:pt x="4773" y="9117"/>
                  <a:pt x="3314" y="10849"/>
                  <a:pt x="3071" y="12916"/>
                </a:cubicBezTo>
                <a:cubicBezTo>
                  <a:pt x="1" y="14345"/>
                  <a:pt x="1034" y="18904"/>
                  <a:pt x="4408" y="18904"/>
                </a:cubicBezTo>
                <a:lnTo>
                  <a:pt x="40549" y="18904"/>
                </a:lnTo>
                <a:cubicBezTo>
                  <a:pt x="43649" y="18904"/>
                  <a:pt x="44865" y="14892"/>
                  <a:pt x="42312" y="13159"/>
                </a:cubicBezTo>
                <a:lnTo>
                  <a:pt x="42342" y="13159"/>
                </a:lnTo>
                <a:cubicBezTo>
                  <a:pt x="42160" y="10485"/>
                  <a:pt x="39941" y="8387"/>
                  <a:pt x="37236" y="8387"/>
                </a:cubicBezTo>
                <a:lnTo>
                  <a:pt x="36932" y="8387"/>
                </a:lnTo>
                <a:cubicBezTo>
                  <a:pt x="36445" y="7779"/>
                  <a:pt x="35777" y="7354"/>
                  <a:pt x="35047" y="7111"/>
                </a:cubicBezTo>
                <a:lnTo>
                  <a:pt x="35047" y="6928"/>
                </a:lnTo>
                <a:cubicBezTo>
                  <a:pt x="35047" y="5591"/>
                  <a:pt x="34014" y="4497"/>
                  <a:pt x="32707" y="4406"/>
                </a:cubicBezTo>
                <a:cubicBezTo>
                  <a:pt x="32051" y="2915"/>
                  <a:pt x="30738" y="2233"/>
                  <a:pt x="29427" y="2233"/>
                </a:cubicBezTo>
                <a:cubicBezTo>
                  <a:pt x="27637" y="2233"/>
                  <a:pt x="25851" y="3502"/>
                  <a:pt x="25746" y="5713"/>
                </a:cubicBezTo>
                <a:cubicBezTo>
                  <a:pt x="25412" y="5439"/>
                  <a:pt x="24986" y="5317"/>
                  <a:pt x="24561" y="5317"/>
                </a:cubicBezTo>
                <a:cubicBezTo>
                  <a:pt x="24409" y="5317"/>
                  <a:pt x="24257" y="5348"/>
                  <a:pt x="24105" y="5378"/>
                </a:cubicBezTo>
                <a:cubicBezTo>
                  <a:pt x="24105" y="5165"/>
                  <a:pt x="24135" y="4953"/>
                  <a:pt x="24135" y="4740"/>
                </a:cubicBezTo>
                <a:cubicBezTo>
                  <a:pt x="24135" y="2399"/>
                  <a:pt x="22433" y="424"/>
                  <a:pt x="20123" y="59"/>
                </a:cubicBezTo>
                <a:cubicBezTo>
                  <a:pt x="19873" y="19"/>
                  <a:pt x="19624" y="0"/>
                  <a:pt x="193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9" name="Google Shape;439;p23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23"/>
          <p:cNvSpPr txBox="1">
            <a:spLocks noGrp="1"/>
          </p:cNvSpPr>
          <p:nvPr>
            <p:ph type="title" idx="2"/>
          </p:nvPr>
        </p:nvSpPr>
        <p:spPr>
          <a:xfrm>
            <a:off x="1029921" y="15221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1" name="Google Shape;441;p23"/>
          <p:cNvSpPr txBox="1">
            <a:spLocks noGrp="1"/>
          </p:cNvSpPr>
          <p:nvPr>
            <p:ph type="subTitle" idx="1"/>
          </p:nvPr>
        </p:nvSpPr>
        <p:spPr>
          <a:xfrm>
            <a:off x="1029921" y="20095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2" name="Google Shape;442;p23"/>
          <p:cNvSpPr txBox="1">
            <a:spLocks noGrp="1"/>
          </p:cNvSpPr>
          <p:nvPr>
            <p:ph type="title" idx="3"/>
          </p:nvPr>
        </p:nvSpPr>
        <p:spPr>
          <a:xfrm>
            <a:off x="3466347" y="15221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3" name="Google Shape;443;p23"/>
          <p:cNvSpPr txBox="1">
            <a:spLocks noGrp="1"/>
          </p:cNvSpPr>
          <p:nvPr>
            <p:ph type="subTitle" idx="4"/>
          </p:nvPr>
        </p:nvSpPr>
        <p:spPr>
          <a:xfrm>
            <a:off x="3466347" y="20095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4" name="Google Shape;444;p23"/>
          <p:cNvSpPr txBox="1">
            <a:spLocks noGrp="1"/>
          </p:cNvSpPr>
          <p:nvPr>
            <p:ph type="title" idx="5"/>
          </p:nvPr>
        </p:nvSpPr>
        <p:spPr>
          <a:xfrm>
            <a:off x="1029921" y="28793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5" name="Google Shape;445;p23"/>
          <p:cNvSpPr txBox="1">
            <a:spLocks noGrp="1"/>
          </p:cNvSpPr>
          <p:nvPr>
            <p:ph type="subTitle" idx="6"/>
          </p:nvPr>
        </p:nvSpPr>
        <p:spPr>
          <a:xfrm>
            <a:off x="1029921" y="33667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6" name="Google Shape;446;p23"/>
          <p:cNvSpPr txBox="1">
            <a:spLocks noGrp="1"/>
          </p:cNvSpPr>
          <p:nvPr>
            <p:ph type="title" idx="7"/>
          </p:nvPr>
        </p:nvSpPr>
        <p:spPr>
          <a:xfrm>
            <a:off x="3466347" y="28793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7" name="Google Shape;447;p23"/>
          <p:cNvSpPr txBox="1">
            <a:spLocks noGrp="1"/>
          </p:cNvSpPr>
          <p:nvPr>
            <p:ph type="subTitle" idx="8"/>
          </p:nvPr>
        </p:nvSpPr>
        <p:spPr>
          <a:xfrm>
            <a:off x="3466347" y="33667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8" name="Google Shape;448;p23"/>
          <p:cNvSpPr txBox="1">
            <a:spLocks noGrp="1"/>
          </p:cNvSpPr>
          <p:nvPr>
            <p:ph type="title" idx="9"/>
          </p:nvPr>
        </p:nvSpPr>
        <p:spPr>
          <a:xfrm>
            <a:off x="5902779" y="15221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9" name="Google Shape;449;p23"/>
          <p:cNvSpPr txBox="1">
            <a:spLocks noGrp="1"/>
          </p:cNvSpPr>
          <p:nvPr>
            <p:ph type="subTitle" idx="13"/>
          </p:nvPr>
        </p:nvSpPr>
        <p:spPr>
          <a:xfrm>
            <a:off x="5902779" y="20095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0" name="Google Shape;450;p23"/>
          <p:cNvSpPr txBox="1">
            <a:spLocks noGrp="1"/>
          </p:cNvSpPr>
          <p:nvPr>
            <p:ph type="title" idx="14"/>
          </p:nvPr>
        </p:nvSpPr>
        <p:spPr>
          <a:xfrm>
            <a:off x="5902779" y="2879371"/>
            <a:ext cx="2211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51" name="Google Shape;451;p23"/>
          <p:cNvSpPr txBox="1">
            <a:spLocks noGrp="1"/>
          </p:cNvSpPr>
          <p:nvPr>
            <p:ph type="subTitle" idx="15"/>
          </p:nvPr>
        </p:nvSpPr>
        <p:spPr>
          <a:xfrm>
            <a:off x="5902779" y="3366793"/>
            <a:ext cx="2211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261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2465077" y="1960926"/>
            <a:ext cx="1453640" cy="2246313"/>
          </a:xfrm>
          <a:custGeom>
            <a:avLst/>
            <a:gdLst/>
            <a:ahLst/>
            <a:cxnLst/>
            <a:rect l="l" t="t" r="r" b="b"/>
            <a:pathLst>
              <a:path w="69411" h="107261" extrusionOk="0">
                <a:moveTo>
                  <a:pt x="68215" y="17998"/>
                </a:moveTo>
                <a:cubicBezTo>
                  <a:pt x="68215" y="15418"/>
                  <a:pt x="66484" y="13121"/>
                  <a:pt x="63998" y="12429"/>
                </a:cubicBezTo>
                <a:cubicBezTo>
                  <a:pt x="66264" y="7143"/>
                  <a:pt x="60286" y="2108"/>
                  <a:pt x="55472" y="5286"/>
                </a:cubicBezTo>
                <a:cubicBezTo>
                  <a:pt x="53961" y="976"/>
                  <a:pt x="48329" y="0"/>
                  <a:pt x="45498" y="3587"/>
                </a:cubicBezTo>
                <a:cubicBezTo>
                  <a:pt x="43201" y="692"/>
                  <a:pt x="38827" y="661"/>
                  <a:pt x="36467" y="3493"/>
                </a:cubicBezTo>
                <a:cubicBezTo>
                  <a:pt x="34485" y="1101"/>
                  <a:pt x="30961" y="692"/>
                  <a:pt x="28476" y="2580"/>
                </a:cubicBezTo>
                <a:cubicBezTo>
                  <a:pt x="25644" y="409"/>
                  <a:pt x="21522" y="1290"/>
                  <a:pt x="19823" y="4468"/>
                </a:cubicBezTo>
                <a:cubicBezTo>
                  <a:pt x="16645" y="1982"/>
                  <a:pt x="11926" y="3430"/>
                  <a:pt x="10730" y="7331"/>
                </a:cubicBezTo>
                <a:cubicBezTo>
                  <a:pt x="9503" y="7552"/>
                  <a:pt x="8402" y="8181"/>
                  <a:pt x="7584" y="9125"/>
                </a:cubicBezTo>
                <a:cubicBezTo>
                  <a:pt x="1983" y="12019"/>
                  <a:pt x="441" y="19319"/>
                  <a:pt x="4406" y="24228"/>
                </a:cubicBezTo>
                <a:cubicBezTo>
                  <a:pt x="1071" y="26650"/>
                  <a:pt x="1" y="31150"/>
                  <a:pt x="1920" y="34799"/>
                </a:cubicBezTo>
                <a:cubicBezTo>
                  <a:pt x="3839" y="38449"/>
                  <a:pt x="8118" y="40148"/>
                  <a:pt x="12020" y="38795"/>
                </a:cubicBezTo>
                <a:cubicBezTo>
                  <a:pt x="12555" y="44648"/>
                  <a:pt x="19099" y="47825"/>
                  <a:pt x="24039" y="44648"/>
                </a:cubicBezTo>
                <a:cubicBezTo>
                  <a:pt x="26179" y="49525"/>
                  <a:pt x="33258" y="49178"/>
                  <a:pt x="34863" y="44081"/>
                </a:cubicBezTo>
                <a:cubicBezTo>
                  <a:pt x="37002" y="46473"/>
                  <a:pt x="40684" y="46661"/>
                  <a:pt x="43075" y="44490"/>
                </a:cubicBezTo>
                <a:cubicBezTo>
                  <a:pt x="46630" y="47888"/>
                  <a:pt x="49305" y="52325"/>
                  <a:pt x="51098" y="56950"/>
                </a:cubicBezTo>
                <a:cubicBezTo>
                  <a:pt x="52199" y="59782"/>
                  <a:pt x="53080" y="62708"/>
                  <a:pt x="53773" y="65666"/>
                </a:cubicBezTo>
                <a:cubicBezTo>
                  <a:pt x="53112" y="65099"/>
                  <a:pt x="52388" y="64627"/>
                  <a:pt x="51570" y="64281"/>
                </a:cubicBezTo>
                <a:cubicBezTo>
                  <a:pt x="49619" y="63463"/>
                  <a:pt x="47480" y="63243"/>
                  <a:pt x="45403" y="62928"/>
                </a:cubicBezTo>
                <a:cubicBezTo>
                  <a:pt x="43327" y="62614"/>
                  <a:pt x="41187" y="62142"/>
                  <a:pt x="39457" y="60946"/>
                </a:cubicBezTo>
                <a:cubicBezTo>
                  <a:pt x="39519" y="62267"/>
                  <a:pt x="40715" y="63306"/>
                  <a:pt x="41942" y="63778"/>
                </a:cubicBezTo>
                <a:cubicBezTo>
                  <a:pt x="43169" y="64281"/>
                  <a:pt x="44491" y="64501"/>
                  <a:pt x="45749" y="64910"/>
                </a:cubicBezTo>
                <a:cubicBezTo>
                  <a:pt x="54559" y="67742"/>
                  <a:pt x="56321" y="77087"/>
                  <a:pt x="57265" y="80454"/>
                </a:cubicBezTo>
                <a:cubicBezTo>
                  <a:pt x="58461" y="84890"/>
                  <a:pt x="60034" y="89201"/>
                  <a:pt x="61009" y="93668"/>
                </a:cubicBezTo>
                <a:cubicBezTo>
                  <a:pt x="61985" y="98136"/>
                  <a:pt x="62362" y="102824"/>
                  <a:pt x="61198" y="107261"/>
                </a:cubicBezTo>
                <a:cubicBezTo>
                  <a:pt x="63212" y="106946"/>
                  <a:pt x="64722" y="105153"/>
                  <a:pt x="65288" y="103202"/>
                </a:cubicBezTo>
                <a:cubicBezTo>
                  <a:pt x="65855" y="101251"/>
                  <a:pt x="65666" y="99175"/>
                  <a:pt x="65477" y="97161"/>
                </a:cubicBezTo>
                <a:cubicBezTo>
                  <a:pt x="64659" y="88477"/>
                  <a:pt x="69410" y="76521"/>
                  <a:pt x="63243" y="70322"/>
                </a:cubicBezTo>
                <a:cubicBezTo>
                  <a:pt x="58807" y="65886"/>
                  <a:pt x="56478" y="54213"/>
                  <a:pt x="56007" y="51066"/>
                </a:cubicBezTo>
                <a:cubicBezTo>
                  <a:pt x="55629" y="48392"/>
                  <a:pt x="56416" y="45686"/>
                  <a:pt x="56604" y="42949"/>
                </a:cubicBezTo>
                <a:cubicBezTo>
                  <a:pt x="56699" y="41470"/>
                  <a:pt x="56604" y="39991"/>
                  <a:pt x="56321" y="38544"/>
                </a:cubicBezTo>
                <a:cubicBezTo>
                  <a:pt x="58115" y="36845"/>
                  <a:pt x="59247" y="34579"/>
                  <a:pt x="59436" y="32125"/>
                </a:cubicBezTo>
                <a:cubicBezTo>
                  <a:pt x="64691" y="33289"/>
                  <a:pt x="68529" y="27342"/>
                  <a:pt x="65351" y="23032"/>
                </a:cubicBezTo>
                <a:cubicBezTo>
                  <a:pt x="67113" y="21994"/>
                  <a:pt x="68215" y="20074"/>
                  <a:pt x="68215" y="17998"/>
                </a:cubicBezTo>
                <a:close/>
                <a:moveTo>
                  <a:pt x="52797" y="49084"/>
                </a:moveTo>
                <a:cubicBezTo>
                  <a:pt x="52671" y="50531"/>
                  <a:pt x="52671" y="51979"/>
                  <a:pt x="52734" y="53426"/>
                </a:cubicBezTo>
                <a:cubicBezTo>
                  <a:pt x="51161" y="50563"/>
                  <a:pt x="49399" y="47825"/>
                  <a:pt x="47165" y="45466"/>
                </a:cubicBezTo>
                <a:cubicBezTo>
                  <a:pt x="46284" y="44522"/>
                  <a:pt x="45340" y="43672"/>
                  <a:pt x="44302" y="42917"/>
                </a:cubicBezTo>
                <a:cubicBezTo>
                  <a:pt x="44774" y="42068"/>
                  <a:pt x="44994" y="41124"/>
                  <a:pt x="44994" y="40180"/>
                </a:cubicBezTo>
                <a:lnTo>
                  <a:pt x="44994" y="40117"/>
                </a:lnTo>
                <a:cubicBezTo>
                  <a:pt x="47606" y="41438"/>
                  <a:pt x="50689" y="41564"/>
                  <a:pt x="53395" y="40431"/>
                </a:cubicBezTo>
                <a:cubicBezTo>
                  <a:pt x="53332" y="43326"/>
                  <a:pt x="52955" y="46221"/>
                  <a:pt x="52797" y="49084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4" name="Google Shape;454;p24"/>
          <p:cNvSpPr/>
          <p:nvPr/>
        </p:nvSpPr>
        <p:spPr>
          <a:xfrm rot="-1208777">
            <a:off x="128366" y="2249684"/>
            <a:ext cx="1466616" cy="2769078"/>
          </a:xfrm>
          <a:custGeom>
            <a:avLst/>
            <a:gdLst/>
            <a:ahLst/>
            <a:cxnLst/>
            <a:rect l="l" t="t" r="r" b="b"/>
            <a:pathLst>
              <a:path w="44145" h="83349" extrusionOk="0">
                <a:moveTo>
                  <a:pt x="41690" y="25612"/>
                </a:moveTo>
                <a:cubicBezTo>
                  <a:pt x="42603" y="23850"/>
                  <a:pt x="41753" y="21711"/>
                  <a:pt x="39897" y="21019"/>
                </a:cubicBezTo>
                <a:cubicBezTo>
                  <a:pt x="41816" y="19634"/>
                  <a:pt x="41659" y="16771"/>
                  <a:pt x="39614" y="15575"/>
                </a:cubicBezTo>
                <a:cubicBezTo>
                  <a:pt x="39645" y="15450"/>
                  <a:pt x="39677" y="15355"/>
                  <a:pt x="39677" y="15229"/>
                </a:cubicBezTo>
                <a:cubicBezTo>
                  <a:pt x="39740" y="14411"/>
                  <a:pt x="39362" y="13656"/>
                  <a:pt x="38701" y="13153"/>
                </a:cubicBezTo>
                <a:cubicBezTo>
                  <a:pt x="40652" y="11674"/>
                  <a:pt x="40306" y="8653"/>
                  <a:pt x="38104" y="7646"/>
                </a:cubicBezTo>
                <a:cubicBezTo>
                  <a:pt x="38104" y="7552"/>
                  <a:pt x="38104" y="7489"/>
                  <a:pt x="38104" y="7426"/>
                </a:cubicBezTo>
                <a:cubicBezTo>
                  <a:pt x="38324" y="4563"/>
                  <a:pt x="35020" y="2832"/>
                  <a:pt x="32818" y="4657"/>
                </a:cubicBezTo>
                <a:cubicBezTo>
                  <a:pt x="31653" y="3053"/>
                  <a:pt x="29325" y="2832"/>
                  <a:pt x="27909" y="4217"/>
                </a:cubicBezTo>
                <a:cubicBezTo>
                  <a:pt x="27689" y="630"/>
                  <a:pt x="22655" y="1"/>
                  <a:pt x="21554" y="3430"/>
                </a:cubicBezTo>
                <a:cubicBezTo>
                  <a:pt x="19477" y="2077"/>
                  <a:pt x="16708" y="3462"/>
                  <a:pt x="16551" y="5947"/>
                </a:cubicBezTo>
                <a:cubicBezTo>
                  <a:pt x="16519" y="6262"/>
                  <a:pt x="16551" y="6608"/>
                  <a:pt x="16614" y="6923"/>
                </a:cubicBezTo>
                <a:cubicBezTo>
                  <a:pt x="14285" y="6010"/>
                  <a:pt x="11705" y="7363"/>
                  <a:pt x="11108" y="9817"/>
                </a:cubicBezTo>
                <a:lnTo>
                  <a:pt x="10793" y="9817"/>
                </a:lnTo>
                <a:cubicBezTo>
                  <a:pt x="6734" y="9786"/>
                  <a:pt x="3651" y="13499"/>
                  <a:pt x="4437" y="17526"/>
                </a:cubicBezTo>
                <a:cubicBezTo>
                  <a:pt x="5192" y="21522"/>
                  <a:pt x="9408" y="23819"/>
                  <a:pt x="13216" y="22309"/>
                </a:cubicBezTo>
                <a:cubicBezTo>
                  <a:pt x="12429" y="24322"/>
                  <a:pt x="13813" y="26525"/>
                  <a:pt x="15953" y="26714"/>
                </a:cubicBezTo>
                <a:cubicBezTo>
                  <a:pt x="16047" y="27752"/>
                  <a:pt x="16016" y="28822"/>
                  <a:pt x="15859" y="29860"/>
                </a:cubicBezTo>
                <a:cubicBezTo>
                  <a:pt x="15544" y="31653"/>
                  <a:pt x="14915" y="35366"/>
                  <a:pt x="11894" y="40904"/>
                </a:cubicBezTo>
                <a:cubicBezTo>
                  <a:pt x="9692" y="44868"/>
                  <a:pt x="4626" y="52640"/>
                  <a:pt x="1952" y="65320"/>
                </a:cubicBezTo>
                <a:cubicBezTo>
                  <a:pt x="1700" y="66484"/>
                  <a:pt x="1" y="75074"/>
                  <a:pt x="787" y="77843"/>
                </a:cubicBezTo>
                <a:cubicBezTo>
                  <a:pt x="1102" y="78975"/>
                  <a:pt x="12177" y="83349"/>
                  <a:pt x="10101" y="76049"/>
                </a:cubicBezTo>
                <a:cubicBezTo>
                  <a:pt x="9755" y="73438"/>
                  <a:pt x="9629" y="59971"/>
                  <a:pt x="14191" y="47008"/>
                </a:cubicBezTo>
                <a:cubicBezTo>
                  <a:pt x="14852" y="45089"/>
                  <a:pt x="15890" y="39645"/>
                  <a:pt x="19949" y="38261"/>
                </a:cubicBezTo>
                <a:cubicBezTo>
                  <a:pt x="20515" y="38041"/>
                  <a:pt x="21113" y="37946"/>
                  <a:pt x="21679" y="37695"/>
                </a:cubicBezTo>
                <a:cubicBezTo>
                  <a:pt x="22340" y="37411"/>
                  <a:pt x="22812" y="36814"/>
                  <a:pt x="22906" y="36121"/>
                </a:cubicBezTo>
                <a:cubicBezTo>
                  <a:pt x="22120" y="36688"/>
                  <a:pt x="21145" y="37034"/>
                  <a:pt x="20169" y="37097"/>
                </a:cubicBezTo>
                <a:cubicBezTo>
                  <a:pt x="19225" y="37223"/>
                  <a:pt x="18250" y="37286"/>
                  <a:pt x="17337" y="37726"/>
                </a:cubicBezTo>
                <a:cubicBezTo>
                  <a:pt x="16960" y="37915"/>
                  <a:pt x="16614" y="38166"/>
                  <a:pt x="16299" y="38450"/>
                </a:cubicBezTo>
                <a:cubicBezTo>
                  <a:pt x="16740" y="36751"/>
                  <a:pt x="17243" y="35083"/>
                  <a:pt x="17841" y="33447"/>
                </a:cubicBezTo>
                <a:cubicBezTo>
                  <a:pt x="18407" y="31905"/>
                  <a:pt x="19131" y="30395"/>
                  <a:pt x="19980" y="29010"/>
                </a:cubicBezTo>
                <a:cubicBezTo>
                  <a:pt x="20138" y="29042"/>
                  <a:pt x="20295" y="29073"/>
                  <a:pt x="20452" y="29105"/>
                </a:cubicBezTo>
                <a:cubicBezTo>
                  <a:pt x="21396" y="30112"/>
                  <a:pt x="22875" y="30426"/>
                  <a:pt x="24165" y="29891"/>
                </a:cubicBezTo>
                <a:cubicBezTo>
                  <a:pt x="24668" y="31402"/>
                  <a:pt x="26053" y="32440"/>
                  <a:pt x="27658" y="32566"/>
                </a:cubicBezTo>
                <a:cubicBezTo>
                  <a:pt x="28255" y="32597"/>
                  <a:pt x="28853" y="32503"/>
                  <a:pt x="29388" y="32283"/>
                </a:cubicBezTo>
                <a:cubicBezTo>
                  <a:pt x="29703" y="32314"/>
                  <a:pt x="30017" y="32314"/>
                  <a:pt x="30301" y="32188"/>
                </a:cubicBezTo>
                <a:lnTo>
                  <a:pt x="30363" y="32157"/>
                </a:lnTo>
                <a:cubicBezTo>
                  <a:pt x="31559" y="33164"/>
                  <a:pt x="33321" y="33069"/>
                  <a:pt x="34454" y="32000"/>
                </a:cubicBezTo>
                <a:cubicBezTo>
                  <a:pt x="35775" y="34045"/>
                  <a:pt x="38764" y="33950"/>
                  <a:pt x="39991" y="31874"/>
                </a:cubicBezTo>
                <a:cubicBezTo>
                  <a:pt x="40117" y="31905"/>
                  <a:pt x="40212" y="31905"/>
                  <a:pt x="40337" y="31905"/>
                </a:cubicBezTo>
                <a:cubicBezTo>
                  <a:pt x="41974" y="32062"/>
                  <a:pt x="43452" y="30961"/>
                  <a:pt x="43799" y="29357"/>
                </a:cubicBezTo>
                <a:cubicBezTo>
                  <a:pt x="44145" y="27752"/>
                  <a:pt x="43232" y="26116"/>
                  <a:pt x="41690" y="25612"/>
                </a:cubicBezTo>
                <a:close/>
                <a:moveTo>
                  <a:pt x="17306" y="31339"/>
                </a:moveTo>
                <a:cubicBezTo>
                  <a:pt x="17369" y="30489"/>
                  <a:pt x="17432" y="29640"/>
                  <a:pt x="17432" y="28790"/>
                </a:cubicBezTo>
                <a:lnTo>
                  <a:pt x="17432" y="26525"/>
                </a:lnTo>
                <a:cubicBezTo>
                  <a:pt x="17495" y="26493"/>
                  <a:pt x="17589" y="26462"/>
                  <a:pt x="17652" y="26430"/>
                </a:cubicBezTo>
                <a:cubicBezTo>
                  <a:pt x="17778" y="27217"/>
                  <a:pt x="18250" y="27972"/>
                  <a:pt x="18879" y="28444"/>
                </a:cubicBezTo>
                <a:cubicBezTo>
                  <a:pt x="18313" y="29388"/>
                  <a:pt x="17778" y="30332"/>
                  <a:pt x="17306" y="31307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1475626" y="2889475"/>
            <a:ext cx="1054748" cy="2140991"/>
          </a:xfrm>
          <a:custGeom>
            <a:avLst/>
            <a:gdLst/>
            <a:ahLst/>
            <a:cxnLst/>
            <a:rect l="l" t="t" r="r" b="b"/>
            <a:pathLst>
              <a:path w="31748" h="64444" extrusionOk="0">
                <a:moveTo>
                  <a:pt x="31501" y="0"/>
                </a:moveTo>
                <a:cubicBezTo>
                  <a:pt x="31434" y="0"/>
                  <a:pt x="31364" y="31"/>
                  <a:pt x="31307" y="100"/>
                </a:cubicBezTo>
                <a:lnTo>
                  <a:pt x="19760" y="12906"/>
                </a:lnTo>
                <a:cubicBezTo>
                  <a:pt x="19445" y="12623"/>
                  <a:pt x="19068" y="12497"/>
                  <a:pt x="18659" y="12497"/>
                </a:cubicBezTo>
                <a:lnTo>
                  <a:pt x="18627" y="12497"/>
                </a:lnTo>
                <a:cubicBezTo>
                  <a:pt x="18376" y="12497"/>
                  <a:pt x="18092" y="12591"/>
                  <a:pt x="17872" y="12717"/>
                </a:cubicBezTo>
                <a:lnTo>
                  <a:pt x="17243" y="12906"/>
                </a:lnTo>
                <a:lnTo>
                  <a:pt x="14317" y="11395"/>
                </a:lnTo>
                <a:cubicBezTo>
                  <a:pt x="13624" y="11049"/>
                  <a:pt x="12838" y="10829"/>
                  <a:pt x="12051" y="10735"/>
                </a:cubicBezTo>
                <a:lnTo>
                  <a:pt x="347" y="9665"/>
                </a:lnTo>
                <a:cubicBezTo>
                  <a:pt x="328" y="9656"/>
                  <a:pt x="310" y="9652"/>
                  <a:pt x="291" y="9652"/>
                </a:cubicBezTo>
                <a:cubicBezTo>
                  <a:pt x="247" y="9652"/>
                  <a:pt x="202" y="9674"/>
                  <a:pt x="158" y="9696"/>
                </a:cubicBezTo>
                <a:cubicBezTo>
                  <a:pt x="1" y="9822"/>
                  <a:pt x="64" y="10105"/>
                  <a:pt x="252" y="10168"/>
                </a:cubicBezTo>
                <a:lnTo>
                  <a:pt x="15512" y="13409"/>
                </a:lnTo>
                <a:cubicBezTo>
                  <a:pt x="14757" y="13787"/>
                  <a:pt x="14285" y="14542"/>
                  <a:pt x="14222" y="15391"/>
                </a:cubicBezTo>
                <a:cubicBezTo>
                  <a:pt x="14171" y="16089"/>
                  <a:pt x="14755" y="16638"/>
                  <a:pt x="15419" y="16638"/>
                </a:cubicBezTo>
                <a:cubicBezTo>
                  <a:pt x="15564" y="16638"/>
                  <a:pt x="15712" y="16612"/>
                  <a:pt x="15858" y="16556"/>
                </a:cubicBezTo>
                <a:lnTo>
                  <a:pt x="16582" y="16335"/>
                </a:lnTo>
                <a:lnTo>
                  <a:pt x="15733" y="64444"/>
                </a:lnTo>
                <a:lnTo>
                  <a:pt x="18690" y="64444"/>
                </a:lnTo>
                <a:lnTo>
                  <a:pt x="17809" y="15989"/>
                </a:lnTo>
                <a:lnTo>
                  <a:pt x="18376" y="15832"/>
                </a:lnTo>
                <a:lnTo>
                  <a:pt x="18533" y="19199"/>
                </a:lnTo>
                <a:cubicBezTo>
                  <a:pt x="18564" y="19985"/>
                  <a:pt x="18753" y="20772"/>
                  <a:pt x="19099" y="21495"/>
                </a:cubicBezTo>
                <a:lnTo>
                  <a:pt x="24008" y="32193"/>
                </a:lnTo>
                <a:cubicBezTo>
                  <a:pt x="24039" y="32256"/>
                  <a:pt x="24071" y="32288"/>
                  <a:pt x="24133" y="32319"/>
                </a:cubicBezTo>
                <a:cubicBezTo>
                  <a:pt x="24168" y="32336"/>
                  <a:pt x="24203" y="32344"/>
                  <a:pt x="24237" y="32344"/>
                </a:cubicBezTo>
                <a:cubicBezTo>
                  <a:pt x="24393" y="32344"/>
                  <a:pt x="24531" y="32185"/>
                  <a:pt x="24480" y="32004"/>
                </a:cubicBezTo>
                <a:lnTo>
                  <a:pt x="19162" y="15612"/>
                </a:lnTo>
                <a:cubicBezTo>
                  <a:pt x="20012" y="15360"/>
                  <a:pt x="20484" y="14447"/>
                  <a:pt x="20200" y="13598"/>
                </a:cubicBezTo>
                <a:lnTo>
                  <a:pt x="23190" y="11679"/>
                </a:lnTo>
                <a:cubicBezTo>
                  <a:pt x="23850" y="11238"/>
                  <a:pt x="24417" y="10672"/>
                  <a:pt x="24889" y="10043"/>
                </a:cubicBezTo>
                <a:lnTo>
                  <a:pt x="31685" y="415"/>
                </a:lnTo>
                <a:cubicBezTo>
                  <a:pt x="31716" y="352"/>
                  <a:pt x="31748" y="289"/>
                  <a:pt x="31748" y="257"/>
                </a:cubicBezTo>
                <a:cubicBezTo>
                  <a:pt x="31728" y="97"/>
                  <a:pt x="31618" y="0"/>
                  <a:pt x="31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2111905" y="1073797"/>
            <a:ext cx="1333961" cy="569982"/>
          </a:xfrm>
          <a:custGeom>
            <a:avLst/>
            <a:gdLst/>
            <a:ahLst/>
            <a:cxnLst/>
            <a:rect l="l" t="t" r="r" b="b"/>
            <a:pathLst>
              <a:path w="40549" h="17326" extrusionOk="0">
                <a:moveTo>
                  <a:pt x="38238" y="12128"/>
                </a:moveTo>
                <a:cubicBezTo>
                  <a:pt x="38086" y="9696"/>
                  <a:pt x="36049" y="7781"/>
                  <a:pt x="33618" y="7781"/>
                </a:cubicBezTo>
                <a:lnTo>
                  <a:pt x="33344" y="7781"/>
                </a:lnTo>
                <a:cubicBezTo>
                  <a:pt x="32888" y="7265"/>
                  <a:pt x="32311" y="6870"/>
                  <a:pt x="31642" y="6657"/>
                </a:cubicBezTo>
                <a:lnTo>
                  <a:pt x="31642" y="6505"/>
                </a:lnTo>
                <a:cubicBezTo>
                  <a:pt x="31642" y="5289"/>
                  <a:pt x="30730" y="4286"/>
                  <a:pt x="29514" y="4195"/>
                </a:cubicBezTo>
                <a:cubicBezTo>
                  <a:pt x="28116" y="1003"/>
                  <a:pt x="23374" y="1915"/>
                  <a:pt x="23253" y="5380"/>
                </a:cubicBezTo>
                <a:cubicBezTo>
                  <a:pt x="22949" y="5167"/>
                  <a:pt x="22554" y="5046"/>
                  <a:pt x="22159" y="5046"/>
                </a:cubicBezTo>
                <a:cubicBezTo>
                  <a:pt x="22037" y="5046"/>
                  <a:pt x="21885" y="5046"/>
                  <a:pt x="21733" y="5076"/>
                </a:cubicBezTo>
                <a:cubicBezTo>
                  <a:pt x="21763" y="4894"/>
                  <a:pt x="21763" y="4711"/>
                  <a:pt x="21794" y="4499"/>
                </a:cubicBezTo>
                <a:cubicBezTo>
                  <a:pt x="21763" y="2401"/>
                  <a:pt x="20213" y="638"/>
                  <a:pt x="18146" y="304"/>
                </a:cubicBezTo>
                <a:cubicBezTo>
                  <a:pt x="16080" y="0"/>
                  <a:pt x="14073" y="1216"/>
                  <a:pt x="13435" y="3192"/>
                </a:cubicBezTo>
                <a:lnTo>
                  <a:pt x="13374" y="3192"/>
                </a:lnTo>
                <a:cubicBezTo>
                  <a:pt x="12067" y="3192"/>
                  <a:pt x="10912" y="4104"/>
                  <a:pt x="10639" y="5380"/>
                </a:cubicBezTo>
                <a:cubicBezTo>
                  <a:pt x="10426" y="5350"/>
                  <a:pt x="10213" y="5350"/>
                  <a:pt x="10031" y="5350"/>
                </a:cubicBezTo>
                <a:cubicBezTo>
                  <a:pt x="8298" y="5350"/>
                  <a:pt x="6778" y="6383"/>
                  <a:pt x="6110" y="7964"/>
                </a:cubicBezTo>
                <a:cubicBezTo>
                  <a:pt x="4316" y="8481"/>
                  <a:pt x="2979" y="10031"/>
                  <a:pt x="2766" y="11885"/>
                </a:cubicBezTo>
                <a:cubicBezTo>
                  <a:pt x="0" y="13192"/>
                  <a:pt x="912" y="17326"/>
                  <a:pt x="3982" y="17326"/>
                </a:cubicBezTo>
                <a:lnTo>
                  <a:pt x="36657" y="17326"/>
                </a:lnTo>
                <a:cubicBezTo>
                  <a:pt x="39454" y="17326"/>
                  <a:pt x="40548" y="13709"/>
                  <a:pt x="38238" y="1212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1167295" y="114275"/>
            <a:ext cx="1913693" cy="855011"/>
          </a:xfrm>
          <a:custGeom>
            <a:avLst/>
            <a:gdLst/>
            <a:ahLst/>
            <a:cxnLst/>
            <a:rect l="l" t="t" r="r" b="b"/>
            <a:pathLst>
              <a:path w="52251" h="23345" extrusionOk="0">
                <a:moveTo>
                  <a:pt x="52251" y="18694"/>
                </a:moveTo>
                <a:cubicBezTo>
                  <a:pt x="52251" y="15837"/>
                  <a:pt x="49363" y="13892"/>
                  <a:pt x="46719" y="14956"/>
                </a:cubicBezTo>
                <a:cubicBezTo>
                  <a:pt x="46445" y="14712"/>
                  <a:pt x="46141" y="14500"/>
                  <a:pt x="45807" y="14348"/>
                </a:cubicBezTo>
                <a:cubicBezTo>
                  <a:pt x="46749" y="12433"/>
                  <a:pt x="45716" y="10123"/>
                  <a:pt x="43649" y="9606"/>
                </a:cubicBezTo>
                <a:cubicBezTo>
                  <a:pt x="42463" y="5776"/>
                  <a:pt x="38907" y="3192"/>
                  <a:pt x="34925" y="3192"/>
                </a:cubicBezTo>
                <a:cubicBezTo>
                  <a:pt x="34044" y="3192"/>
                  <a:pt x="33193" y="3314"/>
                  <a:pt x="32372" y="3557"/>
                </a:cubicBezTo>
                <a:cubicBezTo>
                  <a:pt x="31612" y="1"/>
                  <a:pt x="26414" y="457"/>
                  <a:pt x="26262" y="4074"/>
                </a:cubicBezTo>
                <a:cubicBezTo>
                  <a:pt x="22311" y="2463"/>
                  <a:pt x="17964" y="5259"/>
                  <a:pt x="17782" y="9545"/>
                </a:cubicBezTo>
                <a:cubicBezTo>
                  <a:pt x="16475" y="10031"/>
                  <a:pt x="15350" y="10943"/>
                  <a:pt x="14621" y="12159"/>
                </a:cubicBezTo>
                <a:cubicBezTo>
                  <a:pt x="14165" y="12007"/>
                  <a:pt x="13648" y="11946"/>
                  <a:pt x="13162" y="11946"/>
                </a:cubicBezTo>
                <a:cubicBezTo>
                  <a:pt x="12159" y="11946"/>
                  <a:pt x="11186" y="12220"/>
                  <a:pt x="10335" y="12767"/>
                </a:cubicBezTo>
                <a:cubicBezTo>
                  <a:pt x="7204" y="10031"/>
                  <a:pt x="2280" y="11490"/>
                  <a:pt x="1125" y="15503"/>
                </a:cubicBezTo>
                <a:cubicBezTo>
                  <a:pt x="0" y="19515"/>
                  <a:pt x="3435" y="23345"/>
                  <a:pt x="7539" y="22646"/>
                </a:cubicBezTo>
                <a:cubicBezTo>
                  <a:pt x="7721" y="22706"/>
                  <a:pt x="7903" y="22737"/>
                  <a:pt x="8086" y="22737"/>
                </a:cubicBezTo>
                <a:lnTo>
                  <a:pt x="48573" y="22737"/>
                </a:lnTo>
                <a:cubicBezTo>
                  <a:pt x="48816" y="22737"/>
                  <a:pt x="49059" y="22676"/>
                  <a:pt x="49272" y="22585"/>
                </a:cubicBezTo>
                <a:cubicBezTo>
                  <a:pt x="51035" y="22099"/>
                  <a:pt x="52251" y="20518"/>
                  <a:pt x="52251" y="186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-686673" y="4069388"/>
            <a:ext cx="3776696" cy="1213883"/>
          </a:xfrm>
          <a:custGeom>
            <a:avLst/>
            <a:gdLst/>
            <a:ahLst/>
            <a:cxnLst/>
            <a:rect l="l" t="t" r="r" b="b"/>
            <a:pathLst>
              <a:path w="158120" h="50822" extrusionOk="0">
                <a:moveTo>
                  <a:pt x="27509" y="38238"/>
                </a:moveTo>
                <a:cubicBezTo>
                  <a:pt x="40123" y="35229"/>
                  <a:pt x="53406" y="36597"/>
                  <a:pt x="65108" y="42159"/>
                </a:cubicBezTo>
                <a:cubicBezTo>
                  <a:pt x="82890" y="50639"/>
                  <a:pt x="103498" y="50822"/>
                  <a:pt x="121432" y="42676"/>
                </a:cubicBezTo>
                <a:cubicBezTo>
                  <a:pt x="139335" y="34560"/>
                  <a:pt x="152770" y="18937"/>
                  <a:pt x="158119" y="0"/>
                </a:cubicBezTo>
                <a:cubicBezTo>
                  <a:pt x="144836" y="11763"/>
                  <a:pt x="125596" y="21551"/>
                  <a:pt x="101158" y="14894"/>
                </a:cubicBezTo>
                <a:cubicBezTo>
                  <a:pt x="56294" y="2645"/>
                  <a:pt x="16050" y="25745"/>
                  <a:pt x="1" y="36961"/>
                </a:cubicBezTo>
                <a:cubicBezTo>
                  <a:pt x="8876" y="39971"/>
                  <a:pt x="18390" y="40396"/>
                  <a:pt x="27509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9" name="Google Shape;459;p24"/>
          <p:cNvSpPr/>
          <p:nvPr/>
        </p:nvSpPr>
        <p:spPr>
          <a:xfrm rot="-378995">
            <a:off x="-512174" y="3794225"/>
            <a:ext cx="5930748" cy="1906511"/>
          </a:xfrm>
          <a:custGeom>
            <a:avLst/>
            <a:gdLst/>
            <a:ahLst/>
            <a:cxnLst/>
            <a:rect l="l" t="t" r="r" b="b"/>
            <a:pathLst>
              <a:path w="158089" h="50823" extrusionOk="0">
                <a:moveTo>
                  <a:pt x="27478" y="38238"/>
                </a:moveTo>
                <a:cubicBezTo>
                  <a:pt x="40093" y="35199"/>
                  <a:pt x="53376" y="36597"/>
                  <a:pt x="65078" y="42159"/>
                </a:cubicBezTo>
                <a:cubicBezTo>
                  <a:pt x="82859" y="50609"/>
                  <a:pt x="103468" y="50822"/>
                  <a:pt x="121401" y="42676"/>
                </a:cubicBezTo>
                <a:cubicBezTo>
                  <a:pt x="139304" y="34561"/>
                  <a:pt x="152739" y="18937"/>
                  <a:pt x="158089" y="1"/>
                </a:cubicBezTo>
                <a:cubicBezTo>
                  <a:pt x="144806" y="11764"/>
                  <a:pt x="125565" y="21521"/>
                  <a:pt x="101127" y="14864"/>
                </a:cubicBezTo>
                <a:cubicBezTo>
                  <a:pt x="56263" y="2645"/>
                  <a:pt x="16019" y="25746"/>
                  <a:pt x="1" y="36931"/>
                </a:cubicBezTo>
                <a:cubicBezTo>
                  <a:pt x="8846" y="39941"/>
                  <a:pt x="18360" y="40396"/>
                  <a:pt x="27478" y="3823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l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0" name="Google Shape;460;p24"/>
          <p:cNvSpPr/>
          <p:nvPr/>
        </p:nvSpPr>
        <p:spPr>
          <a:xfrm rot="-9153766" flipH="1">
            <a:off x="-472470" y="4433091"/>
            <a:ext cx="2432850" cy="1222181"/>
          </a:xfrm>
          <a:custGeom>
            <a:avLst/>
            <a:gdLst/>
            <a:ahLst/>
            <a:cxnLst/>
            <a:rect l="l" t="t" r="r" b="b"/>
            <a:pathLst>
              <a:path w="58938" h="26780" extrusionOk="0">
                <a:moveTo>
                  <a:pt x="53527" y="21916"/>
                </a:moveTo>
                <a:cubicBezTo>
                  <a:pt x="55320" y="21490"/>
                  <a:pt x="57144" y="21156"/>
                  <a:pt x="58937" y="20883"/>
                </a:cubicBezTo>
                <a:cubicBezTo>
                  <a:pt x="41551" y="8694"/>
                  <a:pt x="21186" y="1490"/>
                  <a:pt x="0" y="1"/>
                </a:cubicBezTo>
                <a:cubicBezTo>
                  <a:pt x="11368" y="18451"/>
                  <a:pt x="33435" y="26779"/>
                  <a:pt x="53527" y="2191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1" name="Google Shape;461;p24"/>
          <p:cNvSpPr/>
          <p:nvPr/>
        </p:nvSpPr>
        <p:spPr>
          <a:xfrm>
            <a:off x="2883196" y="0"/>
            <a:ext cx="6260795" cy="5143520"/>
          </a:xfrm>
          <a:custGeom>
            <a:avLst/>
            <a:gdLst/>
            <a:ahLst/>
            <a:cxnLst/>
            <a:rect l="l" t="t" r="r" b="b"/>
            <a:pathLst>
              <a:path w="220742" h="160735" extrusionOk="0">
                <a:moveTo>
                  <a:pt x="37267" y="0"/>
                </a:moveTo>
                <a:cubicBezTo>
                  <a:pt x="11454" y="13954"/>
                  <a:pt x="5334" y="27301"/>
                  <a:pt x="4036" y="36278"/>
                </a:cubicBezTo>
                <a:cubicBezTo>
                  <a:pt x="0" y="64258"/>
                  <a:pt x="38041" y="83201"/>
                  <a:pt x="30540" y="110073"/>
                </a:cubicBezTo>
                <a:cubicBezTo>
                  <a:pt x="26527" y="124503"/>
                  <a:pt x="12466" y="130159"/>
                  <a:pt x="14633" y="143506"/>
                </a:cubicBezTo>
                <a:cubicBezTo>
                  <a:pt x="15966" y="151685"/>
                  <a:pt x="22491" y="157400"/>
                  <a:pt x="27277" y="160734"/>
                </a:cubicBezTo>
                <a:lnTo>
                  <a:pt x="220742" y="160734"/>
                </a:lnTo>
                <a:lnTo>
                  <a:pt x="220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0063" algn="bl" rotWithShape="0">
              <a:schemeClr val="dk1">
                <a:alpha val="2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62" name="Google Shape;462;p24"/>
          <p:cNvGrpSpPr/>
          <p:nvPr/>
        </p:nvGrpSpPr>
        <p:grpSpPr>
          <a:xfrm>
            <a:off x="89127" y="344633"/>
            <a:ext cx="1018556" cy="1072624"/>
            <a:chOff x="6122655" y="1245870"/>
            <a:chExt cx="559800" cy="589516"/>
          </a:xfrm>
        </p:grpSpPr>
        <p:sp>
          <p:nvSpPr>
            <p:cNvPr id="463" name="Google Shape;463;p24"/>
            <p:cNvSpPr/>
            <p:nvPr/>
          </p:nvSpPr>
          <p:spPr>
            <a:xfrm>
              <a:off x="6122655" y="1245870"/>
              <a:ext cx="559800" cy="589516"/>
            </a:xfrm>
            <a:custGeom>
              <a:avLst/>
              <a:gdLst/>
              <a:ahLst/>
              <a:cxnLst/>
              <a:rect l="l" t="t" r="r" b="b"/>
              <a:pathLst>
                <a:path w="33193" h="34955" extrusionOk="0">
                  <a:moveTo>
                    <a:pt x="16597" y="0"/>
                  </a:moveTo>
                  <a:cubicBezTo>
                    <a:pt x="18846" y="7173"/>
                    <a:pt x="21490" y="7265"/>
                    <a:pt x="26840" y="3344"/>
                  </a:cubicBezTo>
                  <a:cubicBezTo>
                    <a:pt x="24439" y="10486"/>
                    <a:pt x="26567" y="12067"/>
                    <a:pt x="33193" y="12067"/>
                  </a:cubicBezTo>
                  <a:cubicBezTo>
                    <a:pt x="27083" y="16444"/>
                    <a:pt x="27813" y="18967"/>
                    <a:pt x="33193" y="22888"/>
                  </a:cubicBezTo>
                  <a:cubicBezTo>
                    <a:pt x="25655" y="22797"/>
                    <a:pt x="24804" y="25289"/>
                    <a:pt x="26840" y="31611"/>
                  </a:cubicBezTo>
                  <a:cubicBezTo>
                    <a:pt x="20822" y="27113"/>
                    <a:pt x="18633" y="28602"/>
                    <a:pt x="16597" y="34955"/>
                  </a:cubicBezTo>
                  <a:cubicBezTo>
                    <a:pt x="14347" y="27782"/>
                    <a:pt x="11703" y="27690"/>
                    <a:pt x="6323" y="31611"/>
                  </a:cubicBezTo>
                  <a:cubicBezTo>
                    <a:pt x="8724" y="24468"/>
                    <a:pt x="6627" y="22888"/>
                    <a:pt x="1" y="22888"/>
                  </a:cubicBezTo>
                  <a:cubicBezTo>
                    <a:pt x="6110" y="18511"/>
                    <a:pt x="5381" y="15988"/>
                    <a:pt x="1" y="12067"/>
                  </a:cubicBezTo>
                  <a:cubicBezTo>
                    <a:pt x="7508" y="12158"/>
                    <a:pt x="8390" y="9666"/>
                    <a:pt x="6323" y="3344"/>
                  </a:cubicBezTo>
                  <a:cubicBezTo>
                    <a:pt x="12372" y="7842"/>
                    <a:pt x="14530" y="6353"/>
                    <a:pt x="16597" y="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6233897" y="1371970"/>
              <a:ext cx="337317" cy="337317"/>
            </a:xfrm>
            <a:custGeom>
              <a:avLst/>
              <a:gdLst/>
              <a:ahLst/>
              <a:cxnLst/>
              <a:rect l="l" t="t" r="r" b="b"/>
              <a:pathLst>
                <a:path w="20001" h="20001" extrusionOk="0">
                  <a:moveTo>
                    <a:pt x="20001" y="10000"/>
                  </a:moveTo>
                  <a:cubicBezTo>
                    <a:pt x="20001" y="15532"/>
                    <a:pt x="15533" y="20001"/>
                    <a:pt x="10001" y="20001"/>
                  </a:cubicBezTo>
                  <a:cubicBezTo>
                    <a:pt x="4469" y="20001"/>
                    <a:pt x="1" y="15532"/>
                    <a:pt x="1" y="10000"/>
                  </a:cubicBezTo>
                  <a:cubicBezTo>
                    <a:pt x="1" y="4468"/>
                    <a:pt x="4469" y="0"/>
                    <a:pt x="10001" y="0"/>
                  </a:cubicBezTo>
                  <a:cubicBezTo>
                    <a:pt x="15533" y="0"/>
                    <a:pt x="20001" y="4468"/>
                    <a:pt x="20001" y="10000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6291305" y="1429378"/>
              <a:ext cx="222500" cy="222500"/>
            </a:xfrm>
            <a:custGeom>
              <a:avLst/>
              <a:gdLst/>
              <a:ahLst/>
              <a:cxnLst/>
              <a:rect l="l" t="t" r="r" b="b"/>
              <a:pathLst>
                <a:path w="13193" h="13193" extrusionOk="0">
                  <a:moveTo>
                    <a:pt x="13193" y="6596"/>
                  </a:moveTo>
                  <a:cubicBezTo>
                    <a:pt x="13193" y="10244"/>
                    <a:pt x="10244" y="13192"/>
                    <a:pt x="6597" y="13192"/>
                  </a:cubicBezTo>
                  <a:cubicBezTo>
                    <a:pt x="2949" y="13192"/>
                    <a:pt x="1" y="10244"/>
                    <a:pt x="1" y="6596"/>
                  </a:cubicBezTo>
                  <a:cubicBezTo>
                    <a:pt x="1" y="2949"/>
                    <a:pt x="2949" y="1"/>
                    <a:pt x="6597" y="1"/>
                  </a:cubicBezTo>
                  <a:cubicBezTo>
                    <a:pt x="10244" y="1"/>
                    <a:pt x="13193" y="2949"/>
                    <a:pt x="13193" y="6596"/>
                  </a:cubicBezTo>
                  <a:close/>
                </a:path>
              </a:pathLst>
            </a:custGeom>
            <a:solidFill>
              <a:srgbClr val="FAC50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66" name="Google Shape;466;p24"/>
          <p:cNvSpPr/>
          <p:nvPr/>
        </p:nvSpPr>
        <p:spPr>
          <a:xfrm>
            <a:off x="89122" y="1073799"/>
            <a:ext cx="1994166" cy="855020"/>
          </a:xfrm>
          <a:custGeom>
            <a:avLst/>
            <a:gdLst/>
            <a:ahLst/>
            <a:cxnLst/>
            <a:rect l="l" t="t" r="r" b="b"/>
            <a:pathLst>
              <a:path w="49060" h="21035" extrusionOk="0">
                <a:moveTo>
                  <a:pt x="46202" y="14712"/>
                </a:moveTo>
                <a:cubicBezTo>
                  <a:pt x="46020" y="11764"/>
                  <a:pt x="43558" y="9484"/>
                  <a:pt x="40640" y="9484"/>
                </a:cubicBezTo>
                <a:lnTo>
                  <a:pt x="40305" y="9484"/>
                </a:lnTo>
                <a:cubicBezTo>
                  <a:pt x="39758" y="8846"/>
                  <a:pt x="39059" y="8360"/>
                  <a:pt x="38238" y="8116"/>
                </a:cubicBezTo>
                <a:cubicBezTo>
                  <a:pt x="38238" y="8056"/>
                  <a:pt x="38238" y="7995"/>
                  <a:pt x="38238" y="7904"/>
                </a:cubicBezTo>
                <a:cubicBezTo>
                  <a:pt x="38238" y="6475"/>
                  <a:pt x="37144" y="5259"/>
                  <a:pt x="35685" y="5138"/>
                </a:cubicBezTo>
                <a:cubicBezTo>
                  <a:pt x="34013" y="1308"/>
                  <a:pt x="28299" y="2402"/>
                  <a:pt x="28117" y="6566"/>
                </a:cubicBezTo>
                <a:cubicBezTo>
                  <a:pt x="27752" y="6293"/>
                  <a:pt x="27296" y="6171"/>
                  <a:pt x="26810" y="6171"/>
                </a:cubicBezTo>
                <a:cubicBezTo>
                  <a:pt x="26658" y="6171"/>
                  <a:pt x="26475" y="6171"/>
                  <a:pt x="26293" y="6232"/>
                </a:cubicBezTo>
                <a:cubicBezTo>
                  <a:pt x="26323" y="5989"/>
                  <a:pt x="26354" y="5746"/>
                  <a:pt x="26354" y="5533"/>
                </a:cubicBezTo>
                <a:cubicBezTo>
                  <a:pt x="26354" y="2980"/>
                  <a:pt x="24500" y="791"/>
                  <a:pt x="21977" y="396"/>
                </a:cubicBezTo>
                <a:cubicBezTo>
                  <a:pt x="19454" y="1"/>
                  <a:pt x="17022" y="1521"/>
                  <a:pt x="16262" y="3922"/>
                </a:cubicBezTo>
                <a:lnTo>
                  <a:pt x="16202" y="3922"/>
                </a:lnTo>
                <a:cubicBezTo>
                  <a:pt x="14621" y="3952"/>
                  <a:pt x="13253" y="5047"/>
                  <a:pt x="12888" y="6597"/>
                </a:cubicBezTo>
                <a:cubicBezTo>
                  <a:pt x="12645" y="6566"/>
                  <a:pt x="12402" y="6536"/>
                  <a:pt x="12129" y="6536"/>
                </a:cubicBezTo>
                <a:cubicBezTo>
                  <a:pt x="10092" y="6536"/>
                  <a:pt x="8238" y="7782"/>
                  <a:pt x="7448" y="9697"/>
                </a:cubicBezTo>
                <a:cubicBezTo>
                  <a:pt x="5259" y="10305"/>
                  <a:pt x="3648" y="12190"/>
                  <a:pt x="3405" y="14439"/>
                </a:cubicBezTo>
                <a:cubicBezTo>
                  <a:pt x="1" y="15959"/>
                  <a:pt x="1125" y="21035"/>
                  <a:pt x="4864" y="20974"/>
                </a:cubicBezTo>
                <a:lnTo>
                  <a:pt x="44287" y="20974"/>
                </a:lnTo>
                <a:cubicBezTo>
                  <a:pt x="47692" y="21035"/>
                  <a:pt x="49059" y="16597"/>
                  <a:pt x="46202" y="147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7" name="Google Shape;467;p24"/>
          <p:cNvSpPr txBox="1">
            <a:spLocks noGrp="1"/>
          </p:cNvSpPr>
          <p:nvPr>
            <p:ph type="subTitle" idx="1"/>
          </p:nvPr>
        </p:nvSpPr>
        <p:spPr>
          <a:xfrm>
            <a:off x="4432007" y="4127162"/>
            <a:ext cx="4034400" cy="2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2"/>
          </p:nvPr>
        </p:nvSpPr>
        <p:spPr>
          <a:xfrm>
            <a:off x="5025407" y="2349237"/>
            <a:ext cx="3441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4"/>
          <p:cNvSpPr txBox="1">
            <a:spLocks noGrp="1"/>
          </p:cNvSpPr>
          <p:nvPr>
            <p:ph type="title"/>
          </p:nvPr>
        </p:nvSpPr>
        <p:spPr>
          <a:xfrm>
            <a:off x="2350007" y="451615"/>
            <a:ext cx="6192600" cy="15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70" name="Google Shape;470;p24"/>
          <p:cNvSpPr txBox="1"/>
          <p:nvPr/>
        </p:nvSpPr>
        <p:spPr>
          <a:xfrm>
            <a:off x="5298551" y="3395400"/>
            <a:ext cx="31677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SzPts val="1100"/>
            </a:pPr>
            <a:r>
              <a:rPr lang="en" sz="1200">
                <a:solidFill>
                  <a:srgbClr val="40C088"/>
                </a:solidFill>
                <a:latin typeface="Abel"/>
                <a:ea typeface="Abel"/>
                <a:cs typeface="Abel"/>
                <a:sym typeface="Abel"/>
              </a:rPr>
              <a:t>CREDITS: This presentation template was created  by </a:t>
            </a:r>
            <a:r>
              <a:rPr lang="en" sz="1200" b="1">
                <a:solidFill>
                  <a:srgbClr val="40C088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0C088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200" b="1">
                <a:solidFill>
                  <a:srgbClr val="40C088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0C088"/>
                </a:solidFill>
                <a:latin typeface="Abel"/>
                <a:ea typeface="Abel"/>
                <a:cs typeface="Abel"/>
                <a:sym typeface="Abel"/>
              </a:rPr>
              <a:t>, infographics &amp; images by </a:t>
            </a:r>
            <a:r>
              <a:rPr lang="en" sz="1200" b="1">
                <a:solidFill>
                  <a:srgbClr val="40C088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40C088"/>
                </a:solidFill>
                <a:latin typeface="Abel"/>
                <a:ea typeface="Abel"/>
                <a:cs typeface="Abel"/>
                <a:sym typeface="Abel"/>
              </a:rPr>
              <a:t>.</a:t>
            </a:r>
            <a:endParaRPr sz="1000">
              <a:solidFill>
                <a:srgbClr val="40C088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28760541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90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01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36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80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0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061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93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7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222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44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0870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62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37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566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4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20000" y="1015750"/>
            <a:ext cx="42948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720000" y="182945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03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8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8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920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64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523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06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947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818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1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213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844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2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97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2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244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5252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25/11/2025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6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0000" y="1413525"/>
            <a:ext cx="3298500" cy="2095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Fira Sans Extra Condensed SemiBold"/>
              <a:buNone/>
              <a:defRPr sz="25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024450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Varela Round"/>
              <a:buNone/>
              <a:defRPr sz="3000" b="1">
                <a:solidFill>
                  <a:schemeClr val="accent2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bel"/>
              <a:buChar char="●"/>
              <a:defRPr sz="1800"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○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■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●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○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■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●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○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el"/>
              <a:buChar char="■"/>
              <a:defRPr>
                <a:solidFill>
                  <a:schemeClr val="dk2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5854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60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25/11/2025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01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08ED132D-452A-49E5-B8CD-EA0C46A12A5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25/11/2025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  <a:defRPr/>
            </a:pPr>
            <a:fld id="{9CB03046-9975-4CD1-8163-35C299AA0868}" type="slidenum">
              <a:rPr lang="vi-VN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58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png"/><Relationship Id="rId4" Type="http://schemas.openxmlformats.org/officeDocument/2006/relationships/diagramData" Target="../diagrams/data1.xml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28.gif"/><Relationship Id="rId18" Type="http://schemas.openxmlformats.org/officeDocument/2006/relationships/image" Target="../media/image32.svg"/><Relationship Id="rId3" Type="http://schemas.openxmlformats.org/officeDocument/2006/relationships/slideLayout" Target="../slideLayouts/slideLayout57.xml"/><Relationship Id="rId7" Type="http://schemas.openxmlformats.org/officeDocument/2006/relationships/slide" Target="slide16.xml"/><Relationship Id="rId12" Type="http://schemas.openxmlformats.org/officeDocument/2006/relationships/image" Target="../media/image27.gif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slide" Target="slide21.xml"/><Relationship Id="rId1" Type="http://schemas.microsoft.com/office/2007/relationships/media" Target="../media/media1.wav"/><Relationship Id="rId6" Type="http://schemas.openxmlformats.org/officeDocument/2006/relationships/image" Target="../media/image26.svg"/><Relationship Id="rId11" Type="http://schemas.openxmlformats.org/officeDocument/2006/relationships/slide" Target="slide20.xml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slide" Target="slide19.xml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3.xml"/><Relationship Id="rId9" Type="http://schemas.openxmlformats.org/officeDocument/2006/relationships/slide" Target="slide18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5.xml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9581" y="818707"/>
            <a:ext cx="6549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37953" y="1172650"/>
            <a:ext cx="7825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BD232E"/>
                </a:solidFill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BD232E"/>
                </a:solidFill>
              </a:rPr>
              <a:t>ĐẾN VỚI BUỔI HỌC HÔM NAY! </a:t>
            </a:r>
          </a:p>
        </p:txBody>
      </p:sp>
    </p:spTree>
    <p:extLst>
      <p:ext uri="{BB962C8B-B14F-4D97-AF65-F5344CB8AC3E}">
        <p14:creationId xmlns:p14="http://schemas.microsoft.com/office/powerpoint/2010/main" val="295531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42347" y="393853"/>
            <a:ext cx="5734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BD232E"/>
                </a:solidFill>
              </a:rPr>
              <a:t>Nhiệm</a:t>
            </a:r>
            <a:r>
              <a:rPr lang="en-US" sz="2400" b="1" u="sng" dirty="0">
                <a:solidFill>
                  <a:srgbClr val="BD232E"/>
                </a:solidFill>
              </a:rPr>
              <a:t> </a:t>
            </a:r>
            <a:r>
              <a:rPr lang="en-US" sz="2400" b="1" u="sng" dirty="0" err="1">
                <a:solidFill>
                  <a:srgbClr val="BD232E"/>
                </a:solidFill>
              </a:rPr>
              <a:t>vụ</a:t>
            </a:r>
            <a:r>
              <a:rPr lang="en-US" sz="2400" b="1" u="sng" dirty="0">
                <a:solidFill>
                  <a:srgbClr val="BD232E"/>
                </a:solidFill>
              </a:rPr>
              <a:t> 3</a:t>
            </a:r>
            <a:r>
              <a:rPr lang="en-US" sz="2400" b="1" dirty="0">
                <a:solidFill>
                  <a:srgbClr val="BD232E"/>
                </a:solidFill>
              </a:rPr>
              <a:t>: </a:t>
            </a:r>
            <a:r>
              <a:rPr lang="en-US" sz="2400" b="1" dirty="0" err="1">
                <a:solidFill>
                  <a:srgbClr val="BD232E"/>
                </a:solidFill>
              </a:rPr>
              <a:t>Xử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lí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và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trao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đổi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thông</a:t>
            </a:r>
            <a:r>
              <a:rPr lang="en-US" sz="2400" b="1" dirty="0">
                <a:solidFill>
                  <a:srgbClr val="BD232E"/>
                </a:solidFill>
              </a:rPr>
              <a:t> tin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4484" y="997290"/>
            <a:ext cx="51627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nhóm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phải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hiện</a:t>
            </a:r>
            <a:r>
              <a:rPr lang="en-US" sz="2200" dirty="0"/>
              <a:t> </a:t>
            </a:r>
            <a:r>
              <a:rPr lang="en-US" sz="2200" dirty="0" err="1"/>
              <a:t>cả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nhiệm</a:t>
            </a:r>
            <a:r>
              <a:rPr lang="en-US" sz="2200" dirty="0"/>
              <a:t> </a:t>
            </a:r>
            <a:r>
              <a:rPr lang="en-US" sz="2200" dirty="0" err="1"/>
              <a:t>vụ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323" y="226495"/>
            <a:ext cx="827738" cy="830198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64183971"/>
              </p:ext>
            </p:extLst>
          </p:nvPr>
        </p:nvGraphicFramePr>
        <p:xfrm>
          <a:off x="1318516" y="141783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t="9788" r="8853" b="10911"/>
          <a:stretch/>
        </p:blipFill>
        <p:spPr>
          <a:xfrm rot="787199">
            <a:off x="7418664" y="2447850"/>
            <a:ext cx="1042403" cy="1002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9" y="1555076"/>
            <a:ext cx="1284098" cy="1304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7169" y="4109662"/>
            <a:ext cx="931096" cy="931096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3" grpId="0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42347" y="393853"/>
            <a:ext cx="5734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BD232E"/>
                </a:solidFill>
              </a:rPr>
              <a:t>Nhiệm</a:t>
            </a:r>
            <a:r>
              <a:rPr lang="en-US" sz="2400" b="1" u="sng" dirty="0">
                <a:solidFill>
                  <a:srgbClr val="BD232E"/>
                </a:solidFill>
              </a:rPr>
              <a:t> </a:t>
            </a:r>
            <a:r>
              <a:rPr lang="en-US" sz="2400" b="1" u="sng" dirty="0" err="1">
                <a:solidFill>
                  <a:srgbClr val="BD232E"/>
                </a:solidFill>
              </a:rPr>
              <a:t>vụ</a:t>
            </a:r>
            <a:r>
              <a:rPr lang="en-US" sz="2400" b="1" u="sng" dirty="0">
                <a:solidFill>
                  <a:srgbClr val="BD232E"/>
                </a:solidFill>
              </a:rPr>
              <a:t> 3</a:t>
            </a:r>
            <a:r>
              <a:rPr lang="en-US" sz="2400" b="1" dirty="0">
                <a:solidFill>
                  <a:srgbClr val="BD232E"/>
                </a:solidFill>
              </a:rPr>
              <a:t>: </a:t>
            </a:r>
            <a:r>
              <a:rPr lang="en-US" sz="2400" b="1" dirty="0" err="1">
                <a:solidFill>
                  <a:srgbClr val="BD232E"/>
                </a:solidFill>
              </a:rPr>
              <a:t>Xử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lí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và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trao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đổi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thông</a:t>
            </a:r>
            <a:r>
              <a:rPr lang="en-US" sz="2400" b="1" dirty="0">
                <a:solidFill>
                  <a:srgbClr val="BD232E"/>
                </a:solidFill>
              </a:rPr>
              <a:t> tin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323" y="226495"/>
            <a:ext cx="827738" cy="830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2347" y="1111902"/>
            <a:ext cx="3719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2000" b="1" dirty="0">
                <a:solidFill>
                  <a:srgbClr val="1193BE"/>
                </a:solidFill>
              </a:rPr>
              <a:t>Bước 1:</a:t>
            </a:r>
            <a:r>
              <a:rPr lang="vi-VN" sz="2000" dirty="0">
                <a:solidFill>
                  <a:srgbClr val="1193BE"/>
                </a:solidFill>
              </a:rPr>
              <a:t> </a:t>
            </a:r>
            <a:r>
              <a:rPr lang="vi-VN" sz="2000" dirty="0"/>
              <a:t>Tạo bài trình chiếu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134277" y="1528722"/>
            <a:ext cx="2845942" cy="1657978"/>
            <a:chOff x="3143892" y="1674688"/>
            <a:chExt cx="2845942" cy="1657978"/>
          </a:xfrm>
        </p:grpSpPr>
        <p:sp>
          <p:nvSpPr>
            <p:cNvPr id="7" name="Oval 6"/>
            <p:cNvSpPr/>
            <p:nvPr/>
          </p:nvSpPr>
          <p:spPr>
            <a:xfrm>
              <a:off x="3143892" y="1674688"/>
              <a:ext cx="2845942" cy="165797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70523" y="1838628"/>
              <a:ext cx="239267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/>
                <a:t>Tạo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trang</a:t>
              </a:r>
              <a:r>
                <a:rPr lang="en-US" sz="2000" dirty="0"/>
                <a:t> </a:t>
              </a:r>
              <a:r>
                <a:rPr lang="en-US" sz="2000" dirty="0" err="1"/>
                <a:t>trình</a:t>
              </a:r>
              <a:r>
                <a:rPr lang="en-US" sz="2000" dirty="0"/>
                <a:t> </a:t>
              </a:r>
              <a:r>
                <a:rPr lang="en-US" sz="2000" dirty="0" err="1"/>
                <a:t>chiếu</a:t>
              </a:r>
              <a:r>
                <a:rPr lang="en-US" sz="2000" dirty="0"/>
                <a:t> </a:t>
              </a:r>
              <a:r>
                <a:rPr lang="en-US" sz="2000" dirty="0" err="1"/>
                <a:t>theo</a:t>
              </a:r>
              <a:r>
                <a:rPr lang="en-US" sz="2000" dirty="0"/>
                <a:t> </a:t>
              </a:r>
              <a:r>
                <a:rPr lang="en-US" sz="2000" dirty="0" err="1"/>
                <a:t>cấu</a:t>
              </a:r>
              <a:r>
                <a:rPr lang="en-US" sz="2000" dirty="0"/>
                <a:t> </a:t>
              </a:r>
              <a:r>
                <a:rPr lang="en-US" sz="2000" dirty="0" err="1"/>
                <a:t>trúc</a:t>
              </a:r>
              <a:r>
                <a:rPr lang="en-US" sz="2000" dirty="0"/>
                <a:t> </a:t>
              </a:r>
              <a:r>
                <a:rPr lang="en-US" sz="2000" dirty="0" err="1"/>
                <a:t>đã</a:t>
              </a:r>
              <a:r>
                <a:rPr lang="en-US" sz="2000" dirty="0"/>
                <a:t> </a:t>
              </a:r>
              <a:r>
                <a:rPr lang="en-US" sz="2000" dirty="0" err="1"/>
                <a:t>định</a:t>
              </a:r>
              <a:r>
                <a:rPr lang="en-US" sz="2000" dirty="0"/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8499" y="2870229"/>
            <a:ext cx="3203825" cy="2102932"/>
            <a:chOff x="359596" y="2842110"/>
            <a:chExt cx="3203825" cy="2102932"/>
          </a:xfrm>
        </p:grpSpPr>
        <p:sp>
          <p:nvSpPr>
            <p:cNvPr id="14" name="Oval 13"/>
            <p:cNvSpPr/>
            <p:nvPr/>
          </p:nvSpPr>
          <p:spPr>
            <a:xfrm>
              <a:off x="359596" y="2842110"/>
              <a:ext cx="3203825" cy="210293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7577" y="3006050"/>
              <a:ext cx="275349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/>
                <a:t>Soạn</a:t>
              </a:r>
              <a:r>
                <a:rPr lang="en-US" sz="2000" dirty="0"/>
                <a:t> </a:t>
              </a:r>
              <a:r>
                <a:rPr lang="en-US" sz="2000" dirty="0" err="1"/>
                <a:t>nội</a:t>
              </a:r>
              <a:r>
                <a:rPr lang="en-US" sz="2000" dirty="0"/>
                <a:t> dung </a:t>
              </a:r>
              <a:r>
                <a:rPr lang="en-US" sz="2000" dirty="0" err="1"/>
                <a:t>từng</a:t>
              </a:r>
              <a:r>
                <a:rPr lang="en-US" sz="2000" dirty="0"/>
                <a:t> </a:t>
              </a:r>
              <a:r>
                <a:rPr lang="en-US" sz="2000" dirty="0" err="1"/>
                <a:t>trang</a:t>
              </a:r>
              <a:r>
                <a:rPr lang="en-US" sz="2000" dirty="0"/>
                <a:t> </a:t>
              </a:r>
              <a:r>
                <a:rPr lang="en-US" sz="2000" dirty="0" err="1"/>
                <a:t>sao</a:t>
              </a:r>
              <a:r>
                <a:rPr lang="en-US" sz="2000" dirty="0"/>
                <a:t> </a:t>
              </a:r>
              <a:r>
                <a:rPr lang="en-US" sz="2000" dirty="0" err="1"/>
                <a:t>cho</a:t>
              </a:r>
              <a:r>
                <a:rPr lang="en-US" sz="2000" dirty="0"/>
                <a:t> </a:t>
              </a:r>
              <a:r>
                <a:rPr lang="en-US" sz="2000" dirty="0" err="1"/>
                <a:t>phù</a:t>
              </a:r>
              <a:r>
                <a:rPr lang="en-US" sz="2000" dirty="0"/>
                <a:t> </a:t>
              </a:r>
              <a:r>
                <a:rPr lang="en-US" sz="2000" dirty="0" err="1"/>
                <a:t>hợp</a:t>
              </a:r>
              <a:r>
                <a:rPr lang="en-US" sz="2000" dirty="0"/>
                <a:t> </a:t>
              </a:r>
              <a:r>
                <a:rPr lang="en-US" sz="2000" dirty="0" err="1"/>
                <a:t>với</a:t>
              </a:r>
              <a:r>
                <a:rPr lang="en-US" sz="2000" dirty="0"/>
                <a:t> </a:t>
              </a:r>
              <a:r>
                <a:rPr lang="en-US" sz="2000" dirty="0" err="1"/>
                <a:t>lập</a:t>
              </a:r>
              <a:r>
                <a:rPr lang="en-US" sz="2000" dirty="0"/>
                <a:t> </a:t>
              </a:r>
              <a:r>
                <a:rPr lang="en-US" sz="2000" dirty="0" err="1"/>
                <a:t>luận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  <a:r>
                <a:rPr lang="en-US" sz="2000" dirty="0" err="1"/>
                <a:t>cả</a:t>
              </a:r>
              <a:r>
                <a:rPr lang="en-US" sz="2000" dirty="0"/>
                <a:t> </a:t>
              </a:r>
              <a:r>
                <a:rPr lang="en-US" sz="2000" dirty="0" err="1"/>
                <a:t>bài</a:t>
              </a:r>
              <a:r>
                <a:rPr lang="en-US" sz="2000" dirty="0"/>
                <a:t> </a:t>
              </a:r>
              <a:r>
                <a:rPr lang="en-US" sz="2000" dirty="0" err="1"/>
                <a:t>trình</a:t>
              </a:r>
              <a:r>
                <a:rPr lang="en-US" sz="2000" dirty="0"/>
                <a:t> </a:t>
              </a:r>
              <a:r>
                <a:rPr lang="en-US" sz="2000" dirty="0" err="1"/>
                <a:t>chiếu</a:t>
              </a:r>
              <a:r>
                <a:rPr lang="en-US" sz="2000" dirty="0"/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95664" y="2874306"/>
            <a:ext cx="3203825" cy="2141878"/>
            <a:chOff x="5334020" y="2842110"/>
            <a:chExt cx="3203825" cy="2141878"/>
          </a:xfrm>
        </p:grpSpPr>
        <p:sp>
          <p:nvSpPr>
            <p:cNvPr id="16" name="Oval 15"/>
            <p:cNvSpPr/>
            <p:nvPr/>
          </p:nvSpPr>
          <p:spPr>
            <a:xfrm>
              <a:off x="5334020" y="2842110"/>
              <a:ext cx="3203825" cy="2102932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382005" y="3044996"/>
              <a:ext cx="311412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/>
                <a:t>Sử dụng thông tin đã được chọn làm tư liệu tham khảo cho các trang nội dung.</a:t>
              </a:r>
              <a:endParaRPr lang="en-US" sz="2000" dirty="0"/>
            </a:p>
          </p:txBody>
        </p:sp>
      </p:grpSp>
      <p:sp>
        <p:nvSpPr>
          <p:cNvPr id="19" name="Down Arrow 18"/>
          <p:cNvSpPr/>
          <p:nvPr/>
        </p:nvSpPr>
        <p:spPr>
          <a:xfrm rot="2936424">
            <a:off x="2842780" y="2673313"/>
            <a:ext cx="389543" cy="405110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6200000" flipH="1">
            <a:off x="4362475" y="3827503"/>
            <a:ext cx="389543" cy="577927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008"/>
            <a:ext cx="8238600" cy="4782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000" b="1" dirty="0">
              <a:solidFill>
                <a:schemeClr val="accent5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1058239"/>
            <a:ext cx="8238600" cy="3883050"/>
            <a:chOff x="457200" y="1058239"/>
            <a:chExt cx="8238600" cy="3883050"/>
          </a:xfrm>
        </p:grpSpPr>
        <p:sp>
          <p:nvSpPr>
            <p:cNvPr id="3" name="Rectangle 2"/>
            <p:cNvSpPr/>
            <p:nvPr/>
          </p:nvSpPr>
          <p:spPr>
            <a:xfrm>
              <a:off x="457200" y="1058239"/>
              <a:ext cx="8238600" cy="34829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99763" y="1222041"/>
              <a:ext cx="27534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DÀN Ý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42136" y="1622151"/>
              <a:ext cx="575366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Giới</a:t>
              </a:r>
              <a:r>
                <a:rPr lang="en-US" sz="2000" dirty="0"/>
                <a:t> </a:t>
              </a:r>
              <a:r>
                <a:rPr lang="en-US" sz="2000" dirty="0" err="1"/>
                <a:t>thiệu</a:t>
              </a:r>
              <a:r>
                <a:rPr lang="en-US" sz="2000" dirty="0"/>
                <a:t> </a:t>
              </a:r>
              <a:r>
                <a:rPr lang="en-US" sz="2000" dirty="0" err="1"/>
                <a:t>chủ</a:t>
              </a:r>
              <a:r>
                <a:rPr lang="en-US" sz="2000" dirty="0"/>
                <a:t> </a:t>
              </a:r>
              <a:r>
                <a:rPr lang="en-US" sz="2000" dirty="0" err="1"/>
                <a:t>đề</a:t>
              </a:r>
              <a:endParaRPr lang="en-US" sz="2000" dirty="0"/>
            </a:p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Năng</a:t>
              </a:r>
              <a:r>
                <a:rPr lang="en-US" sz="2000" dirty="0"/>
                <a:t> </a:t>
              </a:r>
              <a:r>
                <a:rPr lang="en-US" sz="2000" dirty="0" err="1"/>
                <a:t>lượng</a:t>
              </a:r>
              <a:r>
                <a:rPr lang="en-US" sz="2000" dirty="0"/>
                <a:t> </a:t>
              </a:r>
              <a:r>
                <a:rPr lang="en-US" sz="2000" dirty="0" err="1"/>
                <a:t>tái</a:t>
              </a:r>
              <a:r>
                <a:rPr lang="en-US" sz="2000" dirty="0"/>
                <a:t> </a:t>
              </a:r>
              <a:r>
                <a:rPr lang="en-US" sz="2000" dirty="0" err="1"/>
                <a:t>tạo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 </a:t>
              </a:r>
              <a:r>
                <a:rPr lang="en-US" sz="2000" dirty="0" err="1"/>
                <a:t>gì</a:t>
              </a:r>
              <a:r>
                <a:rPr lang="en-US" sz="2000" dirty="0"/>
                <a:t>?</a:t>
              </a:r>
            </a:p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Nguồn</a:t>
              </a:r>
              <a:r>
                <a:rPr lang="en-US" sz="2000" dirty="0"/>
                <a:t> </a:t>
              </a:r>
              <a:r>
                <a:rPr lang="en-US" sz="2000" dirty="0" err="1"/>
                <a:t>năng</a:t>
              </a:r>
              <a:r>
                <a:rPr lang="en-US" sz="2000" dirty="0"/>
                <a:t> </a:t>
              </a:r>
              <a:r>
                <a:rPr lang="en-US" sz="2000" dirty="0" err="1"/>
                <a:t>lượng</a:t>
              </a:r>
              <a:r>
                <a:rPr lang="en-US" sz="2000" dirty="0"/>
                <a:t> </a:t>
              </a:r>
              <a:r>
                <a:rPr lang="en-US" sz="2000" dirty="0" err="1"/>
                <a:t>sản</a:t>
              </a:r>
              <a:r>
                <a:rPr lang="en-US" sz="2000" dirty="0"/>
                <a:t> </a:t>
              </a:r>
              <a:r>
                <a:rPr lang="en-US" sz="2000" dirty="0" err="1"/>
                <a:t>xuất</a:t>
              </a:r>
              <a:r>
                <a:rPr lang="en-US" sz="2000" dirty="0"/>
                <a:t> </a:t>
              </a:r>
              <a:r>
                <a:rPr lang="en-US" sz="2000" dirty="0" err="1"/>
                <a:t>điện</a:t>
              </a:r>
              <a:r>
                <a:rPr lang="en-US" sz="2000" dirty="0"/>
                <a:t> </a:t>
              </a:r>
              <a:r>
                <a:rPr lang="en-US" sz="2000" dirty="0" err="1"/>
                <a:t>tại</a:t>
              </a:r>
              <a:r>
                <a:rPr lang="en-US" sz="2000" dirty="0"/>
                <a:t> </a:t>
              </a:r>
              <a:r>
                <a:rPr lang="en-US" sz="2000" dirty="0" err="1"/>
                <a:t>tỉnh</a:t>
              </a:r>
              <a:r>
                <a:rPr lang="en-US" sz="2000" dirty="0"/>
                <a:t> ...</a:t>
              </a:r>
            </a:p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Nhà</a:t>
              </a:r>
              <a:r>
                <a:rPr lang="en-US" sz="2000" dirty="0"/>
                <a:t> </a:t>
              </a:r>
              <a:r>
                <a:rPr lang="en-US" sz="2000" dirty="0" err="1"/>
                <a:t>máy</a:t>
              </a:r>
              <a:r>
                <a:rPr lang="en-US" sz="2000" dirty="0"/>
                <a:t> </a:t>
              </a:r>
              <a:r>
                <a:rPr lang="en-US" sz="2000" dirty="0" err="1"/>
                <a:t>điện</a:t>
              </a:r>
              <a:r>
                <a:rPr lang="en-US" sz="2000" dirty="0"/>
                <a:t> </a:t>
              </a:r>
              <a:r>
                <a:rPr lang="en-US" sz="2000" dirty="0" err="1"/>
                <a:t>tương</a:t>
              </a:r>
              <a:r>
                <a:rPr lang="en-US" sz="2000" dirty="0"/>
                <a:t> </a:t>
              </a:r>
              <a:r>
                <a:rPr lang="en-US" sz="2000" dirty="0" err="1"/>
                <a:t>lai</a:t>
              </a:r>
              <a:endParaRPr lang="en-US" sz="2000" dirty="0"/>
            </a:p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Kết</a:t>
              </a:r>
              <a:r>
                <a:rPr lang="en-US" sz="2000" dirty="0"/>
                <a:t> </a:t>
              </a:r>
              <a:r>
                <a:rPr lang="en-US" sz="2000" dirty="0" err="1"/>
                <a:t>luận</a:t>
              </a:r>
              <a:endParaRPr lang="en-US" sz="2000" dirty="0"/>
            </a:p>
            <a:p>
              <a:pPr marL="457200" indent="-457200" algn="just">
                <a:lnSpc>
                  <a:spcPct val="150000"/>
                </a:lnSpc>
                <a:buAutoNum type="arabicParenBoth"/>
              </a:pPr>
              <a:r>
                <a:rPr lang="en-US" sz="2000" dirty="0" err="1"/>
                <a:t>Tài</a:t>
              </a:r>
              <a:r>
                <a:rPr lang="en-US" sz="2000" dirty="0"/>
                <a:t> </a:t>
              </a:r>
              <a:r>
                <a:rPr lang="en-US" sz="2000" dirty="0" err="1"/>
                <a:t>liệu</a:t>
              </a:r>
              <a:r>
                <a:rPr lang="en-US" sz="2000" dirty="0"/>
                <a:t> </a:t>
              </a:r>
              <a:r>
                <a:rPr lang="en-US" sz="2000" dirty="0" err="1"/>
                <a:t>tham</a:t>
              </a:r>
              <a:r>
                <a:rPr lang="en-US" sz="2000" dirty="0"/>
                <a:t> </a:t>
              </a:r>
              <a:r>
                <a:rPr lang="en-US" sz="2000" dirty="0" err="1"/>
                <a:t>khảo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806" y="1622151"/>
              <a:ext cx="2279724" cy="293666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86055" y="4571957"/>
              <a:ext cx="3780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 err="1">
                  <a:solidFill>
                    <a:srgbClr val="0070C0"/>
                  </a:solidFill>
                </a:rPr>
                <a:t>Hình</a:t>
              </a:r>
              <a:r>
                <a:rPr lang="en-US" sz="1800" i="1" dirty="0">
                  <a:solidFill>
                    <a:srgbClr val="0070C0"/>
                  </a:solidFill>
                </a:rPr>
                <a:t> 3.2. </a:t>
              </a:r>
              <a:r>
                <a:rPr lang="en-US" sz="1800" i="1" dirty="0" err="1">
                  <a:solidFill>
                    <a:srgbClr val="0070C0"/>
                  </a:solidFill>
                </a:rPr>
                <a:t>Trang</a:t>
              </a:r>
              <a:r>
                <a:rPr lang="en-US" sz="1800" i="1" dirty="0">
                  <a:solidFill>
                    <a:srgbClr val="0070C0"/>
                  </a:solidFill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</a:rPr>
                <a:t>dàn</a:t>
              </a:r>
              <a:r>
                <a:rPr lang="en-US" sz="1800" i="1" dirty="0">
                  <a:solidFill>
                    <a:srgbClr val="0070C0"/>
                  </a:solidFill>
                </a:rPr>
                <a:t> ý</a:t>
              </a: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008"/>
            <a:ext cx="8238600" cy="4782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000" b="1" dirty="0">
              <a:solidFill>
                <a:schemeClr val="accent5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058239"/>
            <a:ext cx="8238600" cy="34829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20831" y="1155657"/>
            <a:ext cx="4711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QUY HOẠCH CƠ CẤU NGUỒN ĐIỆN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6055" y="4571957"/>
            <a:ext cx="378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>
                <a:solidFill>
                  <a:srgbClr val="0070C0"/>
                </a:solidFill>
              </a:rPr>
              <a:t>Hình</a:t>
            </a:r>
            <a:r>
              <a:rPr lang="en-US" sz="1800" i="1" dirty="0">
                <a:solidFill>
                  <a:srgbClr val="0070C0"/>
                </a:solidFill>
              </a:rPr>
              <a:t> 3.3. </a:t>
            </a:r>
            <a:r>
              <a:rPr lang="en-US" sz="1800" i="1" dirty="0" err="1">
                <a:solidFill>
                  <a:srgbClr val="0070C0"/>
                </a:solidFill>
              </a:rPr>
              <a:t>Trang</a:t>
            </a:r>
            <a:r>
              <a:rPr lang="en-US" sz="1800" i="1" dirty="0">
                <a:solidFill>
                  <a:srgbClr val="0070C0"/>
                </a:solidFill>
              </a:rPr>
              <a:t> </a:t>
            </a:r>
            <a:r>
              <a:rPr lang="en-US" sz="1800" i="1" dirty="0" err="1">
                <a:solidFill>
                  <a:srgbClr val="0070C0"/>
                </a:solidFill>
              </a:rPr>
              <a:t>nội</a:t>
            </a:r>
            <a:r>
              <a:rPr lang="en-US" sz="1800" i="1" dirty="0">
                <a:solidFill>
                  <a:srgbClr val="0070C0"/>
                </a:solidFill>
              </a:rPr>
              <a:t> dung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245695"/>
              </p:ext>
            </p:extLst>
          </p:nvPr>
        </p:nvGraphicFramePr>
        <p:xfrm>
          <a:off x="877265" y="1609031"/>
          <a:ext cx="7568092" cy="2894985"/>
        </p:xfrm>
        <a:graphic>
          <a:graphicData uri="http://schemas.openxmlformats.org/drawingml/2006/table">
            <a:tbl>
              <a:tblPr firstRow="1" bandRow="1">
                <a:tableStyleId>{EF6FFD3C-1EFE-4459-8CE7-764FB84E11B5}</a:tableStyleId>
              </a:tblPr>
              <a:tblGrid>
                <a:gridCol w="1157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9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Cơ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cấu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nguồn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Năm</a:t>
                      </a:r>
                      <a:r>
                        <a:rPr lang="en-US" baseline="0" dirty="0"/>
                        <a:t> 2030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Năm</a:t>
                      </a:r>
                      <a:r>
                        <a:rPr lang="en-US" baseline="0" dirty="0"/>
                        <a:t> 2045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Nhiệt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r>
                        <a:rPr lang="en-US" baseline="0" dirty="0"/>
                        <a:t> than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Nhiệt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khí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Thủy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Điện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gió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Điện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Mặt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Trời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Điện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sinh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khối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và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năng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lượng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tái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tạo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khác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Thủy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tích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năng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6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Nhập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khẩu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điện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5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42347" y="393853"/>
            <a:ext cx="5734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BD232E"/>
                </a:solidFill>
              </a:rPr>
              <a:t>Nhiệm</a:t>
            </a:r>
            <a:r>
              <a:rPr lang="en-US" sz="2400" b="1" u="sng" dirty="0">
                <a:solidFill>
                  <a:srgbClr val="BD232E"/>
                </a:solidFill>
              </a:rPr>
              <a:t> </a:t>
            </a:r>
            <a:r>
              <a:rPr lang="en-US" sz="2400" b="1" u="sng" dirty="0" err="1">
                <a:solidFill>
                  <a:srgbClr val="BD232E"/>
                </a:solidFill>
              </a:rPr>
              <a:t>vụ</a:t>
            </a:r>
            <a:r>
              <a:rPr lang="en-US" sz="2400" b="1" u="sng" dirty="0">
                <a:solidFill>
                  <a:srgbClr val="BD232E"/>
                </a:solidFill>
              </a:rPr>
              <a:t> 3</a:t>
            </a:r>
            <a:r>
              <a:rPr lang="en-US" sz="2400" b="1" dirty="0">
                <a:solidFill>
                  <a:srgbClr val="BD232E"/>
                </a:solidFill>
              </a:rPr>
              <a:t>: </a:t>
            </a:r>
            <a:r>
              <a:rPr lang="en-US" sz="2400" b="1" dirty="0" err="1">
                <a:solidFill>
                  <a:srgbClr val="BD232E"/>
                </a:solidFill>
              </a:rPr>
              <a:t>Xử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lí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và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trao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đổi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thông</a:t>
            </a:r>
            <a:r>
              <a:rPr lang="en-US" sz="2400" b="1" dirty="0">
                <a:solidFill>
                  <a:srgbClr val="BD232E"/>
                </a:solidFill>
              </a:rPr>
              <a:t> tin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323" y="226495"/>
            <a:ext cx="827738" cy="830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2347" y="1111902"/>
            <a:ext cx="3719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2000" b="1" dirty="0">
                <a:solidFill>
                  <a:srgbClr val="1193BE"/>
                </a:solidFill>
              </a:rPr>
              <a:t>Bước 1:</a:t>
            </a:r>
            <a:r>
              <a:rPr lang="vi-VN" sz="2000" dirty="0">
                <a:solidFill>
                  <a:srgbClr val="1193BE"/>
                </a:solidFill>
              </a:rPr>
              <a:t> </a:t>
            </a:r>
            <a:r>
              <a:rPr lang="vi-VN" sz="2000" dirty="0"/>
              <a:t>Tạo bài trình chiếu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42347" y="1768396"/>
            <a:ext cx="3663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2000" b="1" dirty="0">
                <a:solidFill>
                  <a:srgbClr val="1193BE"/>
                </a:solidFill>
              </a:rPr>
              <a:t>Bước 2: </a:t>
            </a:r>
            <a:r>
              <a:rPr lang="vi-VN" sz="2000" dirty="0"/>
              <a:t>Biên tập nội dung.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155842" y="2168506"/>
            <a:ext cx="71148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Biên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6 </a:t>
            </a:r>
            <a:r>
              <a:rPr lang="en-US" sz="2000" dirty="0" err="1"/>
              <a:t>mục</a:t>
            </a:r>
            <a:r>
              <a:rPr lang="en-US" sz="2000" dirty="0"/>
              <a:t>;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mục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2 </a:t>
            </a:r>
            <a:r>
              <a:rPr lang="en-US" sz="2000" dirty="0" err="1"/>
              <a:t>dòng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mềm</a:t>
            </a:r>
            <a:r>
              <a:rPr lang="en-US" sz="2000" dirty="0"/>
              <a:t> </a:t>
            </a:r>
            <a:r>
              <a:rPr lang="en-US" sz="2000" dirty="0" err="1"/>
              <a:t>xử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sửa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minh </a:t>
            </a:r>
            <a:r>
              <a:rPr lang="en-US" sz="2000" dirty="0" err="1"/>
              <a:t>họa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2347" y="4107498"/>
            <a:ext cx="42178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b="1" dirty="0">
                <a:solidFill>
                  <a:srgbClr val="1193BE"/>
                </a:solidFill>
              </a:rPr>
              <a:t>Bước 3: </a:t>
            </a:r>
            <a:r>
              <a:rPr lang="vi-VN" sz="2000" dirty="0"/>
              <a:t>Chia sẻ bài trình chiếu.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239" y="3714991"/>
            <a:ext cx="2844822" cy="15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460358" y="358881"/>
            <a:ext cx="3575797" cy="4784619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643354" y="208357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3300" b="1" kern="12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1766792" y="208357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3300" b="1" kern="12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890229" y="208357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3300" b="1" kern="12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174124" y="324564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3300" b="1" kern="12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2297562" y="3245648"/>
            <a:ext cx="1003266" cy="1003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GB" sz="3300" b="1" kern="12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3300" b="1" kern="1200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514679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buClrTx/>
              <a:buFontTx/>
              <a:buNone/>
              <a:defRPr/>
            </a:pPr>
            <a:r>
              <a:rPr lang="en-US" sz="45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1077494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348950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953554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53" y="237107"/>
            <a:ext cx="4011807" cy="4011807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6043" y="4631298"/>
            <a:ext cx="743670" cy="51220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51" y="4013796"/>
            <a:ext cx="1011029" cy="101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2000" dirty="0">
                <a:solidFill>
                  <a:schemeClr val="tx1"/>
                </a:solidFill>
              </a:rPr>
              <a:t>Để tìm hiểu về cách sử dụng một chiếc máy ảnh mới, nguồn thông tin nào sau đây cần được tham khảo nhất?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</a:rPr>
              <a:t>A. </a:t>
            </a:r>
            <a:r>
              <a:rPr lang="vi-VN" sz="2000" dirty="0">
                <a:solidFill>
                  <a:schemeClr val="tx1"/>
                </a:solidFill>
              </a:rPr>
              <a:t>Hướng dẫn của một người đã từng chụp ảnh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vi-VN" sz="2000" kern="1200" dirty="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của nhà sản xuất.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511449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</a:rPr>
              <a:t>C. </a:t>
            </a:r>
            <a:r>
              <a:rPr lang="vi-VN" sz="2000" dirty="0">
                <a:solidFill>
                  <a:schemeClr val="tx1"/>
                </a:solidFill>
              </a:rPr>
              <a:t>Hướng dẫn của một người giỏi Tin học.</a:t>
            </a:r>
            <a:endParaRPr lang="vi-VN" sz="2000" kern="12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514590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</a:rPr>
              <a:t>D. </a:t>
            </a:r>
            <a:r>
              <a:rPr lang="vi-VN" sz="2000" dirty="0">
                <a:solidFill>
                  <a:schemeClr val="tx1"/>
                </a:solidFill>
              </a:rPr>
              <a:t>Câu trả lời trên một số diễn đàn về chụp ảnh.</a:t>
            </a:r>
            <a:endParaRPr lang="vi-VN" sz="2000" kern="1200" dirty="0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714679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738806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747504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753433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27011" y="359292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tìm hiểu về một đội bóng đá ở châu Phi, nguồn thông tin nào sau đây đáng tin cậy nhất?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tin từ câu lạc bộ người hâm mộ đội bóng đó.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2665" y="2517731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tin từ Liên đoàn bóng đá châu Phi.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97961" y="1467316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tin từ câu lạc bộ của đội bóng đối thủ.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515259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tin từ diễn đàn bóng đá Việt Nam.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714679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74658" y="169467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74817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7" y="2806013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27011" y="359292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4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5306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vi-VN" sz="2000" dirty="0">
                <a:solidFill>
                  <a:schemeClr val="tx1"/>
                </a:solidFill>
              </a:rPr>
              <a:t>Học sinh ở cuối năm học lớp 9 thường cần tìm hiểu thông tin tuyển sinh vào lớp 10. Giữa thông tin tìm được từ hai nguồn sau đây, thông tin nào đáng tin cậy hơn?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2032" y="1814250"/>
            <a:ext cx="3680099" cy="14074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87328" y="1817391"/>
            <a:ext cx="3680099" cy="14074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ClrTx/>
              <a:buFont typeface="+mj-lt"/>
              <a:buAutoNum type="alphaUcPeriod" startAt="2"/>
              <a:defRPr/>
            </a:pP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báo chính thức của Sở Giáo dục và Đào tạo địa phương.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839" y="2190063"/>
            <a:ext cx="604292" cy="5310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70" y="2228817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27011" y="359292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9586" y="142105"/>
            <a:ext cx="8519523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vi-VN" sz="2000" dirty="0">
                <a:solidFill>
                  <a:schemeClr val="tx1"/>
                </a:solidFill>
              </a:rPr>
              <a:t>Theo em, trong hoạt động thường xuyên hằng ngày, các tổ chức (cơ quan, doanh nghiệp) sử dụng thông tin từ nguồn nào sau đây?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Internet.</a:t>
            </a:r>
            <a:endPara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2665" y="2517731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97961" y="1467316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515259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714679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74658" y="169467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74817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7" y="2806013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27011" y="359292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4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KHỞI ĐỘNG</a:t>
            </a:r>
            <a:endParaRPr sz="3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88604"/>
            <a:ext cx="8238600" cy="2977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6" y="4206265"/>
            <a:ext cx="796247" cy="729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4889" y="4063212"/>
            <a:ext cx="6929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i="1" dirty="0"/>
              <a:t>Hình ảnh trên gợi cho em liên tưởng đến nguồn năng lượng nào? Em biết gì về nguồn năng lượng này?</a:t>
            </a:r>
            <a:endParaRPr lang="en-US" sz="2000" i="1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en-US" sz="20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cậy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vi-VN" sz="1350" kern="12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8116" y="2554177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97961" y="1467316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en-US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2665" y="2553182"/>
            <a:ext cx="3680099" cy="943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ClrTx/>
              <a:defRPr/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714679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74658" y="169467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7" y="2786096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58" y="2842459"/>
            <a:ext cx="603557" cy="482845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27011" y="3592928"/>
            <a:ext cx="1084675" cy="10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0"/>
            <a:ext cx="9144000" cy="1028700"/>
            <a:chOff x="0" y="0"/>
            <a:chExt cx="118717047" cy="6677834"/>
          </a:xfrm>
        </p:grpSpPr>
        <p:sp>
          <p:nvSpPr>
            <p:cNvPr id="3" name="Freeform 9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</p:sp>
        <p:sp>
          <p:nvSpPr>
            <p:cNvPr id="4" name="Freeform 10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sp>
        <p:nvSpPr>
          <p:cNvPr id="5" name="TextBox 4"/>
          <p:cNvSpPr txBox="1"/>
          <p:nvPr/>
        </p:nvSpPr>
        <p:spPr>
          <a:xfrm>
            <a:off x="1977775" y="308225"/>
            <a:ext cx="518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BD232E"/>
                </a:solidFill>
              </a:rPr>
              <a:t>VẬN DỤNG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42998" y="1314622"/>
            <a:ext cx="685800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Em hãy tìm thông tin về một đội bóng, một cầu thủ hay một nghệ sĩ mà em hâm mộ. Hãy đánh giá những nguồn thông tin tìm được.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34" y="3216371"/>
            <a:ext cx="4354528" cy="17117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816" y="2476254"/>
            <a:ext cx="318317" cy="3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02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70704" y="1450722"/>
            <a:ext cx="3431690" cy="2628807"/>
            <a:chOff x="2870704" y="1450722"/>
            <a:chExt cx="3431690" cy="2628807"/>
          </a:xfrm>
        </p:grpSpPr>
        <p:grpSp>
          <p:nvGrpSpPr>
            <p:cNvPr id="2808" name="Google Shape;2808;p53"/>
            <p:cNvGrpSpPr/>
            <p:nvPr/>
          </p:nvGrpSpPr>
          <p:grpSpPr>
            <a:xfrm>
              <a:off x="3099914" y="1656429"/>
              <a:ext cx="2879794" cy="2423100"/>
              <a:chOff x="3099914" y="1656429"/>
              <a:chExt cx="2879794" cy="2423100"/>
            </a:xfrm>
          </p:grpSpPr>
          <p:sp>
            <p:nvSpPr>
              <p:cNvPr id="2809" name="Google Shape;2809;p53"/>
              <p:cNvSpPr/>
              <p:nvPr/>
            </p:nvSpPr>
            <p:spPr>
              <a:xfrm>
                <a:off x="3596100" y="1964150"/>
                <a:ext cx="1951800" cy="1951800"/>
              </a:xfrm>
              <a:prstGeom prst="ellipse">
                <a:avLst/>
              </a:prstGeom>
              <a:noFill/>
              <a:ln w="19050" cap="flat" cmpd="sng">
                <a:solidFill>
                  <a:schemeClr val="accent6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6"/>
                  </a:solidFill>
                </a:endParaRPr>
              </a:p>
            </p:txBody>
          </p:sp>
          <p:sp>
            <p:nvSpPr>
              <p:cNvPr id="2810" name="Google Shape;2810;p53"/>
              <p:cNvSpPr/>
              <p:nvPr/>
            </p:nvSpPr>
            <p:spPr>
              <a:xfrm>
                <a:off x="3099914" y="1656429"/>
                <a:ext cx="1120994" cy="93192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53"/>
              <p:cNvSpPr/>
              <p:nvPr/>
            </p:nvSpPr>
            <p:spPr>
              <a:xfrm>
                <a:off x="3099914" y="3147604"/>
                <a:ext cx="1120994" cy="93192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53"/>
              <p:cNvSpPr/>
              <p:nvPr/>
            </p:nvSpPr>
            <p:spPr>
              <a:xfrm>
                <a:off x="4858714" y="1656429"/>
                <a:ext cx="1120994" cy="93192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53"/>
              <p:cNvSpPr/>
              <p:nvPr/>
            </p:nvSpPr>
            <p:spPr>
              <a:xfrm>
                <a:off x="4858714" y="3147604"/>
                <a:ext cx="1120994" cy="93192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6" name="Google Shape;2826;p53"/>
            <p:cNvGrpSpPr/>
            <p:nvPr/>
          </p:nvGrpSpPr>
          <p:grpSpPr>
            <a:xfrm>
              <a:off x="3474478" y="1860913"/>
              <a:ext cx="523452" cy="522984"/>
              <a:chOff x="1184100" y="237925"/>
              <a:chExt cx="5224075" cy="5219400"/>
            </a:xfrm>
          </p:grpSpPr>
          <p:sp>
            <p:nvSpPr>
              <p:cNvPr id="2827" name="Google Shape;2827;p53"/>
              <p:cNvSpPr/>
              <p:nvPr/>
            </p:nvSpPr>
            <p:spPr>
              <a:xfrm>
                <a:off x="1184100" y="237925"/>
                <a:ext cx="5224075" cy="5219400"/>
              </a:xfrm>
              <a:custGeom>
                <a:avLst/>
                <a:gdLst/>
                <a:ahLst/>
                <a:cxnLst/>
                <a:rect l="l" t="t" r="r" b="b"/>
                <a:pathLst>
                  <a:path w="208963" h="208776" extrusionOk="0">
                    <a:moveTo>
                      <a:pt x="133350" y="17264"/>
                    </a:moveTo>
                    <a:cubicBezTo>
                      <a:pt x="134948" y="17264"/>
                      <a:pt x="136221" y="18536"/>
                      <a:pt x="136221" y="20134"/>
                    </a:cubicBezTo>
                    <a:lnTo>
                      <a:pt x="136221" y="29007"/>
                    </a:lnTo>
                    <a:lnTo>
                      <a:pt x="130480" y="29007"/>
                    </a:lnTo>
                    <a:lnTo>
                      <a:pt x="130480" y="20134"/>
                    </a:lnTo>
                    <a:cubicBezTo>
                      <a:pt x="130480" y="18536"/>
                      <a:pt x="131784" y="17264"/>
                      <a:pt x="133350" y="17264"/>
                    </a:cubicBezTo>
                    <a:close/>
                    <a:moveTo>
                      <a:pt x="159413" y="17264"/>
                    </a:moveTo>
                    <a:cubicBezTo>
                      <a:pt x="161012" y="17264"/>
                      <a:pt x="162284" y="18536"/>
                      <a:pt x="162284" y="20134"/>
                    </a:cubicBezTo>
                    <a:lnTo>
                      <a:pt x="162284" y="29007"/>
                    </a:lnTo>
                    <a:lnTo>
                      <a:pt x="156543" y="29007"/>
                    </a:lnTo>
                    <a:lnTo>
                      <a:pt x="156543" y="20134"/>
                    </a:lnTo>
                    <a:cubicBezTo>
                      <a:pt x="156543" y="18536"/>
                      <a:pt x="157848" y="17264"/>
                      <a:pt x="159413" y="17264"/>
                    </a:cubicBezTo>
                    <a:close/>
                    <a:moveTo>
                      <a:pt x="12942" y="6129"/>
                    </a:moveTo>
                    <a:cubicBezTo>
                      <a:pt x="13663" y="6129"/>
                      <a:pt x="14398" y="6279"/>
                      <a:pt x="15103" y="6597"/>
                    </a:cubicBezTo>
                    <a:lnTo>
                      <a:pt x="60249" y="26691"/>
                    </a:lnTo>
                    <a:cubicBezTo>
                      <a:pt x="62891" y="27865"/>
                      <a:pt x="64098" y="30997"/>
                      <a:pt x="62891" y="33639"/>
                    </a:cubicBezTo>
                    <a:cubicBezTo>
                      <a:pt x="62022" y="35594"/>
                      <a:pt x="60081" y="36764"/>
                      <a:pt x="58060" y="36764"/>
                    </a:cubicBezTo>
                    <a:cubicBezTo>
                      <a:pt x="57350" y="36764"/>
                      <a:pt x="56630" y="36619"/>
                      <a:pt x="55943" y="36314"/>
                    </a:cubicBezTo>
                    <a:lnTo>
                      <a:pt x="10830" y="16220"/>
                    </a:lnTo>
                    <a:cubicBezTo>
                      <a:pt x="8155" y="15046"/>
                      <a:pt x="6981" y="11914"/>
                      <a:pt x="8155" y="9272"/>
                    </a:cubicBezTo>
                    <a:cubicBezTo>
                      <a:pt x="9020" y="7302"/>
                      <a:pt x="10928" y="6129"/>
                      <a:pt x="12942" y="6129"/>
                    </a:cubicBezTo>
                    <a:close/>
                    <a:moveTo>
                      <a:pt x="13221" y="24374"/>
                    </a:moveTo>
                    <a:cubicBezTo>
                      <a:pt x="14961" y="24374"/>
                      <a:pt x="15234" y="24967"/>
                      <a:pt x="73036" y="50601"/>
                    </a:cubicBezTo>
                    <a:cubicBezTo>
                      <a:pt x="74308" y="51189"/>
                      <a:pt x="75287" y="52232"/>
                      <a:pt x="75809" y="53537"/>
                    </a:cubicBezTo>
                    <a:cubicBezTo>
                      <a:pt x="77189" y="57164"/>
                      <a:pt x="74347" y="60701"/>
                      <a:pt x="70899" y="60701"/>
                    </a:cubicBezTo>
                    <a:cubicBezTo>
                      <a:pt x="70191" y="60701"/>
                      <a:pt x="69458" y="60552"/>
                      <a:pt x="68730" y="60224"/>
                    </a:cubicBezTo>
                    <a:lnTo>
                      <a:pt x="10830" y="34455"/>
                    </a:lnTo>
                    <a:cubicBezTo>
                      <a:pt x="8155" y="33280"/>
                      <a:pt x="6981" y="30149"/>
                      <a:pt x="8155" y="27507"/>
                    </a:cubicBezTo>
                    <a:cubicBezTo>
                      <a:pt x="9036" y="25517"/>
                      <a:pt x="10960" y="24375"/>
                      <a:pt x="12950" y="24375"/>
                    </a:cubicBezTo>
                    <a:cubicBezTo>
                      <a:pt x="13048" y="24375"/>
                      <a:pt x="13136" y="24374"/>
                      <a:pt x="13221" y="24374"/>
                    </a:cubicBezTo>
                    <a:close/>
                    <a:moveTo>
                      <a:pt x="13249" y="42608"/>
                    </a:moveTo>
                    <a:cubicBezTo>
                      <a:pt x="14961" y="42608"/>
                      <a:pt x="15234" y="43202"/>
                      <a:pt x="73036" y="68836"/>
                    </a:cubicBezTo>
                    <a:cubicBezTo>
                      <a:pt x="74308" y="69423"/>
                      <a:pt x="75287" y="70467"/>
                      <a:pt x="75809" y="71772"/>
                    </a:cubicBezTo>
                    <a:cubicBezTo>
                      <a:pt x="76298" y="73076"/>
                      <a:pt x="76265" y="74512"/>
                      <a:pt x="75711" y="75817"/>
                    </a:cubicBezTo>
                    <a:cubicBezTo>
                      <a:pt x="74823" y="77761"/>
                      <a:pt x="72910" y="78928"/>
                      <a:pt x="70896" y="78928"/>
                    </a:cubicBezTo>
                    <a:cubicBezTo>
                      <a:pt x="70173" y="78928"/>
                      <a:pt x="69437" y="78778"/>
                      <a:pt x="68730" y="78459"/>
                    </a:cubicBezTo>
                    <a:lnTo>
                      <a:pt x="10830" y="52689"/>
                    </a:lnTo>
                    <a:cubicBezTo>
                      <a:pt x="8155" y="51515"/>
                      <a:pt x="6981" y="48383"/>
                      <a:pt x="8155" y="45741"/>
                    </a:cubicBezTo>
                    <a:cubicBezTo>
                      <a:pt x="9036" y="43751"/>
                      <a:pt x="10960" y="42610"/>
                      <a:pt x="12983" y="42610"/>
                    </a:cubicBezTo>
                    <a:cubicBezTo>
                      <a:pt x="13079" y="42610"/>
                      <a:pt x="13166" y="42608"/>
                      <a:pt x="13249" y="42608"/>
                    </a:cubicBezTo>
                    <a:close/>
                    <a:moveTo>
                      <a:pt x="155629" y="71772"/>
                    </a:moveTo>
                    <a:lnTo>
                      <a:pt x="155629" y="76273"/>
                    </a:lnTo>
                    <a:cubicBezTo>
                      <a:pt x="155629" y="79927"/>
                      <a:pt x="152661" y="82895"/>
                      <a:pt x="149040" y="82895"/>
                    </a:cubicBezTo>
                    <a:lnTo>
                      <a:pt x="143756" y="82895"/>
                    </a:lnTo>
                    <a:cubicBezTo>
                      <a:pt x="140102" y="82895"/>
                      <a:pt x="137134" y="79927"/>
                      <a:pt x="137134" y="76273"/>
                    </a:cubicBezTo>
                    <a:lnTo>
                      <a:pt x="137134" y="71772"/>
                    </a:lnTo>
                    <a:cubicBezTo>
                      <a:pt x="139156" y="72261"/>
                      <a:pt x="141211" y="72522"/>
                      <a:pt x="143332" y="72522"/>
                    </a:cubicBezTo>
                    <a:lnTo>
                      <a:pt x="149432" y="72522"/>
                    </a:lnTo>
                    <a:cubicBezTo>
                      <a:pt x="151585" y="72522"/>
                      <a:pt x="153640" y="72261"/>
                      <a:pt x="155629" y="71772"/>
                    </a:cubicBezTo>
                    <a:close/>
                    <a:moveTo>
                      <a:pt x="19441" y="81460"/>
                    </a:moveTo>
                    <a:lnTo>
                      <a:pt x="30010" y="86157"/>
                    </a:lnTo>
                    <a:lnTo>
                      <a:pt x="30010" y="108078"/>
                    </a:lnTo>
                    <a:lnTo>
                      <a:pt x="19441" y="108078"/>
                    </a:lnTo>
                    <a:lnTo>
                      <a:pt x="19441" y="81460"/>
                    </a:lnTo>
                    <a:close/>
                    <a:moveTo>
                      <a:pt x="36110" y="88865"/>
                    </a:moveTo>
                    <a:lnTo>
                      <a:pt x="47429" y="93921"/>
                    </a:lnTo>
                    <a:cubicBezTo>
                      <a:pt x="47625" y="93986"/>
                      <a:pt x="47723" y="94182"/>
                      <a:pt x="47723" y="94377"/>
                    </a:cubicBezTo>
                    <a:lnTo>
                      <a:pt x="47723" y="108078"/>
                    </a:lnTo>
                    <a:lnTo>
                      <a:pt x="36110" y="108078"/>
                    </a:lnTo>
                    <a:lnTo>
                      <a:pt x="36110" y="88865"/>
                    </a:lnTo>
                    <a:close/>
                    <a:moveTo>
                      <a:pt x="12956" y="60832"/>
                    </a:moveTo>
                    <a:cubicBezTo>
                      <a:pt x="13676" y="60832"/>
                      <a:pt x="14407" y="60983"/>
                      <a:pt x="15103" y="61301"/>
                    </a:cubicBezTo>
                    <a:lnTo>
                      <a:pt x="62924" y="82569"/>
                    </a:lnTo>
                    <a:cubicBezTo>
                      <a:pt x="63804" y="82960"/>
                      <a:pt x="64392" y="83874"/>
                      <a:pt x="64392" y="84852"/>
                    </a:cubicBezTo>
                    <a:lnTo>
                      <a:pt x="64392" y="108078"/>
                    </a:lnTo>
                    <a:lnTo>
                      <a:pt x="53855" y="108078"/>
                    </a:lnTo>
                    <a:lnTo>
                      <a:pt x="53855" y="94377"/>
                    </a:lnTo>
                    <a:cubicBezTo>
                      <a:pt x="53855" y="91768"/>
                      <a:pt x="52322" y="89386"/>
                      <a:pt x="49941" y="88343"/>
                    </a:cubicBezTo>
                    <a:lnTo>
                      <a:pt x="10830" y="70924"/>
                    </a:lnTo>
                    <a:cubicBezTo>
                      <a:pt x="8155" y="69749"/>
                      <a:pt x="6981" y="66618"/>
                      <a:pt x="8155" y="63976"/>
                    </a:cubicBezTo>
                    <a:cubicBezTo>
                      <a:pt x="9020" y="62006"/>
                      <a:pt x="10946" y="60832"/>
                      <a:pt x="12956" y="60832"/>
                    </a:cubicBezTo>
                    <a:close/>
                    <a:moveTo>
                      <a:pt x="114347" y="100698"/>
                    </a:moveTo>
                    <a:cubicBezTo>
                      <a:pt x="118303" y="100698"/>
                      <a:pt x="121913" y="101643"/>
                      <a:pt x="124902" y="103152"/>
                    </a:cubicBezTo>
                    <a:cubicBezTo>
                      <a:pt x="129142" y="105305"/>
                      <a:pt x="132110" y="108469"/>
                      <a:pt x="133317" y="111894"/>
                    </a:cubicBezTo>
                    <a:cubicBezTo>
                      <a:pt x="125277" y="107547"/>
                      <a:pt x="115495" y="105523"/>
                      <a:pt x="106237" y="105523"/>
                    </a:cubicBezTo>
                    <a:cubicBezTo>
                      <a:pt x="103475" y="105523"/>
                      <a:pt x="100761" y="105703"/>
                      <a:pt x="98153" y="106055"/>
                    </a:cubicBezTo>
                    <a:cubicBezTo>
                      <a:pt x="103738" y="102223"/>
                      <a:pt x="109322" y="100698"/>
                      <a:pt x="114347" y="100698"/>
                    </a:cubicBezTo>
                    <a:close/>
                    <a:moveTo>
                      <a:pt x="178479" y="100698"/>
                    </a:moveTo>
                    <a:cubicBezTo>
                      <a:pt x="183500" y="100698"/>
                      <a:pt x="189077" y="102223"/>
                      <a:pt x="194643" y="106055"/>
                    </a:cubicBezTo>
                    <a:cubicBezTo>
                      <a:pt x="192026" y="105701"/>
                      <a:pt x="189300" y="105519"/>
                      <a:pt x="186525" y="105519"/>
                    </a:cubicBezTo>
                    <a:cubicBezTo>
                      <a:pt x="177297" y="105519"/>
                      <a:pt x="167537" y="107530"/>
                      <a:pt x="159511" y="111894"/>
                    </a:cubicBezTo>
                    <a:cubicBezTo>
                      <a:pt x="160718" y="108469"/>
                      <a:pt x="163687" y="105305"/>
                      <a:pt x="167927" y="103152"/>
                    </a:cubicBezTo>
                    <a:cubicBezTo>
                      <a:pt x="170916" y="101643"/>
                      <a:pt x="174525" y="100698"/>
                      <a:pt x="178479" y="100698"/>
                    </a:cubicBezTo>
                    <a:close/>
                    <a:moveTo>
                      <a:pt x="105668" y="111687"/>
                    </a:moveTo>
                    <a:cubicBezTo>
                      <a:pt x="111994" y="111687"/>
                      <a:pt x="118508" y="112662"/>
                      <a:pt x="123434" y="114275"/>
                    </a:cubicBezTo>
                    <a:cubicBezTo>
                      <a:pt x="127087" y="115482"/>
                      <a:pt x="130349" y="117015"/>
                      <a:pt x="133187" y="118907"/>
                    </a:cubicBezTo>
                    <a:cubicBezTo>
                      <a:pt x="131393" y="124288"/>
                      <a:pt x="127201" y="127172"/>
                      <a:pt x="122472" y="127172"/>
                    </a:cubicBezTo>
                    <a:cubicBezTo>
                      <a:pt x="120493" y="127172"/>
                      <a:pt x="118419" y="126667"/>
                      <a:pt x="116388" y="125627"/>
                    </a:cubicBezTo>
                    <a:cubicBezTo>
                      <a:pt x="113485" y="124159"/>
                      <a:pt x="110451" y="121941"/>
                      <a:pt x="107222" y="119625"/>
                    </a:cubicBezTo>
                    <a:cubicBezTo>
                      <a:pt x="103666" y="117048"/>
                      <a:pt x="100045" y="114406"/>
                      <a:pt x="96261" y="112514"/>
                    </a:cubicBezTo>
                    <a:cubicBezTo>
                      <a:pt x="99183" y="111947"/>
                      <a:pt x="102400" y="111687"/>
                      <a:pt x="105668" y="111687"/>
                    </a:cubicBezTo>
                    <a:close/>
                    <a:moveTo>
                      <a:pt x="48636" y="157627"/>
                    </a:moveTo>
                    <a:lnTo>
                      <a:pt x="48636" y="168359"/>
                    </a:lnTo>
                    <a:cubicBezTo>
                      <a:pt x="48636" y="169860"/>
                      <a:pt x="47429" y="171067"/>
                      <a:pt x="45961" y="171067"/>
                    </a:cubicBezTo>
                    <a:lnTo>
                      <a:pt x="37904" y="171067"/>
                    </a:lnTo>
                    <a:cubicBezTo>
                      <a:pt x="36404" y="171067"/>
                      <a:pt x="35197" y="169860"/>
                      <a:pt x="35197" y="168359"/>
                    </a:cubicBezTo>
                    <a:lnTo>
                      <a:pt x="35197" y="157627"/>
                    </a:lnTo>
                    <a:close/>
                    <a:moveTo>
                      <a:pt x="12971" y="0"/>
                    </a:moveTo>
                    <a:cubicBezTo>
                      <a:pt x="11588" y="0"/>
                      <a:pt x="10202" y="254"/>
                      <a:pt x="8873" y="758"/>
                    </a:cubicBezTo>
                    <a:cubicBezTo>
                      <a:pt x="6035" y="1867"/>
                      <a:pt x="3784" y="3988"/>
                      <a:pt x="2577" y="6760"/>
                    </a:cubicBezTo>
                    <a:cubicBezTo>
                      <a:pt x="359" y="11719"/>
                      <a:pt x="1990" y="17394"/>
                      <a:pt x="6133" y="20526"/>
                    </a:cubicBezTo>
                    <a:cubicBezTo>
                      <a:pt x="4599" y="21668"/>
                      <a:pt x="3360" y="23201"/>
                      <a:pt x="2577" y="24995"/>
                    </a:cubicBezTo>
                    <a:cubicBezTo>
                      <a:pt x="359" y="29953"/>
                      <a:pt x="1990" y="35629"/>
                      <a:pt x="6133" y="38760"/>
                    </a:cubicBezTo>
                    <a:cubicBezTo>
                      <a:pt x="4599" y="39902"/>
                      <a:pt x="3360" y="41435"/>
                      <a:pt x="2577" y="43229"/>
                    </a:cubicBezTo>
                    <a:cubicBezTo>
                      <a:pt x="359" y="48188"/>
                      <a:pt x="1990" y="53863"/>
                      <a:pt x="6133" y="56995"/>
                    </a:cubicBezTo>
                    <a:cubicBezTo>
                      <a:pt x="4599" y="58137"/>
                      <a:pt x="3360" y="59670"/>
                      <a:pt x="2577" y="61464"/>
                    </a:cubicBezTo>
                    <a:cubicBezTo>
                      <a:pt x="0" y="67205"/>
                      <a:pt x="2610" y="73957"/>
                      <a:pt x="8318" y="76502"/>
                    </a:cubicBezTo>
                    <a:lnTo>
                      <a:pt x="13342" y="78752"/>
                    </a:lnTo>
                    <a:lnTo>
                      <a:pt x="13342" y="108078"/>
                    </a:lnTo>
                    <a:lnTo>
                      <a:pt x="11123" y="108078"/>
                    </a:lnTo>
                    <a:cubicBezTo>
                      <a:pt x="7959" y="108078"/>
                      <a:pt x="5350" y="110655"/>
                      <a:pt x="5350" y="113819"/>
                    </a:cubicBezTo>
                    <a:lnTo>
                      <a:pt x="5350" y="119168"/>
                    </a:lnTo>
                    <a:cubicBezTo>
                      <a:pt x="5350" y="120865"/>
                      <a:pt x="6720" y="122235"/>
                      <a:pt x="8416" y="122235"/>
                    </a:cubicBezTo>
                    <a:cubicBezTo>
                      <a:pt x="10112" y="122235"/>
                      <a:pt x="11482" y="120865"/>
                      <a:pt x="11482" y="119168"/>
                    </a:cubicBezTo>
                    <a:lnTo>
                      <a:pt x="11482" y="114178"/>
                    </a:lnTo>
                    <a:lnTo>
                      <a:pt x="72351" y="114178"/>
                    </a:lnTo>
                    <a:lnTo>
                      <a:pt x="72351" y="140567"/>
                    </a:lnTo>
                    <a:cubicBezTo>
                      <a:pt x="72351" y="146602"/>
                      <a:pt x="67458" y="151495"/>
                      <a:pt x="61423" y="151495"/>
                    </a:cubicBezTo>
                    <a:lnTo>
                      <a:pt x="22410" y="151495"/>
                    </a:lnTo>
                    <a:cubicBezTo>
                      <a:pt x="16375" y="151495"/>
                      <a:pt x="11482" y="146602"/>
                      <a:pt x="11482" y="140567"/>
                    </a:cubicBezTo>
                    <a:lnTo>
                      <a:pt x="11482" y="133456"/>
                    </a:lnTo>
                    <a:cubicBezTo>
                      <a:pt x="11482" y="131760"/>
                      <a:pt x="10112" y="130390"/>
                      <a:pt x="8416" y="130390"/>
                    </a:cubicBezTo>
                    <a:cubicBezTo>
                      <a:pt x="6720" y="130390"/>
                      <a:pt x="5350" y="131760"/>
                      <a:pt x="5350" y="133456"/>
                    </a:cubicBezTo>
                    <a:lnTo>
                      <a:pt x="5350" y="140567"/>
                    </a:lnTo>
                    <a:cubicBezTo>
                      <a:pt x="5350" y="149962"/>
                      <a:pt x="13015" y="157627"/>
                      <a:pt x="22410" y="157627"/>
                    </a:cubicBezTo>
                    <a:lnTo>
                      <a:pt x="29097" y="157627"/>
                    </a:lnTo>
                    <a:lnTo>
                      <a:pt x="29097" y="168359"/>
                    </a:lnTo>
                    <a:cubicBezTo>
                      <a:pt x="29097" y="173219"/>
                      <a:pt x="33044" y="177166"/>
                      <a:pt x="37904" y="177166"/>
                    </a:cubicBezTo>
                    <a:lnTo>
                      <a:pt x="39503" y="177166"/>
                    </a:lnTo>
                    <a:cubicBezTo>
                      <a:pt x="42830" y="195368"/>
                      <a:pt x="58683" y="208775"/>
                      <a:pt x="77472" y="208775"/>
                    </a:cubicBezTo>
                    <a:lnTo>
                      <a:pt x="110842" y="208775"/>
                    </a:lnTo>
                    <a:cubicBezTo>
                      <a:pt x="132143" y="208775"/>
                      <a:pt x="149432" y="191454"/>
                      <a:pt x="149432" y="170186"/>
                    </a:cubicBezTo>
                    <a:lnTo>
                      <a:pt x="149432" y="129998"/>
                    </a:lnTo>
                    <a:cubicBezTo>
                      <a:pt x="150834" y="127356"/>
                      <a:pt x="152563" y="125007"/>
                      <a:pt x="154651" y="122952"/>
                    </a:cubicBezTo>
                    <a:cubicBezTo>
                      <a:pt x="156412" y="126801"/>
                      <a:pt x="159250" y="129802"/>
                      <a:pt x="162936" y="131597"/>
                    </a:cubicBezTo>
                    <a:cubicBezTo>
                      <a:pt x="165252" y="132738"/>
                      <a:pt x="167764" y="133293"/>
                      <a:pt x="170341" y="133293"/>
                    </a:cubicBezTo>
                    <a:cubicBezTo>
                      <a:pt x="174223" y="133293"/>
                      <a:pt x="177485" y="132118"/>
                      <a:pt x="180779" y="130227"/>
                    </a:cubicBezTo>
                    <a:cubicBezTo>
                      <a:pt x="182247" y="129378"/>
                      <a:pt x="182769" y="127519"/>
                      <a:pt x="181921" y="126051"/>
                    </a:cubicBezTo>
                    <a:cubicBezTo>
                      <a:pt x="181354" y="125070"/>
                      <a:pt x="180336" y="124526"/>
                      <a:pt x="179285" y="124526"/>
                    </a:cubicBezTo>
                    <a:cubicBezTo>
                      <a:pt x="178763" y="124526"/>
                      <a:pt x="178233" y="124661"/>
                      <a:pt x="177746" y="124942"/>
                    </a:cubicBezTo>
                    <a:cubicBezTo>
                      <a:pt x="175009" y="126487"/>
                      <a:pt x="172517" y="127172"/>
                      <a:pt x="170270" y="127172"/>
                    </a:cubicBezTo>
                    <a:cubicBezTo>
                      <a:pt x="168579" y="127172"/>
                      <a:pt x="167026" y="126784"/>
                      <a:pt x="165611" y="126084"/>
                    </a:cubicBezTo>
                    <a:cubicBezTo>
                      <a:pt x="162806" y="124746"/>
                      <a:pt x="160751" y="122235"/>
                      <a:pt x="159642" y="118907"/>
                    </a:cubicBezTo>
                    <a:cubicBezTo>
                      <a:pt x="162480" y="117015"/>
                      <a:pt x="165709" y="115482"/>
                      <a:pt x="169362" y="114275"/>
                    </a:cubicBezTo>
                    <a:cubicBezTo>
                      <a:pt x="174286" y="112670"/>
                      <a:pt x="180769" y="111696"/>
                      <a:pt x="187069" y="111696"/>
                    </a:cubicBezTo>
                    <a:cubicBezTo>
                      <a:pt x="190369" y="111696"/>
                      <a:pt x="193618" y="111963"/>
                      <a:pt x="196567" y="112547"/>
                    </a:cubicBezTo>
                    <a:cubicBezTo>
                      <a:pt x="193958" y="113819"/>
                      <a:pt x="191479" y="115450"/>
                      <a:pt x="189260" y="116983"/>
                    </a:cubicBezTo>
                    <a:cubicBezTo>
                      <a:pt x="187890" y="117961"/>
                      <a:pt x="187532" y="119853"/>
                      <a:pt x="188510" y="121256"/>
                    </a:cubicBezTo>
                    <a:cubicBezTo>
                      <a:pt x="189093" y="122100"/>
                      <a:pt x="190048" y="122560"/>
                      <a:pt x="191015" y="122560"/>
                    </a:cubicBezTo>
                    <a:cubicBezTo>
                      <a:pt x="191617" y="122560"/>
                      <a:pt x="192225" y="122382"/>
                      <a:pt x="192751" y="122006"/>
                    </a:cubicBezTo>
                    <a:cubicBezTo>
                      <a:pt x="196176" y="119625"/>
                      <a:pt x="200156" y="117113"/>
                      <a:pt x="203907" y="116298"/>
                    </a:cubicBezTo>
                    <a:cubicBezTo>
                      <a:pt x="207495" y="115515"/>
                      <a:pt x="208963" y="111144"/>
                      <a:pt x="206484" y="108404"/>
                    </a:cubicBezTo>
                    <a:cubicBezTo>
                      <a:pt x="197706" y="98763"/>
                      <a:pt x="187645" y="94584"/>
                      <a:pt x="178412" y="94584"/>
                    </a:cubicBezTo>
                    <a:cubicBezTo>
                      <a:pt x="173681" y="94584"/>
                      <a:pt x="169167" y="95682"/>
                      <a:pt x="165154" y="97704"/>
                    </a:cubicBezTo>
                    <a:cubicBezTo>
                      <a:pt x="157032" y="101782"/>
                      <a:pt x="152302" y="109121"/>
                      <a:pt x="152857" y="116363"/>
                    </a:cubicBezTo>
                    <a:cubicBezTo>
                      <a:pt x="151650" y="117374"/>
                      <a:pt x="150508" y="118451"/>
                      <a:pt x="149432" y="119592"/>
                    </a:cubicBezTo>
                    <a:lnTo>
                      <a:pt x="149432" y="88995"/>
                    </a:lnTo>
                    <a:cubicBezTo>
                      <a:pt x="156282" y="88799"/>
                      <a:pt x="161762" y="83156"/>
                      <a:pt x="161762" y="76273"/>
                    </a:cubicBezTo>
                    <a:lnTo>
                      <a:pt x="161762" y="69456"/>
                    </a:lnTo>
                    <a:cubicBezTo>
                      <a:pt x="170113" y="65019"/>
                      <a:pt x="175788" y="56245"/>
                      <a:pt x="175788" y="46132"/>
                    </a:cubicBezTo>
                    <a:lnTo>
                      <a:pt x="175788" y="35074"/>
                    </a:lnTo>
                    <a:cubicBezTo>
                      <a:pt x="175788" y="31747"/>
                      <a:pt x="173081" y="29007"/>
                      <a:pt x="169721" y="29007"/>
                    </a:cubicBezTo>
                    <a:lnTo>
                      <a:pt x="168416" y="29007"/>
                    </a:lnTo>
                    <a:lnTo>
                      <a:pt x="168416" y="20134"/>
                    </a:lnTo>
                    <a:cubicBezTo>
                      <a:pt x="168416" y="15176"/>
                      <a:pt x="164372" y="11131"/>
                      <a:pt x="159413" y="11131"/>
                    </a:cubicBezTo>
                    <a:cubicBezTo>
                      <a:pt x="154455" y="11131"/>
                      <a:pt x="150443" y="15176"/>
                      <a:pt x="150443" y="20134"/>
                    </a:cubicBezTo>
                    <a:lnTo>
                      <a:pt x="150443" y="29007"/>
                    </a:lnTo>
                    <a:lnTo>
                      <a:pt x="142353" y="29007"/>
                    </a:lnTo>
                    <a:lnTo>
                      <a:pt x="142353" y="20134"/>
                    </a:lnTo>
                    <a:cubicBezTo>
                      <a:pt x="142353" y="15176"/>
                      <a:pt x="138308" y="11131"/>
                      <a:pt x="133350" y="11131"/>
                    </a:cubicBezTo>
                    <a:cubicBezTo>
                      <a:pt x="128392" y="11131"/>
                      <a:pt x="124380" y="15176"/>
                      <a:pt x="124380" y="20134"/>
                    </a:cubicBezTo>
                    <a:lnTo>
                      <a:pt x="124380" y="29007"/>
                    </a:lnTo>
                    <a:lnTo>
                      <a:pt x="123042" y="29007"/>
                    </a:lnTo>
                    <a:cubicBezTo>
                      <a:pt x="119715" y="29007"/>
                      <a:pt x="116975" y="31747"/>
                      <a:pt x="116975" y="35074"/>
                    </a:cubicBezTo>
                    <a:lnTo>
                      <a:pt x="116975" y="46132"/>
                    </a:lnTo>
                    <a:cubicBezTo>
                      <a:pt x="116975" y="47568"/>
                      <a:pt x="117105" y="49003"/>
                      <a:pt x="117334" y="50406"/>
                    </a:cubicBezTo>
                    <a:cubicBezTo>
                      <a:pt x="117570" y="51910"/>
                      <a:pt x="118872" y="52987"/>
                      <a:pt x="120349" y="52987"/>
                    </a:cubicBezTo>
                    <a:cubicBezTo>
                      <a:pt x="120506" y="52987"/>
                      <a:pt x="120664" y="52975"/>
                      <a:pt x="120824" y="52950"/>
                    </a:cubicBezTo>
                    <a:cubicBezTo>
                      <a:pt x="122488" y="52656"/>
                      <a:pt x="123629" y="51091"/>
                      <a:pt x="123368" y="49427"/>
                    </a:cubicBezTo>
                    <a:cubicBezTo>
                      <a:pt x="123173" y="48351"/>
                      <a:pt x="123107" y="47242"/>
                      <a:pt x="123107" y="46132"/>
                    </a:cubicBezTo>
                    <a:lnTo>
                      <a:pt x="123107" y="35140"/>
                    </a:lnTo>
                    <a:lnTo>
                      <a:pt x="169689" y="35140"/>
                    </a:lnTo>
                    <a:lnTo>
                      <a:pt x="169689" y="46132"/>
                    </a:lnTo>
                    <a:cubicBezTo>
                      <a:pt x="169689" y="57321"/>
                      <a:pt x="160588" y="66389"/>
                      <a:pt x="149432" y="66389"/>
                    </a:cubicBezTo>
                    <a:lnTo>
                      <a:pt x="143332" y="66389"/>
                    </a:lnTo>
                    <a:cubicBezTo>
                      <a:pt x="140526" y="66389"/>
                      <a:pt x="137786" y="65835"/>
                      <a:pt x="135275" y="64726"/>
                    </a:cubicBezTo>
                    <a:cubicBezTo>
                      <a:pt x="132959" y="63715"/>
                      <a:pt x="130838" y="62279"/>
                      <a:pt x="129012" y="60453"/>
                    </a:cubicBezTo>
                    <a:cubicBezTo>
                      <a:pt x="128424" y="59865"/>
                      <a:pt x="127642" y="59572"/>
                      <a:pt x="126859" y="59572"/>
                    </a:cubicBezTo>
                    <a:cubicBezTo>
                      <a:pt x="126076" y="59572"/>
                      <a:pt x="125293" y="59865"/>
                      <a:pt x="124706" y="60453"/>
                    </a:cubicBezTo>
                    <a:cubicBezTo>
                      <a:pt x="123499" y="61660"/>
                      <a:pt x="123499" y="63584"/>
                      <a:pt x="124706" y="64791"/>
                    </a:cubicBezTo>
                    <a:cubicBezTo>
                      <a:pt x="126598" y="66683"/>
                      <a:pt x="128718" y="68249"/>
                      <a:pt x="131034" y="69456"/>
                    </a:cubicBezTo>
                    <a:lnTo>
                      <a:pt x="131034" y="76273"/>
                    </a:lnTo>
                    <a:cubicBezTo>
                      <a:pt x="131034" y="83156"/>
                      <a:pt x="136514" y="88767"/>
                      <a:pt x="143332" y="88995"/>
                    </a:cubicBezTo>
                    <a:lnTo>
                      <a:pt x="143332" y="119527"/>
                    </a:lnTo>
                    <a:cubicBezTo>
                      <a:pt x="142288" y="118418"/>
                      <a:pt x="141146" y="117342"/>
                      <a:pt x="139939" y="116363"/>
                    </a:cubicBezTo>
                    <a:cubicBezTo>
                      <a:pt x="140526" y="109121"/>
                      <a:pt x="135764" y="101782"/>
                      <a:pt x="127642" y="97704"/>
                    </a:cubicBezTo>
                    <a:cubicBezTo>
                      <a:pt x="123577" y="95650"/>
                      <a:pt x="118981" y="94595"/>
                      <a:pt x="114298" y="94595"/>
                    </a:cubicBezTo>
                    <a:cubicBezTo>
                      <a:pt x="112215" y="94595"/>
                      <a:pt x="110115" y="94804"/>
                      <a:pt x="108037" y="95225"/>
                    </a:cubicBezTo>
                    <a:cubicBezTo>
                      <a:pt x="100208" y="96824"/>
                      <a:pt x="92738" y="101391"/>
                      <a:pt x="86345" y="108404"/>
                    </a:cubicBezTo>
                    <a:cubicBezTo>
                      <a:pt x="83866" y="111144"/>
                      <a:pt x="85334" y="115515"/>
                      <a:pt x="88922" y="116298"/>
                    </a:cubicBezTo>
                    <a:cubicBezTo>
                      <a:pt x="93619" y="117309"/>
                      <a:pt x="98708" y="120995"/>
                      <a:pt x="103633" y="124583"/>
                    </a:cubicBezTo>
                    <a:cubicBezTo>
                      <a:pt x="106895" y="126932"/>
                      <a:pt x="110288" y="129411"/>
                      <a:pt x="113615" y="131107"/>
                    </a:cubicBezTo>
                    <a:cubicBezTo>
                      <a:pt x="116514" y="132576"/>
                      <a:pt x="119525" y="133286"/>
                      <a:pt x="122436" y="133286"/>
                    </a:cubicBezTo>
                    <a:cubicBezTo>
                      <a:pt x="129023" y="133286"/>
                      <a:pt x="135091" y="129649"/>
                      <a:pt x="138145" y="122952"/>
                    </a:cubicBezTo>
                    <a:cubicBezTo>
                      <a:pt x="140233" y="125007"/>
                      <a:pt x="141929" y="127323"/>
                      <a:pt x="143332" y="129900"/>
                    </a:cubicBezTo>
                    <a:lnTo>
                      <a:pt x="143332" y="170186"/>
                    </a:lnTo>
                    <a:cubicBezTo>
                      <a:pt x="143332" y="188094"/>
                      <a:pt x="128751" y="202643"/>
                      <a:pt x="110842" y="202643"/>
                    </a:cubicBezTo>
                    <a:lnTo>
                      <a:pt x="77472" y="202643"/>
                    </a:lnTo>
                    <a:cubicBezTo>
                      <a:pt x="62043" y="202643"/>
                      <a:pt x="48962" y="191911"/>
                      <a:pt x="45733" y="177166"/>
                    </a:cubicBezTo>
                    <a:lnTo>
                      <a:pt x="45961" y="177166"/>
                    </a:lnTo>
                    <a:cubicBezTo>
                      <a:pt x="50822" y="177166"/>
                      <a:pt x="54769" y="173219"/>
                      <a:pt x="54769" y="168359"/>
                    </a:cubicBezTo>
                    <a:lnTo>
                      <a:pt x="54769" y="157627"/>
                    </a:lnTo>
                    <a:lnTo>
                      <a:pt x="61423" y="157627"/>
                    </a:lnTo>
                    <a:cubicBezTo>
                      <a:pt x="70850" y="157627"/>
                      <a:pt x="78483" y="149962"/>
                      <a:pt x="78483" y="140567"/>
                    </a:cubicBezTo>
                    <a:lnTo>
                      <a:pt x="78483" y="113819"/>
                    </a:lnTo>
                    <a:cubicBezTo>
                      <a:pt x="78483" y="110655"/>
                      <a:pt x="75906" y="108078"/>
                      <a:pt x="72742" y="108078"/>
                    </a:cubicBezTo>
                    <a:lnTo>
                      <a:pt x="70492" y="108078"/>
                    </a:lnTo>
                    <a:lnTo>
                      <a:pt x="70492" y="85048"/>
                    </a:lnTo>
                    <a:lnTo>
                      <a:pt x="70883" y="85048"/>
                    </a:lnTo>
                    <a:cubicBezTo>
                      <a:pt x="75189" y="85048"/>
                      <a:pt x="79364" y="82569"/>
                      <a:pt x="81289" y="78296"/>
                    </a:cubicBezTo>
                    <a:cubicBezTo>
                      <a:pt x="82528" y="75523"/>
                      <a:pt x="82594" y="72424"/>
                      <a:pt x="81517" y="69586"/>
                    </a:cubicBezTo>
                    <a:cubicBezTo>
                      <a:pt x="80734" y="67531"/>
                      <a:pt x="79397" y="65802"/>
                      <a:pt x="77701" y="64530"/>
                    </a:cubicBezTo>
                    <a:cubicBezTo>
                      <a:pt x="81648" y="61594"/>
                      <a:pt x="83409" y="56245"/>
                      <a:pt x="81517" y="51352"/>
                    </a:cubicBezTo>
                    <a:cubicBezTo>
                      <a:pt x="80408" y="48514"/>
                      <a:pt x="78288" y="46263"/>
                      <a:pt x="75515" y="45023"/>
                    </a:cubicBezTo>
                    <a:lnTo>
                      <a:pt x="65142" y="40424"/>
                    </a:lnTo>
                    <a:cubicBezTo>
                      <a:pt x="66545" y="39315"/>
                      <a:pt x="67719" y="37847"/>
                      <a:pt x="68502" y="36118"/>
                    </a:cubicBezTo>
                    <a:cubicBezTo>
                      <a:pt x="71046" y="30377"/>
                      <a:pt x="68469" y="23657"/>
                      <a:pt x="62728" y="21080"/>
                    </a:cubicBezTo>
                    <a:lnTo>
                      <a:pt x="17582" y="987"/>
                    </a:lnTo>
                    <a:cubicBezTo>
                      <a:pt x="16108" y="328"/>
                      <a:pt x="14541" y="0"/>
                      <a:pt x="129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53"/>
              <p:cNvSpPr/>
              <p:nvPr/>
            </p:nvSpPr>
            <p:spPr>
              <a:xfrm>
                <a:off x="4667075" y="1430375"/>
                <a:ext cx="353950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6133" extrusionOk="0">
                    <a:moveTo>
                      <a:pt x="3067" y="0"/>
                    </a:moveTo>
                    <a:cubicBezTo>
                      <a:pt x="1371" y="0"/>
                      <a:pt x="0" y="1370"/>
                      <a:pt x="0" y="3067"/>
                    </a:cubicBezTo>
                    <a:cubicBezTo>
                      <a:pt x="0" y="4763"/>
                      <a:pt x="1371" y="6133"/>
                      <a:pt x="3067" y="6133"/>
                    </a:cubicBezTo>
                    <a:lnTo>
                      <a:pt x="11091" y="6133"/>
                    </a:lnTo>
                    <a:cubicBezTo>
                      <a:pt x="12787" y="6133"/>
                      <a:pt x="14158" y="4763"/>
                      <a:pt x="14158" y="3067"/>
                    </a:cubicBezTo>
                    <a:cubicBezTo>
                      <a:pt x="14158" y="1370"/>
                      <a:pt x="12787" y="0"/>
                      <a:pt x="11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9" name="Google Shape;2829;p53"/>
            <p:cNvGrpSpPr/>
            <p:nvPr/>
          </p:nvGrpSpPr>
          <p:grpSpPr>
            <a:xfrm>
              <a:off x="5185079" y="1860915"/>
              <a:ext cx="568893" cy="523028"/>
              <a:chOff x="1190625" y="448500"/>
              <a:chExt cx="5219200" cy="4798425"/>
            </a:xfrm>
          </p:grpSpPr>
          <p:sp>
            <p:nvSpPr>
              <p:cNvPr id="2830" name="Google Shape;2830;p53"/>
              <p:cNvSpPr/>
              <p:nvPr/>
            </p:nvSpPr>
            <p:spPr>
              <a:xfrm>
                <a:off x="3411200" y="2267875"/>
                <a:ext cx="890550" cy="680975"/>
              </a:xfrm>
              <a:custGeom>
                <a:avLst/>
                <a:gdLst/>
                <a:ahLst/>
                <a:cxnLst/>
                <a:rect l="l" t="t" r="r" b="b"/>
                <a:pathLst>
                  <a:path w="35622" h="27239" extrusionOk="0">
                    <a:moveTo>
                      <a:pt x="15561" y="1"/>
                    </a:moveTo>
                    <a:cubicBezTo>
                      <a:pt x="13734" y="1"/>
                      <a:pt x="12135" y="947"/>
                      <a:pt x="11222" y="2513"/>
                    </a:cubicBezTo>
                    <a:lnTo>
                      <a:pt x="849" y="20486"/>
                    </a:lnTo>
                    <a:cubicBezTo>
                      <a:pt x="1" y="21954"/>
                      <a:pt x="490" y="23813"/>
                      <a:pt x="1958" y="24661"/>
                    </a:cubicBezTo>
                    <a:cubicBezTo>
                      <a:pt x="2439" y="24939"/>
                      <a:pt x="2961" y="25070"/>
                      <a:pt x="3476" y="25070"/>
                    </a:cubicBezTo>
                    <a:cubicBezTo>
                      <a:pt x="4535" y="25070"/>
                      <a:pt x="5563" y="24518"/>
                      <a:pt x="6133" y="23552"/>
                    </a:cubicBezTo>
                    <a:lnTo>
                      <a:pt x="15561" y="7210"/>
                    </a:lnTo>
                    <a:lnTo>
                      <a:pt x="22802" y="19768"/>
                    </a:lnTo>
                    <a:lnTo>
                      <a:pt x="18203" y="18464"/>
                    </a:lnTo>
                    <a:cubicBezTo>
                      <a:pt x="17925" y="18386"/>
                      <a:pt x="17646" y="18349"/>
                      <a:pt x="17371" y="18349"/>
                    </a:cubicBezTo>
                    <a:cubicBezTo>
                      <a:pt x="16030" y="18349"/>
                      <a:pt x="14798" y="19231"/>
                      <a:pt x="14419" y="20584"/>
                    </a:cubicBezTo>
                    <a:cubicBezTo>
                      <a:pt x="13962" y="22182"/>
                      <a:pt x="14908" y="23879"/>
                      <a:pt x="16539" y="24335"/>
                    </a:cubicBezTo>
                    <a:cubicBezTo>
                      <a:pt x="26227" y="27043"/>
                      <a:pt x="26227" y="27238"/>
                      <a:pt x="27532" y="27238"/>
                    </a:cubicBezTo>
                    <a:cubicBezTo>
                      <a:pt x="29946" y="27238"/>
                      <a:pt x="32164" y="25542"/>
                      <a:pt x="32784" y="23128"/>
                    </a:cubicBezTo>
                    <a:lnTo>
                      <a:pt x="35230" y="13538"/>
                    </a:lnTo>
                    <a:cubicBezTo>
                      <a:pt x="35622" y="11907"/>
                      <a:pt x="34643" y="10243"/>
                      <a:pt x="33012" y="9852"/>
                    </a:cubicBezTo>
                    <a:cubicBezTo>
                      <a:pt x="32755" y="9785"/>
                      <a:pt x="32497" y="9753"/>
                      <a:pt x="32243" y="9753"/>
                    </a:cubicBezTo>
                    <a:cubicBezTo>
                      <a:pt x="30887" y="9753"/>
                      <a:pt x="29651" y="10664"/>
                      <a:pt x="29294" y="12038"/>
                    </a:cubicBezTo>
                    <a:lnTo>
                      <a:pt x="28119" y="16702"/>
                    </a:lnTo>
                    <a:lnTo>
                      <a:pt x="19932" y="2513"/>
                    </a:lnTo>
                    <a:cubicBezTo>
                      <a:pt x="19018" y="947"/>
                      <a:pt x="17387" y="1"/>
                      <a:pt x="15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53"/>
              <p:cNvSpPr/>
              <p:nvPr/>
            </p:nvSpPr>
            <p:spPr>
              <a:xfrm>
                <a:off x="3848325" y="3072350"/>
                <a:ext cx="818775" cy="891300"/>
              </a:xfrm>
              <a:custGeom>
                <a:avLst/>
                <a:gdLst/>
                <a:ahLst/>
                <a:cxnLst/>
                <a:rect l="l" t="t" r="r" b="b"/>
                <a:pathLst>
                  <a:path w="32751" h="35652" extrusionOk="0">
                    <a:moveTo>
                      <a:pt x="17796" y="1"/>
                    </a:moveTo>
                    <a:cubicBezTo>
                      <a:pt x="17281" y="1"/>
                      <a:pt x="16758" y="131"/>
                      <a:pt x="16277" y="409"/>
                    </a:cubicBezTo>
                    <a:cubicBezTo>
                      <a:pt x="14810" y="1257"/>
                      <a:pt x="14320" y="3117"/>
                      <a:pt x="15136" y="4584"/>
                    </a:cubicBezTo>
                    <a:lnTo>
                      <a:pt x="24596" y="20927"/>
                    </a:lnTo>
                    <a:lnTo>
                      <a:pt x="10080" y="20927"/>
                    </a:lnTo>
                    <a:lnTo>
                      <a:pt x="13505" y="17567"/>
                    </a:lnTo>
                    <a:cubicBezTo>
                      <a:pt x="14744" y="16393"/>
                      <a:pt x="14744" y="14468"/>
                      <a:pt x="13570" y="13261"/>
                    </a:cubicBezTo>
                    <a:cubicBezTo>
                      <a:pt x="12971" y="12645"/>
                      <a:pt x="12176" y="12335"/>
                      <a:pt x="11381" y="12335"/>
                    </a:cubicBezTo>
                    <a:cubicBezTo>
                      <a:pt x="10618" y="12335"/>
                      <a:pt x="9855" y="12621"/>
                      <a:pt x="9264" y="13196"/>
                    </a:cubicBezTo>
                    <a:lnTo>
                      <a:pt x="2153" y="20111"/>
                    </a:lnTo>
                    <a:cubicBezTo>
                      <a:pt x="0" y="22232"/>
                      <a:pt x="0" y="25755"/>
                      <a:pt x="2153" y="27875"/>
                    </a:cubicBezTo>
                    <a:lnTo>
                      <a:pt x="9264" y="34790"/>
                    </a:lnTo>
                    <a:cubicBezTo>
                      <a:pt x="9855" y="35366"/>
                      <a:pt x="10618" y="35651"/>
                      <a:pt x="11381" y="35651"/>
                    </a:cubicBezTo>
                    <a:cubicBezTo>
                      <a:pt x="12176" y="35651"/>
                      <a:pt x="12971" y="35341"/>
                      <a:pt x="13570" y="34725"/>
                    </a:cubicBezTo>
                    <a:cubicBezTo>
                      <a:pt x="14744" y="33518"/>
                      <a:pt x="14744" y="31561"/>
                      <a:pt x="13505" y="30387"/>
                    </a:cubicBezTo>
                    <a:lnTo>
                      <a:pt x="10080" y="27060"/>
                    </a:lnTo>
                    <a:lnTo>
                      <a:pt x="26455" y="27060"/>
                    </a:lnTo>
                    <a:cubicBezTo>
                      <a:pt x="30337" y="27060"/>
                      <a:pt x="32750" y="22852"/>
                      <a:pt x="30826" y="19492"/>
                    </a:cubicBezTo>
                    <a:lnTo>
                      <a:pt x="20453" y="1518"/>
                    </a:lnTo>
                    <a:cubicBezTo>
                      <a:pt x="19882" y="553"/>
                      <a:pt x="18854" y="1"/>
                      <a:pt x="177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3"/>
              <p:cNvSpPr/>
              <p:nvPr/>
            </p:nvSpPr>
            <p:spPr>
              <a:xfrm>
                <a:off x="2933325" y="3018075"/>
                <a:ext cx="752725" cy="729950"/>
              </a:xfrm>
              <a:custGeom>
                <a:avLst/>
                <a:gdLst/>
                <a:ahLst/>
                <a:cxnLst/>
                <a:rect l="l" t="t" r="r" b="b"/>
                <a:pathLst>
                  <a:path w="30109" h="29198" extrusionOk="0">
                    <a:moveTo>
                      <a:pt x="14826" y="1"/>
                    </a:moveTo>
                    <a:cubicBezTo>
                      <a:pt x="14339" y="1"/>
                      <a:pt x="13851" y="66"/>
                      <a:pt x="13375" y="199"/>
                    </a:cubicBezTo>
                    <a:lnTo>
                      <a:pt x="3850" y="2906"/>
                    </a:lnTo>
                    <a:cubicBezTo>
                      <a:pt x="2219" y="3363"/>
                      <a:pt x="1273" y="5059"/>
                      <a:pt x="1730" y="6658"/>
                    </a:cubicBezTo>
                    <a:cubicBezTo>
                      <a:pt x="2108" y="8011"/>
                      <a:pt x="3341" y="8893"/>
                      <a:pt x="4681" y="8893"/>
                    </a:cubicBezTo>
                    <a:cubicBezTo>
                      <a:pt x="4956" y="8893"/>
                      <a:pt x="5236" y="8856"/>
                      <a:pt x="5513" y="8778"/>
                    </a:cubicBezTo>
                    <a:lnTo>
                      <a:pt x="10113" y="7473"/>
                    </a:lnTo>
                    <a:lnTo>
                      <a:pt x="1925" y="21663"/>
                    </a:lnTo>
                    <a:cubicBezTo>
                      <a:pt x="1" y="25023"/>
                      <a:pt x="2415" y="29198"/>
                      <a:pt x="6296" y="29198"/>
                    </a:cubicBezTo>
                    <a:lnTo>
                      <a:pt x="27043" y="29198"/>
                    </a:lnTo>
                    <a:cubicBezTo>
                      <a:pt x="28739" y="29198"/>
                      <a:pt x="30109" y="27828"/>
                      <a:pt x="30109" y="26164"/>
                    </a:cubicBezTo>
                    <a:cubicBezTo>
                      <a:pt x="30109" y="24468"/>
                      <a:pt x="28739" y="23098"/>
                      <a:pt x="27043" y="23098"/>
                    </a:cubicBezTo>
                    <a:lnTo>
                      <a:pt x="8188" y="23098"/>
                    </a:lnTo>
                    <a:lnTo>
                      <a:pt x="15430" y="10539"/>
                    </a:lnTo>
                    <a:lnTo>
                      <a:pt x="16604" y="15204"/>
                    </a:lnTo>
                    <a:cubicBezTo>
                      <a:pt x="16961" y="16578"/>
                      <a:pt x="18198" y="17488"/>
                      <a:pt x="19553" y="17488"/>
                    </a:cubicBezTo>
                    <a:cubicBezTo>
                      <a:pt x="19807" y="17488"/>
                      <a:pt x="20065" y="17456"/>
                      <a:pt x="20323" y="17390"/>
                    </a:cubicBezTo>
                    <a:cubicBezTo>
                      <a:pt x="21954" y="16998"/>
                      <a:pt x="22932" y="15334"/>
                      <a:pt x="22541" y="13671"/>
                    </a:cubicBezTo>
                    <a:lnTo>
                      <a:pt x="20094" y="4081"/>
                    </a:lnTo>
                    <a:cubicBezTo>
                      <a:pt x="19736" y="2678"/>
                      <a:pt x="18822" y="1471"/>
                      <a:pt x="17550" y="721"/>
                    </a:cubicBezTo>
                    <a:cubicBezTo>
                      <a:pt x="16710" y="247"/>
                      <a:pt x="15771" y="1"/>
                      <a:pt x="148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53"/>
              <p:cNvSpPr/>
              <p:nvPr/>
            </p:nvSpPr>
            <p:spPr>
              <a:xfrm>
                <a:off x="1190625" y="448500"/>
                <a:ext cx="5219200" cy="4798425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91937" extrusionOk="0">
                    <a:moveTo>
                      <a:pt x="129566" y="6133"/>
                    </a:moveTo>
                    <a:lnTo>
                      <a:pt x="122292" y="15430"/>
                    </a:lnTo>
                    <a:cubicBezTo>
                      <a:pt x="122096" y="15691"/>
                      <a:pt x="121770" y="15854"/>
                      <a:pt x="121444" y="15854"/>
                    </a:cubicBezTo>
                    <a:lnTo>
                      <a:pt x="87323" y="15854"/>
                    </a:lnTo>
                    <a:cubicBezTo>
                      <a:pt x="86997" y="15854"/>
                      <a:pt x="86671" y="15691"/>
                      <a:pt x="86475" y="15430"/>
                    </a:cubicBezTo>
                    <a:lnTo>
                      <a:pt x="79201" y="6133"/>
                    </a:lnTo>
                    <a:close/>
                    <a:moveTo>
                      <a:pt x="202635" y="35133"/>
                    </a:moveTo>
                    <a:lnTo>
                      <a:pt x="202635" y="43548"/>
                    </a:lnTo>
                    <a:lnTo>
                      <a:pt x="6100" y="43548"/>
                    </a:lnTo>
                    <a:lnTo>
                      <a:pt x="6100" y="35133"/>
                    </a:lnTo>
                    <a:close/>
                    <a:moveTo>
                      <a:pt x="56008" y="49648"/>
                    </a:moveTo>
                    <a:lnTo>
                      <a:pt x="56008" y="59271"/>
                    </a:lnTo>
                    <a:lnTo>
                      <a:pt x="48408" y="59271"/>
                    </a:lnTo>
                    <a:lnTo>
                      <a:pt x="48408" y="49648"/>
                    </a:lnTo>
                    <a:close/>
                    <a:moveTo>
                      <a:pt x="108200" y="49648"/>
                    </a:moveTo>
                    <a:lnTo>
                      <a:pt x="108200" y="59271"/>
                    </a:lnTo>
                    <a:lnTo>
                      <a:pt x="100567" y="59271"/>
                    </a:lnTo>
                    <a:lnTo>
                      <a:pt x="100567" y="49648"/>
                    </a:lnTo>
                    <a:close/>
                    <a:moveTo>
                      <a:pt x="160359" y="49648"/>
                    </a:moveTo>
                    <a:lnTo>
                      <a:pt x="160359" y="59271"/>
                    </a:lnTo>
                    <a:lnTo>
                      <a:pt x="152759" y="59271"/>
                    </a:lnTo>
                    <a:lnTo>
                      <a:pt x="152759" y="49648"/>
                    </a:lnTo>
                    <a:close/>
                    <a:moveTo>
                      <a:pt x="48865" y="140919"/>
                    </a:moveTo>
                    <a:cubicBezTo>
                      <a:pt x="49647" y="140919"/>
                      <a:pt x="49843" y="141636"/>
                      <a:pt x="50691" y="142517"/>
                    </a:cubicBezTo>
                    <a:lnTo>
                      <a:pt x="45374" y="153347"/>
                    </a:lnTo>
                    <a:cubicBezTo>
                      <a:pt x="45374" y="153380"/>
                      <a:pt x="45342" y="153412"/>
                      <a:pt x="45342" y="153445"/>
                    </a:cubicBezTo>
                    <a:lnTo>
                      <a:pt x="37513" y="169396"/>
                    </a:lnTo>
                    <a:cubicBezTo>
                      <a:pt x="36958" y="170538"/>
                      <a:pt x="35784" y="171255"/>
                      <a:pt x="34512" y="171255"/>
                    </a:cubicBezTo>
                    <a:cubicBezTo>
                      <a:pt x="32424" y="171255"/>
                      <a:pt x="30826" y="169363"/>
                      <a:pt x="31217" y="167308"/>
                    </a:cubicBezTo>
                    <a:lnTo>
                      <a:pt x="36175" y="140919"/>
                    </a:lnTo>
                    <a:close/>
                    <a:moveTo>
                      <a:pt x="172592" y="140919"/>
                    </a:moveTo>
                    <a:lnTo>
                      <a:pt x="177550" y="167308"/>
                    </a:lnTo>
                    <a:cubicBezTo>
                      <a:pt x="177941" y="169363"/>
                      <a:pt x="176343" y="171255"/>
                      <a:pt x="174255" y="171255"/>
                    </a:cubicBezTo>
                    <a:cubicBezTo>
                      <a:pt x="172983" y="171255"/>
                      <a:pt x="171809" y="170538"/>
                      <a:pt x="171254" y="169396"/>
                    </a:cubicBezTo>
                    <a:lnTo>
                      <a:pt x="158076" y="142517"/>
                    </a:lnTo>
                    <a:lnTo>
                      <a:pt x="159054" y="141310"/>
                    </a:lnTo>
                    <a:cubicBezTo>
                      <a:pt x="159283" y="141082"/>
                      <a:pt x="159576" y="140919"/>
                      <a:pt x="159903" y="140919"/>
                    </a:cubicBezTo>
                    <a:close/>
                    <a:moveTo>
                      <a:pt x="27499" y="153836"/>
                    </a:moveTo>
                    <a:lnTo>
                      <a:pt x="25215" y="166167"/>
                    </a:lnTo>
                    <a:cubicBezTo>
                      <a:pt x="24106" y="172005"/>
                      <a:pt x="28575" y="177388"/>
                      <a:pt x="34512" y="177388"/>
                    </a:cubicBezTo>
                    <a:cubicBezTo>
                      <a:pt x="38165" y="177388"/>
                      <a:pt x="41395" y="175365"/>
                      <a:pt x="43026" y="172071"/>
                    </a:cubicBezTo>
                    <a:lnTo>
                      <a:pt x="48734" y="160393"/>
                    </a:lnTo>
                    <a:cubicBezTo>
                      <a:pt x="50332" y="162970"/>
                      <a:pt x="51181" y="165938"/>
                      <a:pt x="51181" y="169070"/>
                    </a:cubicBezTo>
                    <a:cubicBezTo>
                      <a:pt x="51181" y="178301"/>
                      <a:pt x="43645" y="185804"/>
                      <a:pt x="34447" y="185804"/>
                    </a:cubicBezTo>
                    <a:cubicBezTo>
                      <a:pt x="25215" y="185804"/>
                      <a:pt x="17713" y="178301"/>
                      <a:pt x="17713" y="169070"/>
                    </a:cubicBezTo>
                    <a:cubicBezTo>
                      <a:pt x="17713" y="162448"/>
                      <a:pt x="21692" y="156511"/>
                      <a:pt x="27499" y="153836"/>
                    </a:cubicBezTo>
                    <a:close/>
                    <a:moveTo>
                      <a:pt x="45244" y="1"/>
                    </a:moveTo>
                    <a:cubicBezTo>
                      <a:pt x="43352" y="1"/>
                      <a:pt x="41492" y="784"/>
                      <a:pt x="40155" y="2121"/>
                    </a:cubicBezTo>
                    <a:lnTo>
                      <a:pt x="13374" y="29033"/>
                    </a:lnTo>
                    <a:lnTo>
                      <a:pt x="5089" y="29033"/>
                    </a:lnTo>
                    <a:cubicBezTo>
                      <a:pt x="2283" y="29033"/>
                      <a:pt x="0" y="31316"/>
                      <a:pt x="0" y="34121"/>
                    </a:cubicBezTo>
                    <a:lnTo>
                      <a:pt x="0" y="44560"/>
                    </a:lnTo>
                    <a:cubicBezTo>
                      <a:pt x="0" y="47365"/>
                      <a:pt x="2283" y="49648"/>
                      <a:pt x="5089" y="49648"/>
                    </a:cubicBezTo>
                    <a:lnTo>
                      <a:pt x="10634" y="49648"/>
                    </a:lnTo>
                    <a:lnTo>
                      <a:pt x="13374" y="76625"/>
                    </a:lnTo>
                    <a:cubicBezTo>
                      <a:pt x="13556" y="78172"/>
                      <a:pt x="14839" y="79353"/>
                      <a:pt x="16382" y="79353"/>
                    </a:cubicBezTo>
                    <a:cubicBezTo>
                      <a:pt x="16498" y="79353"/>
                      <a:pt x="16615" y="79346"/>
                      <a:pt x="16734" y="79332"/>
                    </a:cubicBezTo>
                    <a:cubicBezTo>
                      <a:pt x="18430" y="79169"/>
                      <a:pt x="19637" y="77669"/>
                      <a:pt x="19474" y="75973"/>
                    </a:cubicBezTo>
                    <a:lnTo>
                      <a:pt x="16767" y="49648"/>
                    </a:lnTo>
                    <a:lnTo>
                      <a:pt x="42275" y="49648"/>
                    </a:lnTo>
                    <a:lnTo>
                      <a:pt x="42275" y="60282"/>
                    </a:lnTo>
                    <a:cubicBezTo>
                      <a:pt x="42275" y="63088"/>
                      <a:pt x="44559" y="65371"/>
                      <a:pt x="47397" y="65371"/>
                    </a:cubicBezTo>
                    <a:lnTo>
                      <a:pt x="57052" y="65371"/>
                    </a:lnTo>
                    <a:cubicBezTo>
                      <a:pt x="59857" y="65371"/>
                      <a:pt x="62141" y="63088"/>
                      <a:pt x="62141" y="60282"/>
                    </a:cubicBezTo>
                    <a:lnTo>
                      <a:pt x="62141" y="49648"/>
                    </a:lnTo>
                    <a:lnTo>
                      <a:pt x="94467" y="49648"/>
                    </a:lnTo>
                    <a:lnTo>
                      <a:pt x="94467" y="60282"/>
                    </a:lnTo>
                    <a:cubicBezTo>
                      <a:pt x="94467" y="63088"/>
                      <a:pt x="96751" y="65371"/>
                      <a:pt x="99556" y="65371"/>
                    </a:cubicBezTo>
                    <a:lnTo>
                      <a:pt x="109211" y="65371"/>
                    </a:lnTo>
                    <a:cubicBezTo>
                      <a:pt x="112017" y="65371"/>
                      <a:pt x="114300" y="63088"/>
                      <a:pt x="114300" y="60282"/>
                    </a:cubicBezTo>
                    <a:lnTo>
                      <a:pt x="114300" y="49648"/>
                    </a:lnTo>
                    <a:lnTo>
                      <a:pt x="146626" y="49648"/>
                    </a:lnTo>
                    <a:lnTo>
                      <a:pt x="146626" y="60282"/>
                    </a:lnTo>
                    <a:cubicBezTo>
                      <a:pt x="146626" y="63088"/>
                      <a:pt x="148910" y="65371"/>
                      <a:pt x="151715" y="65371"/>
                    </a:cubicBezTo>
                    <a:lnTo>
                      <a:pt x="161370" y="65371"/>
                    </a:lnTo>
                    <a:cubicBezTo>
                      <a:pt x="164208" y="65371"/>
                      <a:pt x="166492" y="63088"/>
                      <a:pt x="166492" y="60282"/>
                    </a:cubicBezTo>
                    <a:lnTo>
                      <a:pt x="166492" y="49648"/>
                    </a:lnTo>
                    <a:lnTo>
                      <a:pt x="192001" y="49648"/>
                    </a:lnTo>
                    <a:lnTo>
                      <a:pt x="183356" y="133840"/>
                    </a:lnTo>
                    <a:cubicBezTo>
                      <a:pt x="183291" y="134395"/>
                      <a:pt x="182834" y="134819"/>
                      <a:pt x="182280" y="134819"/>
                    </a:cubicBezTo>
                    <a:lnTo>
                      <a:pt x="159903" y="134819"/>
                    </a:lnTo>
                    <a:cubicBezTo>
                      <a:pt x="157717" y="134819"/>
                      <a:pt x="155695" y="135765"/>
                      <a:pt x="154325" y="137461"/>
                    </a:cubicBezTo>
                    <a:lnTo>
                      <a:pt x="135438" y="160589"/>
                    </a:lnTo>
                    <a:cubicBezTo>
                      <a:pt x="135242" y="160817"/>
                      <a:pt x="134916" y="160980"/>
                      <a:pt x="134622" y="160980"/>
                    </a:cubicBezTo>
                    <a:lnTo>
                      <a:pt x="74178" y="160980"/>
                    </a:lnTo>
                    <a:cubicBezTo>
                      <a:pt x="73851" y="160980"/>
                      <a:pt x="73525" y="160817"/>
                      <a:pt x="73329" y="160589"/>
                    </a:cubicBezTo>
                    <a:lnTo>
                      <a:pt x="54443" y="137461"/>
                    </a:lnTo>
                    <a:cubicBezTo>
                      <a:pt x="53073" y="135765"/>
                      <a:pt x="51050" y="134819"/>
                      <a:pt x="48865" y="134819"/>
                    </a:cubicBezTo>
                    <a:lnTo>
                      <a:pt x="26487" y="134819"/>
                    </a:lnTo>
                    <a:cubicBezTo>
                      <a:pt x="25933" y="134819"/>
                      <a:pt x="25476" y="134395"/>
                      <a:pt x="25411" y="133840"/>
                    </a:cubicBezTo>
                    <a:lnTo>
                      <a:pt x="20942" y="90260"/>
                    </a:lnTo>
                    <a:cubicBezTo>
                      <a:pt x="20789" y="88667"/>
                      <a:pt x="19456" y="87505"/>
                      <a:pt x="17889" y="87505"/>
                    </a:cubicBezTo>
                    <a:cubicBezTo>
                      <a:pt x="17787" y="87505"/>
                      <a:pt x="17685" y="87510"/>
                      <a:pt x="17582" y="87520"/>
                    </a:cubicBezTo>
                    <a:cubicBezTo>
                      <a:pt x="15918" y="87716"/>
                      <a:pt x="14679" y="89216"/>
                      <a:pt x="14842" y="90880"/>
                    </a:cubicBezTo>
                    <a:lnTo>
                      <a:pt x="19344" y="134460"/>
                    </a:lnTo>
                    <a:cubicBezTo>
                      <a:pt x="19702" y="138146"/>
                      <a:pt x="22769" y="140919"/>
                      <a:pt x="26487" y="140919"/>
                    </a:cubicBezTo>
                    <a:lnTo>
                      <a:pt x="29945" y="140919"/>
                    </a:lnTo>
                    <a:lnTo>
                      <a:pt x="28803" y="146921"/>
                    </a:lnTo>
                    <a:cubicBezTo>
                      <a:pt x="24302" y="148062"/>
                      <a:pt x="20224" y="150574"/>
                      <a:pt x="17158" y="154130"/>
                    </a:cubicBezTo>
                    <a:cubicBezTo>
                      <a:pt x="13570" y="158273"/>
                      <a:pt x="11580" y="163590"/>
                      <a:pt x="11580" y="169070"/>
                    </a:cubicBezTo>
                    <a:cubicBezTo>
                      <a:pt x="11580" y="181694"/>
                      <a:pt x="21823" y="191936"/>
                      <a:pt x="34447" y="191936"/>
                    </a:cubicBezTo>
                    <a:cubicBezTo>
                      <a:pt x="47038" y="191936"/>
                      <a:pt x="57280" y="181694"/>
                      <a:pt x="57280" y="169070"/>
                    </a:cubicBezTo>
                    <a:cubicBezTo>
                      <a:pt x="57280" y="163524"/>
                      <a:pt x="55356" y="158338"/>
                      <a:pt x="51768" y="154195"/>
                    </a:cubicBezTo>
                    <a:lnTo>
                      <a:pt x="54932" y="147736"/>
                    </a:lnTo>
                    <a:lnTo>
                      <a:pt x="68600" y="164438"/>
                    </a:lnTo>
                    <a:cubicBezTo>
                      <a:pt x="69970" y="166134"/>
                      <a:pt x="71992" y="167080"/>
                      <a:pt x="74178" y="167080"/>
                    </a:cubicBezTo>
                    <a:lnTo>
                      <a:pt x="134622" y="167080"/>
                    </a:lnTo>
                    <a:cubicBezTo>
                      <a:pt x="136775" y="167080"/>
                      <a:pt x="138798" y="166134"/>
                      <a:pt x="140168" y="164438"/>
                    </a:cubicBezTo>
                    <a:lnTo>
                      <a:pt x="153835" y="147736"/>
                    </a:lnTo>
                    <a:lnTo>
                      <a:pt x="156999" y="154195"/>
                    </a:lnTo>
                    <a:cubicBezTo>
                      <a:pt x="153411" y="158338"/>
                      <a:pt x="151487" y="163524"/>
                      <a:pt x="151487" y="169070"/>
                    </a:cubicBezTo>
                    <a:cubicBezTo>
                      <a:pt x="151487" y="181694"/>
                      <a:pt x="161729" y="191936"/>
                      <a:pt x="174353" y="191936"/>
                    </a:cubicBezTo>
                    <a:cubicBezTo>
                      <a:pt x="180649" y="191936"/>
                      <a:pt x="186749" y="189294"/>
                      <a:pt x="191055" y="184662"/>
                    </a:cubicBezTo>
                    <a:cubicBezTo>
                      <a:pt x="192196" y="183422"/>
                      <a:pt x="192131" y="181498"/>
                      <a:pt x="190891" y="180356"/>
                    </a:cubicBezTo>
                    <a:cubicBezTo>
                      <a:pt x="190297" y="179793"/>
                      <a:pt x="189544" y="179515"/>
                      <a:pt x="188797" y="179515"/>
                    </a:cubicBezTo>
                    <a:cubicBezTo>
                      <a:pt x="187985" y="179515"/>
                      <a:pt x="187180" y="179842"/>
                      <a:pt x="186586" y="180487"/>
                    </a:cubicBezTo>
                    <a:cubicBezTo>
                      <a:pt x="183142" y="184169"/>
                      <a:pt x="178788" y="185812"/>
                      <a:pt x="174509" y="185812"/>
                    </a:cubicBezTo>
                    <a:cubicBezTo>
                      <a:pt x="165898" y="185812"/>
                      <a:pt x="157587" y="179159"/>
                      <a:pt x="157587" y="169070"/>
                    </a:cubicBezTo>
                    <a:cubicBezTo>
                      <a:pt x="157587" y="165938"/>
                      <a:pt x="158435" y="162970"/>
                      <a:pt x="160033" y="160393"/>
                    </a:cubicBezTo>
                    <a:lnTo>
                      <a:pt x="165742" y="172071"/>
                    </a:lnTo>
                    <a:cubicBezTo>
                      <a:pt x="167461" y="175565"/>
                      <a:pt x="170853" y="177387"/>
                      <a:pt x="174272" y="177387"/>
                    </a:cubicBezTo>
                    <a:cubicBezTo>
                      <a:pt x="176949" y="177387"/>
                      <a:pt x="179642" y="176269"/>
                      <a:pt x="181562" y="173963"/>
                    </a:cubicBezTo>
                    <a:cubicBezTo>
                      <a:pt x="183356" y="171777"/>
                      <a:pt x="184074" y="168939"/>
                      <a:pt x="183552" y="166167"/>
                    </a:cubicBezTo>
                    <a:lnTo>
                      <a:pt x="181269" y="153836"/>
                    </a:lnTo>
                    <a:lnTo>
                      <a:pt x="181269" y="153836"/>
                    </a:lnTo>
                    <a:cubicBezTo>
                      <a:pt x="187205" y="156576"/>
                      <a:pt x="191250" y="162709"/>
                      <a:pt x="191055" y="169526"/>
                    </a:cubicBezTo>
                    <a:cubicBezTo>
                      <a:pt x="191022" y="171190"/>
                      <a:pt x="192359" y="172593"/>
                      <a:pt x="194056" y="172658"/>
                    </a:cubicBezTo>
                    <a:lnTo>
                      <a:pt x="194121" y="172658"/>
                    </a:lnTo>
                    <a:cubicBezTo>
                      <a:pt x="195784" y="172658"/>
                      <a:pt x="197154" y="171320"/>
                      <a:pt x="197187" y="169657"/>
                    </a:cubicBezTo>
                    <a:cubicBezTo>
                      <a:pt x="197318" y="163851"/>
                      <a:pt x="195295" y="158370"/>
                      <a:pt x="191609" y="154130"/>
                    </a:cubicBezTo>
                    <a:cubicBezTo>
                      <a:pt x="188543" y="150574"/>
                      <a:pt x="184465" y="148062"/>
                      <a:pt x="179964" y="146921"/>
                    </a:cubicBezTo>
                    <a:lnTo>
                      <a:pt x="178822" y="140919"/>
                    </a:lnTo>
                    <a:lnTo>
                      <a:pt x="182280" y="140919"/>
                    </a:lnTo>
                    <a:cubicBezTo>
                      <a:pt x="185998" y="140919"/>
                      <a:pt x="189065" y="138146"/>
                      <a:pt x="189424" y="134460"/>
                    </a:cubicBezTo>
                    <a:lnTo>
                      <a:pt x="198133" y="49648"/>
                    </a:lnTo>
                    <a:lnTo>
                      <a:pt x="203678" y="49648"/>
                    </a:lnTo>
                    <a:cubicBezTo>
                      <a:pt x="206484" y="49648"/>
                      <a:pt x="208767" y="47365"/>
                      <a:pt x="208767" y="44560"/>
                    </a:cubicBezTo>
                    <a:lnTo>
                      <a:pt x="208767" y="34121"/>
                    </a:lnTo>
                    <a:cubicBezTo>
                      <a:pt x="208767" y="31316"/>
                      <a:pt x="206484" y="29033"/>
                      <a:pt x="203678" y="29033"/>
                    </a:cubicBezTo>
                    <a:lnTo>
                      <a:pt x="195393" y="29033"/>
                    </a:lnTo>
                    <a:lnTo>
                      <a:pt x="186194" y="19769"/>
                    </a:lnTo>
                    <a:cubicBezTo>
                      <a:pt x="185591" y="19165"/>
                      <a:pt x="184808" y="18863"/>
                      <a:pt x="184025" y="18863"/>
                    </a:cubicBezTo>
                    <a:cubicBezTo>
                      <a:pt x="183242" y="18863"/>
                      <a:pt x="182459" y="19165"/>
                      <a:pt x="181856" y="19769"/>
                    </a:cubicBezTo>
                    <a:cubicBezTo>
                      <a:pt x="180649" y="20943"/>
                      <a:pt x="180649" y="22867"/>
                      <a:pt x="181856" y="24074"/>
                    </a:cubicBezTo>
                    <a:lnTo>
                      <a:pt x="186781" y="29033"/>
                    </a:lnTo>
                    <a:lnTo>
                      <a:pt x="21986" y="29033"/>
                    </a:lnTo>
                    <a:lnTo>
                      <a:pt x="44493" y="6427"/>
                    </a:lnTo>
                    <a:cubicBezTo>
                      <a:pt x="44689" y="6231"/>
                      <a:pt x="44950" y="6133"/>
                      <a:pt x="45244" y="6133"/>
                    </a:cubicBezTo>
                    <a:lnTo>
                      <a:pt x="71438" y="6133"/>
                    </a:lnTo>
                    <a:lnTo>
                      <a:pt x="81648" y="19214"/>
                    </a:lnTo>
                    <a:cubicBezTo>
                      <a:pt x="83018" y="20975"/>
                      <a:pt x="85105" y="21954"/>
                      <a:pt x="87323" y="21954"/>
                    </a:cubicBezTo>
                    <a:lnTo>
                      <a:pt x="121444" y="21954"/>
                    </a:lnTo>
                    <a:cubicBezTo>
                      <a:pt x="123662" y="21954"/>
                      <a:pt x="125750" y="20975"/>
                      <a:pt x="127120" y="19214"/>
                    </a:cubicBezTo>
                    <a:lnTo>
                      <a:pt x="137330" y="6133"/>
                    </a:lnTo>
                    <a:lnTo>
                      <a:pt x="163523" y="6133"/>
                    </a:lnTo>
                    <a:cubicBezTo>
                      <a:pt x="163817" y="6133"/>
                      <a:pt x="164078" y="6231"/>
                      <a:pt x="164274" y="6427"/>
                    </a:cubicBezTo>
                    <a:lnTo>
                      <a:pt x="171744" y="13930"/>
                    </a:lnTo>
                    <a:cubicBezTo>
                      <a:pt x="172331" y="14517"/>
                      <a:pt x="173105" y="14810"/>
                      <a:pt x="173884" y="14810"/>
                    </a:cubicBezTo>
                    <a:cubicBezTo>
                      <a:pt x="174663" y="14810"/>
                      <a:pt x="175446" y="14517"/>
                      <a:pt x="176049" y="13930"/>
                    </a:cubicBezTo>
                    <a:cubicBezTo>
                      <a:pt x="177256" y="12723"/>
                      <a:pt x="177256" y="10798"/>
                      <a:pt x="176049" y="9591"/>
                    </a:cubicBezTo>
                    <a:lnTo>
                      <a:pt x="168612" y="2121"/>
                    </a:lnTo>
                    <a:cubicBezTo>
                      <a:pt x="167275" y="784"/>
                      <a:pt x="165415" y="1"/>
                      <a:pt x="1635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4" name="Google Shape;2834;p53"/>
            <p:cNvGrpSpPr/>
            <p:nvPr/>
          </p:nvGrpSpPr>
          <p:grpSpPr>
            <a:xfrm>
              <a:off x="3474468" y="3352090"/>
              <a:ext cx="476388" cy="522964"/>
              <a:chOff x="1423025" y="238125"/>
              <a:chExt cx="4754375" cy="5219200"/>
            </a:xfrm>
          </p:grpSpPr>
          <p:sp>
            <p:nvSpPr>
              <p:cNvPr id="2835" name="Google Shape;2835;p53"/>
              <p:cNvSpPr/>
              <p:nvPr/>
            </p:nvSpPr>
            <p:spPr>
              <a:xfrm>
                <a:off x="1423025" y="2631600"/>
                <a:ext cx="4343375" cy="2825725"/>
              </a:xfrm>
              <a:custGeom>
                <a:avLst/>
                <a:gdLst/>
                <a:ahLst/>
                <a:cxnLst/>
                <a:rect l="l" t="t" r="r" b="b"/>
                <a:pathLst>
                  <a:path w="173735" h="113029" extrusionOk="0">
                    <a:moveTo>
                      <a:pt x="35785" y="6133"/>
                    </a:moveTo>
                    <a:lnTo>
                      <a:pt x="35785" y="17550"/>
                    </a:lnTo>
                    <a:lnTo>
                      <a:pt x="26716" y="17550"/>
                    </a:lnTo>
                    <a:lnTo>
                      <a:pt x="26716" y="6133"/>
                    </a:lnTo>
                    <a:close/>
                    <a:moveTo>
                      <a:pt x="147051" y="6133"/>
                    </a:moveTo>
                    <a:lnTo>
                      <a:pt x="147051" y="17550"/>
                    </a:lnTo>
                    <a:lnTo>
                      <a:pt x="137983" y="17550"/>
                    </a:lnTo>
                    <a:lnTo>
                      <a:pt x="137983" y="6133"/>
                    </a:lnTo>
                    <a:close/>
                    <a:moveTo>
                      <a:pt x="30924" y="57248"/>
                    </a:moveTo>
                    <a:cubicBezTo>
                      <a:pt x="32001" y="57248"/>
                      <a:pt x="32849" y="58129"/>
                      <a:pt x="32849" y="59173"/>
                    </a:cubicBezTo>
                    <a:lnTo>
                      <a:pt x="32849" y="85399"/>
                    </a:lnTo>
                    <a:cubicBezTo>
                      <a:pt x="32849" y="86476"/>
                      <a:pt x="32001" y="87324"/>
                      <a:pt x="30924" y="87324"/>
                    </a:cubicBezTo>
                    <a:lnTo>
                      <a:pt x="16408" y="87324"/>
                    </a:lnTo>
                    <a:lnTo>
                      <a:pt x="16408" y="57248"/>
                    </a:lnTo>
                    <a:close/>
                    <a:moveTo>
                      <a:pt x="157359" y="37676"/>
                    </a:moveTo>
                    <a:lnTo>
                      <a:pt x="157359" y="51148"/>
                    </a:lnTo>
                    <a:lnTo>
                      <a:pt x="142810" y="51148"/>
                    </a:lnTo>
                    <a:cubicBezTo>
                      <a:pt x="138374" y="51148"/>
                      <a:pt x="134786" y="54736"/>
                      <a:pt x="134786" y="59173"/>
                    </a:cubicBezTo>
                    <a:lnTo>
                      <a:pt x="134786" y="85399"/>
                    </a:lnTo>
                    <a:cubicBezTo>
                      <a:pt x="134786" y="89835"/>
                      <a:pt x="138374" y="93456"/>
                      <a:pt x="142810" y="93456"/>
                    </a:cubicBezTo>
                    <a:lnTo>
                      <a:pt x="157326" y="93456"/>
                    </a:lnTo>
                    <a:lnTo>
                      <a:pt x="157326" y="106928"/>
                    </a:lnTo>
                    <a:lnTo>
                      <a:pt x="16408" y="106928"/>
                    </a:lnTo>
                    <a:lnTo>
                      <a:pt x="16408" y="93456"/>
                    </a:lnTo>
                    <a:lnTo>
                      <a:pt x="30924" y="93456"/>
                    </a:lnTo>
                    <a:cubicBezTo>
                      <a:pt x="35361" y="93456"/>
                      <a:pt x="38981" y="89835"/>
                      <a:pt x="38981" y="85399"/>
                    </a:cubicBezTo>
                    <a:lnTo>
                      <a:pt x="38981" y="59173"/>
                    </a:lnTo>
                    <a:cubicBezTo>
                      <a:pt x="38981" y="54736"/>
                      <a:pt x="35361" y="51148"/>
                      <a:pt x="30924" y="51148"/>
                    </a:cubicBezTo>
                    <a:lnTo>
                      <a:pt x="16408" y="51148"/>
                    </a:lnTo>
                    <a:lnTo>
                      <a:pt x="16408" y="37676"/>
                    </a:lnTo>
                    <a:close/>
                    <a:moveTo>
                      <a:pt x="25705" y="0"/>
                    </a:moveTo>
                    <a:cubicBezTo>
                      <a:pt x="22900" y="0"/>
                      <a:pt x="20584" y="2316"/>
                      <a:pt x="20584" y="5122"/>
                    </a:cubicBezTo>
                    <a:lnTo>
                      <a:pt x="20584" y="17550"/>
                    </a:lnTo>
                    <a:lnTo>
                      <a:pt x="5122" y="17550"/>
                    </a:lnTo>
                    <a:cubicBezTo>
                      <a:pt x="2317" y="17550"/>
                      <a:pt x="1" y="19833"/>
                      <a:pt x="1" y="22671"/>
                    </a:cubicBezTo>
                    <a:lnTo>
                      <a:pt x="1" y="32555"/>
                    </a:lnTo>
                    <a:cubicBezTo>
                      <a:pt x="1" y="35393"/>
                      <a:pt x="2317" y="37676"/>
                      <a:pt x="5122" y="37676"/>
                    </a:cubicBezTo>
                    <a:lnTo>
                      <a:pt x="10276" y="37676"/>
                    </a:lnTo>
                    <a:lnTo>
                      <a:pt x="10276" y="107907"/>
                    </a:lnTo>
                    <a:cubicBezTo>
                      <a:pt x="10276" y="110712"/>
                      <a:pt x="12592" y="113028"/>
                      <a:pt x="15430" y="113028"/>
                    </a:cubicBezTo>
                    <a:lnTo>
                      <a:pt x="158337" y="113028"/>
                    </a:lnTo>
                    <a:cubicBezTo>
                      <a:pt x="161143" y="113028"/>
                      <a:pt x="163459" y="110745"/>
                      <a:pt x="163459" y="107907"/>
                    </a:cubicBezTo>
                    <a:lnTo>
                      <a:pt x="163459" y="78549"/>
                    </a:lnTo>
                    <a:cubicBezTo>
                      <a:pt x="163459" y="76853"/>
                      <a:pt x="162089" y="75483"/>
                      <a:pt x="160393" y="75483"/>
                    </a:cubicBezTo>
                    <a:cubicBezTo>
                      <a:pt x="158696" y="75483"/>
                      <a:pt x="157326" y="76853"/>
                      <a:pt x="157326" y="78549"/>
                    </a:cubicBezTo>
                    <a:lnTo>
                      <a:pt x="157326" y="87324"/>
                    </a:lnTo>
                    <a:lnTo>
                      <a:pt x="142810" y="87324"/>
                    </a:lnTo>
                    <a:cubicBezTo>
                      <a:pt x="141767" y="87324"/>
                      <a:pt x="140886" y="86476"/>
                      <a:pt x="140886" y="85399"/>
                    </a:cubicBezTo>
                    <a:lnTo>
                      <a:pt x="140886" y="59173"/>
                    </a:lnTo>
                    <a:cubicBezTo>
                      <a:pt x="140886" y="58129"/>
                      <a:pt x="141767" y="57248"/>
                      <a:pt x="142810" y="57248"/>
                    </a:cubicBezTo>
                    <a:lnTo>
                      <a:pt x="157359" y="57248"/>
                    </a:lnTo>
                    <a:lnTo>
                      <a:pt x="157359" y="64294"/>
                    </a:lnTo>
                    <a:cubicBezTo>
                      <a:pt x="157359" y="65958"/>
                      <a:pt x="158729" y="67328"/>
                      <a:pt x="160393" y="67328"/>
                    </a:cubicBezTo>
                    <a:cubicBezTo>
                      <a:pt x="162089" y="67328"/>
                      <a:pt x="163459" y="65958"/>
                      <a:pt x="163459" y="64294"/>
                    </a:cubicBezTo>
                    <a:lnTo>
                      <a:pt x="163459" y="37676"/>
                    </a:lnTo>
                    <a:lnTo>
                      <a:pt x="168613" y="37676"/>
                    </a:lnTo>
                    <a:cubicBezTo>
                      <a:pt x="171451" y="37676"/>
                      <a:pt x="173734" y="35393"/>
                      <a:pt x="173734" y="32555"/>
                    </a:cubicBezTo>
                    <a:lnTo>
                      <a:pt x="173734" y="22671"/>
                    </a:lnTo>
                    <a:cubicBezTo>
                      <a:pt x="173734" y="19833"/>
                      <a:pt x="171451" y="17550"/>
                      <a:pt x="168613" y="17550"/>
                    </a:cubicBezTo>
                    <a:lnTo>
                      <a:pt x="153151" y="17550"/>
                    </a:lnTo>
                    <a:lnTo>
                      <a:pt x="153151" y="5122"/>
                    </a:lnTo>
                    <a:cubicBezTo>
                      <a:pt x="153151" y="2316"/>
                      <a:pt x="150868" y="0"/>
                      <a:pt x="148030" y="0"/>
                    </a:cubicBezTo>
                    <a:lnTo>
                      <a:pt x="137004" y="0"/>
                    </a:lnTo>
                    <a:cubicBezTo>
                      <a:pt x="134166" y="0"/>
                      <a:pt x="131850" y="2316"/>
                      <a:pt x="131850" y="5122"/>
                    </a:cubicBezTo>
                    <a:lnTo>
                      <a:pt x="131850" y="17550"/>
                    </a:lnTo>
                    <a:lnTo>
                      <a:pt x="94011" y="17550"/>
                    </a:lnTo>
                    <a:cubicBezTo>
                      <a:pt x="92315" y="17550"/>
                      <a:pt x="90945" y="18920"/>
                      <a:pt x="90945" y="20616"/>
                    </a:cubicBezTo>
                    <a:cubicBezTo>
                      <a:pt x="90945" y="22280"/>
                      <a:pt x="92315" y="23650"/>
                      <a:pt x="94011" y="23650"/>
                    </a:cubicBezTo>
                    <a:lnTo>
                      <a:pt x="167634" y="23650"/>
                    </a:lnTo>
                    <a:lnTo>
                      <a:pt x="167634" y="31576"/>
                    </a:lnTo>
                    <a:lnTo>
                      <a:pt x="6133" y="31576"/>
                    </a:lnTo>
                    <a:lnTo>
                      <a:pt x="6133" y="23650"/>
                    </a:lnTo>
                    <a:lnTo>
                      <a:pt x="79724" y="23650"/>
                    </a:lnTo>
                    <a:cubicBezTo>
                      <a:pt x="81420" y="23650"/>
                      <a:pt x="82790" y="22280"/>
                      <a:pt x="82790" y="20616"/>
                    </a:cubicBezTo>
                    <a:cubicBezTo>
                      <a:pt x="82790" y="18920"/>
                      <a:pt x="81420" y="17550"/>
                      <a:pt x="79724" y="17550"/>
                    </a:cubicBezTo>
                    <a:lnTo>
                      <a:pt x="41885" y="17550"/>
                    </a:lnTo>
                    <a:lnTo>
                      <a:pt x="41885" y="5122"/>
                    </a:lnTo>
                    <a:cubicBezTo>
                      <a:pt x="41885" y="2316"/>
                      <a:pt x="39569" y="0"/>
                      <a:pt x="367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53"/>
              <p:cNvSpPr/>
              <p:nvPr/>
            </p:nvSpPr>
            <p:spPr>
              <a:xfrm>
                <a:off x="2601425" y="238125"/>
                <a:ext cx="3575975" cy="2638950"/>
              </a:xfrm>
              <a:custGeom>
                <a:avLst/>
                <a:gdLst/>
                <a:ahLst/>
                <a:cxnLst/>
                <a:rect l="l" t="t" r="r" b="b"/>
                <a:pathLst>
                  <a:path w="143039" h="105558" extrusionOk="0">
                    <a:moveTo>
                      <a:pt x="136939" y="6100"/>
                    </a:moveTo>
                    <a:lnTo>
                      <a:pt x="136939" y="44396"/>
                    </a:lnTo>
                    <a:lnTo>
                      <a:pt x="93750" y="44396"/>
                    </a:lnTo>
                    <a:lnTo>
                      <a:pt x="93750" y="6100"/>
                    </a:lnTo>
                    <a:close/>
                    <a:moveTo>
                      <a:pt x="30272" y="59172"/>
                    </a:moveTo>
                    <a:lnTo>
                      <a:pt x="27466" y="75221"/>
                    </a:lnTo>
                    <a:cubicBezTo>
                      <a:pt x="26879" y="78418"/>
                      <a:pt x="29032" y="81484"/>
                      <a:pt x="32229" y="82039"/>
                    </a:cubicBezTo>
                    <a:cubicBezTo>
                      <a:pt x="36339" y="82757"/>
                      <a:pt x="37024" y="82985"/>
                      <a:pt x="38557" y="82985"/>
                    </a:cubicBezTo>
                    <a:cubicBezTo>
                      <a:pt x="43711" y="82985"/>
                      <a:pt x="48278" y="79299"/>
                      <a:pt x="49224" y="74047"/>
                    </a:cubicBezTo>
                    <a:lnTo>
                      <a:pt x="51572" y="60706"/>
                    </a:lnTo>
                    <a:cubicBezTo>
                      <a:pt x="51572" y="60673"/>
                      <a:pt x="51605" y="60640"/>
                      <a:pt x="51605" y="60608"/>
                    </a:cubicBezTo>
                    <a:cubicBezTo>
                      <a:pt x="57411" y="64522"/>
                      <a:pt x="60967" y="71144"/>
                      <a:pt x="60967" y="78222"/>
                    </a:cubicBezTo>
                    <a:cubicBezTo>
                      <a:pt x="60967" y="89933"/>
                      <a:pt x="51442" y="99458"/>
                      <a:pt x="39731" y="99458"/>
                    </a:cubicBezTo>
                    <a:cubicBezTo>
                      <a:pt x="28021" y="99458"/>
                      <a:pt x="18496" y="89933"/>
                      <a:pt x="18496" y="78222"/>
                    </a:cubicBezTo>
                    <a:cubicBezTo>
                      <a:pt x="18496" y="69970"/>
                      <a:pt x="23160" y="62695"/>
                      <a:pt x="30272" y="59172"/>
                    </a:cubicBezTo>
                    <a:close/>
                    <a:moveTo>
                      <a:pt x="92739" y="0"/>
                    </a:moveTo>
                    <a:cubicBezTo>
                      <a:pt x="89933" y="0"/>
                      <a:pt x="87650" y="2283"/>
                      <a:pt x="87650" y="5089"/>
                    </a:cubicBezTo>
                    <a:lnTo>
                      <a:pt x="87650" y="6491"/>
                    </a:lnTo>
                    <a:lnTo>
                      <a:pt x="54573" y="6491"/>
                    </a:lnTo>
                    <a:cubicBezTo>
                      <a:pt x="52877" y="6491"/>
                      <a:pt x="51507" y="7861"/>
                      <a:pt x="51507" y="9525"/>
                    </a:cubicBezTo>
                    <a:cubicBezTo>
                      <a:pt x="51507" y="11221"/>
                      <a:pt x="52877" y="12591"/>
                      <a:pt x="54573" y="12591"/>
                    </a:cubicBezTo>
                    <a:lnTo>
                      <a:pt x="87650" y="12591"/>
                    </a:lnTo>
                    <a:lnTo>
                      <a:pt x="87650" y="37937"/>
                    </a:lnTo>
                    <a:lnTo>
                      <a:pt x="72612" y="37937"/>
                    </a:lnTo>
                    <a:cubicBezTo>
                      <a:pt x="70329" y="37937"/>
                      <a:pt x="68372" y="39568"/>
                      <a:pt x="67980" y="41786"/>
                    </a:cubicBezTo>
                    <a:lnTo>
                      <a:pt x="67295" y="45733"/>
                    </a:lnTo>
                    <a:cubicBezTo>
                      <a:pt x="66386" y="50895"/>
                      <a:pt x="61837" y="54449"/>
                      <a:pt x="56731" y="54449"/>
                    </a:cubicBezTo>
                    <a:cubicBezTo>
                      <a:pt x="56159" y="54449"/>
                      <a:pt x="55580" y="54404"/>
                      <a:pt x="54997" y="54312"/>
                    </a:cubicBezTo>
                    <a:cubicBezTo>
                      <a:pt x="54256" y="54216"/>
                      <a:pt x="53375" y="53963"/>
                      <a:pt x="52315" y="53963"/>
                    </a:cubicBezTo>
                    <a:cubicBezTo>
                      <a:pt x="51928" y="53963"/>
                      <a:pt x="51519" y="53997"/>
                      <a:pt x="51083" y="54084"/>
                    </a:cubicBezTo>
                    <a:cubicBezTo>
                      <a:pt x="48343" y="54573"/>
                      <a:pt x="46060" y="56726"/>
                      <a:pt x="45538" y="59629"/>
                    </a:cubicBezTo>
                    <a:lnTo>
                      <a:pt x="43189" y="72971"/>
                    </a:lnTo>
                    <a:cubicBezTo>
                      <a:pt x="42779" y="75282"/>
                      <a:pt x="40769" y="76885"/>
                      <a:pt x="38523" y="76885"/>
                    </a:cubicBezTo>
                    <a:cubicBezTo>
                      <a:pt x="38265" y="76885"/>
                      <a:pt x="38004" y="76864"/>
                      <a:pt x="37742" y="76820"/>
                    </a:cubicBezTo>
                    <a:lnTo>
                      <a:pt x="33534" y="76070"/>
                    </a:lnTo>
                    <a:lnTo>
                      <a:pt x="40221" y="38100"/>
                    </a:lnTo>
                    <a:cubicBezTo>
                      <a:pt x="40514" y="36436"/>
                      <a:pt x="39405" y="34838"/>
                      <a:pt x="37742" y="34544"/>
                    </a:cubicBezTo>
                    <a:cubicBezTo>
                      <a:pt x="37562" y="34513"/>
                      <a:pt x="37382" y="34497"/>
                      <a:pt x="37205" y="34497"/>
                    </a:cubicBezTo>
                    <a:cubicBezTo>
                      <a:pt x="35747" y="34497"/>
                      <a:pt x="34448" y="35540"/>
                      <a:pt x="34186" y="37024"/>
                    </a:cubicBezTo>
                    <a:lnTo>
                      <a:pt x="31544" y="52127"/>
                    </a:lnTo>
                    <a:cubicBezTo>
                      <a:pt x="25183" y="54084"/>
                      <a:pt x="19964" y="58226"/>
                      <a:pt x="16604" y="63576"/>
                    </a:cubicBezTo>
                    <a:lnTo>
                      <a:pt x="7209" y="39013"/>
                    </a:lnTo>
                    <a:cubicBezTo>
                      <a:pt x="6459" y="37089"/>
                      <a:pt x="6753" y="34936"/>
                      <a:pt x="7992" y="33272"/>
                    </a:cubicBezTo>
                    <a:lnTo>
                      <a:pt x="23030" y="13244"/>
                    </a:lnTo>
                    <a:cubicBezTo>
                      <a:pt x="23324" y="12852"/>
                      <a:pt x="23813" y="12591"/>
                      <a:pt x="24335" y="12591"/>
                    </a:cubicBezTo>
                    <a:lnTo>
                      <a:pt x="40319" y="12591"/>
                    </a:lnTo>
                    <a:cubicBezTo>
                      <a:pt x="41982" y="12591"/>
                      <a:pt x="43352" y="11221"/>
                      <a:pt x="43352" y="9525"/>
                    </a:cubicBezTo>
                    <a:cubicBezTo>
                      <a:pt x="43352" y="7861"/>
                      <a:pt x="41982" y="6491"/>
                      <a:pt x="40319" y="6491"/>
                    </a:cubicBezTo>
                    <a:lnTo>
                      <a:pt x="24335" y="6491"/>
                    </a:lnTo>
                    <a:cubicBezTo>
                      <a:pt x="21921" y="6491"/>
                      <a:pt x="19605" y="7633"/>
                      <a:pt x="18137" y="9590"/>
                    </a:cubicBezTo>
                    <a:lnTo>
                      <a:pt x="3099" y="29619"/>
                    </a:lnTo>
                    <a:cubicBezTo>
                      <a:pt x="588" y="32946"/>
                      <a:pt x="0" y="37285"/>
                      <a:pt x="1501" y="41199"/>
                    </a:cubicBezTo>
                    <a:lnTo>
                      <a:pt x="12331" y="69546"/>
                    </a:lnTo>
                    <a:cubicBezTo>
                      <a:pt x="12559" y="70165"/>
                      <a:pt x="12885" y="70752"/>
                      <a:pt x="13244" y="71340"/>
                    </a:cubicBezTo>
                    <a:cubicBezTo>
                      <a:pt x="12689" y="73525"/>
                      <a:pt x="12396" y="75841"/>
                      <a:pt x="12396" y="78222"/>
                    </a:cubicBezTo>
                    <a:cubicBezTo>
                      <a:pt x="12396" y="93293"/>
                      <a:pt x="24661" y="105558"/>
                      <a:pt x="39731" y="105558"/>
                    </a:cubicBezTo>
                    <a:cubicBezTo>
                      <a:pt x="54834" y="105558"/>
                      <a:pt x="67099" y="93293"/>
                      <a:pt x="67099" y="78222"/>
                    </a:cubicBezTo>
                    <a:cubicBezTo>
                      <a:pt x="67099" y="71503"/>
                      <a:pt x="64620" y="65142"/>
                      <a:pt x="60347" y="60216"/>
                    </a:cubicBezTo>
                    <a:cubicBezTo>
                      <a:pt x="66806" y="58846"/>
                      <a:pt x="72090" y="53692"/>
                      <a:pt x="73297" y="46777"/>
                    </a:cubicBezTo>
                    <a:lnTo>
                      <a:pt x="73787" y="44037"/>
                    </a:lnTo>
                    <a:lnTo>
                      <a:pt x="87650" y="44037"/>
                    </a:lnTo>
                    <a:lnTo>
                      <a:pt x="87650" y="45439"/>
                    </a:lnTo>
                    <a:cubicBezTo>
                      <a:pt x="87650" y="48245"/>
                      <a:pt x="89933" y="50528"/>
                      <a:pt x="92739" y="50528"/>
                    </a:cubicBezTo>
                    <a:lnTo>
                      <a:pt x="137950" y="50528"/>
                    </a:lnTo>
                    <a:cubicBezTo>
                      <a:pt x="140755" y="50528"/>
                      <a:pt x="143038" y="48245"/>
                      <a:pt x="143038" y="45439"/>
                    </a:cubicBezTo>
                    <a:lnTo>
                      <a:pt x="143038" y="5089"/>
                    </a:lnTo>
                    <a:cubicBezTo>
                      <a:pt x="143038" y="2283"/>
                      <a:pt x="140755" y="0"/>
                      <a:pt x="1379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53"/>
              <p:cNvSpPr/>
              <p:nvPr/>
            </p:nvSpPr>
            <p:spPr>
              <a:xfrm>
                <a:off x="3114375" y="3816750"/>
                <a:ext cx="960675" cy="1244875"/>
              </a:xfrm>
              <a:custGeom>
                <a:avLst/>
                <a:gdLst/>
                <a:ahLst/>
                <a:cxnLst/>
                <a:rect l="l" t="t" r="r" b="b"/>
                <a:pathLst>
                  <a:path w="38427" h="49795" extrusionOk="0">
                    <a:moveTo>
                      <a:pt x="21823" y="8309"/>
                    </a:moveTo>
                    <a:lnTo>
                      <a:pt x="21823" y="20835"/>
                    </a:lnTo>
                    <a:cubicBezTo>
                      <a:pt x="21823" y="23151"/>
                      <a:pt x="23715" y="25010"/>
                      <a:pt x="25998" y="25010"/>
                    </a:cubicBezTo>
                    <a:lnTo>
                      <a:pt x="30761" y="25010"/>
                    </a:lnTo>
                    <a:lnTo>
                      <a:pt x="16604" y="41483"/>
                    </a:lnTo>
                    <a:lnTo>
                      <a:pt x="16604" y="28957"/>
                    </a:lnTo>
                    <a:cubicBezTo>
                      <a:pt x="16604" y="26641"/>
                      <a:pt x="14744" y="24782"/>
                      <a:pt x="12428" y="24782"/>
                    </a:cubicBezTo>
                    <a:lnTo>
                      <a:pt x="7666" y="24782"/>
                    </a:lnTo>
                    <a:lnTo>
                      <a:pt x="21823" y="8309"/>
                    </a:lnTo>
                    <a:close/>
                    <a:moveTo>
                      <a:pt x="23076" y="1"/>
                    </a:moveTo>
                    <a:cubicBezTo>
                      <a:pt x="21714" y="1"/>
                      <a:pt x="20392" y="586"/>
                      <a:pt x="19474" y="1687"/>
                    </a:cubicBezTo>
                    <a:lnTo>
                      <a:pt x="1631" y="22433"/>
                    </a:lnTo>
                    <a:cubicBezTo>
                      <a:pt x="294" y="23967"/>
                      <a:pt x="0" y="26054"/>
                      <a:pt x="848" y="27914"/>
                    </a:cubicBezTo>
                    <a:cubicBezTo>
                      <a:pt x="1696" y="29740"/>
                      <a:pt x="3491" y="30882"/>
                      <a:pt x="5513" y="30882"/>
                    </a:cubicBezTo>
                    <a:lnTo>
                      <a:pt x="10471" y="30882"/>
                    </a:lnTo>
                    <a:lnTo>
                      <a:pt x="10471" y="44941"/>
                    </a:lnTo>
                    <a:cubicBezTo>
                      <a:pt x="10471" y="47894"/>
                      <a:pt x="12872" y="49795"/>
                      <a:pt x="15352" y="49795"/>
                    </a:cubicBezTo>
                    <a:cubicBezTo>
                      <a:pt x="16653" y="49795"/>
                      <a:pt x="17975" y="49272"/>
                      <a:pt x="18985" y="48105"/>
                    </a:cubicBezTo>
                    <a:lnTo>
                      <a:pt x="36828" y="27359"/>
                    </a:lnTo>
                    <a:cubicBezTo>
                      <a:pt x="38133" y="25826"/>
                      <a:pt x="38426" y="23706"/>
                      <a:pt x="37578" y="21879"/>
                    </a:cubicBezTo>
                    <a:cubicBezTo>
                      <a:pt x="36730" y="20052"/>
                      <a:pt x="34969" y="18910"/>
                      <a:pt x="32946" y="18910"/>
                    </a:cubicBezTo>
                    <a:lnTo>
                      <a:pt x="27955" y="18910"/>
                    </a:lnTo>
                    <a:lnTo>
                      <a:pt x="27955" y="4819"/>
                    </a:lnTo>
                    <a:cubicBezTo>
                      <a:pt x="27955" y="2796"/>
                      <a:pt x="26716" y="1002"/>
                      <a:pt x="24791" y="317"/>
                    </a:cubicBezTo>
                    <a:cubicBezTo>
                      <a:pt x="24231" y="104"/>
                      <a:pt x="23650" y="1"/>
                      <a:pt x="23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8" name="Google Shape;2838;p53"/>
            <p:cNvGrpSpPr/>
            <p:nvPr/>
          </p:nvGrpSpPr>
          <p:grpSpPr>
            <a:xfrm>
              <a:off x="5271037" y="3344205"/>
              <a:ext cx="396965" cy="522964"/>
              <a:chOff x="1819350" y="238125"/>
              <a:chExt cx="3961725" cy="5219200"/>
            </a:xfrm>
          </p:grpSpPr>
          <p:sp>
            <p:nvSpPr>
              <p:cNvPr id="2839" name="Google Shape;2839;p53"/>
              <p:cNvSpPr/>
              <p:nvPr/>
            </p:nvSpPr>
            <p:spPr>
              <a:xfrm>
                <a:off x="1819350" y="238125"/>
                <a:ext cx="396172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58469" h="208768" extrusionOk="0">
                    <a:moveTo>
                      <a:pt x="121053" y="6133"/>
                    </a:moveTo>
                    <a:cubicBezTo>
                      <a:pt x="122684" y="6133"/>
                      <a:pt x="123989" y="7437"/>
                      <a:pt x="123989" y="9068"/>
                    </a:cubicBezTo>
                    <a:lnTo>
                      <a:pt x="123989" y="50626"/>
                    </a:lnTo>
                    <a:lnTo>
                      <a:pt x="118085" y="50626"/>
                    </a:lnTo>
                    <a:lnTo>
                      <a:pt x="118085" y="17158"/>
                    </a:lnTo>
                    <a:cubicBezTo>
                      <a:pt x="118085" y="14320"/>
                      <a:pt x="115801" y="12004"/>
                      <a:pt x="112964" y="12004"/>
                    </a:cubicBezTo>
                    <a:lnTo>
                      <a:pt x="102590" y="12004"/>
                    </a:lnTo>
                    <a:cubicBezTo>
                      <a:pt x="100894" y="12004"/>
                      <a:pt x="99524" y="13374"/>
                      <a:pt x="99524" y="15070"/>
                    </a:cubicBezTo>
                    <a:cubicBezTo>
                      <a:pt x="99524" y="16767"/>
                      <a:pt x="100894" y="18137"/>
                      <a:pt x="102590" y="18137"/>
                    </a:cubicBezTo>
                    <a:lnTo>
                      <a:pt x="111985" y="18137"/>
                    </a:lnTo>
                    <a:lnTo>
                      <a:pt x="111985" y="36958"/>
                    </a:lnTo>
                    <a:lnTo>
                      <a:pt x="46484" y="36958"/>
                    </a:lnTo>
                    <a:lnTo>
                      <a:pt x="46484" y="18137"/>
                    </a:lnTo>
                    <a:lnTo>
                      <a:pt x="88336" y="18137"/>
                    </a:lnTo>
                    <a:cubicBezTo>
                      <a:pt x="89999" y="18137"/>
                      <a:pt x="91369" y="16767"/>
                      <a:pt x="91369" y="15070"/>
                    </a:cubicBezTo>
                    <a:cubicBezTo>
                      <a:pt x="91369" y="13374"/>
                      <a:pt x="89999" y="12004"/>
                      <a:pt x="88336" y="12004"/>
                    </a:cubicBezTo>
                    <a:lnTo>
                      <a:pt x="45506" y="12004"/>
                    </a:lnTo>
                    <a:cubicBezTo>
                      <a:pt x="42668" y="12004"/>
                      <a:pt x="40384" y="14320"/>
                      <a:pt x="40384" y="17158"/>
                    </a:cubicBezTo>
                    <a:lnTo>
                      <a:pt x="40384" y="50626"/>
                    </a:lnTo>
                    <a:lnTo>
                      <a:pt x="34480" y="50626"/>
                    </a:lnTo>
                    <a:lnTo>
                      <a:pt x="34480" y="9068"/>
                    </a:lnTo>
                    <a:cubicBezTo>
                      <a:pt x="34480" y="7437"/>
                      <a:pt x="35785" y="6133"/>
                      <a:pt x="37416" y="6133"/>
                    </a:cubicBezTo>
                    <a:close/>
                    <a:moveTo>
                      <a:pt x="151357" y="43058"/>
                    </a:moveTo>
                    <a:cubicBezTo>
                      <a:pt x="151912" y="43058"/>
                      <a:pt x="152368" y="43515"/>
                      <a:pt x="152368" y="44102"/>
                    </a:cubicBezTo>
                    <a:lnTo>
                      <a:pt x="152368" y="63707"/>
                    </a:lnTo>
                    <a:lnTo>
                      <a:pt x="6101" y="63707"/>
                    </a:lnTo>
                    <a:lnTo>
                      <a:pt x="6101" y="44102"/>
                    </a:lnTo>
                    <a:cubicBezTo>
                      <a:pt x="6101" y="43515"/>
                      <a:pt x="6558" y="43058"/>
                      <a:pt x="7145" y="43058"/>
                    </a:cubicBezTo>
                    <a:lnTo>
                      <a:pt x="28348" y="43058"/>
                    </a:lnTo>
                    <a:lnTo>
                      <a:pt x="28348" y="51637"/>
                    </a:lnTo>
                    <a:cubicBezTo>
                      <a:pt x="28348" y="54443"/>
                      <a:pt x="30631" y="56726"/>
                      <a:pt x="33469" y="56726"/>
                    </a:cubicBezTo>
                    <a:lnTo>
                      <a:pt x="41396" y="56726"/>
                    </a:lnTo>
                    <a:cubicBezTo>
                      <a:pt x="44201" y="56726"/>
                      <a:pt x="46484" y="54443"/>
                      <a:pt x="46484" y="51637"/>
                    </a:cubicBezTo>
                    <a:lnTo>
                      <a:pt x="46484" y="43058"/>
                    </a:lnTo>
                    <a:lnTo>
                      <a:pt x="111985" y="43058"/>
                    </a:lnTo>
                    <a:lnTo>
                      <a:pt x="111985" y="51637"/>
                    </a:lnTo>
                    <a:cubicBezTo>
                      <a:pt x="111985" y="54443"/>
                      <a:pt x="114268" y="56726"/>
                      <a:pt x="117074" y="56726"/>
                    </a:cubicBezTo>
                    <a:lnTo>
                      <a:pt x="125000" y="56726"/>
                    </a:lnTo>
                    <a:cubicBezTo>
                      <a:pt x="127838" y="56726"/>
                      <a:pt x="130122" y="54443"/>
                      <a:pt x="130122" y="51637"/>
                    </a:cubicBezTo>
                    <a:lnTo>
                      <a:pt x="130122" y="43058"/>
                    </a:lnTo>
                    <a:close/>
                    <a:moveTo>
                      <a:pt x="37416" y="0"/>
                    </a:moveTo>
                    <a:cubicBezTo>
                      <a:pt x="32425" y="0"/>
                      <a:pt x="28348" y="4077"/>
                      <a:pt x="28348" y="9068"/>
                    </a:cubicBezTo>
                    <a:lnTo>
                      <a:pt x="28348" y="36958"/>
                    </a:lnTo>
                    <a:lnTo>
                      <a:pt x="7145" y="36958"/>
                    </a:lnTo>
                    <a:cubicBezTo>
                      <a:pt x="3198" y="36958"/>
                      <a:pt x="1" y="40155"/>
                      <a:pt x="1" y="44102"/>
                    </a:cubicBezTo>
                    <a:lnTo>
                      <a:pt x="1" y="157097"/>
                    </a:lnTo>
                    <a:cubicBezTo>
                      <a:pt x="1" y="158794"/>
                      <a:pt x="1371" y="160164"/>
                      <a:pt x="3035" y="160164"/>
                    </a:cubicBezTo>
                    <a:cubicBezTo>
                      <a:pt x="4731" y="160164"/>
                      <a:pt x="6101" y="158794"/>
                      <a:pt x="6101" y="157097"/>
                    </a:cubicBezTo>
                    <a:lnTo>
                      <a:pt x="6101" y="69807"/>
                    </a:lnTo>
                    <a:lnTo>
                      <a:pt x="152368" y="69807"/>
                    </a:lnTo>
                    <a:lnTo>
                      <a:pt x="152368" y="201623"/>
                    </a:lnTo>
                    <a:cubicBezTo>
                      <a:pt x="152368" y="202178"/>
                      <a:pt x="151912" y="202667"/>
                      <a:pt x="151357" y="202667"/>
                    </a:cubicBezTo>
                    <a:lnTo>
                      <a:pt x="7112" y="202667"/>
                    </a:lnTo>
                    <a:cubicBezTo>
                      <a:pt x="6558" y="202667"/>
                      <a:pt x="6101" y="202178"/>
                      <a:pt x="6101" y="201623"/>
                    </a:cubicBezTo>
                    <a:lnTo>
                      <a:pt x="6101" y="171352"/>
                    </a:lnTo>
                    <a:cubicBezTo>
                      <a:pt x="6101" y="169689"/>
                      <a:pt x="4731" y="168319"/>
                      <a:pt x="3035" y="168319"/>
                    </a:cubicBezTo>
                    <a:cubicBezTo>
                      <a:pt x="1371" y="168319"/>
                      <a:pt x="1" y="169689"/>
                      <a:pt x="1" y="171352"/>
                    </a:cubicBezTo>
                    <a:lnTo>
                      <a:pt x="1" y="201623"/>
                    </a:lnTo>
                    <a:cubicBezTo>
                      <a:pt x="1" y="205570"/>
                      <a:pt x="3198" y="208767"/>
                      <a:pt x="7112" y="208767"/>
                    </a:cubicBezTo>
                    <a:lnTo>
                      <a:pt x="151357" y="208767"/>
                    </a:lnTo>
                    <a:cubicBezTo>
                      <a:pt x="155271" y="208767"/>
                      <a:pt x="158468" y="205570"/>
                      <a:pt x="158468" y="201623"/>
                    </a:cubicBezTo>
                    <a:cubicBezTo>
                      <a:pt x="158468" y="196404"/>
                      <a:pt x="158468" y="52453"/>
                      <a:pt x="158468" y="44102"/>
                    </a:cubicBezTo>
                    <a:cubicBezTo>
                      <a:pt x="158468" y="40155"/>
                      <a:pt x="155271" y="36958"/>
                      <a:pt x="151357" y="36958"/>
                    </a:cubicBezTo>
                    <a:lnTo>
                      <a:pt x="130122" y="36958"/>
                    </a:lnTo>
                    <a:lnTo>
                      <a:pt x="130122" y="9068"/>
                    </a:lnTo>
                    <a:cubicBezTo>
                      <a:pt x="130122" y="4077"/>
                      <a:pt x="126044" y="0"/>
                      <a:pt x="1210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3"/>
              <p:cNvSpPr/>
              <p:nvPr/>
            </p:nvSpPr>
            <p:spPr>
              <a:xfrm>
                <a:off x="2833850" y="2947575"/>
                <a:ext cx="1927850" cy="1392650"/>
              </a:xfrm>
              <a:custGeom>
                <a:avLst/>
                <a:gdLst/>
                <a:ahLst/>
                <a:cxnLst/>
                <a:rect l="l" t="t" r="r" b="b"/>
                <a:pathLst>
                  <a:path w="77114" h="55706" extrusionOk="0">
                    <a:moveTo>
                      <a:pt x="41949" y="6085"/>
                    </a:moveTo>
                    <a:cubicBezTo>
                      <a:pt x="48212" y="6085"/>
                      <a:pt x="55160" y="7586"/>
                      <a:pt x="62532" y="11174"/>
                    </a:cubicBezTo>
                    <a:cubicBezTo>
                      <a:pt x="53855" y="11533"/>
                      <a:pt x="43841" y="13881"/>
                      <a:pt x="34610" y="17893"/>
                    </a:cubicBezTo>
                    <a:cubicBezTo>
                      <a:pt x="24334" y="22362"/>
                      <a:pt x="15919" y="28462"/>
                      <a:pt x="9819" y="35639"/>
                    </a:cubicBezTo>
                    <a:cubicBezTo>
                      <a:pt x="8057" y="28886"/>
                      <a:pt x="11287" y="20731"/>
                      <a:pt x="18430" y="14566"/>
                    </a:cubicBezTo>
                    <a:cubicBezTo>
                      <a:pt x="24073" y="9641"/>
                      <a:pt x="32228" y="6085"/>
                      <a:pt x="41949" y="6085"/>
                    </a:cubicBezTo>
                    <a:close/>
                    <a:moveTo>
                      <a:pt x="64909" y="17233"/>
                    </a:moveTo>
                    <a:cubicBezTo>
                      <a:pt x="65196" y="17233"/>
                      <a:pt x="65480" y="17236"/>
                      <a:pt x="65762" y="17241"/>
                    </a:cubicBezTo>
                    <a:cubicBezTo>
                      <a:pt x="60118" y="21286"/>
                      <a:pt x="55193" y="27190"/>
                      <a:pt x="50365" y="32931"/>
                    </a:cubicBezTo>
                    <a:cubicBezTo>
                      <a:pt x="46679" y="37335"/>
                      <a:pt x="43221" y="41478"/>
                      <a:pt x="39666" y="44577"/>
                    </a:cubicBezTo>
                    <a:cubicBezTo>
                      <a:pt x="35865" y="47895"/>
                      <a:pt x="31442" y="49595"/>
                      <a:pt x="27107" y="49595"/>
                    </a:cubicBezTo>
                    <a:cubicBezTo>
                      <a:pt x="21769" y="49595"/>
                      <a:pt x="16564" y="47017"/>
                      <a:pt x="12820" y="41706"/>
                    </a:cubicBezTo>
                    <a:cubicBezTo>
                      <a:pt x="19996" y="32083"/>
                      <a:pt x="30467" y="26375"/>
                      <a:pt x="37056" y="23504"/>
                    </a:cubicBezTo>
                    <a:cubicBezTo>
                      <a:pt x="46294" y="19500"/>
                      <a:pt x="56629" y="17233"/>
                      <a:pt x="64909" y="17233"/>
                    </a:cubicBezTo>
                    <a:close/>
                    <a:moveTo>
                      <a:pt x="41960" y="1"/>
                    </a:moveTo>
                    <a:cubicBezTo>
                      <a:pt x="41258" y="1"/>
                      <a:pt x="40558" y="17"/>
                      <a:pt x="39862" y="50"/>
                    </a:cubicBezTo>
                    <a:cubicBezTo>
                      <a:pt x="30337" y="474"/>
                      <a:pt x="21301" y="3997"/>
                      <a:pt x="14418" y="9934"/>
                    </a:cubicBezTo>
                    <a:cubicBezTo>
                      <a:pt x="5023" y="18057"/>
                      <a:pt x="0" y="30517"/>
                      <a:pt x="5578" y="41478"/>
                    </a:cubicBezTo>
                    <a:cubicBezTo>
                      <a:pt x="3882" y="44152"/>
                      <a:pt x="2512" y="46958"/>
                      <a:pt x="1468" y="49861"/>
                    </a:cubicBezTo>
                    <a:cubicBezTo>
                      <a:pt x="750" y="51883"/>
                      <a:pt x="2251" y="53971"/>
                      <a:pt x="4338" y="53971"/>
                    </a:cubicBezTo>
                    <a:cubicBezTo>
                      <a:pt x="5611" y="53971"/>
                      <a:pt x="6785" y="53188"/>
                      <a:pt x="7242" y="51949"/>
                    </a:cubicBezTo>
                    <a:cubicBezTo>
                      <a:pt x="7829" y="50285"/>
                      <a:pt x="8546" y="48719"/>
                      <a:pt x="9329" y="47219"/>
                    </a:cubicBezTo>
                    <a:cubicBezTo>
                      <a:pt x="14102" y="52862"/>
                      <a:pt x="20511" y="55706"/>
                      <a:pt x="27082" y="55706"/>
                    </a:cubicBezTo>
                    <a:cubicBezTo>
                      <a:pt x="32817" y="55706"/>
                      <a:pt x="38676" y="53539"/>
                      <a:pt x="43678" y="49176"/>
                    </a:cubicBezTo>
                    <a:cubicBezTo>
                      <a:pt x="47592" y="45751"/>
                      <a:pt x="51409" y="41217"/>
                      <a:pt x="55062" y="36846"/>
                    </a:cubicBezTo>
                    <a:cubicBezTo>
                      <a:pt x="60706" y="30126"/>
                      <a:pt x="66512" y="23145"/>
                      <a:pt x="72905" y="20014"/>
                    </a:cubicBezTo>
                    <a:cubicBezTo>
                      <a:pt x="76722" y="18122"/>
                      <a:pt x="77113" y="12837"/>
                      <a:pt x="73558" y="10456"/>
                    </a:cubicBezTo>
                    <a:cubicBezTo>
                      <a:pt x="63260" y="3611"/>
                      <a:pt x="52361" y="1"/>
                      <a:pt x="41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1" name="Google Shape;2841;p53"/>
            <p:cNvGrpSpPr/>
            <p:nvPr/>
          </p:nvGrpSpPr>
          <p:grpSpPr>
            <a:xfrm>
              <a:off x="2870704" y="1480380"/>
              <a:ext cx="696284" cy="578847"/>
              <a:chOff x="522536" y="937607"/>
              <a:chExt cx="327779" cy="272495"/>
            </a:xfrm>
          </p:grpSpPr>
          <p:sp>
            <p:nvSpPr>
              <p:cNvPr id="2842" name="Google Shape;2842;p53"/>
              <p:cNvSpPr/>
              <p:nvPr/>
            </p:nvSpPr>
            <p:spPr>
              <a:xfrm rot="10800000">
                <a:off x="522536" y="937607"/>
                <a:ext cx="327779" cy="27249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3" name="Google Shape;2843;p53"/>
              <p:cNvSpPr txBox="1"/>
              <p:nvPr/>
            </p:nvSpPr>
            <p:spPr>
              <a:xfrm>
                <a:off x="522650" y="1006239"/>
                <a:ext cx="294000" cy="1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>
                    <a:solidFill>
                      <a:schemeClr val="dk1"/>
                    </a:solidFill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01</a:t>
                </a:r>
                <a:endParaRPr sz="2400" b="1">
                  <a:solidFill>
                    <a:schemeClr val="dk1"/>
                  </a:solidFill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</p:grpSp>
        <p:grpSp>
          <p:nvGrpSpPr>
            <p:cNvPr id="2844" name="Google Shape;2844;p53"/>
            <p:cNvGrpSpPr/>
            <p:nvPr/>
          </p:nvGrpSpPr>
          <p:grpSpPr>
            <a:xfrm>
              <a:off x="5606110" y="1450722"/>
              <a:ext cx="696284" cy="578847"/>
              <a:chOff x="522536" y="937607"/>
              <a:chExt cx="327779" cy="272495"/>
            </a:xfrm>
          </p:grpSpPr>
          <p:sp>
            <p:nvSpPr>
              <p:cNvPr id="2845" name="Google Shape;2845;p53"/>
              <p:cNvSpPr/>
              <p:nvPr/>
            </p:nvSpPr>
            <p:spPr>
              <a:xfrm rot="10800000">
                <a:off x="522536" y="937607"/>
                <a:ext cx="327779" cy="27249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6" name="Google Shape;2846;p53"/>
              <p:cNvSpPr txBox="1"/>
              <p:nvPr/>
            </p:nvSpPr>
            <p:spPr>
              <a:xfrm>
                <a:off x="522650" y="1006239"/>
                <a:ext cx="294000" cy="1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>
                    <a:solidFill>
                      <a:schemeClr val="dk1"/>
                    </a:solidFill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02</a:t>
                </a:r>
                <a:endParaRPr sz="2400" b="1">
                  <a:solidFill>
                    <a:schemeClr val="dk1"/>
                  </a:solidFill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</p:grpSp>
        <p:grpSp>
          <p:nvGrpSpPr>
            <p:cNvPr id="2847" name="Google Shape;2847;p53"/>
            <p:cNvGrpSpPr/>
            <p:nvPr/>
          </p:nvGrpSpPr>
          <p:grpSpPr>
            <a:xfrm>
              <a:off x="5606110" y="2941897"/>
              <a:ext cx="696284" cy="578847"/>
              <a:chOff x="522536" y="937607"/>
              <a:chExt cx="327779" cy="272495"/>
            </a:xfrm>
          </p:grpSpPr>
          <p:sp>
            <p:nvSpPr>
              <p:cNvPr id="2848" name="Google Shape;2848;p53"/>
              <p:cNvSpPr/>
              <p:nvPr/>
            </p:nvSpPr>
            <p:spPr>
              <a:xfrm rot="10800000">
                <a:off x="522536" y="937607"/>
                <a:ext cx="327779" cy="27249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9" name="Google Shape;2849;p53"/>
              <p:cNvSpPr txBox="1"/>
              <p:nvPr/>
            </p:nvSpPr>
            <p:spPr>
              <a:xfrm>
                <a:off x="522650" y="1006239"/>
                <a:ext cx="294000" cy="1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>
                    <a:solidFill>
                      <a:schemeClr val="dk1"/>
                    </a:solidFill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04</a:t>
                </a:r>
                <a:endParaRPr sz="2400" b="1">
                  <a:solidFill>
                    <a:schemeClr val="dk1"/>
                  </a:solidFill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</p:grpSp>
        <p:grpSp>
          <p:nvGrpSpPr>
            <p:cNvPr id="2850" name="Google Shape;2850;p53"/>
            <p:cNvGrpSpPr/>
            <p:nvPr/>
          </p:nvGrpSpPr>
          <p:grpSpPr>
            <a:xfrm>
              <a:off x="2870704" y="2971555"/>
              <a:ext cx="696284" cy="578847"/>
              <a:chOff x="522536" y="937607"/>
              <a:chExt cx="327779" cy="272495"/>
            </a:xfrm>
          </p:grpSpPr>
          <p:sp>
            <p:nvSpPr>
              <p:cNvPr id="2851" name="Google Shape;2851;p53"/>
              <p:cNvSpPr/>
              <p:nvPr/>
            </p:nvSpPr>
            <p:spPr>
              <a:xfrm rot="10800000">
                <a:off x="522536" y="937607"/>
                <a:ext cx="327779" cy="272495"/>
              </a:xfrm>
              <a:custGeom>
                <a:avLst/>
                <a:gdLst/>
                <a:ahLst/>
                <a:cxnLst/>
                <a:rect l="l" t="t" r="r" b="b"/>
                <a:pathLst>
                  <a:path w="179359" h="149108" extrusionOk="0">
                    <a:moveTo>
                      <a:pt x="90668" y="1"/>
                    </a:moveTo>
                    <a:cubicBezTo>
                      <a:pt x="59095" y="1"/>
                      <a:pt x="36219" y="21173"/>
                      <a:pt x="26149" y="39718"/>
                    </a:cubicBezTo>
                    <a:cubicBezTo>
                      <a:pt x="1" y="87844"/>
                      <a:pt x="41410" y="149108"/>
                      <a:pt x="92859" y="149108"/>
                    </a:cubicBezTo>
                    <a:cubicBezTo>
                      <a:pt x="93260" y="149108"/>
                      <a:pt x="93662" y="149104"/>
                      <a:pt x="94064" y="149096"/>
                    </a:cubicBezTo>
                    <a:cubicBezTo>
                      <a:pt x="146034" y="148129"/>
                      <a:pt x="170152" y="115239"/>
                      <a:pt x="174755" y="75644"/>
                    </a:cubicBezTo>
                    <a:cubicBezTo>
                      <a:pt x="179358" y="36049"/>
                      <a:pt x="151338" y="13266"/>
                      <a:pt x="109842" y="2525"/>
                    </a:cubicBezTo>
                    <a:cubicBezTo>
                      <a:pt x="103148" y="785"/>
                      <a:pt x="96747" y="1"/>
                      <a:pt x="906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2" name="Google Shape;2852;p53"/>
              <p:cNvSpPr txBox="1"/>
              <p:nvPr/>
            </p:nvSpPr>
            <p:spPr>
              <a:xfrm>
                <a:off x="522650" y="1006239"/>
                <a:ext cx="294000" cy="13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 b="1">
                    <a:solidFill>
                      <a:schemeClr val="dk1"/>
                    </a:solidFill>
                    <a:latin typeface="Arial" panose="020B0604020202020204" pitchFamily="34" charset="0"/>
                    <a:ea typeface="Fira Sans Extra Condensed SemiBold"/>
                    <a:cs typeface="Arial" panose="020B0604020202020204" pitchFamily="34" charset="0"/>
                    <a:sym typeface="Fira Sans Extra Condensed SemiBold"/>
                  </a:rPr>
                  <a:t>03</a:t>
                </a:r>
                <a:endParaRPr sz="2400" b="1">
                  <a:solidFill>
                    <a:schemeClr val="dk1"/>
                  </a:solidFill>
                  <a:latin typeface="Arial" panose="020B0604020202020204" pitchFamily="34" charset="0"/>
                  <a:ea typeface="Fira Sans Extra Condensed SemiBold"/>
                  <a:cs typeface="Arial" panose="020B0604020202020204" pitchFamily="34" charset="0"/>
                  <a:sym typeface="Fira Sans Extra Condensed SemiBold"/>
                </a:endParaRPr>
              </a:p>
            </p:txBody>
          </p:sp>
        </p:grpSp>
      </p:grpSp>
      <p:sp>
        <p:nvSpPr>
          <p:cNvPr id="61" name="Google Shape;2166;p4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817" y="1359584"/>
            <a:ext cx="2527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200" dirty="0" err="1"/>
              <a:t>Ghi</a:t>
            </a:r>
            <a:r>
              <a:rPr lang="en-US" sz="2200" dirty="0"/>
              <a:t> </a:t>
            </a:r>
            <a:r>
              <a:rPr lang="en-US" sz="2200" dirty="0" err="1"/>
              <a:t>nhớ</a:t>
            </a:r>
            <a:r>
              <a:rPr lang="en-US" sz="2200" dirty="0"/>
              <a:t> </a:t>
            </a:r>
            <a:r>
              <a:rPr lang="en-US" sz="2200" dirty="0" err="1"/>
              <a:t>kiến</a:t>
            </a:r>
            <a:r>
              <a:rPr lang="en-US" sz="2200" dirty="0"/>
              <a:t> </a:t>
            </a:r>
            <a:r>
              <a:rPr lang="en-US" sz="2200" dirty="0" err="1"/>
              <a:t>thức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endParaRPr lang="en-US" sz="2200" dirty="0"/>
          </a:p>
        </p:txBody>
      </p:sp>
      <p:sp>
        <p:nvSpPr>
          <p:cNvPr id="63" name="TextBox 62"/>
          <p:cNvSpPr txBox="1"/>
          <p:nvPr/>
        </p:nvSpPr>
        <p:spPr>
          <a:xfrm>
            <a:off x="154112" y="2850759"/>
            <a:ext cx="26451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200" dirty="0" err="1"/>
              <a:t>Hoàn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SBT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323300" y="1357146"/>
            <a:ext cx="2604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Hoàn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Vận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endParaRPr lang="en-US" sz="2200" dirty="0"/>
          </a:p>
        </p:txBody>
      </p:sp>
      <p:sp>
        <p:nvSpPr>
          <p:cNvPr id="65" name="TextBox 64"/>
          <p:cNvSpPr txBox="1"/>
          <p:nvPr/>
        </p:nvSpPr>
        <p:spPr>
          <a:xfrm>
            <a:off x="6302394" y="2897801"/>
            <a:ext cx="260494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Chuẩn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bài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- </a:t>
            </a:r>
            <a:r>
              <a:rPr lang="en-US" sz="2200" b="1" dirty="0" err="1"/>
              <a:t>Bài</a:t>
            </a:r>
            <a:r>
              <a:rPr lang="en-US" sz="2200" b="1" dirty="0"/>
              <a:t> 4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3" grpId="0"/>
      <p:bldP spid="64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832" y="1162017"/>
            <a:ext cx="8250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BD232E"/>
                </a:solidFill>
              </a:rPr>
              <a:t>CẢM ƠN CẢ LỚP ĐÃ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BD232E"/>
                </a:solidFill>
              </a:rPr>
              <a:t>THAM GIA BUỔI HỌC HÔM NAY! </a:t>
            </a:r>
          </a:p>
        </p:txBody>
      </p:sp>
    </p:spTree>
    <p:extLst>
      <p:ext uri="{BB962C8B-B14F-4D97-AF65-F5344CB8AC3E}">
        <p14:creationId xmlns:p14="http://schemas.microsoft.com/office/powerpoint/2010/main" val="46054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4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38600" cy="478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KHỞI ĐỘNG</a:t>
            </a:r>
            <a:endParaRPr sz="3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88604"/>
            <a:ext cx="8238600" cy="2977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3954" y="4242807"/>
            <a:ext cx="420809" cy="546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0095" y="4285245"/>
            <a:ext cx="4202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Nguồn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35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8911" y="872071"/>
            <a:ext cx="4741523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tái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vi-VN" sz="2000" dirty="0"/>
              <a:t>được coi là nguồn năng lượng sạch và dường như không bao giờ cạn kiệt như nắng, gió, nước, rác thải...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268911" y="3127630"/>
            <a:ext cx="4741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/>
              <a:t>Tuy có nhiều ưu điểm nhưng chúng vẫn có những nhược điểm nhất định.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219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206866" y="436550"/>
            <a:ext cx="1830760" cy="1540634"/>
            <a:chOff x="0" y="0"/>
            <a:chExt cx="23768848" cy="20002136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23624067" cy="19857356"/>
            </a:xfrm>
            <a:custGeom>
              <a:avLst/>
              <a:gdLst/>
              <a:ahLst/>
              <a:cxnLst/>
              <a:rect l="l" t="t" r="r" b="b"/>
              <a:pathLst>
                <a:path w="23624067" h="19857356">
                  <a:moveTo>
                    <a:pt x="0" y="0"/>
                  </a:moveTo>
                  <a:lnTo>
                    <a:pt x="23624067" y="0"/>
                  </a:lnTo>
                  <a:lnTo>
                    <a:pt x="23624067" y="19857356"/>
                  </a:lnTo>
                  <a:lnTo>
                    <a:pt x="0" y="19857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8E8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23768848" cy="20002136"/>
            </a:xfrm>
            <a:custGeom>
              <a:avLst/>
              <a:gdLst/>
              <a:ahLst/>
              <a:cxnLst/>
              <a:rect l="l" t="t" r="r" b="b"/>
              <a:pathLst>
                <a:path w="23768848" h="20002136">
                  <a:moveTo>
                    <a:pt x="23624068" y="19857357"/>
                  </a:moveTo>
                  <a:lnTo>
                    <a:pt x="23768848" y="19857357"/>
                  </a:lnTo>
                  <a:lnTo>
                    <a:pt x="23768848" y="20002136"/>
                  </a:lnTo>
                  <a:lnTo>
                    <a:pt x="23624068" y="20002136"/>
                  </a:lnTo>
                  <a:lnTo>
                    <a:pt x="23624068" y="1985735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857357"/>
                  </a:lnTo>
                  <a:lnTo>
                    <a:pt x="0" y="19857357"/>
                  </a:lnTo>
                  <a:lnTo>
                    <a:pt x="0" y="144780"/>
                  </a:lnTo>
                  <a:close/>
                  <a:moveTo>
                    <a:pt x="0" y="19857357"/>
                  </a:moveTo>
                  <a:lnTo>
                    <a:pt x="144780" y="19857357"/>
                  </a:lnTo>
                  <a:lnTo>
                    <a:pt x="144780" y="20002136"/>
                  </a:lnTo>
                  <a:lnTo>
                    <a:pt x="0" y="20002136"/>
                  </a:lnTo>
                  <a:lnTo>
                    <a:pt x="0" y="19857355"/>
                  </a:lnTo>
                  <a:close/>
                  <a:moveTo>
                    <a:pt x="23624068" y="144780"/>
                  </a:moveTo>
                  <a:lnTo>
                    <a:pt x="23768848" y="144780"/>
                  </a:lnTo>
                  <a:lnTo>
                    <a:pt x="23768848" y="19857357"/>
                  </a:lnTo>
                  <a:lnTo>
                    <a:pt x="23624068" y="19857357"/>
                  </a:lnTo>
                  <a:lnTo>
                    <a:pt x="23624068" y="144780"/>
                  </a:lnTo>
                  <a:close/>
                  <a:moveTo>
                    <a:pt x="144780" y="19857357"/>
                  </a:moveTo>
                  <a:lnTo>
                    <a:pt x="23624068" y="19857357"/>
                  </a:lnTo>
                  <a:lnTo>
                    <a:pt x="23624068" y="20002136"/>
                  </a:lnTo>
                  <a:lnTo>
                    <a:pt x="144780" y="20002136"/>
                  </a:lnTo>
                  <a:lnTo>
                    <a:pt x="144780" y="19857355"/>
                  </a:lnTo>
                  <a:close/>
                  <a:moveTo>
                    <a:pt x="23624068" y="0"/>
                  </a:moveTo>
                  <a:lnTo>
                    <a:pt x="23768848" y="0"/>
                  </a:lnTo>
                  <a:lnTo>
                    <a:pt x="23768848" y="144780"/>
                  </a:lnTo>
                  <a:lnTo>
                    <a:pt x="23624068" y="144780"/>
                  </a:lnTo>
                  <a:lnTo>
                    <a:pt x="2362406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24068" y="0"/>
                  </a:lnTo>
                  <a:lnTo>
                    <a:pt x="2362406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0" y="0"/>
            <a:ext cx="9144000" cy="514350"/>
            <a:chOff x="0" y="0"/>
            <a:chExt cx="118717047" cy="6677834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947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69716" y="212924"/>
            <a:ext cx="442514" cy="88503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206866" y="0"/>
            <a:ext cx="821439" cy="514350"/>
            <a:chOff x="0" y="0"/>
            <a:chExt cx="10664788" cy="6677834"/>
          </a:xfrm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10520008" cy="6533054"/>
            </a:xfrm>
            <a:custGeom>
              <a:avLst/>
              <a:gdLst/>
              <a:ahLst/>
              <a:cxnLst/>
              <a:rect l="l" t="t" r="r" b="b"/>
              <a:pathLst>
                <a:path w="10520008" h="6533054">
                  <a:moveTo>
                    <a:pt x="0" y="0"/>
                  </a:moveTo>
                  <a:lnTo>
                    <a:pt x="10520008" y="0"/>
                  </a:lnTo>
                  <a:lnTo>
                    <a:pt x="10520008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10664788" cy="6677834"/>
            </a:xfrm>
            <a:custGeom>
              <a:avLst/>
              <a:gdLst/>
              <a:ahLst/>
              <a:cxnLst/>
              <a:rect l="l" t="t" r="r" b="b"/>
              <a:pathLst>
                <a:path w="10664788" h="6677834">
                  <a:moveTo>
                    <a:pt x="10520007" y="6533054"/>
                  </a:moveTo>
                  <a:lnTo>
                    <a:pt x="10664788" y="6533054"/>
                  </a:lnTo>
                  <a:lnTo>
                    <a:pt x="10664788" y="6677834"/>
                  </a:lnTo>
                  <a:lnTo>
                    <a:pt x="10520007" y="6677834"/>
                  </a:lnTo>
                  <a:lnTo>
                    <a:pt x="10520007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0520007" y="144780"/>
                  </a:moveTo>
                  <a:lnTo>
                    <a:pt x="10664788" y="144780"/>
                  </a:lnTo>
                  <a:lnTo>
                    <a:pt x="10664788" y="6533054"/>
                  </a:lnTo>
                  <a:lnTo>
                    <a:pt x="10520007" y="6533054"/>
                  </a:lnTo>
                  <a:lnTo>
                    <a:pt x="10520007" y="144780"/>
                  </a:lnTo>
                  <a:close/>
                  <a:moveTo>
                    <a:pt x="144780" y="6533054"/>
                  </a:moveTo>
                  <a:lnTo>
                    <a:pt x="10520007" y="6533054"/>
                  </a:lnTo>
                  <a:lnTo>
                    <a:pt x="10520007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0520007" y="0"/>
                  </a:moveTo>
                  <a:lnTo>
                    <a:pt x="10664788" y="0"/>
                  </a:lnTo>
                  <a:lnTo>
                    <a:pt x="10664788" y="144780"/>
                  </a:lnTo>
                  <a:lnTo>
                    <a:pt x="10520007" y="144780"/>
                  </a:lnTo>
                  <a:lnTo>
                    <a:pt x="105200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0520007" y="0"/>
                  </a:lnTo>
                  <a:lnTo>
                    <a:pt x="105200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297193" y="169545"/>
            <a:ext cx="64854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>
                <a:solidFill>
                  <a:srgbClr val="FDF3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3542" y="169545"/>
            <a:ext cx="64854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49892" y="169545"/>
            <a:ext cx="64854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06866" y="1007465"/>
            <a:ext cx="1830760" cy="484860"/>
            <a:chOff x="0" y="0"/>
            <a:chExt cx="23768848" cy="6294957"/>
          </a:xfrm>
        </p:grpSpPr>
        <p:sp>
          <p:nvSpPr>
            <p:cNvPr id="31" name="Freeform 31"/>
            <p:cNvSpPr/>
            <p:nvPr/>
          </p:nvSpPr>
          <p:spPr>
            <a:xfrm>
              <a:off x="72390" y="72390"/>
              <a:ext cx="23624067" cy="6150177"/>
            </a:xfrm>
            <a:custGeom>
              <a:avLst/>
              <a:gdLst/>
              <a:ahLst/>
              <a:cxnLst/>
              <a:rect l="l" t="t" r="r" b="b"/>
              <a:pathLst>
                <a:path w="23624067" h="6150177">
                  <a:moveTo>
                    <a:pt x="0" y="0"/>
                  </a:moveTo>
                  <a:lnTo>
                    <a:pt x="23624067" y="0"/>
                  </a:lnTo>
                  <a:lnTo>
                    <a:pt x="23624067" y="6150177"/>
                  </a:lnTo>
                  <a:lnTo>
                    <a:pt x="0" y="6150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3A7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23768848" cy="6294957"/>
            </a:xfrm>
            <a:custGeom>
              <a:avLst/>
              <a:gdLst/>
              <a:ahLst/>
              <a:cxnLst/>
              <a:rect l="l" t="t" r="r" b="b"/>
              <a:pathLst>
                <a:path w="23768848" h="6294957">
                  <a:moveTo>
                    <a:pt x="23624068" y="6150177"/>
                  </a:moveTo>
                  <a:lnTo>
                    <a:pt x="23768848" y="6150177"/>
                  </a:lnTo>
                  <a:lnTo>
                    <a:pt x="23768848" y="6294957"/>
                  </a:lnTo>
                  <a:lnTo>
                    <a:pt x="23624068" y="6294957"/>
                  </a:lnTo>
                  <a:lnTo>
                    <a:pt x="23624068" y="615017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150178"/>
                  </a:lnTo>
                  <a:lnTo>
                    <a:pt x="0" y="6150178"/>
                  </a:lnTo>
                  <a:lnTo>
                    <a:pt x="0" y="144780"/>
                  </a:lnTo>
                  <a:close/>
                  <a:moveTo>
                    <a:pt x="0" y="6150178"/>
                  </a:moveTo>
                  <a:lnTo>
                    <a:pt x="144780" y="6150178"/>
                  </a:lnTo>
                  <a:lnTo>
                    <a:pt x="144780" y="6294957"/>
                  </a:lnTo>
                  <a:lnTo>
                    <a:pt x="0" y="6294957"/>
                  </a:lnTo>
                  <a:lnTo>
                    <a:pt x="0" y="6150177"/>
                  </a:lnTo>
                  <a:close/>
                  <a:moveTo>
                    <a:pt x="23624068" y="144780"/>
                  </a:moveTo>
                  <a:lnTo>
                    <a:pt x="23768848" y="144780"/>
                  </a:lnTo>
                  <a:lnTo>
                    <a:pt x="23768848" y="6150178"/>
                  </a:lnTo>
                  <a:lnTo>
                    <a:pt x="23624068" y="6150178"/>
                  </a:lnTo>
                  <a:lnTo>
                    <a:pt x="23624068" y="144780"/>
                  </a:lnTo>
                  <a:close/>
                  <a:moveTo>
                    <a:pt x="144780" y="6150177"/>
                  </a:moveTo>
                  <a:lnTo>
                    <a:pt x="23624068" y="6150177"/>
                  </a:lnTo>
                  <a:lnTo>
                    <a:pt x="23624068" y="6294957"/>
                  </a:lnTo>
                  <a:lnTo>
                    <a:pt x="144780" y="6294957"/>
                  </a:lnTo>
                  <a:lnTo>
                    <a:pt x="144780" y="6150177"/>
                  </a:lnTo>
                  <a:close/>
                  <a:moveTo>
                    <a:pt x="23624068" y="0"/>
                  </a:moveTo>
                  <a:lnTo>
                    <a:pt x="23768848" y="0"/>
                  </a:lnTo>
                  <a:lnTo>
                    <a:pt x="23768848" y="144780"/>
                  </a:lnTo>
                  <a:lnTo>
                    <a:pt x="23624068" y="144780"/>
                  </a:lnTo>
                  <a:lnTo>
                    <a:pt x="2362406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24068" y="0"/>
                  </a:lnTo>
                  <a:lnTo>
                    <a:pt x="2362406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580163" y="1162265"/>
            <a:ext cx="1074639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 dirty="0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kern="1200" dirty="0" err="1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kern="1200" dirty="0">
              <a:solidFill>
                <a:srgbClr val="3E2A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494599" y="689980"/>
            <a:ext cx="1255293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 dirty="0" err="1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kern="1200" dirty="0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kern="1200" dirty="0">
              <a:solidFill>
                <a:srgbClr val="3E2A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94599" y="1646387"/>
            <a:ext cx="1255293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"/>
              </a:lnSpc>
              <a:buClrTx/>
            </a:pPr>
            <a:r>
              <a:rPr lang="en-US" kern="1200" dirty="0" err="1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kern="1200" dirty="0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rgbClr val="3E2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kern="1200" dirty="0">
              <a:solidFill>
                <a:srgbClr val="3E2A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5277" y="1249895"/>
            <a:ext cx="258488" cy="42991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238916" y="1648809"/>
            <a:ext cx="5054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E0EA5"/>
                </a:solidFill>
              </a:rPr>
              <a:t>BÀI 3 - THỰC HÀNH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-218281" y="2464724"/>
            <a:ext cx="9580562" cy="1426823"/>
            <a:chOff x="-218281" y="2686267"/>
            <a:chExt cx="9580562" cy="1426823"/>
          </a:xfrm>
        </p:grpSpPr>
        <p:grpSp>
          <p:nvGrpSpPr>
            <p:cNvPr id="47" name="Group 46"/>
            <p:cNvGrpSpPr/>
            <p:nvPr/>
          </p:nvGrpSpPr>
          <p:grpSpPr>
            <a:xfrm>
              <a:off x="-218281" y="2686267"/>
              <a:ext cx="9580562" cy="1426823"/>
              <a:chOff x="-218281" y="2686267"/>
              <a:chExt cx="9580562" cy="1426823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482" b="38042"/>
              <a:stretch/>
            </p:blipFill>
            <p:spPr>
              <a:xfrm>
                <a:off x="-218281" y="2686267"/>
                <a:ext cx="9580562" cy="1426823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1347816" y="3165551"/>
                <a:ext cx="1939914" cy="59479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1347816" y="3072346"/>
              <a:ext cx="6733255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900" b="1" dirty="0">
                  <a:solidFill>
                    <a:srgbClr val="0E0EA5"/>
                  </a:solidFill>
                </a:rPr>
                <a:t>KHAI THÁC THÔNG TIN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831500"/>
      </p:ext>
    </p:extLst>
  </p:cSld>
  <p:clrMapOvr>
    <a:masterClrMapping/>
  </p:clrMapOvr>
  <p:transition spd="med">
    <p:plu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0"/>
            <a:ext cx="9144000" cy="1028700"/>
            <a:chOff x="0" y="0"/>
            <a:chExt cx="118717047" cy="6677834"/>
          </a:xfrm>
        </p:grpSpPr>
        <p:sp>
          <p:nvSpPr>
            <p:cNvPr id="3" name="Freeform 9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</p:spPr>
        </p:sp>
        <p:sp>
          <p:nvSpPr>
            <p:cNvPr id="4" name="Freeform 10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E2A1E"/>
            </a:solidFill>
          </p:spPr>
        </p:sp>
      </p:grpSp>
      <p:sp>
        <p:nvSpPr>
          <p:cNvPr id="5" name="TextBox 4"/>
          <p:cNvSpPr txBox="1"/>
          <p:nvPr/>
        </p:nvSpPr>
        <p:spPr>
          <a:xfrm>
            <a:off x="1977775" y="308225"/>
            <a:ext cx="518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BD232E"/>
                </a:solidFill>
              </a:rPr>
              <a:t>NỘI DUNG THỰC HÀNH</a:t>
            </a:r>
          </a:p>
        </p:txBody>
      </p:sp>
      <p:pic>
        <p:nvPicPr>
          <p:cNvPr id="6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6612" y="2252689"/>
            <a:ext cx="2646317" cy="2064127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48840" y="2252233"/>
            <a:ext cx="2646317" cy="206412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78120" y="2252233"/>
            <a:ext cx="2646901" cy="2064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6612" y="2377368"/>
            <a:ext cx="25689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Hình thành ý tưởng và cấu trúc bài trình chiếu về chủ đề năng lượng tái tạo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248840" y="2776464"/>
            <a:ext cx="2646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kiếm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08464" y="2776463"/>
            <a:ext cx="1986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Xử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trao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5961" y="1443938"/>
            <a:ext cx="2490263" cy="518191"/>
            <a:chOff x="1044495" y="3541467"/>
            <a:chExt cx="4910576" cy="1021827"/>
          </a:xfrm>
        </p:grpSpPr>
        <p:pic>
          <p:nvPicPr>
            <p:cNvPr id="13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44495" y="3572251"/>
              <a:ext cx="4910576" cy="991043"/>
            </a:xfrm>
            <a:prstGeom prst="rect">
              <a:avLst/>
            </a:prstGeom>
          </p:spPr>
        </p:pic>
        <p:pic>
          <p:nvPicPr>
            <p:cNvPr id="14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4495" y="3541467"/>
              <a:ext cx="1033097" cy="102182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322998" y="1443937"/>
            <a:ext cx="2490263" cy="532263"/>
            <a:chOff x="1044495" y="3513718"/>
            <a:chExt cx="4910576" cy="1049576"/>
          </a:xfrm>
        </p:grpSpPr>
        <p:pic>
          <p:nvPicPr>
            <p:cNvPr id="16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44495" y="3572251"/>
              <a:ext cx="4910576" cy="991043"/>
            </a:xfrm>
            <a:prstGeom prst="rect">
              <a:avLst/>
            </a:prstGeom>
          </p:spPr>
        </p:pic>
        <p:pic>
          <p:nvPicPr>
            <p:cNvPr id="17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983232" y="3513718"/>
              <a:ext cx="1033098" cy="102182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178120" y="1443938"/>
            <a:ext cx="2490263" cy="533033"/>
            <a:chOff x="1044495" y="3512200"/>
            <a:chExt cx="4910576" cy="1051094"/>
          </a:xfrm>
        </p:grpSpPr>
        <p:pic>
          <p:nvPicPr>
            <p:cNvPr id="19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44495" y="3572251"/>
              <a:ext cx="4910576" cy="991043"/>
            </a:xfrm>
            <a:prstGeom prst="rect">
              <a:avLst/>
            </a:prstGeom>
          </p:spPr>
        </p:pic>
        <p:pic>
          <p:nvPicPr>
            <p:cNvPr id="20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921973" y="3512200"/>
              <a:ext cx="1033098" cy="1021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4756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14669" y="183628"/>
            <a:ext cx="68580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u="sng" dirty="0">
                <a:solidFill>
                  <a:srgbClr val="BD232E"/>
                </a:solidFill>
              </a:rPr>
              <a:t>Nhiệm vụ 1</a:t>
            </a:r>
            <a:r>
              <a:rPr lang="vi-VN" sz="2400" b="1" dirty="0">
                <a:solidFill>
                  <a:srgbClr val="BD232E"/>
                </a:solidFill>
              </a:rPr>
              <a:t>: Hình thành ý tưởng và cấu trúc bài trình chiếu về chủ đề năng lượng tái tạo</a:t>
            </a:r>
            <a:endParaRPr lang="en-US" sz="2400" b="1" dirty="0">
              <a:solidFill>
                <a:srgbClr val="BD232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4669" y="1404976"/>
            <a:ext cx="6092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Chia </a:t>
            </a:r>
            <a:r>
              <a:rPr lang="en-US" sz="2000" dirty="0" err="1"/>
              <a:t>lớp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(4 - 6 HS).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xây</a:t>
            </a:r>
            <a:r>
              <a:rPr lang="en-US" sz="2000" dirty="0"/>
              <a:t> </a:t>
            </a:r>
            <a:r>
              <a:rPr lang="en-US" sz="2000" dirty="0" err="1"/>
              <a:t>dựng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chiếu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gợi</a:t>
            </a:r>
            <a:r>
              <a:rPr lang="en-US" sz="2000" dirty="0"/>
              <a:t> ý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89097" y="2971804"/>
            <a:ext cx="1690578" cy="1938992"/>
            <a:chOff x="489097" y="2971804"/>
            <a:chExt cx="1690578" cy="1938992"/>
          </a:xfrm>
        </p:grpSpPr>
        <p:sp>
          <p:nvSpPr>
            <p:cNvPr id="18" name="Rounded Rectangle 17"/>
            <p:cNvSpPr/>
            <p:nvPr/>
          </p:nvSpPr>
          <p:spPr>
            <a:xfrm>
              <a:off x="489097" y="2971804"/>
              <a:ext cx="1690578" cy="1938992"/>
            </a:xfrm>
            <a:prstGeom prst="roundRect">
              <a:avLst>
                <a:gd name="adj" fmla="val 1242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9097" y="2987757"/>
              <a:ext cx="169057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/>
                <a:t>Bước 1: </a:t>
              </a:r>
              <a:endParaRPr lang="en-US" sz="2000" b="1" dirty="0"/>
            </a:p>
            <a:p>
              <a:pPr algn="ctr">
                <a:lnSpc>
                  <a:spcPct val="150000"/>
                </a:lnSpc>
              </a:pPr>
              <a:r>
                <a:rPr lang="vi-VN" sz="2000" dirty="0"/>
                <a:t>Xây dựng luận điểm.</a:t>
              </a:r>
              <a:endParaRPr lang="en-US" sz="2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6501" y="2971804"/>
            <a:ext cx="2339163" cy="1938992"/>
            <a:chOff x="2693580" y="2971804"/>
            <a:chExt cx="2339163" cy="1938992"/>
          </a:xfrm>
        </p:grpSpPr>
        <p:sp>
          <p:nvSpPr>
            <p:cNvPr id="33" name="Rounded Rectangle 32"/>
            <p:cNvSpPr/>
            <p:nvPr/>
          </p:nvSpPr>
          <p:spPr>
            <a:xfrm>
              <a:off x="2693580" y="2971804"/>
              <a:ext cx="2319670" cy="1938992"/>
            </a:xfrm>
            <a:prstGeom prst="roundRect">
              <a:avLst>
                <a:gd name="adj" fmla="val 1242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93580" y="2971804"/>
              <a:ext cx="233916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/>
                <a:t>Bước 2: </a:t>
              </a:r>
              <a:endParaRPr lang="en-US" sz="2000" b="1" dirty="0"/>
            </a:p>
            <a:p>
              <a:pPr algn="ctr">
                <a:lnSpc>
                  <a:spcPct val="150000"/>
                </a:lnSpc>
              </a:pPr>
              <a:r>
                <a:rPr lang="vi-VN" sz="2000" dirty="0"/>
                <a:t>Phát triển ý tưởng thành nội dung theo mạch logic.</a:t>
              </a:r>
              <a:endParaRPr lang="en-US" sz="20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52997" y="2961180"/>
            <a:ext cx="2339163" cy="1938992"/>
            <a:chOff x="2693580" y="2971804"/>
            <a:chExt cx="2339163" cy="1938992"/>
          </a:xfrm>
        </p:grpSpPr>
        <p:sp>
          <p:nvSpPr>
            <p:cNvPr id="38" name="Rounded Rectangle 37"/>
            <p:cNvSpPr/>
            <p:nvPr/>
          </p:nvSpPr>
          <p:spPr>
            <a:xfrm>
              <a:off x="2693580" y="2971804"/>
              <a:ext cx="2319670" cy="1938992"/>
            </a:xfrm>
            <a:prstGeom prst="roundRect">
              <a:avLst>
                <a:gd name="adj" fmla="val 12425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93580" y="2971804"/>
              <a:ext cx="233916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/>
                <a:t>Bước </a:t>
              </a:r>
              <a:r>
                <a:rPr lang="en-US" sz="2000" b="1" dirty="0"/>
                <a:t>3</a:t>
              </a:r>
              <a:r>
                <a:rPr lang="vi-VN" sz="2000" b="1" dirty="0"/>
                <a:t>: </a:t>
              </a:r>
              <a:endParaRPr lang="en-US" sz="2000" b="1" dirty="0"/>
            </a:p>
            <a:p>
              <a:pPr algn="ctr">
                <a:lnSpc>
                  <a:spcPct val="150000"/>
                </a:lnSpc>
              </a:pPr>
              <a:r>
                <a:rPr lang="vi-VN" sz="2000" dirty="0"/>
                <a:t>Xác định cấu trúc và những yêu cầu cụ thể.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46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7097" y="163674"/>
            <a:ext cx="2927487" cy="2724186"/>
            <a:chOff x="329420" y="595188"/>
            <a:chExt cx="4248132" cy="3953118"/>
          </a:xfrm>
        </p:grpSpPr>
        <p:sp>
          <p:nvSpPr>
            <p:cNvPr id="134" name="Google Shape;134;p28"/>
            <p:cNvSpPr/>
            <p:nvPr/>
          </p:nvSpPr>
          <p:spPr>
            <a:xfrm>
              <a:off x="4399093" y="2337585"/>
              <a:ext cx="178459" cy="93247"/>
            </a:xfrm>
            <a:custGeom>
              <a:avLst/>
              <a:gdLst/>
              <a:ahLst/>
              <a:cxnLst/>
              <a:rect l="l" t="t" r="r" b="b"/>
              <a:pathLst>
                <a:path w="8174" h="4271" fill="none" extrusionOk="0">
                  <a:moveTo>
                    <a:pt x="1" y="4270"/>
                  </a:moveTo>
                  <a:cubicBezTo>
                    <a:pt x="3203" y="3870"/>
                    <a:pt x="6238" y="2536"/>
                    <a:pt x="8173" y="0"/>
                  </a:cubicBezTo>
                </a:path>
              </a:pathLst>
            </a:custGeom>
            <a:noFill/>
            <a:ln w="108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28"/>
            <p:cNvGrpSpPr/>
            <p:nvPr/>
          </p:nvGrpSpPr>
          <p:grpSpPr>
            <a:xfrm>
              <a:off x="329420" y="595188"/>
              <a:ext cx="3964605" cy="3953118"/>
              <a:chOff x="668987" y="595188"/>
              <a:chExt cx="3964605" cy="3953118"/>
            </a:xfrm>
          </p:grpSpPr>
          <p:sp>
            <p:nvSpPr>
              <p:cNvPr id="136" name="Google Shape;136;p28"/>
              <p:cNvSpPr/>
              <p:nvPr/>
            </p:nvSpPr>
            <p:spPr>
              <a:xfrm>
                <a:off x="843638" y="1250847"/>
                <a:ext cx="3524115" cy="2819165"/>
              </a:xfrm>
              <a:custGeom>
                <a:avLst/>
                <a:gdLst/>
                <a:ahLst/>
                <a:cxnLst/>
                <a:rect l="l" t="t" r="r" b="b"/>
                <a:pathLst>
                  <a:path w="161416" h="129127" extrusionOk="0">
                    <a:moveTo>
                      <a:pt x="115100" y="1"/>
                    </a:moveTo>
                    <a:cubicBezTo>
                      <a:pt x="100006" y="1"/>
                      <a:pt x="86367" y="7689"/>
                      <a:pt x="74554" y="16603"/>
                    </a:cubicBezTo>
                    <a:cubicBezTo>
                      <a:pt x="60544" y="27210"/>
                      <a:pt x="51737" y="30346"/>
                      <a:pt x="41530" y="33948"/>
                    </a:cubicBezTo>
                    <a:cubicBezTo>
                      <a:pt x="39595" y="34616"/>
                      <a:pt x="37661" y="35316"/>
                      <a:pt x="35592" y="36083"/>
                    </a:cubicBezTo>
                    <a:cubicBezTo>
                      <a:pt x="35059" y="36250"/>
                      <a:pt x="34558" y="36450"/>
                      <a:pt x="34025" y="36650"/>
                    </a:cubicBezTo>
                    <a:lnTo>
                      <a:pt x="33791" y="36717"/>
                    </a:lnTo>
                    <a:cubicBezTo>
                      <a:pt x="33224" y="36951"/>
                      <a:pt x="32624" y="37184"/>
                      <a:pt x="31990" y="37418"/>
                    </a:cubicBezTo>
                    <a:cubicBezTo>
                      <a:pt x="31189" y="37751"/>
                      <a:pt x="30355" y="38085"/>
                      <a:pt x="29521" y="38418"/>
                    </a:cubicBezTo>
                    <a:cubicBezTo>
                      <a:pt x="29255" y="38518"/>
                      <a:pt x="28988" y="38652"/>
                      <a:pt x="28687" y="38752"/>
                    </a:cubicBezTo>
                    <a:cubicBezTo>
                      <a:pt x="27587" y="39219"/>
                      <a:pt x="26453" y="39719"/>
                      <a:pt x="25252" y="40253"/>
                    </a:cubicBezTo>
                    <a:cubicBezTo>
                      <a:pt x="24618" y="40553"/>
                      <a:pt x="23984" y="40820"/>
                      <a:pt x="23317" y="41154"/>
                    </a:cubicBezTo>
                    <a:lnTo>
                      <a:pt x="23184" y="41187"/>
                    </a:lnTo>
                    <a:lnTo>
                      <a:pt x="22350" y="41621"/>
                    </a:lnTo>
                    <a:cubicBezTo>
                      <a:pt x="21382" y="42054"/>
                      <a:pt x="20448" y="42521"/>
                      <a:pt x="19448" y="43022"/>
                    </a:cubicBezTo>
                    <a:lnTo>
                      <a:pt x="17913" y="43789"/>
                    </a:lnTo>
                    <a:cubicBezTo>
                      <a:pt x="15678" y="44923"/>
                      <a:pt x="13643" y="46357"/>
                      <a:pt x="11809" y="48025"/>
                    </a:cubicBezTo>
                    <a:cubicBezTo>
                      <a:pt x="11775" y="48092"/>
                      <a:pt x="11709" y="48125"/>
                      <a:pt x="11675" y="48159"/>
                    </a:cubicBezTo>
                    <a:cubicBezTo>
                      <a:pt x="10575" y="49193"/>
                      <a:pt x="9540" y="50327"/>
                      <a:pt x="8640" y="51494"/>
                    </a:cubicBezTo>
                    <a:cubicBezTo>
                      <a:pt x="7839" y="52495"/>
                      <a:pt x="7139" y="53529"/>
                      <a:pt x="6505" y="54596"/>
                    </a:cubicBezTo>
                    <a:cubicBezTo>
                      <a:pt x="1768" y="62335"/>
                      <a:pt x="0" y="72176"/>
                      <a:pt x="1168" y="80949"/>
                    </a:cubicBezTo>
                    <a:cubicBezTo>
                      <a:pt x="1201" y="81282"/>
                      <a:pt x="1235" y="81649"/>
                      <a:pt x="1301" y="81983"/>
                    </a:cubicBezTo>
                    <a:cubicBezTo>
                      <a:pt x="1335" y="82316"/>
                      <a:pt x="1401" y="82583"/>
                      <a:pt x="1468" y="82950"/>
                    </a:cubicBezTo>
                    <a:cubicBezTo>
                      <a:pt x="1535" y="83350"/>
                      <a:pt x="1601" y="83717"/>
                      <a:pt x="1668" y="84118"/>
                    </a:cubicBezTo>
                    <a:cubicBezTo>
                      <a:pt x="1735" y="84418"/>
                      <a:pt x="1802" y="84718"/>
                      <a:pt x="1868" y="85018"/>
                    </a:cubicBezTo>
                    <a:cubicBezTo>
                      <a:pt x="1935" y="85285"/>
                      <a:pt x="2002" y="85552"/>
                      <a:pt x="2068" y="85852"/>
                    </a:cubicBezTo>
                    <a:cubicBezTo>
                      <a:pt x="2102" y="86019"/>
                      <a:pt x="2169" y="86219"/>
                      <a:pt x="2202" y="86386"/>
                    </a:cubicBezTo>
                    <a:cubicBezTo>
                      <a:pt x="2202" y="86419"/>
                      <a:pt x="2202" y="86453"/>
                      <a:pt x="2202" y="86486"/>
                    </a:cubicBezTo>
                    <a:cubicBezTo>
                      <a:pt x="2269" y="86719"/>
                      <a:pt x="2335" y="86953"/>
                      <a:pt x="2402" y="87186"/>
                    </a:cubicBezTo>
                    <a:cubicBezTo>
                      <a:pt x="2836" y="88788"/>
                      <a:pt x="3369" y="90322"/>
                      <a:pt x="3970" y="91856"/>
                    </a:cubicBezTo>
                    <a:cubicBezTo>
                      <a:pt x="4070" y="92123"/>
                      <a:pt x="4170" y="92390"/>
                      <a:pt x="4270" y="92657"/>
                    </a:cubicBezTo>
                    <a:cubicBezTo>
                      <a:pt x="4704" y="93658"/>
                      <a:pt x="5171" y="94658"/>
                      <a:pt x="5671" y="95659"/>
                    </a:cubicBezTo>
                    <a:cubicBezTo>
                      <a:pt x="5804" y="95959"/>
                      <a:pt x="5938" y="96193"/>
                      <a:pt x="6071" y="96493"/>
                    </a:cubicBezTo>
                    <a:cubicBezTo>
                      <a:pt x="6238" y="96793"/>
                      <a:pt x="6405" y="97094"/>
                      <a:pt x="6572" y="97394"/>
                    </a:cubicBezTo>
                    <a:cubicBezTo>
                      <a:pt x="7105" y="98328"/>
                      <a:pt x="7639" y="99262"/>
                      <a:pt x="8240" y="100162"/>
                    </a:cubicBezTo>
                    <a:cubicBezTo>
                      <a:pt x="8406" y="100429"/>
                      <a:pt x="8573" y="100696"/>
                      <a:pt x="8740" y="100963"/>
                    </a:cubicBezTo>
                    <a:cubicBezTo>
                      <a:pt x="9374" y="101897"/>
                      <a:pt x="10007" y="102798"/>
                      <a:pt x="10675" y="103665"/>
                    </a:cubicBezTo>
                    <a:cubicBezTo>
                      <a:pt x="10908" y="103965"/>
                      <a:pt x="11108" y="104232"/>
                      <a:pt x="11342" y="104499"/>
                    </a:cubicBezTo>
                    <a:cubicBezTo>
                      <a:pt x="12176" y="105566"/>
                      <a:pt x="13043" y="106567"/>
                      <a:pt x="13977" y="107568"/>
                    </a:cubicBezTo>
                    <a:lnTo>
                      <a:pt x="14344" y="107968"/>
                    </a:lnTo>
                    <a:cubicBezTo>
                      <a:pt x="15044" y="108702"/>
                      <a:pt x="15745" y="109402"/>
                      <a:pt x="16479" y="110070"/>
                    </a:cubicBezTo>
                    <a:cubicBezTo>
                      <a:pt x="16646" y="110236"/>
                      <a:pt x="16879" y="110436"/>
                      <a:pt x="17012" y="110570"/>
                    </a:cubicBezTo>
                    <a:cubicBezTo>
                      <a:pt x="17113" y="110670"/>
                      <a:pt x="17246" y="110770"/>
                      <a:pt x="17346" y="110870"/>
                    </a:cubicBezTo>
                    <a:cubicBezTo>
                      <a:pt x="17746" y="111237"/>
                      <a:pt x="18147" y="111604"/>
                      <a:pt x="18580" y="111938"/>
                    </a:cubicBezTo>
                    <a:lnTo>
                      <a:pt x="19147" y="112438"/>
                    </a:lnTo>
                    <a:lnTo>
                      <a:pt x="19614" y="112805"/>
                    </a:lnTo>
                    <a:cubicBezTo>
                      <a:pt x="19848" y="112972"/>
                      <a:pt x="20081" y="113172"/>
                      <a:pt x="20315" y="113339"/>
                    </a:cubicBezTo>
                    <a:cubicBezTo>
                      <a:pt x="21482" y="114239"/>
                      <a:pt x="22717" y="115140"/>
                      <a:pt x="24017" y="115974"/>
                    </a:cubicBezTo>
                    <a:cubicBezTo>
                      <a:pt x="24184" y="116107"/>
                      <a:pt x="24418" y="116241"/>
                      <a:pt x="24618" y="116341"/>
                    </a:cubicBezTo>
                    <a:cubicBezTo>
                      <a:pt x="24785" y="116474"/>
                      <a:pt x="24918" y="116541"/>
                      <a:pt x="25152" y="116674"/>
                    </a:cubicBezTo>
                    <a:cubicBezTo>
                      <a:pt x="25352" y="116808"/>
                      <a:pt x="25519" y="116908"/>
                      <a:pt x="25785" y="117075"/>
                    </a:cubicBezTo>
                    <a:cubicBezTo>
                      <a:pt x="26052" y="117208"/>
                      <a:pt x="26319" y="117375"/>
                      <a:pt x="26586" y="117542"/>
                    </a:cubicBezTo>
                    <a:cubicBezTo>
                      <a:pt x="27186" y="117875"/>
                      <a:pt x="27787" y="118209"/>
                      <a:pt x="28387" y="118509"/>
                    </a:cubicBezTo>
                    <a:lnTo>
                      <a:pt x="29088" y="118876"/>
                    </a:lnTo>
                    <a:cubicBezTo>
                      <a:pt x="29555" y="119109"/>
                      <a:pt x="30022" y="119343"/>
                      <a:pt x="30522" y="119543"/>
                    </a:cubicBezTo>
                    <a:cubicBezTo>
                      <a:pt x="43643" y="125630"/>
                      <a:pt x="58648" y="129127"/>
                      <a:pt x="73757" y="129127"/>
                    </a:cubicBezTo>
                    <a:cubicBezTo>
                      <a:pt x="79927" y="129127"/>
                      <a:pt x="86115" y="128544"/>
                      <a:pt x="92199" y="127315"/>
                    </a:cubicBezTo>
                    <a:cubicBezTo>
                      <a:pt x="93667" y="127015"/>
                      <a:pt x="95168" y="126715"/>
                      <a:pt x="96636" y="126314"/>
                    </a:cubicBezTo>
                    <a:cubicBezTo>
                      <a:pt x="98037" y="125948"/>
                      <a:pt x="99405" y="125581"/>
                      <a:pt x="100806" y="125147"/>
                    </a:cubicBezTo>
                    <a:lnTo>
                      <a:pt x="100839" y="125147"/>
                    </a:lnTo>
                    <a:cubicBezTo>
                      <a:pt x="101339" y="124980"/>
                      <a:pt x="101806" y="124813"/>
                      <a:pt x="102307" y="124680"/>
                    </a:cubicBezTo>
                    <a:cubicBezTo>
                      <a:pt x="102674" y="124547"/>
                      <a:pt x="103041" y="124413"/>
                      <a:pt x="103374" y="124313"/>
                    </a:cubicBezTo>
                    <a:lnTo>
                      <a:pt x="103874" y="124146"/>
                    </a:lnTo>
                    <a:cubicBezTo>
                      <a:pt x="104308" y="123979"/>
                      <a:pt x="104708" y="123813"/>
                      <a:pt x="105209" y="123646"/>
                    </a:cubicBezTo>
                    <a:cubicBezTo>
                      <a:pt x="105676" y="123479"/>
                      <a:pt x="106143" y="123279"/>
                      <a:pt x="106643" y="123112"/>
                    </a:cubicBezTo>
                    <a:cubicBezTo>
                      <a:pt x="107110" y="122912"/>
                      <a:pt x="107610" y="122712"/>
                      <a:pt x="108077" y="122512"/>
                    </a:cubicBezTo>
                    <a:cubicBezTo>
                      <a:pt x="108544" y="122345"/>
                      <a:pt x="109011" y="122111"/>
                      <a:pt x="109512" y="121911"/>
                    </a:cubicBezTo>
                    <a:cubicBezTo>
                      <a:pt x="110446" y="121511"/>
                      <a:pt x="111380" y="121077"/>
                      <a:pt x="112314" y="120610"/>
                    </a:cubicBezTo>
                    <a:cubicBezTo>
                      <a:pt x="112747" y="120410"/>
                      <a:pt x="113181" y="120210"/>
                      <a:pt x="113581" y="119977"/>
                    </a:cubicBezTo>
                    <a:lnTo>
                      <a:pt x="114148" y="119710"/>
                    </a:lnTo>
                    <a:lnTo>
                      <a:pt x="115082" y="119209"/>
                    </a:lnTo>
                    <a:cubicBezTo>
                      <a:pt x="115983" y="118709"/>
                      <a:pt x="116884" y="118209"/>
                      <a:pt x="117751" y="117708"/>
                    </a:cubicBezTo>
                    <a:lnTo>
                      <a:pt x="117851" y="117642"/>
                    </a:lnTo>
                    <a:cubicBezTo>
                      <a:pt x="118285" y="117408"/>
                      <a:pt x="118718" y="117141"/>
                      <a:pt x="119152" y="116874"/>
                    </a:cubicBezTo>
                    <a:lnTo>
                      <a:pt x="119219" y="116841"/>
                    </a:lnTo>
                    <a:cubicBezTo>
                      <a:pt x="120119" y="116307"/>
                      <a:pt x="120987" y="115740"/>
                      <a:pt x="121854" y="115173"/>
                    </a:cubicBezTo>
                    <a:cubicBezTo>
                      <a:pt x="122288" y="114873"/>
                      <a:pt x="122721" y="114573"/>
                      <a:pt x="123155" y="114273"/>
                    </a:cubicBezTo>
                    <a:cubicBezTo>
                      <a:pt x="124456" y="113339"/>
                      <a:pt x="125757" y="112371"/>
                      <a:pt x="127024" y="111370"/>
                    </a:cubicBezTo>
                    <a:cubicBezTo>
                      <a:pt x="127858" y="110737"/>
                      <a:pt x="128659" y="110036"/>
                      <a:pt x="129493" y="109369"/>
                    </a:cubicBezTo>
                    <a:cubicBezTo>
                      <a:pt x="129493" y="109336"/>
                      <a:pt x="129526" y="109302"/>
                      <a:pt x="129526" y="109302"/>
                    </a:cubicBezTo>
                    <a:cubicBezTo>
                      <a:pt x="130227" y="108702"/>
                      <a:pt x="130927" y="108068"/>
                      <a:pt x="131628" y="107434"/>
                    </a:cubicBezTo>
                    <a:cubicBezTo>
                      <a:pt x="132161" y="106934"/>
                      <a:pt x="132728" y="106400"/>
                      <a:pt x="133262" y="105867"/>
                    </a:cubicBezTo>
                    <a:cubicBezTo>
                      <a:pt x="133629" y="105500"/>
                      <a:pt x="133996" y="105133"/>
                      <a:pt x="134363" y="104766"/>
                    </a:cubicBezTo>
                    <a:lnTo>
                      <a:pt x="134396" y="104732"/>
                    </a:lnTo>
                    <a:cubicBezTo>
                      <a:pt x="134763" y="104365"/>
                      <a:pt x="135197" y="103898"/>
                      <a:pt x="135530" y="103565"/>
                    </a:cubicBezTo>
                    <a:cubicBezTo>
                      <a:pt x="135831" y="103231"/>
                      <a:pt x="136164" y="102864"/>
                      <a:pt x="136498" y="102531"/>
                    </a:cubicBezTo>
                    <a:cubicBezTo>
                      <a:pt x="136665" y="102331"/>
                      <a:pt x="136798" y="102164"/>
                      <a:pt x="136965" y="101964"/>
                    </a:cubicBezTo>
                    <a:cubicBezTo>
                      <a:pt x="137298" y="101630"/>
                      <a:pt x="137565" y="101330"/>
                      <a:pt x="137899" y="100930"/>
                    </a:cubicBezTo>
                    <a:cubicBezTo>
                      <a:pt x="138266" y="100529"/>
                      <a:pt x="138599" y="100129"/>
                      <a:pt x="138933" y="99729"/>
                    </a:cubicBezTo>
                    <a:cubicBezTo>
                      <a:pt x="139166" y="99429"/>
                      <a:pt x="139433" y="99128"/>
                      <a:pt x="139667" y="98795"/>
                    </a:cubicBezTo>
                    <a:lnTo>
                      <a:pt x="139833" y="98595"/>
                    </a:lnTo>
                    <a:cubicBezTo>
                      <a:pt x="139967" y="98461"/>
                      <a:pt x="140100" y="98294"/>
                      <a:pt x="140200" y="98128"/>
                    </a:cubicBezTo>
                    <a:cubicBezTo>
                      <a:pt x="140501" y="97761"/>
                      <a:pt x="140767" y="97427"/>
                      <a:pt x="141101" y="96994"/>
                    </a:cubicBezTo>
                    <a:cubicBezTo>
                      <a:pt x="141435" y="96560"/>
                      <a:pt x="141768" y="96126"/>
                      <a:pt x="142102" y="95693"/>
                    </a:cubicBezTo>
                    <a:lnTo>
                      <a:pt x="142168" y="95592"/>
                    </a:lnTo>
                    <a:cubicBezTo>
                      <a:pt x="142869" y="94625"/>
                      <a:pt x="143569" y="93624"/>
                      <a:pt x="144270" y="92590"/>
                    </a:cubicBezTo>
                    <a:cubicBezTo>
                      <a:pt x="144670" y="91990"/>
                      <a:pt x="145071" y="91356"/>
                      <a:pt x="145504" y="90722"/>
                    </a:cubicBezTo>
                    <a:cubicBezTo>
                      <a:pt x="146138" y="89722"/>
                      <a:pt x="146772" y="88688"/>
                      <a:pt x="147406" y="87620"/>
                    </a:cubicBezTo>
                    <a:cubicBezTo>
                      <a:pt x="155812" y="73277"/>
                      <a:pt x="161416" y="52862"/>
                      <a:pt x="159814" y="36117"/>
                    </a:cubicBezTo>
                    <a:cubicBezTo>
                      <a:pt x="157746" y="14301"/>
                      <a:pt x="139733" y="1925"/>
                      <a:pt x="118818" y="158"/>
                    </a:cubicBezTo>
                    <a:cubicBezTo>
                      <a:pt x="117570" y="52"/>
                      <a:pt x="116330" y="1"/>
                      <a:pt x="115100" y="1"/>
                    </a:cubicBezTo>
                    <a:close/>
                  </a:path>
                </a:pathLst>
              </a:custGeom>
              <a:solidFill>
                <a:srgbClr val="A7E3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8"/>
              <p:cNvSpPr/>
              <p:nvPr/>
            </p:nvSpPr>
            <p:spPr>
              <a:xfrm>
                <a:off x="2515767" y="1821162"/>
                <a:ext cx="1192185" cy="2664678"/>
              </a:xfrm>
              <a:custGeom>
                <a:avLst/>
                <a:gdLst/>
                <a:ahLst/>
                <a:cxnLst/>
                <a:rect l="l" t="t" r="r" b="b"/>
                <a:pathLst>
                  <a:path w="54606" h="122051" extrusionOk="0">
                    <a:moveTo>
                      <a:pt x="24351" y="48856"/>
                    </a:moveTo>
                    <a:lnTo>
                      <a:pt x="24484" y="49356"/>
                    </a:lnTo>
                    <a:lnTo>
                      <a:pt x="24484" y="49423"/>
                    </a:lnTo>
                    <a:lnTo>
                      <a:pt x="24251" y="49790"/>
                    </a:lnTo>
                    <a:cubicBezTo>
                      <a:pt x="23651" y="50624"/>
                      <a:pt x="23050" y="51424"/>
                      <a:pt x="22383" y="52225"/>
                    </a:cubicBezTo>
                    <a:lnTo>
                      <a:pt x="22116" y="52525"/>
                    </a:lnTo>
                    <a:lnTo>
                      <a:pt x="22083" y="52558"/>
                    </a:lnTo>
                    <a:lnTo>
                      <a:pt x="21749" y="52925"/>
                    </a:lnTo>
                    <a:lnTo>
                      <a:pt x="21749" y="48856"/>
                    </a:lnTo>
                    <a:close/>
                    <a:moveTo>
                      <a:pt x="32116" y="0"/>
                    </a:moveTo>
                    <a:cubicBezTo>
                      <a:pt x="31354" y="0"/>
                      <a:pt x="30290" y="2839"/>
                      <a:pt x="29455" y="5591"/>
                    </a:cubicBezTo>
                    <a:cubicBezTo>
                      <a:pt x="29288" y="6192"/>
                      <a:pt x="29121" y="6759"/>
                      <a:pt x="28988" y="7326"/>
                    </a:cubicBezTo>
                    <a:cubicBezTo>
                      <a:pt x="28954" y="7393"/>
                      <a:pt x="28921" y="7459"/>
                      <a:pt x="28921" y="7526"/>
                    </a:cubicBezTo>
                    <a:cubicBezTo>
                      <a:pt x="28254" y="9995"/>
                      <a:pt x="26686" y="16066"/>
                      <a:pt x="25819" y="20869"/>
                    </a:cubicBezTo>
                    <a:cubicBezTo>
                      <a:pt x="25452" y="22670"/>
                      <a:pt x="25252" y="24472"/>
                      <a:pt x="25252" y="26273"/>
                    </a:cubicBezTo>
                    <a:lnTo>
                      <a:pt x="25252" y="26306"/>
                    </a:lnTo>
                    <a:cubicBezTo>
                      <a:pt x="25418" y="30142"/>
                      <a:pt x="25685" y="30476"/>
                      <a:pt x="26619" y="33378"/>
                    </a:cubicBezTo>
                    <a:cubicBezTo>
                      <a:pt x="27153" y="34879"/>
                      <a:pt x="27487" y="36447"/>
                      <a:pt x="27720" y="38048"/>
                    </a:cubicBezTo>
                    <a:lnTo>
                      <a:pt x="27253" y="38115"/>
                    </a:lnTo>
                    <a:lnTo>
                      <a:pt x="26886" y="38181"/>
                    </a:lnTo>
                    <a:lnTo>
                      <a:pt x="26619" y="40016"/>
                    </a:lnTo>
                    <a:cubicBezTo>
                      <a:pt x="26552" y="40013"/>
                      <a:pt x="26485" y="40011"/>
                      <a:pt x="26418" y="40011"/>
                    </a:cubicBezTo>
                    <a:cubicBezTo>
                      <a:pt x="25824" y="40011"/>
                      <a:pt x="25258" y="40143"/>
                      <a:pt x="24718" y="40383"/>
                    </a:cubicBezTo>
                    <a:cubicBezTo>
                      <a:pt x="24384" y="40550"/>
                      <a:pt x="24084" y="40750"/>
                      <a:pt x="23851" y="41050"/>
                    </a:cubicBezTo>
                    <a:lnTo>
                      <a:pt x="23417" y="40950"/>
                    </a:lnTo>
                    <a:cubicBezTo>
                      <a:pt x="22450" y="40783"/>
                      <a:pt x="21416" y="40650"/>
                      <a:pt x="20415" y="40617"/>
                    </a:cubicBezTo>
                    <a:cubicBezTo>
                      <a:pt x="19247" y="40617"/>
                      <a:pt x="18113" y="40683"/>
                      <a:pt x="16979" y="40850"/>
                    </a:cubicBezTo>
                    <a:lnTo>
                      <a:pt x="16946" y="40850"/>
                    </a:lnTo>
                    <a:cubicBezTo>
                      <a:pt x="13543" y="41384"/>
                      <a:pt x="10541" y="42485"/>
                      <a:pt x="9440" y="43118"/>
                    </a:cubicBezTo>
                    <a:cubicBezTo>
                      <a:pt x="9407" y="43152"/>
                      <a:pt x="9374" y="43185"/>
                      <a:pt x="9340" y="43185"/>
                    </a:cubicBezTo>
                    <a:cubicBezTo>
                      <a:pt x="9307" y="43218"/>
                      <a:pt x="9274" y="43252"/>
                      <a:pt x="9240" y="43285"/>
                    </a:cubicBezTo>
                    <a:cubicBezTo>
                      <a:pt x="9207" y="43285"/>
                      <a:pt x="9174" y="43318"/>
                      <a:pt x="9174" y="43318"/>
                    </a:cubicBezTo>
                    <a:lnTo>
                      <a:pt x="9140" y="43352"/>
                    </a:lnTo>
                    <a:cubicBezTo>
                      <a:pt x="9107" y="43352"/>
                      <a:pt x="9107" y="43385"/>
                      <a:pt x="9073" y="43385"/>
                    </a:cubicBezTo>
                    <a:lnTo>
                      <a:pt x="9040" y="43452"/>
                    </a:lnTo>
                    <a:cubicBezTo>
                      <a:pt x="8707" y="43852"/>
                      <a:pt x="8406" y="44820"/>
                      <a:pt x="8306" y="45820"/>
                    </a:cubicBezTo>
                    <a:cubicBezTo>
                      <a:pt x="8240" y="46421"/>
                      <a:pt x="8273" y="47021"/>
                      <a:pt x="8373" y="47622"/>
                    </a:cubicBezTo>
                    <a:cubicBezTo>
                      <a:pt x="8406" y="47722"/>
                      <a:pt x="8440" y="47822"/>
                      <a:pt x="8473" y="47922"/>
                    </a:cubicBezTo>
                    <a:lnTo>
                      <a:pt x="12576" y="48155"/>
                    </a:lnTo>
                    <a:lnTo>
                      <a:pt x="14444" y="48255"/>
                    </a:lnTo>
                    <a:lnTo>
                      <a:pt x="16979" y="48422"/>
                    </a:lnTo>
                    <a:lnTo>
                      <a:pt x="16612" y="56895"/>
                    </a:lnTo>
                    <a:cubicBezTo>
                      <a:pt x="16612" y="56895"/>
                      <a:pt x="15578" y="57662"/>
                      <a:pt x="14311" y="58763"/>
                    </a:cubicBezTo>
                    <a:cubicBezTo>
                      <a:pt x="13310" y="59597"/>
                      <a:pt x="12409" y="60531"/>
                      <a:pt x="11542" y="61498"/>
                    </a:cubicBezTo>
                    <a:cubicBezTo>
                      <a:pt x="11475" y="61598"/>
                      <a:pt x="11408" y="61665"/>
                      <a:pt x="11342" y="61765"/>
                    </a:cubicBezTo>
                    <a:lnTo>
                      <a:pt x="11075" y="62132"/>
                    </a:lnTo>
                    <a:cubicBezTo>
                      <a:pt x="11042" y="62132"/>
                      <a:pt x="11042" y="62165"/>
                      <a:pt x="11008" y="62199"/>
                    </a:cubicBezTo>
                    <a:cubicBezTo>
                      <a:pt x="9907" y="63900"/>
                      <a:pt x="8873" y="65668"/>
                      <a:pt x="7939" y="67469"/>
                    </a:cubicBezTo>
                    <a:cubicBezTo>
                      <a:pt x="6905" y="69370"/>
                      <a:pt x="6005" y="71072"/>
                      <a:pt x="5638" y="71605"/>
                    </a:cubicBezTo>
                    <a:cubicBezTo>
                      <a:pt x="5171" y="72206"/>
                      <a:pt x="4370" y="73807"/>
                      <a:pt x="3536" y="75275"/>
                    </a:cubicBezTo>
                    <a:cubicBezTo>
                      <a:pt x="2869" y="76476"/>
                      <a:pt x="2202" y="77576"/>
                      <a:pt x="1735" y="77977"/>
                    </a:cubicBezTo>
                    <a:cubicBezTo>
                      <a:pt x="667" y="78911"/>
                      <a:pt x="0" y="79878"/>
                      <a:pt x="534" y="80145"/>
                    </a:cubicBezTo>
                    <a:cubicBezTo>
                      <a:pt x="678" y="80212"/>
                      <a:pt x="841" y="80252"/>
                      <a:pt x="1030" y="80252"/>
                    </a:cubicBezTo>
                    <a:cubicBezTo>
                      <a:pt x="1590" y="80252"/>
                      <a:pt x="2383" y="79907"/>
                      <a:pt x="3603" y="78911"/>
                    </a:cubicBezTo>
                    <a:cubicBezTo>
                      <a:pt x="3636" y="78877"/>
                      <a:pt x="3636" y="78877"/>
                      <a:pt x="3670" y="78844"/>
                    </a:cubicBezTo>
                    <a:cubicBezTo>
                      <a:pt x="5271" y="77510"/>
                      <a:pt x="9407" y="72039"/>
                      <a:pt x="9674" y="71705"/>
                    </a:cubicBezTo>
                    <a:cubicBezTo>
                      <a:pt x="9907" y="71339"/>
                      <a:pt x="10241" y="70972"/>
                      <a:pt x="10575" y="70605"/>
                    </a:cubicBezTo>
                    <a:cubicBezTo>
                      <a:pt x="10675" y="70438"/>
                      <a:pt x="10808" y="70304"/>
                      <a:pt x="10941" y="70138"/>
                    </a:cubicBezTo>
                    <a:cubicBezTo>
                      <a:pt x="11675" y="69237"/>
                      <a:pt x="12609" y="68103"/>
                      <a:pt x="13443" y="67135"/>
                    </a:cubicBezTo>
                    <a:cubicBezTo>
                      <a:pt x="13643" y="66869"/>
                      <a:pt x="13844" y="66602"/>
                      <a:pt x="14077" y="66335"/>
                    </a:cubicBezTo>
                    <a:cubicBezTo>
                      <a:pt x="14177" y="66201"/>
                      <a:pt x="14311" y="66035"/>
                      <a:pt x="14444" y="65901"/>
                    </a:cubicBezTo>
                    <a:cubicBezTo>
                      <a:pt x="14711" y="65568"/>
                      <a:pt x="14978" y="65234"/>
                      <a:pt x="15278" y="64901"/>
                    </a:cubicBezTo>
                    <a:cubicBezTo>
                      <a:pt x="15932" y="64142"/>
                      <a:pt x="16196" y="64060"/>
                      <a:pt x="16280" y="64060"/>
                    </a:cubicBezTo>
                    <a:cubicBezTo>
                      <a:pt x="16303" y="64060"/>
                      <a:pt x="16312" y="64067"/>
                      <a:pt x="16312" y="64067"/>
                    </a:cubicBezTo>
                    <a:lnTo>
                      <a:pt x="16245" y="65601"/>
                    </a:lnTo>
                    <a:lnTo>
                      <a:pt x="16212" y="66568"/>
                    </a:lnTo>
                    <a:lnTo>
                      <a:pt x="14677" y="121941"/>
                    </a:lnTo>
                    <a:cubicBezTo>
                      <a:pt x="14954" y="121881"/>
                      <a:pt x="15231" y="121858"/>
                      <a:pt x="15508" y="121858"/>
                    </a:cubicBezTo>
                    <a:cubicBezTo>
                      <a:pt x="16297" y="121858"/>
                      <a:pt x="17084" y="122041"/>
                      <a:pt x="17862" y="122041"/>
                    </a:cubicBezTo>
                    <a:cubicBezTo>
                      <a:pt x="18158" y="122041"/>
                      <a:pt x="18454" y="122015"/>
                      <a:pt x="18747" y="121941"/>
                    </a:cubicBezTo>
                    <a:cubicBezTo>
                      <a:pt x="19012" y="121874"/>
                      <a:pt x="19326" y="121849"/>
                      <a:pt x="19669" y="121849"/>
                    </a:cubicBezTo>
                    <a:cubicBezTo>
                      <a:pt x="20644" y="121849"/>
                      <a:pt x="21855" y="122051"/>
                      <a:pt x="22832" y="122051"/>
                    </a:cubicBezTo>
                    <a:cubicBezTo>
                      <a:pt x="23202" y="122051"/>
                      <a:pt x="23540" y="122022"/>
                      <a:pt x="23817" y="121941"/>
                    </a:cubicBezTo>
                    <a:lnTo>
                      <a:pt x="23851" y="121941"/>
                    </a:lnTo>
                    <a:lnTo>
                      <a:pt x="21816" y="57228"/>
                    </a:lnTo>
                    <a:lnTo>
                      <a:pt x="21816" y="57128"/>
                    </a:lnTo>
                    <a:lnTo>
                      <a:pt x="21849" y="57062"/>
                    </a:lnTo>
                    <a:lnTo>
                      <a:pt x="22783" y="56061"/>
                    </a:lnTo>
                    <a:lnTo>
                      <a:pt x="27453" y="50924"/>
                    </a:lnTo>
                    <a:cubicBezTo>
                      <a:pt x="27453" y="50924"/>
                      <a:pt x="27453" y="50891"/>
                      <a:pt x="27487" y="50891"/>
                    </a:cubicBezTo>
                    <a:cubicBezTo>
                      <a:pt x="27553" y="50957"/>
                      <a:pt x="27620" y="50991"/>
                      <a:pt x="27687" y="51024"/>
                    </a:cubicBezTo>
                    <a:cubicBezTo>
                      <a:pt x="27828" y="51112"/>
                      <a:pt x="27978" y="51154"/>
                      <a:pt x="28127" y="51154"/>
                    </a:cubicBezTo>
                    <a:cubicBezTo>
                      <a:pt x="28261" y="51154"/>
                      <a:pt x="28395" y="51120"/>
                      <a:pt x="28521" y="51057"/>
                    </a:cubicBezTo>
                    <a:cubicBezTo>
                      <a:pt x="28921" y="50790"/>
                      <a:pt x="29855" y="48789"/>
                      <a:pt x="29855" y="48789"/>
                    </a:cubicBezTo>
                    <a:lnTo>
                      <a:pt x="31056" y="48489"/>
                    </a:lnTo>
                    <a:lnTo>
                      <a:pt x="31089" y="48489"/>
                    </a:lnTo>
                    <a:lnTo>
                      <a:pt x="31690" y="48322"/>
                    </a:lnTo>
                    <a:lnTo>
                      <a:pt x="32190" y="48822"/>
                    </a:lnTo>
                    <a:lnTo>
                      <a:pt x="35259" y="51791"/>
                    </a:lnTo>
                    <a:lnTo>
                      <a:pt x="35392" y="51925"/>
                    </a:lnTo>
                    <a:lnTo>
                      <a:pt x="52371" y="67703"/>
                    </a:lnTo>
                    <a:lnTo>
                      <a:pt x="52404" y="67736"/>
                    </a:lnTo>
                    <a:cubicBezTo>
                      <a:pt x="52492" y="67853"/>
                      <a:pt x="53242" y="68658"/>
                      <a:pt x="53853" y="68658"/>
                    </a:cubicBezTo>
                    <a:cubicBezTo>
                      <a:pt x="53941" y="68658"/>
                      <a:pt x="54026" y="68641"/>
                      <a:pt x="54106" y="68603"/>
                    </a:cubicBezTo>
                    <a:cubicBezTo>
                      <a:pt x="54606" y="68336"/>
                      <a:pt x="53205" y="66435"/>
                      <a:pt x="52571" y="65601"/>
                    </a:cubicBezTo>
                    <a:lnTo>
                      <a:pt x="52538" y="65601"/>
                    </a:lnTo>
                    <a:lnTo>
                      <a:pt x="52438" y="65468"/>
                    </a:lnTo>
                    <a:cubicBezTo>
                      <a:pt x="52404" y="65368"/>
                      <a:pt x="52338" y="65301"/>
                      <a:pt x="52271" y="65234"/>
                    </a:cubicBezTo>
                    <a:lnTo>
                      <a:pt x="50436" y="63366"/>
                    </a:lnTo>
                    <a:lnTo>
                      <a:pt x="50370" y="63333"/>
                    </a:lnTo>
                    <a:lnTo>
                      <a:pt x="44165" y="57028"/>
                    </a:lnTo>
                    <a:cubicBezTo>
                      <a:pt x="44165" y="57028"/>
                      <a:pt x="44132" y="56995"/>
                      <a:pt x="44132" y="56962"/>
                    </a:cubicBezTo>
                    <a:cubicBezTo>
                      <a:pt x="43798" y="56595"/>
                      <a:pt x="41463" y="53826"/>
                      <a:pt x="40463" y="52292"/>
                    </a:cubicBezTo>
                    <a:cubicBezTo>
                      <a:pt x="40463" y="52258"/>
                      <a:pt x="40463" y="52258"/>
                      <a:pt x="40463" y="52225"/>
                    </a:cubicBezTo>
                    <a:cubicBezTo>
                      <a:pt x="40362" y="52091"/>
                      <a:pt x="40262" y="51958"/>
                      <a:pt x="40196" y="51825"/>
                    </a:cubicBezTo>
                    <a:cubicBezTo>
                      <a:pt x="40062" y="51558"/>
                      <a:pt x="39862" y="51291"/>
                      <a:pt x="39662" y="51091"/>
                    </a:cubicBezTo>
                    <a:cubicBezTo>
                      <a:pt x="39662" y="51057"/>
                      <a:pt x="39662" y="51057"/>
                      <a:pt x="39629" y="51024"/>
                    </a:cubicBezTo>
                    <a:cubicBezTo>
                      <a:pt x="38361" y="49656"/>
                      <a:pt x="36893" y="48489"/>
                      <a:pt x="35225" y="47555"/>
                    </a:cubicBezTo>
                    <a:lnTo>
                      <a:pt x="35159" y="47521"/>
                    </a:lnTo>
                    <a:cubicBezTo>
                      <a:pt x="34825" y="47355"/>
                      <a:pt x="34492" y="47188"/>
                      <a:pt x="34125" y="47054"/>
                    </a:cubicBezTo>
                    <a:lnTo>
                      <a:pt x="34058" y="47021"/>
                    </a:lnTo>
                    <a:cubicBezTo>
                      <a:pt x="34692" y="46688"/>
                      <a:pt x="35059" y="45987"/>
                      <a:pt x="34992" y="45287"/>
                    </a:cubicBezTo>
                    <a:cubicBezTo>
                      <a:pt x="34992" y="45253"/>
                      <a:pt x="34992" y="45220"/>
                      <a:pt x="34992" y="45186"/>
                    </a:cubicBezTo>
                    <a:cubicBezTo>
                      <a:pt x="34992" y="45153"/>
                      <a:pt x="34992" y="45120"/>
                      <a:pt x="34992" y="45086"/>
                    </a:cubicBezTo>
                    <a:lnTo>
                      <a:pt x="34992" y="45020"/>
                    </a:lnTo>
                    <a:cubicBezTo>
                      <a:pt x="34725" y="43986"/>
                      <a:pt x="33391" y="42585"/>
                      <a:pt x="32223" y="41751"/>
                    </a:cubicBezTo>
                    <a:lnTo>
                      <a:pt x="31923" y="41551"/>
                    </a:lnTo>
                    <a:cubicBezTo>
                      <a:pt x="31823" y="41517"/>
                      <a:pt x="31756" y="41450"/>
                      <a:pt x="31656" y="41417"/>
                    </a:cubicBezTo>
                    <a:lnTo>
                      <a:pt x="31556" y="41350"/>
                    </a:lnTo>
                    <a:lnTo>
                      <a:pt x="31223" y="38215"/>
                    </a:lnTo>
                    <a:lnTo>
                      <a:pt x="30656" y="38215"/>
                    </a:lnTo>
                    <a:lnTo>
                      <a:pt x="30489" y="36280"/>
                    </a:lnTo>
                    <a:cubicBezTo>
                      <a:pt x="30489" y="36280"/>
                      <a:pt x="30489" y="35513"/>
                      <a:pt x="30522" y="34279"/>
                    </a:cubicBezTo>
                    <a:lnTo>
                      <a:pt x="30522" y="34078"/>
                    </a:lnTo>
                    <a:cubicBezTo>
                      <a:pt x="30589" y="31176"/>
                      <a:pt x="30756" y="25906"/>
                      <a:pt x="31089" y="22137"/>
                    </a:cubicBezTo>
                    <a:cubicBezTo>
                      <a:pt x="31523" y="16666"/>
                      <a:pt x="32190" y="10562"/>
                      <a:pt x="32423" y="7226"/>
                    </a:cubicBezTo>
                    <a:lnTo>
                      <a:pt x="32423" y="7126"/>
                    </a:lnTo>
                    <a:cubicBezTo>
                      <a:pt x="32423" y="7126"/>
                      <a:pt x="32423" y="7093"/>
                      <a:pt x="32423" y="7059"/>
                    </a:cubicBezTo>
                    <a:cubicBezTo>
                      <a:pt x="32423" y="6892"/>
                      <a:pt x="32457" y="6692"/>
                      <a:pt x="32457" y="6492"/>
                    </a:cubicBezTo>
                    <a:cubicBezTo>
                      <a:pt x="32490" y="6325"/>
                      <a:pt x="32490" y="6159"/>
                      <a:pt x="32524" y="6025"/>
                    </a:cubicBezTo>
                    <a:cubicBezTo>
                      <a:pt x="32724" y="3623"/>
                      <a:pt x="32991" y="1422"/>
                      <a:pt x="32624" y="454"/>
                    </a:cubicBezTo>
                    <a:cubicBezTo>
                      <a:pt x="32557" y="288"/>
                      <a:pt x="32457" y="154"/>
                      <a:pt x="32290" y="54"/>
                    </a:cubicBezTo>
                    <a:cubicBezTo>
                      <a:pt x="32234" y="18"/>
                      <a:pt x="32176" y="0"/>
                      <a:pt x="321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8"/>
              <p:cNvSpPr/>
              <p:nvPr/>
            </p:nvSpPr>
            <p:spPr>
              <a:xfrm>
                <a:off x="3008511" y="2696218"/>
                <a:ext cx="220989" cy="244437"/>
              </a:xfrm>
              <a:custGeom>
                <a:avLst/>
                <a:gdLst/>
                <a:ahLst/>
                <a:cxnLst/>
                <a:rect l="l" t="t" r="r" b="b"/>
                <a:pathLst>
                  <a:path w="10122" h="11196" extrusionOk="0">
                    <a:moveTo>
                      <a:pt x="4202" y="1"/>
                    </a:moveTo>
                    <a:cubicBezTo>
                      <a:pt x="713" y="1"/>
                      <a:pt x="0" y="3088"/>
                      <a:pt x="148" y="4740"/>
                    </a:cubicBezTo>
                    <a:cubicBezTo>
                      <a:pt x="348" y="6608"/>
                      <a:pt x="1549" y="7908"/>
                      <a:pt x="1515" y="8109"/>
                    </a:cubicBezTo>
                    <a:cubicBezTo>
                      <a:pt x="1515" y="8309"/>
                      <a:pt x="2349" y="9676"/>
                      <a:pt x="2349" y="9676"/>
                    </a:cubicBezTo>
                    <a:lnTo>
                      <a:pt x="2549" y="8509"/>
                    </a:lnTo>
                    <a:cubicBezTo>
                      <a:pt x="2624" y="8503"/>
                      <a:pt x="2699" y="8500"/>
                      <a:pt x="2773" y="8500"/>
                    </a:cubicBezTo>
                    <a:cubicBezTo>
                      <a:pt x="3919" y="8500"/>
                      <a:pt x="4944" y="9214"/>
                      <a:pt x="5351" y="10310"/>
                    </a:cubicBezTo>
                    <a:lnTo>
                      <a:pt x="5084" y="11077"/>
                    </a:lnTo>
                    <a:cubicBezTo>
                      <a:pt x="5216" y="11152"/>
                      <a:pt x="5368" y="11196"/>
                      <a:pt x="5523" y="11196"/>
                    </a:cubicBezTo>
                    <a:cubicBezTo>
                      <a:pt x="5645" y="11196"/>
                      <a:pt x="5768" y="11169"/>
                      <a:pt x="5885" y="11111"/>
                    </a:cubicBezTo>
                    <a:cubicBezTo>
                      <a:pt x="6319" y="10811"/>
                      <a:pt x="7219" y="8842"/>
                      <a:pt x="7219" y="8842"/>
                    </a:cubicBezTo>
                    <a:lnTo>
                      <a:pt x="8420" y="8542"/>
                    </a:lnTo>
                    <a:lnTo>
                      <a:pt x="8453" y="8542"/>
                    </a:lnTo>
                    <a:lnTo>
                      <a:pt x="9054" y="8375"/>
                    </a:lnTo>
                    <a:lnTo>
                      <a:pt x="9588" y="8842"/>
                    </a:lnTo>
                    <a:lnTo>
                      <a:pt x="10121" y="7842"/>
                    </a:lnTo>
                    <a:cubicBezTo>
                      <a:pt x="6719" y="7275"/>
                      <a:pt x="2883" y="5473"/>
                      <a:pt x="3517" y="2905"/>
                    </a:cubicBezTo>
                    <a:cubicBezTo>
                      <a:pt x="4150" y="336"/>
                      <a:pt x="5718" y="170"/>
                      <a:pt x="5718" y="170"/>
                    </a:cubicBezTo>
                    <a:cubicBezTo>
                      <a:pt x="5163" y="54"/>
                      <a:pt x="4659" y="1"/>
                      <a:pt x="42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8"/>
              <p:cNvSpPr/>
              <p:nvPr/>
            </p:nvSpPr>
            <p:spPr>
              <a:xfrm>
                <a:off x="2938166" y="2791671"/>
                <a:ext cx="57550" cy="233062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10675" extrusionOk="0">
                    <a:moveTo>
                      <a:pt x="0" y="1"/>
                    </a:moveTo>
                    <a:lnTo>
                      <a:pt x="0" y="634"/>
                    </a:lnTo>
                    <a:cubicBezTo>
                      <a:pt x="101" y="835"/>
                      <a:pt x="101" y="4771"/>
                      <a:pt x="34" y="10675"/>
                    </a:cubicBezTo>
                    <a:cubicBezTo>
                      <a:pt x="568" y="10241"/>
                      <a:pt x="1735" y="9307"/>
                      <a:pt x="2436" y="8640"/>
                    </a:cubicBezTo>
                    <a:lnTo>
                      <a:pt x="2436" y="4304"/>
                    </a:lnTo>
                    <a:lnTo>
                      <a:pt x="2636" y="260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8"/>
              <p:cNvSpPr/>
              <p:nvPr/>
            </p:nvSpPr>
            <p:spPr>
              <a:xfrm>
                <a:off x="2923603" y="3073510"/>
                <a:ext cx="111433" cy="1414833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804" extrusionOk="0">
                    <a:moveTo>
                      <a:pt x="3069" y="1"/>
                    </a:moveTo>
                    <a:lnTo>
                      <a:pt x="1535" y="1735"/>
                    </a:lnTo>
                    <a:lnTo>
                      <a:pt x="968" y="2403"/>
                    </a:lnTo>
                    <a:lnTo>
                      <a:pt x="634" y="2769"/>
                    </a:lnTo>
                    <a:lnTo>
                      <a:pt x="634" y="2803"/>
                    </a:lnTo>
                    <a:cubicBezTo>
                      <a:pt x="634" y="3837"/>
                      <a:pt x="601" y="4938"/>
                      <a:pt x="601" y="6072"/>
                    </a:cubicBezTo>
                    <a:lnTo>
                      <a:pt x="601" y="6672"/>
                    </a:lnTo>
                    <a:cubicBezTo>
                      <a:pt x="567" y="9274"/>
                      <a:pt x="534" y="12043"/>
                      <a:pt x="467" y="14878"/>
                    </a:cubicBezTo>
                    <a:cubicBezTo>
                      <a:pt x="334" y="24752"/>
                      <a:pt x="134" y="56808"/>
                      <a:pt x="0" y="64680"/>
                    </a:cubicBezTo>
                    <a:cubicBezTo>
                      <a:pt x="255" y="64615"/>
                      <a:pt x="557" y="64591"/>
                      <a:pt x="888" y="64591"/>
                    </a:cubicBezTo>
                    <a:cubicBezTo>
                      <a:pt x="1864" y="64591"/>
                      <a:pt x="3089" y="64803"/>
                      <a:pt x="4079" y="64803"/>
                    </a:cubicBezTo>
                    <a:cubicBezTo>
                      <a:pt x="4466" y="64803"/>
                      <a:pt x="4817" y="64771"/>
                      <a:pt x="5104" y="64680"/>
                    </a:cubicBezTo>
                    <a:lnTo>
                      <a:pt x="30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8"/>
              <p:cNvSpPr/>
              <p:nvPr/>
            </p:nvSpPr>
            <p:spPr>
              <a:xfrm>
                <a:off x="3193064" y="2848480"/>
                <a:ext cx="518544" cy="471757"/>
              </a:xfrm>
              <a:custGeom>
                <a:avLst/>
                <a:gdLst/>
                <a:ahLst/>
                <a:cxnLst/>
                <a:rect l="l" t="t" r="r" b="b"/>
                <a:pathLst>
                  <a:path w="23751" h="21608" extrusionOk="0">
                    <a:moveTo>
                      <a:pt x="3136" y="0"/>
                    </a:moveTo>
                    <a:cubicBezTo>
                      <a:pt x="2169" y="701"/>
                      <a:pt x="1135" y="1235"/>
                      <a:pt x="0" y="1568"/>
                    </a:cubicBezTo>
                    <a:lnTo>
                      <a:pt x="601" y="1401"/>
                    </a:lnTo>
                    <a:lnTo>
                      <a:pt x="21382" y="20682"/>
                    </a:lnTo>
                    <a:cubicBezTo>
                      <a:pt x="21382" y="20682"/>
                      <a:pt x="22180" y="21608"/>
                      <a:pt x="22826" y="21608"/>
                    </a:cubicBezTo>
                    <a:cubicBezTo>
                      <a:pt x="22915" y="21608"/>
                      <a:pt x="23002" y="21590"/>
                      <a:pt x="23084" y="21549"/>
                    </a:cubicBezTo>
                    <a:cubicBezTo>
                      <a:pt x="23751" y="21216"/>
                      <a:pt x="21249" y="18180"/>
                      <a:pt x="21249" y="18180"/>
                    </a:cubicBezTo>
                    <a:lnTo>
                      <a:pt x="13143" y="9974"/>
                    </a:lnTo>
                    <a:cubicBezTo>
                      <a:pt x="13143" y="9974"/>
                      <a:pt x="9941" y="6205"/>
                      <a:pt x="9174" y="4771"/>
                    </a:cubicBezTo>
                    <a:cubicBezTo>
                      <a:pt x="8406" y="3336"/>
                      <a:pt x="5371" y="901"/>
                      <a:pt x="3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8"/>
              <p:cNvSpPr/>
              <p:nvPr/>
            </p:nvSpPr>
            <p:spPr>
              <a:xfrm>
                <a:off x="2690560" y="2759424"/>
                <a:ext cx="351765" cy="129139"/>
              </a:xfrm>
              <a:custGeom>
                <a:avLst/>
                <a:gdLst/>
                <a:ahLst/>
                <a:cxnLst/>
                <a:rect l="l" t="t" r="r" b="b"/>
                <a:pathLst>
                  <a:path w="16112" h="5915" extrusionOk="0">
                    <a:moveTo>
                      <a:pt x="4800" y="0"/>
                    </a:moveTo>
                    <a:cubicBezTo>
                      <a:pt x="3066" y="0"/>
                      <a:pt x="1691" y="63"/>
                      <a:pt x="1301" y="243"/>
                    </a:cubicBezTo>
                    <a:cubicBezTo>
                      <a:pt x="0" y="844"/>
                      <a:pt x="33" y="3913"/>
                      <a:pt x="400" y="5013"/>
                    </a:cubicBezTo>
                    <a:lnTo>
                      <a:pt x="16078" y="5914"/>
                    </a:lnTo>
                    <a:lnTo>
                      <a:pt x="16078" y="5214"/>
                    </a:lnTo>
                    <a:lnTo>
                      <a:pt x="16112" y="5013"/>
                    </a:lnTo>
                    <a:cubicBezTo>
                      <a:pt x="16112" y="5013"/>
                      <a:pt x="14510" y="3879"/>
                      <a:pt x="14844" y="343"/>
                    </a:cubicBezTo>
                    <a:cubicBezTo>
                      <a:pt x="14844" y="343"/>
                      <a:pt x="8845" y="0"/>
                      <a:pt x="48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8"/>
              <p:cNvSpPr/>
              <p:nvPr/>
            </p:nvSpPr>
            <p:spPr>
              <a:xfrm>
                <a:off x="2680364" y="2881251"/>
                <a:ext cx="416586" cy="423158"/>
              </a:xfrm>
              <a:custGeom>
                <a:avLst/>
                <a:gdLst/>
                <a:ahLst/>
                <a:cxnLst/>
                <a:rect l="l" t="t" r="r" b="b"/>
                <a:pathLst>
                  <a:path w="19081" h="19382" extrusionOk="0">
                    <a:moveTo>
                      <a:pt x="17546" y="1"/>
                    </a:moveTo>
                    <a:cubicBezTo>
                      <a:pt x="17546" y="1"/>
                      <a:pt x="14577" y="4137"/>
                      <a:pt x="13376" y="5371"/>
                    </a:cubicBezTo>
                    <a:cubicBezTo>
                      <a:pt x="12209" y="6605"/>
                      <a:pt x="8339" y="8874"/>
                      <a:pt x="5471" y="11275"/>
                    </a:cubicBezTo>
                    <a:cubicBezTo>
                      <a:pt x="2602" y="13644"/>
                      <a:pt x="0" y="19381"/>
                      <a:pt x="0" y="19381"/>
                    </a:cubicBezTo>
                    <a:cubicBezTo>
                      <a:pt x="5004" y="13343"/>
                      <a:pt x="10841" y="9341"/>
                      <a:pt x="13843" y="7206"/>
                    </a:cubicBezTo>
                    <a:cubicBezTo>
                      <a:pt x="16812" y="5104"/>
                      <a:pt x="19080" y="201"/>
                      <a:pt x="19080" y="201"/>
                    </a:cubicBezTo>
                    <a:lnTo>
                      <a:pt x="175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8"/>
              <p:cNvSpPr/>
              <p:nvPr/>
            </p:nvSpPr>
            <p:spPr>
              <a:xfrm>
                <a:off x="3061979" y="1943229"/>
                <a:ext cx="96150" cy="712263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32624" extrusionOk="0">
                    <a:moveTo>
                      <a:pt x="4403" y="0"/>
                    </a:moveTo>
                    <a:lnTo>
                      <a:pt x="4403" y="0"/>
                    </a:lnTo>
                    <a:cubicBezTo>
                      <a:pt x="4237" y="601"/>
                      <a:pt x="4070" y="1168"/>
                      <a:pt x="3903" y="1735"/>
                    </a:cubicBezTo>
                    <a:cubicBezTo>
                      <a:pt x="3036" y="5104"/>
                      <a:pt x="0" y="16846"/>
                      <a:pt x="200" y="20682"/>
                    </a:cubicBezTo>
                    <a:cubicBezTo>
                      <a:pt x="400" y="24518"/>
                      <a:pt x="634" y="24852"/>
                      <a:pt x="1601" y="27754"/>
                    </a:cubicBezTo>
                    <a:cubicBezTo>
                      <a:pt x="2102" y="29288"/>
                      <a:pt x="2469" y="30856"/>
                      <a:pt x="2702" y="32457"/>
                    </a:cubicBezTo>
                    <a:lnTo>
                      <a:pt x="2235" y="32557"/>
                    </a:lnTo>
                    <a:lnTo>
                      <a:pt x="2235" y="32624"/>
                    </a:lnTo>
                    <a:lnTo>
                      <a:pt x="4036" y="32624"/>
                    </a:lnTo>
                    <a:cubicBezTo>
                      <a:pt x="4036" y="32624"/>
                      <a:pt x="4403" y="29922"/>
                      <a:pt x="3269" y="25619"/>
                    </a:cubicBezTo>
                    <a:cubicBezTo>
                      <a:pt x="2135" y="21282"/>
                      <a:pt x="2635" y="8940"/>
                      <a:pt x="4370" y="134"/>
                    </a:cubicBezTo>
                    <a:lnTo>
                      <a:pt x="44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8"/>
              <p:cNvSpPr/>
              <p:nvPr/>
            </p:nvSpPr>
            <p:spPr>
              <a:xfrm>
                <a:off x="3004428" y="2694821"/>
                <a:ext cx="92526" cy="174071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7973" fill="none" extrusionOk="0">
                    <a:moveTo>
                      <a:pt x="4237" y="0"/>
                    </a:moveTo>
                    <a:cubicBezTo>
                      <a:pt x="2803" y="67"/>
                      <a:pt x="1669" y="400"/>
                      <a:pt x="1002" y="1768"/>
                    </a:cubicBezTo>
                    <a:cubicBezTo>
                      <a:pt x="1" y="3769"/>
                      <a:pt x="101" y="6471"/>
                      <a:pt x="1736" y="7972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8"/>
              <p:cNvSpPr/>
              <p:nvPr/>
            </p:nvSpPr>
            <p:spPr>
              <a:xfrm>
                <a:off x="3166122" y="2721763"/>
                <a:ext cx="115079" cy="167521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7673" fill="none" extrusionOk="0">
                    <a:moveTo>
                      <a:pt x="0" y="7672"/>
                    </a:moveTo>
                    <a:cubicBezTo>
                      <a:pt x="2702" y="7139"/>
                      <a:pt x="5104" y="5638"/>
                      <a:pt x="5204" y="4303"/>
                    </a:cubicBezTo>
                    <a:cubicBezTo>
                      <a:pt x="5271" y="2936"/>
                      <a:pt x="3703" y="1168"/>
                      <a:pt x="1501" y="0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8"/>
              <p:cNvSpPr/>
              <p:nvPr/>
            </p:nvSpPr>
            <p:spPr>
              <a:xfrm>
                <a:off x="3096934" y="2655478"/>
                <a:ext cx="106346" cy="69209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3170" fill="none" extrusionOk="0">
                    <a:moveTo>
                      <a:pt x="4870" y="3170"/>
                    </a:moveTo>
                    <a:lnTo>
                      <a:pt x="4570" y="1"/>
                    </a:lnTo>
                    <a:lnTo>
                      <a:pt x="267" y="1"/>
                    </a:lnTo>
                    <a:lnTo>
                      <a:pt x="0" y="1835"/>
                    </a:lnTo>
                    <a:cubicBezTo>
                      <a:pt x="834" y="1869"/>
                      <a:pt x="1635" y="2002"/>
                      <a:pt x="2435" y="2236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8"/>
              <p:cNvSpPr/>
              <p:nvPr/>
            </p:nvSpPr>
            <p:spPr>
              <a:xfrm>
                <a:off x="3039404" y="1815049"/>
                <a:ext cx="211208" cy="840442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38495" fill="none" extrusionOk="0">
                    <a:moveTo>
                      <a:pt x="3703" y="38495"/>
                    </a:moveTo>
                    <a:cubicBezTo>
                      <a:pt x="3703" y="38495"/>
                      <a:pt x="4070" y="36393"/>
                      <a:pt x="2035" y="32424"/>
                    </a:cubicBezTo>
                    <a:cubicBezTo>
                      <a:pt x="0" y="28454"/>
                      <a:pt x="2035" y="19048"/>
                      <a:pt x="3703" y="12276"/>
                    </a:cubicBezTo>
                    <a:cubicBezTo>
                      <a:pt x="5371" y="5505"/>
                      <a:pt x="6838" y="601"/>
                      <a:pt x="8273" y="301"/>
                    </a:cubicBezTo>
                    <a:cubicBezTo>
                      <a:pt x="9674" y="1"/>
                      <a:pt x="7072" y="17513"/>
                      <a:pt x="6905" y="25119"/>
                    </a:cubicBezTo>
                    <a:cubicBezTo>
                      <a:pt x="6772" y="32724"/>
                      <a:pt x="6238" y="34625"/>
                      <a:pt x="6505" y="38461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8"/>
              <p:cNvSpPr/>
              <p:nvPr/>
            </p:nvSpPr>
            <p:spPr>
              <a:xfrm>
                <a:off x="2522317" y="2868872"/>
                <a:ext cx="604476" cy="711543"/>
              </a:xfrm>
              <a:custGeom>
                <a:avLst/>
                <a:gdLst/>
                <a:ahLst/>
                <a:cxnLst/>
                <a:rect l="l" t="t" r="r" b="b"/>
                <a:pathLst>
                  <a:path w="27687" h="32591" fill="none" extrusionOk="0">
                    <a:moveTo>
                      <a:pt x="27620" y="2402"/>
                    </a:moveTo>
                    <a:cubicBezTo>
                      <a:pt x="27620" y="2402"/>
                      <a:pt x="26519" y="0"/>
                      <a:pt x="24818" y="568"/>
                    </a:cubicBezTo>
                    <a:cubicBezTo>
                      <a:pt x="23351" y="2836"/>
                      <a:pt x="21616" y="5371"/>
                      <a:pt x="19448" y="6939"/>
                    </a:cubicBezTo>
                    <a:cubicBezTo>
                      <a:pt x="17113" y="8540"/>
                      <a:pt x="14678" y="9741"/>
                      <a:pt x="12710" y="11842"/>
                    </a:cubicBezTo>
                    <a:cubicBezTo>
                      <a:pt x="10808" y="13910"/>
                      <a:pt x="9207" y="16245"/>
                      <a:pt x="7873" y="18747"/>
                    </a:cubicBezTo>
                    <a:cubicBezTo>
                      <a:pt x="5571" y="22950"/>
                      <a:pt x="3636" y="27453"/>
                      <a:pt x="534" y="31156"/>
                    </a:cubicBezTo>
                    <a:cubicBezTo>
                      <a:pt x="267" y="31456"/>
                      <a:pt x="1" y="31890"/>
                      <a:pt x="201" y="32257"/>
                    </a:cubicBezTo>
                    <a:cubicBezTo>
                      <a:pt x="401" y="32590"/>
                      <a:pt x="1035" y="32524"/>
                      <a:pt x="1468" y="32290"/>
                    </a:cubicBezTo>
                    <a:cubicBezTo>
                      <a:pt x="4003" y="30923"/>
                      <a:pt x="5538" y="28387"/>
                      <a:pt x="7339" y="26253"/>
                    </a:cubicBezTo>
                    <a:cubicBezTo>
                      <a:pt x="8740" y="24518"/>
                      <a:pt x="10141" y="22817"/>
                      <a:pt x="11542" y="21082"/>
                    </a:cubicBezTo>
                    <a:cubicBezTo>
                      <a:pt x="14778" y="17179"/>
                      <a:pt x="18047" y="13277"/>
                      <a:pt x="21349" y="9407"/>
                    </a:cubicBezTo>
                    <a:cubicBezTo>
                      <a:pt x="22583" y="7939"/>
                      <a:pt x="23851" y="6472"/>
                      <a:pt x="25152" y="5037"/>
                    </a:cubicBezTo>
                    <a:cubicBezTo>
                      <a:pt x="25319" y="4837"/>
                      <a:pt x="27687" y="2569"/>
                      <a:pt x="27620" y="2402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8"/>
              <p:cNvSpPr/>
              <p:nvPr/>
            </p:nvSpPr>
            <p:spPr>
              <a:xfrm>
                <a:off x="3041588" y="2839005"/>
                <a:ext cx="18230" cy="59756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737" fill="none" extrusionOk="0">
                    <a:moveTo>
                      <a:pt x="501" y="2736"/>
                    </a:moveTo>
                    <a:cubicBezTo>
                      <a:pt x="300" y="2369"/>
                      <a:pt x="100" y="1969"/>
                      <a:pt x="0" y="1569"/>
                    </a:cubicBezTo>
                    <a:cubicBezTo>
                      <a:pt x="0" y="1168"/>
                      <a:pt x="834" y="1"/>
                      <a:pt x="834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8"/>
              <p:cNvSpPr/>
              <p:nvPr/>
            </p:nvSpPr>
            <p:spPr>
              <a:xfrm>
                <a:off x="3114400" y="2839005"/>
                <a:ext cx="54647" cy="104163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4771" fill="none" extrusionOk="0">
                    <a:moveTo>
                      <a:pt x="1" y="4404"/>
                    </a:moveTo>
                    <a:cubicBezTo>
                      <a:pt x="1" y="4404"/>
                      <a:pt x="835" y="4771"/>
                      <a:pt x="1135" y="4404"/>
                    </a:cubicBezTo>
                    <a:cubicBezTo>
                      <a:pt x="1435" y="4004"/>
                      <a:pt x="2503" y="2069"/>
                      <a:pt x="2503" y="2069"/>
                    </a:cubicBezTo>
                    <a:cubicBezTo>
                      <a:pt x="2503" y="2069"/>
                      <a:pt x="1102" y="234"/>
                      <a:pt x="1" y="1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8"/>
              <p:cNvSpPr/>
              <p:nvPr/>
            </p:nvSpPr>
            <p:spPr>
              <a:xfrm>
                <a:off x="3208346" y="2847760"/>
                <a:ext cx="506187" cy="471211"/>
              </a:xfrm>
              <a:custGeom>
                <a:avLst/>
                <a:gdLst/>
                <a:ahLst/>
                <a:cxnLst/>
                <a:rect l="l" t="t" r="r" b="b"/>
                <a:pathLst>
                  <a:path w="23185" h="21583" fill="none" extrusionOk="0">
                    <a:moveTo>
                      <a:pt x="1" y="1401"/>
                    </a:moveTo>
                    <a:cubicBezTo>
                      <a:pt x="4171" y="5404"/>
                      <a:pt x="20883" y="21582"/>
                      <a:pt x="21950" y="21582"/>
                    </a:cubicBezTo>
                    <a:cubicBezTo>
                      <a:pt x="23184" y="21582"/>
                      <a:pt x="21450" y="19347"/>
                      <a:pt x="20549" y="18213"/>
                    </a:cubicBezTo>
                    <a:cubicBezTo>
                      <a:pt x="19648" y="17079"/>
                      <a:pt x="11076" y="9474"/>
                      <a:pt x="8707" y="5204"/>
                    </a:cubicBezTo>
                    <a:cubicBezTo>
                      <a:pt x="7206" y="2502"/>
                      <a:pt x="4137" y="767"/>
                      <a:pt x="2336" y="0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8"/>
              <p:cNvSpPr/>
              <p:nvPr/>
            </p:nvSpPr>
            <p:spPr>
              <a:xfrm>
                <a:off x="2683988" y="2707200"/>
                <a:ext cx="363446" cy="182083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8340" fill="none" extrusionOk="0">
                    <a:moveTo>
                      <a:pt x="16646" y="8339"/>
                    </a:moveTo>
                    <a:lnTo>
                      <a:pt x="13077" y="8139"/>
                    </a:lnTo>
                    <a:lnTo>
                      <a:pt x="11175" y="8006"/>
                    </a:lnTo>
                    <a:lnTo>
                      <a:pt x="6706" y="7739"/>
                    </a:lnTo>
                    <a:lnTo>
                      <a:pt x="4838" y="7639"/>
                    </a:lnTo>
                    <a:lnTo>
                      <a:pt x="701" y="7405"/>
                    </a:lnTo>
                    <a:cubicBezTo>
                      <a:pt x="701" y="7405"/>
                      <a:pt x="1" y="3636"/>
                      <a:pt x="1602" y="2635"/>
                    </a:cubicBezTo>
                    <a:cubicBezTo>
                      <a:pt x="2669" y="1968"/>
                      <a:pt x="5905" y="1034"/>
                      <a:pt x="8373" y="467"/>
                    </a:cubicBezTo>
                    <a:cubicBezTo>
                      <a:pt x="9241" y="234"/>
                      <a:pt x="10141" y="100"/>
                      <a:pt x="11075" y="0"/>
                    </a:cubicBezTo>
                    <a:cubicBezTo>
                      <a:pt x="11642" y="0"/>
                      <a:pt x="12176" y="34"/>
                      <a:pt x="12743" y="67"/>
                    </a:cubicBezTo>
                    <a:cubicBezTo>
                      <a:pt x="13544" y="134"/>
                      <a:pt x="14378" y="267"/>
                      <a:pt x="15078" y="334"/>
                    </a:cubicBezTo>
                    <a:cubicBezTo>
                      <a:pt x="15378" y="367"/>
                      <a:pt x="15912" y="400"/>
                      <a:pt x="16146" y="434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8"/>
              <p:cNvSpPr/>
              <p:nvPr/>
            </p:nvSpPr>
            <p:spPr>
              <a:xfrm>
                <a:off x="2877711" y="2879788"/>
                <a:ext cx="8034" cy="18500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8474" fill="none" extrusionOk="0">
                    <a:moveTo>
                      <a:pt x="1" y="8474"/>
                    </a:moveTo>
                    <a:lnTo>
                      <a:pt x="368" y="1"/>
                    </a:ln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8"/>
              <p:cNvSpPr/>
              <p:nvPr/>
            </p:nvSpPr>
            <p:spPr>
              <a:xfrm>
                <a:off x="2834744" y="3213349"/>
                <a:ext cx="200291" cy="1272311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58276" fill="none" extrusionOk="0">
                    <a:moveTo>
                      <a:pt x="9174" y="58275"/>
                    </a:moveTo>
                    <a:lnTo>
                      <a:pt x="1" y="58275"/>
                    </a:lnTo>
                    <a:lnTo>
                      <a:pt x="1535" y="2936"/>
                    </a:lnTo>
                    <a:lnTo>
                      <a:pt x="1535" y="2936"/>
                    </a:lnTo>
                    <a:lnTo>
                      <a:pt x="1569" y="1935"/>
                    </a:lnTo>
                    <a:lnTo>
                      <a:pt x="1602" y="1902"/>
                    </a:lnTo>
                    <a:lnTo>
                      <a:pt x="1669" y="0"/>
                    </a:ln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8"/>
              <p:cNvSpPr/>
              <p:nvPr/>
            </p:nvSpPr>
            <p:spPr>
              <a:xfrm>
                <a:off x="2990608" y="3072069"/>
                <a:ext cx="44429" cy="1413589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64747" fill="none" extrusionOk="0">
                    <a:moveTo>
                      <a:pt x="2035" y="64746"/>
                    </a:moveTo>
                    <a:cubicBezTo>
                      <a:pt x="1868" y="56974"/>
                      <a:pt x="400" y="24017"/>
                      <a:pt x="234" y="14711"/>
                    </a:cubicBezTo>
                    <a:cubicBezTo>
                      <a:pt x="167" y="11809"/>
                      <a:pt x="134" y="8940"/>
                      <a:pt x="100" y="6338"/>
                    </a:cubicBezTo>
                    <a:cubicBezTo>
                      <a:pt x="67" y="4070"/>
                      <a:pt x="34" y="1935"/>
                      <a:pt x="0" y="100"/>
                    </a:cubicBez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0850" cap="rnd" cmpd="sng">
                <a:solidFill>
                  <a:srgbClr val="2632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8"/>
              <p:cNvSpPr/>
              <p:nvPr/>
            </p:nvSpPr>
            <p:spPr>
              <a:xfrm>
                <a:off x="2989866" y="2885617"/>
                <a:ext cx="1485" cy="95430"/>
              </a:xfrm>
              <a:custGeom>
                <a:avLst/>
                <a:gdLst/>
                <a:ahLst/>
                <a:cxnLst/>
                <a:rect l="l" t="t" r="r" b="b"/>
                <a:pathLst>
                  <a:path w="68" h="4371" fill="none" extrusionOk="0">
                    <a:moveTo>
                      <a:pt x="68" y="1"/>
                    </a:moveTo>
                    <a:cubicBezTo>
                      <a:pt x="1" y="1"/>
                      <a:pt x="1" y="1535"/>
                      <a:pt x="34" y="437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8"/>
              <p:cNvSpPr/>
              <p:nvPr/>
            </p:nvSpPr>
            <p:spPr>
              <a:xfrm>
                <a:off x="2788873" y="2707615"/>
                <a:ext cx="173350" cy="168569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7721" extrusionOk="0">
                    <a:moveTo>
                      <a:pt x="6736" y="1"/>
                    </a:moveTo>
                    <a:cubicBezTo>
                      <a:pt x="6570" y="1"/>
                      <a:pt x="6404" y="5"/>
                      <a:pt x="6238" y="15"/>
                    </a:cubicBezTo>
                    <a:cubicBezTo>
                      <a:pt x="5337" y="81"/>
                      <a:pt x="4437" y="248"/>
                      <a:pt x="3536" y="482"/>
                    </a:cubicBezTo>
                    <a:cubicBezTo>
                      <a:pt x="2335" y="915"/>
                      <a:pt x="1134" y="1549"/>
                      <a:pt x="634" y="2149"/>
                    </a:cubicBezTo>
                    <a:cubicBezTo>
                      <a:pt x="0" y="3150"/>
                      <a:pt x="0" y="6086"/>
                      <a:pt x="34" y="7620"/>
                    </a:cubicBezTo>
                    <a:lnTo>
                      <a:pt x="1902" y="7720"/>
                    </a:lnTo>
                    <a:cubicBezTo>
                      <a:pt x="1868" y="6486"/>
                      <a:pt x="1835" y="3484"/>
                      <a:pt x="2435" y="2450"/>
                    </a:cubicBezTo>
                    <a:cubicBezTo>
                      <a:pt x="2869" y="1716"/>
                      <a:pt x="6905" y="381"/>
                      <a:pt x="7939" y="48"/>
                    </a:cubicBezTo>
                    <a:cubicBezTo>
                      <a:pt x="7538" y="24"/>
                      <a:pt x="7137" y="1"/>
                      <a:pt x="67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8"/>
              <p:cNvSpPr/>
              <p:nvPr/>
            </p:nvSpPr>
            <p:spPr>
              <a:xfrm>
                <a:off x="2928690" y="2714471"/>
                <a:ext cx="108551" cy="170446"/>
              </a:xfrm>
              <a:custGeom>
                <a:avLst/>
                <a:gdLst/>
                <a:ahLst/>
                <a:cxnLst/>
                <a:rect l="l" t="t" r="r" b="b"/>
                <a:pathLst>
                  <a:path w="4972" h="7807" extrusionOk="0">
                    <a:moveTo>
                      <a:pt x="3870" y="1"/>
                    </a:moveTo>
                    <a:cubicBezTo>
                      <a:pt x="3870" y="1"/>
                      <a:pt x="468" y="1135"/>
                      <a:pt x="234" y="2202"/>
                    </a:cubicBezTo>
                    <a:cubicBezTo>
                      <a:pt x="34" y="3070"/>
                      <a:pt x="1" y="6305"/>
                      <a:pt x="1" y="7673"/>
                    </a:cubicBezTo>
                    <a:lnTo>
                      <a:pt x="1902" y="7806"/>
                    </a:lnTo>
                    <a:cubicBezTo>
                      <a:pt x="1835" y="6706"/>
                      <a:pt x="1735" y="3403"/>
                      <a:pt x="2102" y="2436"/>
                    </a:cubicBezTo>
                    <a:cubicBezTo>
                      <a:pt x="2536" y="1268"/>
                      <a:pt x="4971" y="168"/>
                      <a:pt x="4971" y="168"/>
                    </a:cubicBezTo>
                    <a:lnTo>
                      <a:pt x="4704" y="134"/>
                    </a:lnTo>
                    <a:lnTo>
                      <a:pt x="38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8"/>
              <p:cNvSpPr/>
              <p:nvPr/>
            </p:nvSpPr>
            <p:spPr>
              <a:xfrm>
                <a:off x="2919237" y="3210423"/>
                <a:ext cx="76479" cy="190117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8708" fill="none" extrusionOk="0">
                    <a:moveTo>
                      <a:pt x="3369" y="1"/>
                    </a:moveTo>
                    <a:cubicBezTo>
                      <a:pt x="2235" y="234"/>
                      <a:pt x="1134" y="368"/>
                      <a:pt x="0" y="435"/>
                    </a:cubicBezTo>
                    <a:lnTo>
                      <a:pt x="0" y="8574"/>
                    </a:lnTo>
                    <a:cubicBezTo>
                      <a:pt x="1168" y="8707"/>
                      <a:pt x="2369" y="8641"/>
                      <a:pt x="3503" y="8374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8"/>
              <p:cNvSpPr/>
              <p:nvPr/>
            </p:nvSpPr>
            <p:spPr>
              <a:xfrm>
                <a:off x="1718346" y="601017"/>
                <a:ext cx="1559190" cy="2342103"/>
              </a:xfrm>
              <a:custGeom>
                <a:avLst/>
                <a:gdLst/>
                <a:ahLst/>
                <a:cxnLst/>
                <a:rect l="l" t="t" r="r" b="b"/>
                <a:pathLst>
                  <a:path w="71416" h="107276" extrusionOk="0">
                    <a:moveTo>
                      <a:pt x="42535" y="87"/>
                    </a:moveTo>
                    <a:cubicBezTo>
                      <a:pt x="41198" y="87"/>
                      <a:pt x="38149" y="8443"/>
                      <a:pt x="37925" y="9307"/>
                    </a:cubicBezTo>
                    <a:cubicBezTo>
                      <a:pt x="36424" y="14911"/>
                      <a:pt x="32388" y="26085"/>
                      <a:pt x="32388" y="32490"/>
                    </a:cubicBezTo>
                    <a:cubicBezTo>
                      <a:pt x="32388" y="37961"/>
                      <a:pt x="31587" y="40029"/>
                      <a:pt x="33856" y="43398"/>
                    </a:cubicBezTo>
                    <a:cubicBezTo>
                      <a:pt x="36691" y="47601"/>
                      <a:pt x="35657" y="51203"/>
                      <a:pt x="35657" y="51203"/>
                    </a:cubicBezTo>
                    <a:lnTo>
                      <a:pt x="34923" y="51337"/>
                    </a:lnTo>
                    <a:lnTo>
                      <a:pt x="34323" y="51437"/>
                    </a:lnTo>
                    <a:lnTo>
                      <a:pt x="34056" y="53171"/>
                    </a:lnTo>
                    <a:lnTo>
                      <a:pt x="33856" y="54472"/>
                    </a:lnTo>
                    <a:cubicBezTo>
                      <a:pt x="33856" y="54472"/>
                      <a:pt x="33807" y="54470"/>
                      <a:pt x="33720" y="54470"/>
                    </a:cubicBezTo>
                    <a:cubicBezTo>
                      <a:pt x="33105" y="54470"/>
                      <a:pt x="30566" y="54572"/>
                      <a:pt x="29252" y="56207"/>
                    </a:cubicBezTo>
                    <a:cubicBezTo>
                      <a:pt x="27082" y="55727"/>
                      <a:pt x="24868" y="55490"/>
                      <a:pt x="22654" y="55490"/>
                    </a:cubicBezTo>
                    <a:cubicBezTo>
                      <a:pt x="21022" y="55490"/>
                      <a:pt x="19391" y="55619"/>
                      <a:pt x="17778" y="55873"/>
                    </a:cubicBezTo>
                    <a:cubicBezTo>
                      <a:pt x="11306" y="56841"/>
                      <a:pt x="5769" y="59076"/>
                      <a:pt x="4668" y="60043"/>
                    </a:cubicBezTo>
                    <a:cubicBezTo>
                      <a:pt x="3601" y="61010"/>
                      <a:pt x="2767" y="65414"/>
                      <a:pt x="3567" y="67682"/>
                    </a:cubicBezTo>
                    <a:lnTo>
                      <a:pt x="17744" y="68516"/>
                    </a:lnTo>
                    <a:lnTo>
                      <a:pt x="17744" y="68583"/>
                    </a:lnTo>
                    <a:lnTo>
                      <a:pt x="25750" y="69250"/>
                    </a:lnTo>
                    <a:lnTo>
                      <a:pt x="25750" y="69216"/>
                    </a:lnTo>
                    <a:lnTo>
                      <a:pt x="30120" y="69216"/>
                    </a:lnTo>
                    <a:lnTo>
                      <a:pt x="30186" y="69583"/>
                    </a:lnTo>
                    <a:lnTo>
                      <a:pt x="31020" y="70484"/>
                    </a:lnTo>
                    <a:cubicBezTo>
                      <a:pt x="30020" y="72018"/>
                      <a:pt x="28185" y="73720"/>
                      <a:pt x="27184" y="74887"/>
                    </a:cubicBezTo>
                    <a:cubicBezTo>
                      <a:pt x="26784" y="75354"/>
                      <a:pt x="26284" y="75688"/>
                      <a:pt x="25750" y="75921"/>
                    </a:cubicBezTo>
                    <a:lnTo>
                      <a:pt x="25750" y="75854"/>
                    </a:lnTo>
                    <a:cubicBezTo>
                      <a:pt x="24482" y="77189"/>
                      <a:pt x="22314" y="79324"/>
                      <a:pt x="20580" y="80391"/>
                    </a:cubicBezTo>
                    <a:cubicBezTo>
                      <a:pt x="19279" y="81225"/>
                      <a:pt x="17611" y="82359"/>
                      <a:pt x="16310" y="83260"/>
                    </a:cubicBezTo>
                    <a:cubicBezTo>
                      <a:pt x="14642" y="84561"/>
                      <a:pt x="12007" y="87496"/>
                      <a:pt x="9638" y="91599"/>
                    </a:cubicBezTo>
                    <a:cubicBezTo>
                      <a:pt x="7170" y="95869"/>
                      <a:pt x="2667" y="103174"/>
                      <a:pt x="298" y="106143"/>
                    </a:cubicBezTo>
                    <a:cubicBezTo>
                      <a:pt x="1" y="106973"/>
                      <a:pt x="213" y="107276"/>
                      <a:pt x="682" y="107276"/>
                    </a:cubicBezTo>
                    <a:cubicBezTo>
                      <a:pt x="1945" y="107276"/>
                      <a:pt x="5069" y="105075"/>
                      <a:pt x="5069" y="105075"/>
                    </a:cubicBezTo>
                    <a:cubicBezTo>
                      <a:pt x="5069" y="105075"/>
                      <a:pt x="13441" y="95335"/>
                      <a:pt x="15042" y="93400"/>
                    </a:cubicBezTo>
                    <a:cubicBezTo>
                      <a:pt x="15743" y="92566"/>
                      <a:pt x="25116" y="82192"/>
                      <a:pt x="25116" y="82192"/>
                    </a:cubicBezTo>
                    <a:lnTo>
                      <a:pt x="29853" y="77089"/>
                    </a:lnTo>
                    <a:lnTo>
                      <a:pt x="34656" y="72285"/>
                    </a:lnTo>
                    <a:cubicBezTo>
                      <a:pt x="34957" y="72485"/>
                      <a:pt x="35257" y="72719"/>
                      <a:pt x="35557" y="72919"/>
                    </a:cubicBezTo>
                    <a:cubicBezTo>
                      <a:pt x="35789" y="73062"/>
                      <a:pt x="36041" y="73128"/>
                      <a:pt x="36291" y="73128"/>
                    </a:cubicBezTo>
                    <a:cubicBezTo>
                      <a:pt x="36508" y="73128"/>
                      <a:pt x="36723" y="73079"/>
                      <a:pt x="36925" y="72986"/>
                    </a:cubicBezTo>
                    <a:cubicBezTo>
                      <a:pt x="37658" y="72519"/>
                      <a:pt x="39160" y="69250"/>
                      <a:pt x="39160" y="69250"/>
                    </a:cubicBezTo>
                    <a:lnTo>
                      <a:pt x="41161" y="68716"/>
                    </a:lnTo>
                    <a:lnTo>
                      <a:pt x="41228" y="68716"/>
                    </a:lnTo>
                    <a:lnTo>
                      <a:pt x="42529" y="68382"/>
                    </a:lnTo>
                    <a:lnTo>
                      <a:pt x="43162" y="69116"/>
                    </a:lnTo>
                    <a:lnTo>
                      <a:pt x="70382" y="91432"/>
                    </a:lnTo>
                    <a:lnTo>
                      <a:pt x="71416" y="91466"/>
                    </a:lnTo>
                    <a:lnTo>
                      <a:pt x="71416" y="91466"/>
                    </a:lnTo>
                    <a:lnTo>
                      <a:pt x="70949" y="90131"/>
                    </a:lnTo>
                    <a:lnTo>
                      <a:pt x="68614" y="87263"/>
                    </a:lnTo>
                    <a:lnTo>
                      <a:pt x="63077" y="82726"/>
                    </a:lnTo>
                    <a:cubicBezTo>
                      <a:pt x="63077" y="82726"/>
                      <a:pt x="54804" y="74387"/>
                      <a:pt x="53470" y="71952"/>
                    </a:cubicBezTo>
                    <a:cubicBezTo>
                      <a:pt x="52169" y="69550"/>
                      <a:pt x="50101" y="67649"/>
                      <a:pt x="46398" y="66147"/>
                    </a:cubicBezTo>
                    <a:lnTo>
                      <a:pt x="46265" y="66114"/>
                    </a:lnTo>
                    <a:cubicBezTo>
                      <a:pt x="47299" y="65547"/>
                      <a:pt x="47899" y="64413"/>
                      <a:pt x="47766" y="63245"/>
                    </a:cubicBezTo>
                    <a:cubicBezTo>
                      <a:pt x="47599" y="61144"/>
                      <a:pt x="44297" y="57841"/>
                      <a:pt x="41995" y="56707"/>
                    </a:cubicBezTo>
                    <a:lnTo>
                      <a:pt x="41428" y="51470"/>
                    </a:lnTo>
                    <a:lnTo>
                      <a:pt x="40494" y="51470"/>
                    </a:lnTo>
                    <a:lnTo>
                      <a:pt x="40227" y="48235"/>
                    </a:lnTo>
                    <a:cubicBezTo>
                      <a:pt x="40227" y="48235"/>
                      <a:pt x="40460" y="33858"/>
                      <a:pt x="41228" y="24751"/>
                    </a:cubicBezTo>
                    <a:cubicBezTo>
                      <a:pt x="41995" y="15645"/>
                      <a:pt x="42662" y="11075"/>
                      <a:pt x="43062" y="5537"/>
                    </a:cubicBezTo>
                    <a:cubicBezTo>
                      <a:pt x="43463" y="0"/>
                      <a:pt x="44196" y="1101"/>
                      <a:pt x="42695" y="134"/>
                    </a:cubicBezTo>
                    <a:cubicBezTo>
                      <a:pt x="42645" y="102"/>
                      <a:pt x="42592" y="87"/>
                      <a:pt x="42535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8"/>
              <p:cNvSpPr/>
              <p:nvPr/>
            </p:nvSpPr>
            <p:spPr>
              <a:xfrm>
                <a:off x="2098455" y="2284780"/>
                <a:ext cx="312445" cy="1978745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90633" extrusionOk="0">
                    <a:moveTo>
                      <a:pt x="12443" y="1"/>
                    </a:moveTo>
                    <a:lnTo>
                      <a:pt x="3570" y="9875"/>
                    </a:lnTo>
                    <a:lnTo>
                      <a:pt x="2703" y="29155"/>
                    </a:lnTo>
                    <a:lnTo>
                      <a:pt x="1402" y="59177"/>
                    </a:lnTo>
                    <a:lnTo>
                      <a:pt x="1" y="90633"/>
                    </a:lnTo>
                    <a:lnTo>
                      <a:pt x="14311" y="90633"/>
                    </a:lnTo>
                    <a:lnTo>
                      <a:pt x="124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8"/>
              <p:cNvSpPr/>
              <p:nvPr/>
            </p:nvSpPr>
            <p:spPr>
              <a:xfrm>
                <a:off x="2163997" y="2104180"/>
                <a:ext cx="206121" cy="320457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4678" extrusionOk="0">
                    <a:moveTo>
                      <a:pt x="1469" y="0"/>
                    </a:moveTo>
                    <a:lnTo>
                      <a:pt x="835" y="14044"/>
                    </a:lnTo>
                    <a:cubicBezTo>
                      <a:pt x="835" y="14044"/>
                      <a:pt x="535" y="14277"/>
                      <a:pt x="1" y="14678"/>
                    </a:cubicBezTo>
                    <a:cubicBezTo>
                      <a:pt x="1302" y="13810"/>
                      <a:pt x="2970" y="12676"/>
                      <a:pt x="4271" y="11842"/>
                    </a:cubicBezTo>
                    <a:cubicBezTo>
                      <a:pt x="6005" y="10741"/>
                      <a:pt x="8173" y="8607"/>
                      <a:pt x="9441" y="7306"/>
                    </a:cubicBezTo>
                    <a:lnTo>
                      <a:pt x="9441" y="668"/>
                    </a:lnTo>
                    <a:lnTo>
                      <a:pt x="14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8"/>
              <p:cNvSpPr/>
              <p:nvPr/>
            </p:nvSpPr>
            <p:spPr>
              <a:xfrm>
                <a:off x="2310408" y="1791600"/>
                <a:ext cx="368511" cy="404949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8548" extrusionOk="0">
                    <a:moveTo>
                      <a:pt x="7000" y="1"/>
                    </a:moveTo>
                    <a:cubicBezTo>
                      <a:pt x="1173" y="1"/>
                      <a:pt x="1" y="5104"/>
                      <a:pt x="266" y="7879"/>
                    </a:cubicBezTo>
                    <a:cubicBezTo>
                      <a:pt x="600" y="10982"/>
                      <a:pt x="2601" y="13117"/>
                      <a:pt x="2535" y="13450"/>
                    </a:cubicBezTo>
                    <a:cubicBezTo>
                      <a:pt x="2501" y="13784"/>
                      <a:pt x="3902" y="16085"/>
                      <a:pt x="3902" y="16085"/>
                    </a:cubicBezTo>
                    <a:lnTo>
                      <a:pt x="5137" y="14217"/>
                    </a:lnTo>
                    <a:cubicBezTo>
                      <a:pt x="5324" y="14200"/>
                      <a:pt x="5501" y="14192"/>
                      <a:pt x="5670" y="14192"/>
                    </a:cubicBezTo>
                    <a:cubicBezTo>
                      <a:pt x="8479" y="14192"/>
                      <a:pt x="8806" y="16419"/>
                      <a:pt x="8806" y="16419"/>
                    </a:cubicBezTo>
                    <a:lnTo>
                      <a:pt x="7472" y="18053"/>
                    </a:lnTo>
                    <a:cubicBezTo>
                      <a:pt x="7757" y="18209"/>
                      <a:pt x="8751" y="18547"/>
                      <a:pt x="9382" y="18547"/>
                    </a:cubicBezTo>
                    <a:cubicBezTo>
                      <a:pt x="9561" y="18547"/>
                      <a:pt x="9711" y="18520"/>
                      <a:pt x="9807" y="18454"/>
                    </a:cubicBezTo>
                    <a:cubicBezTo>
                      <a:pt x="10540" y="18020"/>
                      <a:pt x="12042" y="14718"/>
                      <a:pt x="12042" y="14718"/>
                    </a:cubicBezTo>
                    <a:lnTo>
                      <a:pt x="14043" y="14217"/>
                    </a:lnTo>
                    <a:lnTo>
                      <a:pt x="14110" y="14217"/>
                    </a:lnTo>
                    <a:lnTo>
                      <a:pt x="15110" y="13950"/>
                    </a:lnTo>
                    <a:lnTo>
                      <a:pt x="15978" y="13584"/>
                    </a:lnTo>
                    <a:lnTo>
                      <a:pt x="16878" y="13083"/>
                    </a:lnTo>
                    <a:cubicBezTo>
                      <a:pt x="11174" y="12149"/>
                      <a:pt x="4836" y="9080"/>
                      <a:pt x="5870" y="4811"/>
                    </a:cubicBezTo>
                    <a:cubicBezTo>
                      <a:pt x="6938" y="541"/>
                      <a:pt x="9506" y="274"/>
                      <a:pt x="9506" y="274"/>
                    </a:cubicBezTo>
                    <a:cubicBezTo>
                      <a:pt x="8588" y="87"/>
                      <a:pt x="7755" y="1"/>
                      <a:pt x="70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8"/>
              <p:cNvSpPr/>
              <p:nvPr/>
            </p:nvSpPr>
            <p:spPr>
              <a:xfrm>
                <a:off x="2287090" y="1951241"/>
                <a:ext cx="95408" cy="387461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17747" extrusionOk="0">
                    <a:moveTo>
                      <a:pt x="0" y="0"/>
                    </a:moveTo>
                    <a:lnTo>
                      <a:pt x="0" y="1034"/>
                    </a:lnTo>
                    <a:cubicBezTo>
                      <a:pt x="167" y="1368"/>
                      <a:pt x="134" y="7939"/>
                      <a:pt x="34" y="17746"/>
                    </a:cubicBezTo>
                    <a:cubicBezTo>
                      <a:pt x="1401" y="16679"/>
                      <a:pt x="2735" y="15545"/>
                      <a:pt x="4003" y="14344"/>
                    </a:cubicBezTo>
                    <a:lnTo>
                      <a:pt x="4003" y="7172"/>
                    </a:lnTo>
                    <a:lnTo>
                      <a:pt x="4370" y="4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8"/>
              <p:cNvSpPr/>
              <p:nvPr/>
            </p:nvSpPr>
            <p:spPr>
              <a:xfrm>
                <a:off x="2255760" y="2293535"/>
                <a:ext cx="155142" cy="2192114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100406" extrusionOk="0">
                    <a:moveTo>
                      <a:pt x="5205" y="0"/>
                    </a:moveTo>
                    <a:lnTo>
                      <a:pt x="2069" y="3002"/>
                    </a:lnTo>
                    <a:cubicBezTo>
                      <a:pt x="1735" y="32490"/>
                      <a:pt x="168" y="90598"/>
                      <a:pt x="1" y="100405"/>
                    </a:cubicBezTo>
                    <a:lnTo>
                      <a:pt x="7106" y="100405"/>
                    </a:lnTo>
                    <a:lnTo>
                      <a:pt x="520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8"/>
              <p:cNvSpPr/>
              <p:nvPr/>
            </p:nvSpPr>
            <p:spPr>
              <a:xfrm>
                <a:off x="2638118" y="2041542"/>
                <a:ext cx="656918" cy="560266"/>
              </a:xfrm>
              <a:custGeom>
                <a:avLst/>
                <a:gdLst/>
                <a:ahLst/>
                <a:cxnLst/>
                <a:rect l="l" t="t" r="r" b="b"/>
                <a:pathLst>
                  <a:path w="30089" h="25662" extrusionOk="0">
                    <a:moveTo>
                      <a:pt x="4403" y="1"/>
                    </a:moveTo>
                    <a:cubicBezTo>
                      <a:pt x="3103" y="1035"/>
                      <a:pt x="1601" y="1735"/>
                      <a:pt x="0" y="2035"/>
                    </a:cubicBezTo>
                    <a:lnTo>
                      <a:pt x="534" y="2302"/>
                    </a:lnTo>
                    <a:cubicBezTo>
                      <a:pt x="534" y="2302"/>
                      <a:pt x="27286" y="25661"/>
                      <a:pt x="28942" y="25661"/>
                    </a:cubicBezTo>
                    <a:cubicBezTo>
                      <a:pt x="28960" y="25661"/>
                      <a:pt x="28976" y="25658"/>
                      <a:pt x="28988" y="25652"/>
                    </a:cubicBezTo>
                    <a:cubicBezTo>
                      <a:pt x="30088" y="25085"/>
                      <a:pt x="27587" y="22450"/>
                      <a:pt x="27587" y="22450"/>
                    </a:cubicBezTo>
                    <a:lnTo>
                      <a:pt x="20748" y="15745"/>
                    </a:lnTo>
                    <a:cubicBezTo>
                      <a:pt x="20748" y="15745"/>
                      <a:pt x="13477" y="9574"/>
                      <a:pt x="12209" y="7206"/>
                    </a:cubicBezTo>
                    <a:cubicBezTo>
                      <a:pt x="10908" y="4804"/>
                      <a:pt x="8106" y="1502"/>
                      <a:pt x="44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8"/>
              <p:cNvSpPr/>
              <p:nvPr/>
            </p:nvSpPr>
            <p:spPr>
              <a:xfrm>
                <a:off x="1780919" y="1897642"/>
                <a:ext cx="586290" cy="215290"/>
              </a:xfrm>
              <a:custGeom>
                <a:avLst/>
                <a:gdLst/>
                <a:ahLst/>
                <a:cxnLst/>
                <a:rect l="l" t="t" r="r" b="b"/>
                <a:pathLst>
                  <a:path w="26854" h="9861" extrusionOk="0">
                    <a:moveTo>
                      <a:pt x="8024" y="1"/>
                    </a:moveTo>
                    <a:cubicBezTo>
                      <a:pt x="5124" y="1"/>
                      <a:pt x="2822" y="109"/>
                      <a:pt x="2169" y="421"/>
                    </a:cubicBezTo>
                    <a:cubicBezTo>
                      <a:pt x="1" y="1421"/>
                      <a:pt x="34" y="6525"/>
                      <a:pt x="701" y="8326"/>
                    </a:cubicBezTo>
                    <a:lnTo>
                      <a:pt x="26787" y="9861"/>
                    </a:lnTo>
                    <a:lnTo>
                      <a:pt x="26787" y="8660"/>
                    </a:lnTo>
                    <a:lnTo>
                      <a:pt x="26853" y="8326"/>
                    </a:lnTo>
                    <a:cubicBezTo>
                      <a:pt x="26853" y="8326"/>
                      <a:pt x="24185" y="6425"/>
                      <a:pt x="24719" y="587"/>
                    </a:cubicBezTo>
                    <a:cubicBezTo>
                      <a:pt x="24719" y="587"/>
                      <a:pt x="14759" y="1"/>
                      <a:pt x="80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8"/>
              <p:cNvSpPr/>
              <p:nvPr/>
            </p:nvSpPr>
            <p:spPr>
              <a:xfrm>
                <a:off x="1767819" y="2102717"/>
                <a:ext cx="689689" cy="763264"/>
              </a:xfrm>
              <a:custGeom>
                <a:avLst/>
                <a:gdLst/>
                <a:ahLst/>
                <a:cxnLst/>
                <a:rect l="l" t="t" r="r" b="b"/>
                <a:pathLst>
                  <a:path w="31590" h="34960" extrusionOk="0">
                    <a:moveTo>
                      <a:pt x="29989" y="1"/>
                    </a:moveTo>
                    <a:cubicBezTo>
                      <a:pt x="28021" y="3436"/>
                      <a:pt x="25252" y="6305"/>
                      <a:pt x="21883" y="8340"/>
                    </a:cubicBezTo>
                    <a:cubicBezTo>
                      <a:pt x="19448" y="9808"/>
                      <a:pt x="14177" y="12043"/>
                      <a:pt x="9274" y="19815"/>
                    </a:cubicBezTo>
                    <a:cubicBezTo>
                      <a:pt x="5938" y="25085"/>
                      <a:pt x="1" y="34959"/>
                      <a:pt x="1" y="34959"/>
                    </a:cubicBezTo>
                    <a:cubicBezTo>
                      <a:pt x="8373" y="24919"/>
                      <a:pt x="12576" y="16079"/>
                      <a:pt x="22884" y="11876"/>
                    </a:cubicBezTo>
                    <a:cubicBezTo>
                      <a:pt x="28488" y="9574"/>
                      <a:pt x="31590" y="234"/>
                      <a:pt x="31590" y="234"/>
                    </a:cubicBezTo>
                    <a:lnTo>
                      <a:pt x="299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8"/>
              <p:cNvSpPr/>
              <p:nvPr/>
            </p:nvSpPr>
            <p:spPr>
              <a:xfrm>
                <a:off x="2414528" y="636255"/>
                <a:ext cx="204505" cy="1088503"/>
              </a:xfrm>
              <a:custGeom>
                <a:avLst/>
                <a:gdLst/>
                <a:ahLst/>
                <a:cxnLst/>
                <a:rect l="l" t="t" r="r" b="b"/>
                <a:pathLst>
                  <a:path w="9367" h="49857" extrusionOk="0">
                    <a:moveTo>
                      <a:pt x="9221" y="1"/>
                    </a:moveTo>
                    <a:lnTo>
                      <a:pt x="9221" y="1"/>
                    </a:lnTo>
                    <a:cubicBezTo>
                      <a:pt x="9219" y="1"/>
                      <a:pt x="9214" y="7"/>
                      <a:pt x="9207" y="21"/>
                    </a:cubicBezTo>
                    <a:cubicBezTo>
                      <a:pt x="5605" y="6258"/>
                      <a:pt x="1" y="28808"/>
                      <a:pt x="434" y="35179"/>
                    </a:cubicBezTo>
                    <a:cubicBezTo>
                      <a:pt x="901" y="41550"/>
                      <a:pt x="1302" y="40917"/>
                      <a:pt x="2402" y="43085"/>
                    </a:cubicBezTo>
                    <a:cubicBezTo>
                      <a:pt x="4704" y="47621"/>
                      <a:pt x="3803" y="49589"/>
                      <a:pt x="3803" y="49589"/>
                    </a:cubicBezTo>
                    <a:lnTo>
                      <a:pt x="3070" y="49756"/>
                    </a:lnTo>
                    <a:lnTo>
                      <a:pt x="3070" y="49856"/>
                    </a:lnTo>
                    <a:lnTo>
                      <a:pt x="6038" y="49856"/>
                    </a:lnTo>
                    <a:cubicBezTo>
                      <a:pt x="6038" y="49856"/>
                      <a:pt x="6872" y="45353"/>
                      <a:pt x="4771" y="38215"/>
                    </a:cubicBezTo>
                    <a:cubicBezTo>
                      <a:pt x="963" y="25149"/>
                      <a:pt x="9367" y="1"/>
                      <a:pt x="92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8"/>
              <p:cNvSpPr/>
              <p:nvPr/>
            </p:nvSpPr>
            <p:spPr>
              <a:xfrm>
                <a:off x="2303836" y="1791011"/>
                <a:ext cx="153679" cy="288429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13211" fill="none" extrusionOk="0">
                    <a:moveTo>
                      <a:pt x="7039" y="1"/>
                    </a:moveTo>
                    <a:cubicBezTo>
                      <a:pt x="4637" y="101"/>
                      <a:pt x="2802" y="635"/>
                      <a:pt x="1668" y="2903"/>
                    </a:cubicBezTo>
                    <a:cubicBezTo>
                      <a:pt x="0" y="6239"/>
                      <a:pt x="167" y="10708"/>
                      <a:pt x="2902" y="13210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8"/>
              <p:cNvSpPr/>
              <p:nvPr/>
            </p:nvSpPr>
            <p:spPr>
              <a:xfrm>
                <a:off x="2573296" y="1834720"/>
                <a:ext cx="191558" cy="278212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2743" fill="none" extrusionOk="0">
                    <a:moveTo>
                      <a:pt x="1" y="12743"/>
                    </a:moveTo>
                    <a:cubicBezTo>
                      <a:pt x="4470" y="11875"/>
                      <a:pt x="8473" y="9407"/>
                      <a:pt x="8640" y="7139"/>
                    </a:cubicBezTo>
                    <a:cubicBezTo>
                      <a:pt x="8773" y="4870"/>
                      <a:pt x="6138" y="1968"/>
                      <a:pt x="2502" y="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8"/>
              <p:cNvSpPr/>
              <p:nvPr/>
            </p:nvSpPr>
            <p:spPr>
              <a:xfrm>
                <a:off x="2457495" y="1724748"/>
                <a:ext cx="177717" cy="114359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5238" fill="none" extrusionOk="0">
                    <a:moveTo>
                      <a:pt x="8140" y="5237"/>
                    </a:moveTo>
                    <a:lnTo>
                      <a:pt x="7606" y="0"/>
                    </a:lnTo>
                    <a:lnTo>
                      <a:pt x="468" y="0"/>
                    </a:lnTo>
                    <a:lnTo>
                      <a:pt x="1" y="3036"/>
                    </a:lnTo>
                    <a:cubicBezTo>
                      <a:pt x="1" y="3036"/>
                      <a:pt x="1368" y="2969"/>
                      <a:pt x="4070" y="3736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8"/>
              <p:cNvSpPr/>
              <p:nvPr/>
            </p:nvSpPr>
            <p:spPr>
              <a:xfrm>
                <a:off x="2381757" y="595188"/>
                <a:ext cx="315370" cy="1129570"/>
              </a:xfrm>
              <a:custGeom>
                <a:avLst/>
                <a:gdLst/>
                <a:ahLst/>
                <a:cxnLst/>
                <a:rect l="l" t="t" r="r" b="b"/>
                <a:pathLst>
                  <a:path w="14445" h="51738" fill="none" extrusionOk="0">
                    <a:moveTo>
                      <a:pt x="5505" y="51737"/>
                    </a:moveTo>
                    <a:cubicBezTo>
                      <a:pt x="5505" y="51737"/>
                      <a:pt x="6038" y="48935"/>
                      <a:pt x="3036" y="43598"/>
                    </a:cubicBezTo>
                    <a:cubicBezTo>
                      <a:pt x="1" y="38228"/>
                      <a:pt x="3003" y="25585"/>
                      <a:pt x="5538" y="16479"/>
                    </a:cubicBezTo>
                    <a:cubicBezTo>
                      <a:pt x="8073" y="7372"/>
                      <a:pt x="10208" y="801"/>
                      <a:pt x="12309" y="401"/>
                    </a:cubicBezTo>
                    <a:cubicBezTo>
                      <a:pt x="14444" y="0"/>
                      <a:pt x="10541" y="23550"/>
                      <a:pt x="10308" y="33758"/>
                    </a:cubicBezTo>
                    <a:cubicBezTo>
                      <a:pt x="10074" y="43965"/>
                      <a:pt x="9274" y="46534"/>
                      <a:pt x="9708" y="51704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8"/>
              <p:cNvSpPr/>
              <p:nvPr/>
            </p:nvSpPr>
            <p:spPr>
              <a:xfrm>
                <a:off x="1719743" y="2087434"/>
                <a:ext cx="784376" cy="855004"/>
              </a:xfrm>
              <a:custGeom>
                <a:avLst/>
                <a:gdLst/>
                <a:ahLst/>
                <a:cxnLst/>
                <a:rect l="l" t="t" r="r" b="b"/>
                <a:pathLst>
                  <a:path w="35927" h="39162" fill="none" extrusionOk="0">
                    <a:moveTo>
                      <a:pt x="35860" y="2902"/>
                    </a:moveTo>
                    <a:cubicBezTo>
                      <a:pt x="35860" y="2902"/>
                      <a:pt x="34426" y="0"/>
                      <a:pt x="32191" y="701"/>
                    </a:cubicBezTo>
                    <a:cubicBezTo>
                      <a:pt x="30323" y="3403"/>
                      <a:pt x="28088" y="6471"/>
                      <a:pt x="25219" y="8306"/>
                    </a:cubicBezTo>
                    <a:cubicBezTo>
                      <a:pt x="22217" y="10274"/>
                      <a:pt x="19048" y="11709"/>
                      <a:pt x="16479" y="14210"/>
                    </a:cubicBezTo>
                    <a:cubicBezTo>
                      <a:pt x="14044" y="16679"/>
                      <a:pt x="11943" y="19481"/>
                      <a:pt x="10242" y="22516"/>
                    </a:cubicBezTo>
                    <a:cubicBezTo>
                      <a:pt x="7206" y="27587"/>
                      <a:pt x="4738" y="32990"/>
                      <a:pt x="701" y="37427"/>
                    </a:cubicBezTo>
                    <a:cubicBezTo>
                      <a:pt x="368" y="37794"/>
                      <a:pt x="1" y="38328"/>
                      <a:pt x="268" y="38728"/>
                    </a:cubicBezTo>
                    <a:cubicBezTo>
                      <a:pt x="535" y="39162"/>
                      <a:pt x="1369" y="39061"/>
                      <a:pt x="1902" y="38795"/>
                    </a:cubicBezTo>
                    <a:cubicBezTo>
                      <a:pt x="5171" y="37160"/>
                      <a:pt x="7206" y="34125"/>
                      <a:pt x="9508" y="31523"/>
                    </a:cubicBezTo>
                    <a:cubicBezTo>
                      <a:pt x="11342" y="29455"/>
                      <a:pt x="13144" y="27420"/>
                      <a:pt x="14978" y="25352"/>
                    </a:cubicBezTo>
                    <a:cubicBezTo>
                      <a:pt x="19181" y="20648"/>
                      <a:pt x="23418" y="15945"/>
                      <a:pt x="27721" y="11275"/>
                    </a:cubicBezTo>
                    <a:cubicBezTo>
                      <a:pt x="29322" y="9540"/>
                      <a:pt x="30956" y="7772"/>
                      <a:pt x="32624" y="6071"/>
                    </a:cubicBezTo>
                    <a:cubicBezTo>
                      <a:pt x="32858" y="5838"/>
                      <a:pt x="35927" y="3069"/>
                      <a:pt x="35860" y="2902"/>
                    </a:cubicBezTo>
                    <a:close/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8"/>
              <p:cNvSpPr/>
              <p:nvPr/>
            </p:nvSpPr>
            <p:spPr>
              <a:xfrm>
                <a:off x="2365732" y="2029883"/>
                <a:ext cx="29889" cy="9907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538" fill="none" extrusionOk="0">
                    <a:moveTo>
                      <a:pt x="868" y="4538"/>
                    </a:moveTo>
                    <a:cubicBezTo>
                      <a:pt x="868" y="4538"/>
                      <a:pt x="67" y="3203"/>
                      <a:pt x="34" y="2569"/>
                    </a:cubicBezTo>
                    <a:cubicBezTo>
                      <a:pt x="1" y="1969"/>
                      <a:pt x="1368" y="1"/>
                      <a:pt x="1368" y="1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8"/>
              <p:cNvSpPr/>
              <p:nvPr/>
            </p:nvSpPr>
            <p:spPr>
              <a:xfrm>
                <a:off x="2487362" y="2029883"/>
                <a:ext cx="91063" cy="1733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7940" fill="none" extrusionOk="0">
                    <a:moveTo>
                      <a:pt x="0" y="7306"/>
                    </a:moveTo>
                    <a:cubicBezTo>
                      <a:pt x="0" y="7306"/>
                      <a:pt x="1368" y="7940"/>
                      <a:pt x="1902" y="7306"/>
                    </a:cubicBezTo>
                    <a:cubicBezTo>
                      <a:pt x="2402" y="6672"/>
                      <a:pt x="4170" y="3437"/>
                      <a:pt x="4170" y="3437"/>
                    </a:cubicBezTo>
                    <a:cubicBezTo>
                      <a:pt x="4170" y="3437"/>
                      <a:pt x="1802" y="401"/>
                      <a:pt x="0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8"/>
              <p:cNvSpPr/>
              <p:nvPr/>
            </p:nvSpPr>
            <p:spPr>
              <a:xfrm>
                <a:off x="2646851" y="2043725"/>
                <a:ext cx="654014" cy="557886"/>
              </a:xfrm>
              <a:custGeom>
                <a:avLst/>
                <a:gdLst/>
                <a:ahLst/>
                <a:cxnLst/>
                <a:rect l="l" t="t" r="r" b="b"/>
                <a:pathLst>
                  <a:path w="29956" h="25553" fill="none" extrusionOk="0">
                    <a:moveTo>
                      <a:pt x="1" y="2202"/>
                    </a:moveTo>
                    <a:cubicBezTo>
                      <a:pt x="5404" y="6939"/>
                      <a:pt x="26953" y="25552"/>
                      <a:pt x="28354" y="25552"/>
                    </a:cubicBezTo>
                    <a:cubicBezTo>
                      <a:pt x="29955" y="25552"/>
                      <a:pt x="27687" y="22917"/>
                      <a:pt x="26520" y="21583"/>
                    </a:cubicBezTo>
                    <a:cubicBezTo>
                      <a:pt x="25352" y="20215"/>
                      <a:pt x="14244" y="11209"/>
                      <a:pt x="11175" y="6205"/>
                    </a:cubicBezTo>
                    <a:cubicBezTo>
                      <a:pt x="9407" y="3403"/>
                      <a:pt x="6839" y="1235"/>
                      <a:pt x="3770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8"/>
              <p:cNvSpPr/>
              <p:nvPr/>
            </p:nvSpPr>
            <p:spPr>
              <a:xfrm>
                <a:off x="1770723" y="1809962"/>
                <a:ext cx="605219" cy="302970"/>
              </a:xfrm>
              <a:custGeom>
                <a:avLst/>
                <a:gdLst/>
                <a:ahLst/>
                <a:cxnLst/>
                <a:rect l="l" t="t" r="r" b="b"/>
                <a:pathLst>
                  <a:path w="27721" h="13877" fill="none" extrusionOk="0">
                    <a:moveTo>
                      <a:pt x="27721" y="13877"/>
                    </a:moveTo>
                    <a:lnTo>
                      <a:pt x="21783" y="13543"/>
                    </a:lnTo>
                    <a:lnTo>
                      <a:pt x="18614" y="13343"/>
                    </a:lnTo>
                    <a:lnTo>
                      <a:pt x="11142" y="12909"/>
                    </a:lnTo>
                    <a:lnTo>
                      <a:pt x="8007" y="12743"/>
                    </a:lnTo>
                    <a:lnTo>
                      <a:pt x="1168" y="12309"/>
                    </a:lnTo>
                    <a:cubicBezTo>
                      <a:pt x="1168" y="12309"/>
                      <a:pt x="1" y="6071"/>
                      <a:pt x="2636" y="4403"/>
                    </a:cubicBezTo>
                    <a:cubicBezTo>
                      <a:pt x="4404" y="3269"/>
                      <a:pt x="9808" y="1735"/>
                      <a:pt x="13911" y="801"/>
                    </a:cubicBezTo>
                    <a:cubicBezTo>
                      <a:pt x="15379" y="434"/>
                      <a:pt x="16880" y="167"/>
                      <a:pt x="18414" y="33"/>
                    </a:cubicBezTo>
                    <a:cubicBezTo>
                      <a:pt x="19315" y="0"/>
                      <a:pt x="20249" y="67"/>
                      <a:pt x="21183" y="133"/>
                    </a:cubicBezTo>
                    <a:cubicBezTo>
                      <a:pt x="22517" y="267"/>
                      <a:pt x="23918" y="434"/>
                      <a:pt x="25052" y="567"/>
                    </a:cubicBezTo>
                    <a:cubicBezTo>
                      <a:pt x="25586" y="634"/>
                      <a:pt x="26487" y="667"/>
                      <a:pt x="26853" y="701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8"/>
              <p:cNvSpPr/>
              <p:nvPr/>
            </p:nvSpPr>
            <p:spPr>
              <a:xfrm>
                <a:off x="2190218" y="2110009"/>
                <a:ext cx="8755" cy="205378"/>
              </a:xfrm>
              <a:custGeom>
                <a:avLst/>
                <a:gdLst/>
                <a:ahLst/>
                <a:cxnLst/>
                <a:rect l="l" t="t" r="r" b="b"/>
                <a:pathLst>
                  <a:path w="401" h="9407" fill="none" extrusionOk="0">
                    <a:moveTo>
                      <a:pt x="1" y="9407"/>
                    </a:moveTo>
                    <a:lnTo>
                      <a:pt x="401" y="0"/>
                    </a:ln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8"/>
              <p:cNvSpPr/>
              <p:nvPr/>
            </p:nvSpPr>
            <p:spPr>
              <a:xfrm>
                <a:off x="2098455" y="2284780"/>
                <a:ext cx="312445" cy="2200869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00807" fill="none" extrusionOk="0">
                    <a:moveTo>
                      <a:pt x="12443" y="1"/>
                    </a:moveTo>
                    <a:cubicBezTo>
                      <a:pt x="12776" y="28154"/>
                      <a:pt x="14311" y="100806"/>
                      <a:pt x="14311" y="100806"/>
                    </a:cubicBezTo>
                    <a:lnTo>
                      <a:pt x="1" y="100806"/>
                    </a:lnTo>
                    <a:lnTo>
                      <a:pt x="3570" y="9875"/>
                    </a:ln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8"/>
              <p:cNvSpPr/>
              <p:nvPr/>
            </p:nvSpPr>
            <p:spPr>
              <a:xfrm>
                <a:off x="1944796" y="1811228"/>
                <a:ext cx="288407" cy="280591"/>
              </a:xfrm>
              <a:custGeom>
                <a:avLst/>
                <a:gdLst/>
                <a:ahLst/>
                <a:cxnLst/>
                <a:rect l="l" t="t" r="r" b="b"/>
                <a:pathLst>
                  <a:path w="13210" h="12852" extrusionOk="0">
                    <a:moveTo>
                      <a:pt x="10937" y="0"/>
                    </a:moveTo>
                    <a:cubicBezTo>
                      <a:pt x="10772" y="0"/>
                      <a:pt x="10607" y="3"/>
                      <a:pt x="10441" y="9"/>
                    </a:cubicBezTo>
                    <a:cubicBezTo>
                      <a:pt x="8907" y="142"/>
                      <a:pt x="7406" y="376"/>
                      <a:pt x="5938" y="776"/>
                    </a:cubicBezTo>
                    <a:cubicBezTo>
                      <a:pt x="3936" y="1577"/>
                      <a:pt x="1868" y="2577"/>
                      <a:pt x="1034" y="3578"/>
                    </a:cubicBezTo>
                    <a:cubicBezTo>
                      <a:pt x="34" y="5279"/>
                      <a:pt x="0" y="10116"/>
                      <a:pt x="34" y="12685"/>
                    </a:cubicBezTo>
                    <a:lnTo>
                      <a:pt x="3169" y="12851"/>
                    </a:lnTo>
                    <a:cubicBezTo>
                      <a:pt x="3103" y="10783"/>
                      <a:pt x="3069" y="5813"/>
                      <a:pt x="4070" y="4112"/>
                    </a:cubicBezTo>
                    <a:cubicBezTo>
                      <a:pt x="4804" y="2878"/>
                      <a:pt x="11509" y="676"/>
                      <a:pt x="13210" y="142"/>
                    </a:cubicBezTo>
                    <a:cubicBezTo>
                      <a:pt x="12469" y="60"/>
                      <a:pt x="11705" y="0"/>
                      <a:pt x="109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8"/>
              <p:cNvSpPr/>
              <p:nvPr/>
            </p:nvSpPr>
            <p:spPr>
              <a:xfrm>
                <a:off x="2177119" y="1823061"/>
                <a:ext cx="1799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12944" extrusionOk="0">
                    <a:moveTo>
                      <a:pt x="6472" y="0"/>
                    </a:moveTo>
                    <a:cubicBezTo>
                      <a:pt x="6472" y="0"/>
                      <a:pt x="801" y="1902"/>
                      <a:pt x="401" y="3670"/>
                    </a:cubicBezTo>
                    <a:cubicBezTo>
                      <a:pt x="67" y="5071"/>
                      <a:pt x="0" y="10475"/>
                      <a:pt x="0" y="12743"/>
                    </a:cubicBezTo>
                    <a:lnTo>
                      <a:pt x="3169" y="12943"/>
                    </a:lnTo>
                    <a:cubicBezTo>
                      <a:pt x="3102" y="11142"/>
                      <a:pt x="2902" y="5671"/>
                      <a:pt x="3536" y="4037"/>
                    </a:cubicBezTo>
                    <a:cubicBezTo>
                      <a:pt x="4237" y="2102"/>
                      <a:pt x="8239" y="267"/>
                      <a:pt x="8239" y="267"/>
                    </a:cubicBezTo>
                    <a:lnTo>
                      <a:pt x="7839" y="201"/>
                    </a:lnTo>
                    <a:lnTo>
                      <a:pt x="6472" y="0"/>
                    </a:lnTo>
                    <a:close/>
                  </a:path>
                </a:pathLst>
              </a:custGeom>
              <a:solidFill>
                <a:srgbClr val="DE4C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8"/>
              <p:cNvSpPr/>
              <p:nvPr/>
            </p:nvSpPr>
            <p:spPr>
              <a:xfrm>
                <a:off x="2255040" y="2746521"/>
                <a:ext cx="127458" cy="316091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14478" fill="none" extrusionOk="0">
                    <a:moveTo>
                      <a:pt x="5604" y="0"/>
                    </a:moveTo>
                    <a:cubicBezTo>
                      <a:pt x="3736" y="401"/>
                      <a:pt x="1868" y="668"/>
                      <a:pt x="0" y="768"/>
                    </a:cubicBezTo>
                    <a:lnTo>
                      <a:pt x="0" y="14244"/>
                    </a:lnTo>
                    <a:cubicBezTo>
                      <a:pt x="1935" y="14477"/>
                      <a:pt x="3937" y="14377"/>
                      <a:pt x="5838" y="13910"/>
                    </a:cubicBezTo>
                  </a:path>
                </a:pathLst>
              </a:custGeom>
              <a:solidFill>
                <a:schemeClr val="dk1"/>
              </a:solidFill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8"/>
              <p:cNvSpPr/>
              <p:nvPr/>
            </p:nvSpPr>
            <p:spPr>
              <a:xfrm>
                <a:off x="1920037" y="3985901"/>
                <a:ext cx="1347305" cy="562405"/>
              </a:xfrm>
              <a:custGeom>
                <a:avLst/>
                <a:gdLst/>
                <a:ahLst/>
                <a:cxnLst/>
                <a:rect l="l" t="t" r="r" b="b"/>
                <a:pathLst>
                  <a:path w="61711" h="25760" extrusionOk="0">
                    <a:moveTo>
                      <a:pt x="30156" y="0"/>
                    </a:moveTo>
                    <a:cubicBezTo>
                      <a:pt x="23661" y="0"/>
                      <a:pt x="21294" y="16519"/>
                      <a:pt x="16645" y="16519"/>
                    </a:cubicBezTo>
                    <a:cubicBezTo>
                      <a:pt x="13347" y="16519"/>
                      <a:pt x="11957" y="14999"/>
                      <a:pt x="9830" y="14999"/>
                    </a:cubicBezTo>
                    <a:cubicBezTo>
                      <a:pt x="8902" y="14999"/>
                      <a:pt x="7833" y="15288"/>
                      <a:pt x="6405" y="16119"/>
                    </a:cubicBezTo>
                    <a:cubicBezTo>
                      <a:pt x="2702" y="18287"/>
                      <a:pt x="701" y="23591"/>
                      <a:pt x="0" y="25759"/>
                    </a:cubicBezTo>
                    <a:lnTo>
                      <a:pt x="61277" y="25759"/>
                    </a:lnTo>
                    <a:cubicBezTo>
                      <a:pt x="61577" y="23558"/>
                      <a:pt x="61711" y="19521"/>
                      <a:pt x="59509" y="17320"/>
                    </a:cubicBezTo>
                    <a:cubicBezTo>
                      <a:pt x="58759" y="16569"/>
                      <a:pt x="57922" y="16283"/>
                      <a:pt x="57066" y="16283"/>
                    </a:cubicBezTo>
                    <a:cubicBezTo>
                      <a:pt x="54310" y="16283"/>
                      <a:pt x="51360" y="19255"/>
                      <a:pt x="50470" y="19255"/>
                    </a:cubicBezTo>
                    <a:cubicBezTo>
                      <a:pt x="49269" y="19255"/>
                      <a:pt x="48868" y="16119"/>
                      <a:pt x="45333" y="13384"/>
                    </a:cubicBezTo>
                    <a:cubicBezTo>
                      <a:pt x="44305" y="12579"/>
                      <a:pt x="43210" y="12307"/>
                      <a:pt x="42115" y="12307"/>
                    </a:cubicBezTo>
                    <a:cubicBezTo>
                      <a:pt x="39829" y="12307"/>
                      <a:pt x="37547" y="13495"/>
                      <a:pt x="35899" y="13495"/>
                    </a:cubicBezTo>
                    <a:cubicBezTo>
                      <a:pt x="35622" y="13495"/>
                      <a:pt x="35363" y="13462"/>
                      <a:pt x="35125" y="13384"/>
                    </a:cubicBezTo>
                    <a:cubicBezTo>
                      <a:pt x="32757" y="12583"/>
                      <a:pt x="37093" y="408"/>
                      <a:pt x="30389" y="7"/>
                    </a:cubicBezTo>
                    <a:cubicBezTo>
                      <a:pt x="30311" y="3"/>
                      <a:pt x="30233" y="0"/>
                      <a:pt x="30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8"/>
              <p:cNvSpPr/>
              <p:nvPr/>
            </p:nvSpPr>
            <p:spPr>
              <a:xfrm>
                <a:off x="2112297" y="4401181"/>
                <a:ext cx="87417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6472" fill="none" extrusionOk="0">
                    <a:moveTo>
                      <a:pt x="4003" y="6471"/>
                    </a:moveTo>
                    <a:lnTo>
                      <a:pt x="0" y="0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8"/>
              <p:cNvSpPr/>
              <p:nvPr/>
            </p:nvSpPr>
            <p:spPr>
              <a:xfrm>
                <a:off x="2535416" y="4104758"/>
                <a:ext cx="45914" cy="434074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9882" fill="none" extrusionOk="0">
                    <a:moveTo>
                      <a:pt x="1" y="19882"/>
                    </a:moveTo>
                    <a:lnTo>
                      <a:pt x="2102" y="1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8"/>
              <p:cNvSpPr/>
              <p:nvPr/>
            </p:nvSpPr>
            <p:spPr>
              <a:xfrm>
                <a:off x="2801252" y="4377864"/>
                <a:ext cx="45171" cy="164617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7540" fill="none" extrusionOk="0">
                    <a:moveTo>
                      <a:pt x="0" y="7539"/>
                    </a:moveTo>
                    <a:lnTo>
                      <a:pt x="2068" y="1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8"/>
              <p:cNvSpPr/>
              <p:nvPr/>
            </p:nvSpPr>
            <p:spPr>
              <a:xfrm>
                <a:off x="3128242" y="4435393"/>
                <a:ext cx="44451" cy="107088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4905" fill="none" extrusionOk="0">
                    <a:moveTo>
                      <a:pt x="1" y="4904"/>
                    </a:moveTo>
                    <a:lnTo>
                      <a:pt x="2035" y="1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8"/>
              <p:cNvSpPr/>
              <p:nvPr/>
            </p:nvSpPr>
            <p:spPr>
              <a:xfrm>
                <a:off x="2059134" y="4404806"/>
                <a:ext cx="153679" cy="80868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3704" fill="none" extrusionOk="0">
                    <a:moveTo>
                      <a:pt x="7039" y="1"/>
                    </a:moveTo>
                    <a:lnTo>
                      <a:pt x="4904" y="3703"/>
                    </a:lnTo>
                    <a:lnTo>
                      <a:pt x="0" y="1769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8"/>
              <p:cNvSpPr/>
              <p:nvPr/>
            </p:nvSpPr>
            <p:spPr>
              <a:xfrm>
                <a:off x="2512121" y="4139712"/>
                <a:ext cx="126738" cy="9615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4404" fill="none" extrusionOk="0">
                    <a:moveTo>
                      <a:pt x="1" y="1"/>
                    </a:moveTo>
                    <a:lnTo>
                      <a:pt x="2469" y="4404"/>
                    </a:lnTo>
                    <a:lnTo>
                      <a:pt x="5805" y="334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8"/>
              <p:cNvSpPr/>
              <p:nvPr/>
            </p:nvSpPr>
            <p:spPr>
              <a:xfrm>
                <a:off x="2481533" y="4293393"/>
                <a:ext cx="138396" cy="84492"/>
              </a:xfrm>
              <a:custGeom>
                <a:avLst/>
                <a:gdLst/>
                <a:ahLst/>
                <a:cxnLst/>
                <a:rect l="l" t="t" r="r" b="b"/>
                <a:pathLst>
                  <a:path w="6339" h="3870" fill="none" extrusionOk="0">
                    <a:moveTo>
                      <a:pt x="1" y="0"/>
                    </a:moveTo>
                    <a:lnTo>
                      <a:pt x="3169" y="3870"/>
                    </a:lnTo>
                    <a:lnTo>
                      <a:pt x="6338" y="1401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8"/>
              <p:cNvSpPr/>
              <p:nvPr/>
            </p:nvSpPr>
            <p:spPr>
              <a:xfrm>
                <a:off x="2826731" y="4396793"/>
                <a:ext cx="92526" cy="53926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2470" fill="none" extrusionOk="0">
                    <a:moveTo>
                      <a:pt x="1" y="2469"/>
                    </a:moveTo>
                    <a:lnTo>
                      <a:pt x="4237" y="1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8"/>
              <p:cNvSpPr/>
              <p:nvPr/>
            </p:nvSpPr>
            <p:spPr>
              <a:xfrm>
                <a:off x="2773568" y="4362581"/>
                <a:ext cx="45914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5438" fill="none" extrusionOk="0">
                    <a:moveTo>
                      <a:pt x="2102" y="5437"/>
                    </a:moveTo>
                    <a:lnTo>
                      <a:pt x="1" y="0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8"/>
              <p:cNvSpPr/>
              <p:nvPr/>
            </p:nvSpPr>
            <p:spPr>
              <a:xfrm>
                <a:off x="3126779" y="4415744"/>
                <a:ext cx="22618" cy="77222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537" fill="none" extrusionOk="0">
                    <a:moveTo>
                      <a:pt x="1035" y="3536"/>
                    </a:moveTo>
                    <a:lnTo>
                      <a:pt x="1" y="0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8"/>
              <p:cNvSpPr/>
              <p:nvPr/>
            </p:nvSpPr>
            <p:spPr>
              <a:xfrm>
                <a:off x="3142084" y="4481286"/>
                <a:ext cx="64843" cy="26963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235" fill="none" extrusionOk="0">
                    <a:moveTo>
                      <a:pt x="0" y="1235"/>
                    </a:moveTo>
                    <a:lnTo>
                      <a:pt x="2969" y="0"/>
                    </a:lnTo>
                  </a:path>
                </a:pathLst>
              </a:custGeom>
              <a:noFill/>
              <a:ln w="1085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8"/>
              <p:cNvSpPr/>
              <p:nvPr/>
            </p:nvSpPr>
            <p:spPr>
              <a:xfrm>
                <a:off x="3082371" y="1196003"/>
                <a:ext cx="1551221" cy="497432"/>
              </a:xfrm>
              <a:custGeom>
                <a:avLst/>
                <a:gdLst/>
                <a:ahLst/>
                <a:cxnLst/>
                <a:rect l="l" t="t" r="r" b="b"/>
                <a:pathLst>
                  <a:path w="71051" h="22784" fill="none" extrusionOk="0">
                    <a:moveTo>
                      <a:pt x="53038" y="22784"/>
                    </a:moveTo>
                    <a:lnTo>
                      <a:pt x="70217" y="22784"/>
                    </a:lnTo>
                    <a:cubicBezTo>
                      <a:pt x="70217" y="22784"/>
                      <a:pt x="71051" y="20249"/>
                      <a:pt x="68015" y="18581"/>
                    </a:cubicBezTo>
                    <a:cubicBezTo>
                      <a:pt x="64980" y="16913"/>
                      <a:pt x="63579" y="18281"/>
                      <a:pt x="62478" y="16913"/>
                    </a:cubicBezTo>
                    <a:cubicBezTo>
                      <a:pt x="61344" y="15512"/>
                      <a:pt x="65514" y="11909"/>
                      <a:pt x="57208" y="8307"/>
                    </a:cubicBezTo>
                    <a:cubicBezTo>
                      <a:pt x="57208" y="8307"/>
                      <a:pt x="56641" y="501"/>
                      <a:pt x="45266" y="268"/>
                    </a:cubicBezTo>
                    <a:cubicBezTo>
                      <a:pt x="33891" y="1"/>
                      <a:pt x="36927" y="8040"/>
                      <a:pt x="33891" y="10008"/>
                    </a:cubicBezTo>
                    <a:cubicBezTo>
                      <a:pt x="30856" y="11943"/>
                      <a:pt x="29988" y="8874"/>
                      <a:pt x="26953" y="10842"/>
                    </a:cubicBezTo>
                    <a:cubicBezTo>
                      <a:pt x="23884" y="12777"/>
                      <a:pt x="25285" y="16680"/>
                      <a:pt x="22783" y="17213"/>
                    </a:cubicBezTo>
                    <a:cubicBezTo>
                      <a:pt x="20281" y="17747"/>
                      <a:pt x="16946" y="14711"/>
                      <a:pt x="13877" y="16680"/>
                    </a:cubicBezTo>
                    <a:cubicBezTo>
                      <a:pt x="10841" y="18614"/>
                      <a:pt x="10841" y="20282"/>
                      <a:pt x="9440" y="20282"/>
                    </a:cubicBezTo>
                    <a:cubicBezTo>
                      <a:pt x="8039" y="20282"/>
                      <a:pt x="5271" y="19148"/>
                      <a:pt x="3603" y="20282"/>
                    </a:cubicBezTo>
                    <a:cubicBezTo>
                      <a:pt x="1935" y="21383"/>
                      <a:pt x="0" y="22784"/>
                      <a:pt x="0" y="22784"/>
                    </a:cubicBezTo>
                    <a:lnTo>
                      <a:pt x="49502" y="22784"/>
                    </a:lnTo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8"/>
              <p:cNvSpPr/>
              <p:nvPr/>
            </p:nvSpPr>
            <p:spPr>
              <a:xfrm>
                <a:off x="888067" y="2500357"/>
                <a:ext cx="869567" cy="278954"/>
              </a:xfrm>
              <a:custGeom>
                <a:avLst/>
                <a:gdLst/>
                <a:ahLst/>
                <a:cxnLst/>
                <a:rect l="l" t="t" r="r" b="b"/>
                <a:pathLst>
                  <a:path w="39829" h="12777" fill="none" extrusionOk="0">
                    <a:moveTo>
                      <a:pt x="467" y="12777"/>
                    </a:moveTo>
                    <a:lnTo>
                      <a:pt x="39829" y="12777"/>
                    </a:lnTo>
                    <a:cubicBezTo>
                      <a:pt x="39829" y="12777"/>
                      <a:pt x="38761" y="11976"/>
                      <a:pt x="37794" y="11376"/>
                    </a:cubicBezTo>
                    <a:cubicBezTo>
                      <a:pt x="36860" y="10742"/>
                      <a:pt x="35292" y="11376"/>
                      <a:pt x="34525" y="11376"/>
                    </a:cubicBezTo>
                    <a:cubicBezTo>
                      <a:pt x="33758" y="11376"/>
                      <a:pt x="33724" y="10408"/>
                      <a:pt x="32023" y="9341"/>
                    </a:cubicBezTo>
                    <a:cubicBezTo>
                      <a:pt x="30288" y="8240"/>
                      <a:pt x="28454" y="9941"/>
                      <a:pt x="27053" y="9641"/>
                    </a:cubicBezTo>
                    <a:cubicBezTo>
                      <a:pt x="25652" y="9341"/>
                      <a:pt x="26419" y="7139"/>
                      <a:pt x="24718" y="6072"/>
                    </a:cubicBezTo>
                    <a:cubicBezTo>
                      <a:pt x="23017" y="5004"/>
                      <a:pt x="22550" y="6706"/>
                      <a:pt x="20815" y="5605"/>
                    </a:cubicBezTo>
                    <a:cubicBezTo>
                      <a:pt x="19114" y="4504"/>
                      <a:pt x="20815" y="1"/>
                      <a:pt x="14444" y="134"/>
                    </a:cubicBezTo>
                    <a:cubicBezTo>
                      <a:pt x="8073" y="301"/>
                      <a:pt x="7772" y="4671"/>
                      <a:pt x="7772" y="4671"/>
                    </a:cubicBezTo>
                    <a:cubicBezTo>
                      <a:pt x="3102" y="6672"/>
                      <a:pt x="5437" y="8707"/>
                      <a:pt x="4804" y="9474"/>
                    </a:cubicBezTo>
                    <a:cubicBezTo>
                      <a:pt x="4203" y="10241"/>
                      <a:pt x="3403" y="9474"/>
                      <a:pt x="1701" y="10408"/>
                    </a:cubicBezTo>
                    <a:cubicBezTo>
                      <a:pt x="0" y="11342"/>
                      <a:pt x="467" y="12777"/>
                      <a:pt x="467" y="1277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8"/>
              <p:cNvSpPr/>
              <p:nvPr/>
            </p:nvSpPr>
            <p:spPr>
              <a:xfrm>
                <a:off x="3754559" y="2177014"/>
                <a:ext cx="812060" cy="128179"/>
              </a:xfrm>
              <a:custGeom>
                <a:avLst/>
                <a:gdLst/>
                <a:ahLst/>
                <a:cxnLst/>
                <a:rect l="l" t="t" r="r" b="b"/>
                <a:pathLst>
                  <a:path w="37195" h="5871" fill="none" extrusionOk="0">
                    <a:moveTo>
                      <a:pt x="1" y="67"/>
                    </a:moveTo>
                    <a:cubicBezTo>
                      <a:pt x="3437" y="0"/>
                      <a:pt x="6839" y="434"/>
                      <a:pt x="10175" y="1301"/>
                    </a:cubicBezTo>
                    <a:cubicBezTo>
                      <a:pt x="14811" y="2535"/>
                      <a:pt x="19281" y="4570"/>
                      <a:pt x="24051" y="5204"/>
                    </a:cubicBezTo>
                    <a:cubicBezTo>
                      <a:pt x="28821" y="5871"/>
                      <a:pt x="34259" y="4804"/>
                      <a:pt x="37194" y="967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8"/>
              <p:cNvSpPr/>
              <p:nvPr/>
            </p:nvSpPr>
            <p:spPr>
              <a:xfrm>
                <a:off x="3361285" y="2184284"/>
                <a:ext cx="319016" cy="133309"/>
              </a:xfrm>
              <a:custGeom>
                <a:avLst/>
                <a:gdLst/>
                <a:ahLst/>
                <a:cxnLst/>
                <a:rect l="l" t="t" r="r" b="b"/>
                <a:pathLst>
                  <a:path w="14612" h="6106" fill="none" extrusionOk="0">
                    <a:moveTo>
                      <a:pt x="1" y="6105"/>
                    </a:moveTo>
                    <a:cubicBezTo>
                      <a:pt x="4104" y="2603"/>
                      <a:pt x="9241" y="634"/>
                      <a:pt x="14611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8"/>
              <p:cNvSpPr/>
              <p:nvPr/>
            </p:nvSpPr>
            <p:spPr>
              <a:xfrm>
                <a:off x="3361285" y="2282597"/>
                <a:ext cx="977376" cy="167543"/>
              </a:xfrm>
              <a:custGeom>
                <a:avLst/>
                <a:gdLst/>
                <a:ahLst/>
                <a:cxnLst/>
                <a:rect l="l" t="t" r="r" b="b"/>
                <a:pathLst>
                  <a:path w="44767" h="7674" fill="none" extrusionOk="0">
                    <a:moveTo>
                      <a:pt x="1" y="7673"/>
                    </a:moveTo>
                    <a:cubicBezTo>
                      <a:pt x="7573" y="1235"/>
                      <a:pt x="18581" y="1"/>
                      <a:pt x="28188" y="2536"/>
                    </a:cubicBezTo>
                    <a:cubicBezTo>
                      <a:pt x="32824" y="3770"/>
                      <a:pt x="37294" y="5772"/>
                      <a:pt x="42064" y="6439"/>
                    </a:cubicBezTo>
                    <a:cubicBezTo>
                      <a:pt x="42965" y="6572"/>
                      <a:pt x="43866" y="6606"/>
                      <a:pt x="44766" y="6606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8"/>
              <p:cNvSpPr/>
              <p:nvPr/>
            </p:nvSpPr>
            <p:spPr>
              <a:xfrm>
                <a:off x="4142746" y="2463219"/>
                <a:ext cx="423878" cy="106346"/>
              </a:xfrm>
              <a:custGeom>
                <a:avLst/>
                <a:gdLst/>
                <a:ahLst/>
                <a:cxnLst/>
                <a:rect l="l" t="t" r="r" b="b"/>
                <a:pathLst>
                  <a:path w="19415" h="4871" fill="none" extrusionOk="0">
                    <a:moveTo>
                      <a:pt x="0" y="2702"/>
                    </a:moveTo>
                    <a:cubicBezTo>
                      <a:pt x="2035" y="3403"/>
                      <a:pt x="4136" y="3903"/>
                      <a:pt x="6271" y="4237"/>
                    </a:cubicBezTo>
                    <a:cubicBezTo>
                      <a:pt x="11075" y="4871"/>
                      <a:pt x="16479" y="3837"/>
                      <a:pt x="19414" y="0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8"/>
              <p:cNvSpPr/>
              <p:nvPr/>
            </p:nvSpPr>
            <p:spPr>
              <a:xfrm>
                <a:off x="3833223" y="2445731"/>
                <a:ext cx="281858" cy="67768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3104" fill="none" extrusionOk="0">
                    <a:moveTo>
                      <a:pt x="0" y="1"/>
                    </a:moveTo>
                    <a:cubicBezTo>
                      <a:pt x="2235" y="168"/>
                      <a:pt x="4404" y="568"/>
                      <a:pt x="6572" y="1135"/>
                    </a:cubicBezTo>
                    <a:cubicBezTo>
                      <a:pt x="8707" y="1669"/>
                      <a:pt x="10808" y="2436"/>
                      <a:pt x="12910" y="3103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8"/>
              <p:cNvSpPr/>
              <p:nvPr/>
            </p:nvSpPr>
            <p:spPr>
              <a:xfrm>
                <a:off x="3361285" y="2445011"/>
                <a:ext cx="366349" cy="137676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6306" fill="none" extrusionOk="0">
                    <a:moveTo>
                      <a:pt x="1" y="6305"/>
                    </a:moveTo>
                    <a:cubicBezTo>
                      <a:pt x="4671" y="2336"/>
                      <a:pt x="10642" y="334"/>
                      <a:pt x="16780" y="1"/>
                    </a:cubicBezTo>
                  </a:path>
                </a:pathLst>
              </a:custGeom>
              <a:noFill/>
              <a:ln w="108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8"/>
              <p:cNvSpPr/>
              <p:nvPr/>
            </p:nvSpPr>
            <p:spPr>
              <a:xfrm>
                <a:off x="1440488" y="1112512"/>
                <a:ext cx="423880" cy="135979"/>
              </a:xfrm>
              <a:custGeom>
                <a:avLst/>
                <a:gdLst/>
                <a:ahLst/>
                <a:cxnLst/>
                <a:rect l="l" t="t" r="r" b="b"/>
                <a:pathLst>
                  <a:path w="39829" h="12777" fill="none" extrusionOk="0">
                    <a:moveTo>
                      <a:pt x="467" y="12777"/>
                    </a:moveTo>
                    <a:lnTo>
                      <a:pt x="39829" y="12777"/>
                    </a:lnTo>
                    <a:cubicBezTo>
                      <a:pt x="39829" y="12777"/>
                      <a:pt x="38761" y="11976"/>
                      <a:pt x="37794" y="11376"/>
                    </a:cubicBezTo>
                    <a:cubicBezTo>
                      <a:pt x="36860" y="10742"/>
                      <a:pt x="35292" y="11376"/>
                      <a:pt x="34525" y="11376"/>
                    </a:cubicBezTo>
                    <a:cubicBezTo>
                      <a:pt x="33758" y="11376"/>
                      <a:pt x="33724" y="10408"/>
                      <a:pt x="32023" y="9341"/>
                    </a:cubicBezTo>
                    <a:cubicBezTo>
                      <a:pt x="30288" y="8240"/>
                      <a:pt x="28454" y="9941"/>
                      <a:pt x="27053" y="9641"/>
                    </a:cubicBezTo>
                    <a:cubicBezTo>
                      <a:pt x="25652" y="9341"/>
                      <a:pt x="26419" y="7139"/>
                      <a:pt x="24718" y="6072"/>
                    </a:cubicBezTo>
                    <a:cubicBezTo>
                      <a:pt x="23017" y="5004"/>
                      <a:pt x="22550" y="6706"/>
                      <a:pt x="20815" y="5605"/>
                    </a:cubicBezTo>
                    <a:cubicBezTo>
                      <a:pt x="19114" y="4504"/>
                      <a:pt x="20815" y="1"/>
                      <a:pt x="14444" y="134"/>
                    </a:cubicBezTo>
                    <a:cubicBezTo>
                      <a:pt x="8073" y="301"/>
                      <a:pt x="7772" y="4671"/>
                      <a:pt x="7772" y="4671"/>
                    </a:cubicBezTo>
                    <a:cubicBezTo>
                      <a:pt x="3102" y="6672"/>
                      <a:pt x="5437" y="8707"/>
                      <a:pt x="4804" y="9474"/>
                    </a:cubicBezTo>
                    <a:cubicBezTo>
                      <a:pt x="4203" y="10241"/>
                      <a:pt x="3403" y="9474"/>
                      <a:pt x="1701" y="10408"/>
                    </a:cubicBezTo>
                    <a:cubicBezTo>
                      <a:pt x="0" y="11342"/>
                      <a:pt x="467" y="12777"/>
                      <a:pt x="467" y="1277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8"/>
              <p:cNvSpPr/>
              <p:nvPr/>
            </p:nvSpPr>
            <p:spPr>
              <a:xfrm>
                <a:off x="3253165" y="3586277"/>
                <a:ext cx="416536" cy="133571"/>
              </a:xfrm>
              <a:custGeom>
                <a:avLst/>
                <a:gdLst/>
                <a:ahLst/>
                <a:cxnLst/>
                <a:rect l="l" t="t" r="r" b="b"/>
                <a:pathLst>
                  <a:path w="71051" h="22784" fill="none" extrusionOk="0">
                    <a:moveTo>
                      <a:pt x="53038" y="22784"/>
                    </a:moveTo>
                    <a:lnTo>
                      <a:pt x="70217" y="22784"/>
                    </a:lnTo>
                    <a:cubicBezTo>
                      <a:pt x="70217" y="22784"/>
                      <a:pt x="71051" y="20249"/>
                      <a:pt x="68015" y="18581"/>
                    </a:cubicBezTo>
                    <a:cubicBezTo>
                      <a:pt x="64980" y="16913"/>
                      <a:pt x="63579" y="18281"/>
                      <a:pt x="62478" y="16913"/>
                    </a:cubicBezTo>
                    <a:cubicBezTo>
                      <a:pt x="61344" y="15512"/>
                      <a:pt x="65514" y="11909"/>
                      <a:pt x="57208" y="8307"/>
                    </a:cubicBezTo>
                    <a:cubicBezTo>
                      <a:pt x="57208" y="8307"/>
                      <a:pt x="56641" y="501"/>
                      <a:pt x="45266" y="268"/>
                    </a:cubicBezTo>
                    <a:cubicBezTo>
                      <a:pt x="33891" y="1"/>
                      <a:pt x="36927" y="8040"/>
                      <a:pt x="33891" y="10008"/>
                    </a:cubicBezTo>
                    <a:cubicBezTo>
                      <a:pt x="30856" y="11943"/>
                      <a:pt x="29988" y="8874"/>
                      <a:pt x="26953" y="10842"/>
                    </a:cubicBezTo>
                    <a:cubicBezTo>
                      <a:pt x="23884" y="12777"/>
                      <a:pt x="25285" y="16680"/>
                      <a:pt x="22783" y="17213"/>
                    </a:cubicBezTo>
                    <a:cubicBezTo>
                      <a:pt x="20281" y="17747"/>
                      <a:pt x="16946" y="14711"/>
                      <a:pt x="13877" y="16680"/>
                    </a:cubicBezTo>
                    <a:cubicBezTo>
                      <a:pt x="10841" y="18614"/>
                      <a:pt x="10841" y="20282"/>
                      <a:pt x="9440" y="20282"/>
                    </a:cubicBezTo>
                    <a:cubicBezTo>
                      <a:pt x="8039" y="20282"/>
                      <a:pt x="5271" y="19148"/>
                      <a:pt x="3603" y="20282"/>
                    </a:cubicBezTo>
                    <a:cubicBezTo>
                      <a:pt x="1935" y="21383"/>
                      <a:pt x="0" y="22784"/>
                      <a:pt x="0" y="22784"/>
                    </a:cubicBezTo>
                    <a:lnTo>
                      <a:pt x="49502" y="22784"/>
                    </a:lnTo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28"/>
              <p:cNvGrpSpPr/>
              <p:nvPr/>
            </p:nvGrpSpPr>
            <p:grpSpPr>
              <a:xfrm>
                <a:off x="668987" y="3829462"/>
                <a:ext cx="604501" cy="203419"/>
                <a:chOff x="538575" y="3826537"/>
                <a:chExt cx="604501" cy="203419"/>
              </a:xfrm>
            </p:grpSpPr>
            <p:sp>
              <p:nvSpPr>
                <p:cNvPr id="208" name="Google Shape;208;p28"/>
                <p:cNvSpPr/>
                <p:nvPr/>
              </p:nvSpPr>
              <p:spPr>
                <a:xfrm>
                  <a:off x="735790" y="3826537"/>
                  <a:ext cx="407285" cy="6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95" h="5871" fill="none" extrusionOk="0">
                      <a:moveTo>
                        <a:pt x="1" y="67"/>
                      </a:moveTo>
                      <a:cubicBezTo>
                        <a:pt x="3437" y="0"/>
                        <a:pt x="6839" y="434"/>
                        <a:pt x="10175" y="1301"/>
                      </a:cubicBezTo>
                      <a:cubicBezTo>
                        <a:pt x="14811" y="2535"/>
                        <a:pt x="19281" y="4570"/>
                        <a:pt x="24051" y="5204"/>
                      </a:cubicBezTo>
                      <a:cubicBezTo>
                        <a:pt x="28821" y="5871"/>
                        <a:pt x="34259" y="4804"/>
                        <a:pt x="37194" y="967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8"/>
                <p:cNvSpPr/>
                <p:nvPr/>
              </p:nvSpPr>
              <p:spPr>
                <a:xfrm>
                  <a:off x="538575" y="3830183"/>
                  <a:ext cx="160001" cy="66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2" h="6106" fill="none" extrusionOk="0">
                      <a:moveTo>
                        <a:pt x="1" y="6105"/>
                      </a:moveTo>
                      <a:cubicBezTo>
                        <a:pt x="4104" y="2603"/>
                        <a:pt x="9241" y="634"/>
                        <a:pt x="14611" y="1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28"/>
                <p:cNvSpPr/>
                <p:nvPr/>
              </p:nvSpPr>
              <p:spPr>
                <a:xfrm>
                  <a:off x="1053527" y="3903588"/>
                  <a:ext cx="89505" cy="46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4" h="4271" fill="none" extrusionOk="0">
                      <a:moveTo>
                        <a:pt x="1" y="4270"/>
                      </a:moveTo>
                      <a:cubicBezTo>
                        <a:pt x="3203" y="3870"/>
                        <a:pt x="6238" y="2536"/>
                        <a:pt x="8173" y="0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28"/>
                <p:cNvSpPr/>
                <p:nvPr/>
              </p:nvSpPr>
              <p:spPr>
                <a:xfrm>
                  <a:off x="538575" y="3879481"/>
                  <a:ext cx="490199" cy="84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67" h="7674" fill="none" extrusionOk="0">
                      <a:moveTo>
                        <a:pt x="1" y="7673"/>
                      </a:moveTo>
                      <a:cubicBezTo>
                        <a:pt x="7573" y="1235"/>
                        <a:pt x="18581" y="1"/>
                        <a:pt x="28188" y="2536"/>
                      </a:cubicBezTo>
                      <a:cubicBezTo>
                        <a:pt x="32824" y="3770"/>
                        <a:pt x="37294" y="5772"/>
                        <a:pt x="42064" y="6439"/>
                      </a:cubicBezTo>
                      <a:cubicBezTo>
                        <a:pt x="42965" y="6572"/>
                        <a:pt x="43866" y="6606"/>
                        <a:pt x="44766" y="6606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28"/>
                <p:cNvSpPr/>
                <p:nvPr/>
              </p:nvSpPr>
              <p:spPr>
                <a:xfrm>
                  <a:off x="930454" y="3970052"/>
                  <a:ext cx="212594" cy="5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5" h="4871" fill="none" extrusionOk="0">
                      <a:moveTo>
                        <a:pt x="0" y="2702"/>
                      </a:moveTo>
                      <a:cubicBezTo>
                        <a:pt x="2035" y="3403"/>
                        <a:pt x="4136" y="3903"/>
                        <a:pt x="6271" y="4237"/>
                      </a:cubicBezTo>
                      <a:cubicBezTo>
                        <a:pt x="11075" y="4871"/>
                        <a:pt x="16479" y="3837"/>
                        <a:pt x="19414" y="0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28"/>
                <p:cNvSpPr/>
                <p:nvPr/>
              </p:nvSpPr>
              <p:spPr>
                <a:xfrm>
                  <a:off x="775238" y="3961283"/>
                  <a:ext cx="141365" cy="3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0" h="3104" fill="none" extrusionOk="0">
                      <a:moveTo>
                        <a:pt x="0" y="1"/>
                      </a:moveTo>
                      <a:cubicBezTo>
                        <a:pt x="2235" y="168"/>
                        <a:pt x="4404" y="568"/>
                        <a:pt x="6572" y="1135"/>
                      </a:cubicBezTo>
                      <a:cubicBezTo>
                        <a:pt x="8707" y="1669"/>
                        <a:pt x="10808" y="2436"/>
                        <a:pt x="12910" y="3103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28"/>
                <p:cNvSpPr/>
                <p:nvPr/>
              </p:nvSpPr>
              <p:spPr>
                <a:xfrm>
                  <a:off x="538575" y="3960921"/>
                  <a:ext cx="183741" cy="69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0" h="6306" fill="none" extrusionOk="0">
                      <a:moveTo>
                        <a:pt x="1" y="6305"/>
                      </a:moveTo>
                      <a:cubicBezTo>
                        <a:pt x="4671" y="2336"/>
                        <a:pt x="10642" y="334"/>
                        <a:pt x="16780" y="1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" name="Google Shape;215;p28"/>
              <p:cNvGrpSpPr/>
              <p:nvPr/>
            </p:nvGrpSpPr>
            <p:grpSpPr>
              <a:xfrm>
                <a:off x="3039405" y="723887"/>
                <a:ext cx="368504" cy="123984"/>
                <a:chOff x="538575" y="3826537"/>
                <a:chExt cx="604501" cy="203419"/>
              </a:xfrm>
            </p:grpSpPr>
            <p:sp>
              <p:nvSpPr>
                <p:cNvPr id="216" name="Google Shape;216;p28"/>
                <p:cNvSpPr/>
                <p:nvPr/>
              </p:nvSpPr>
              <p:spPr>
                <a:xfrm>
                  <a:off x="735790" y="3826537"/>
                  <a:ext cx="407285" cy="64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95" h="5871" fill="none" extrusionOk="0">
                      <a:moveTo>
                        <a:pt x="1" y="67"/>
                      </a:moveTo>
                      <a:cubicBezTo>
                        <a:pt x="3437" y="0"/>
                        <a:pt x="6839" y="434"/>
                        <a:pt x="10175" y="1301"/>
                      </a:cubicBezTo>
                      <a:cubicBezTo>
                        <a:pt x="14811" y="2535"/>
                        <a:pt x="19281" y="4570"/>
                        <a:pt x="24051" y="5204"/>
                      </a:cubicBezTo>
                      <a:cubicBezTo>
                        <a:pt x="28821" y="5871"/>
                        <a:pt x="34259" y="4804"/>
                        <a:pt x="37194" y="967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8"/>
                <p:cNvSpPr/>
                <p:nvPr/>
              </p:nvSpPr>
              <p:spPr>
                <a:xfrm>
                  <a:off x="538575" y="3830183"/>
                  <a:ext cx="160001" cy="66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2" h="6106" fill="none" extrusionOk="0">
                      <a:moveTo>
                        <a:pt x="1" y="6105"/>
                      </a:moveTo>
                      <a:cubicBezTo>
                        <a:pt x="4104" y="2603"/>
                        <a:pt x="9241" y="634"/>
                        <a:pt x="14611" y="1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28"/>
                <p:cNvSpPr/>
                <p:nvPr/>
              </p:nvSpPr>
              <p:spPr>
                <a:xfrm>
                  <a:off x="1053527" y="3903588"/>
                  <a:ext cx="89505" cy="46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4" h="4271" fill="none" extrusionOk="0">
                      <a:moveTo>
                        <a:pt x="1" y="4270"/>
                      </a:moveTo>
                      <a:cubicBezTo>
                        <a:pt x="3203" y="3870"/>
                        <a:pt x="6238" y="2536"/>
                        <a:pt x="8173" y="0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28"/>
                <p:cNvSpPr/>
                <p:nvPr/>
              </p:nvSpPr>
              <p:spPr>
                <a:xfrm>
                  <a:off x="538575" y="3879481"/>
                  <a:ext cx="490199" cy="84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67" h="7674" fill="none" extrusionOk="0">
                      <a:moveTo>
                        <a:pt x="1" y="7673"/>
                      </a:moveTo>
                      <a:cubicBezTo>
                        <a:pt x="7573" y="1235"/>
                        <a:pt x="18581" y="1"/>
                        <a:pt x="28188" y="2536"/>
                      </a:cubicBezTo>
                      <a:cubicBezTo>
                        <a:pt x="32824" y="3770"/>
                        <a:pt x="37294" y="5772"/>
                        <a:pt x="42064" y="6439"/>
                      </a:cubicBezTo>
                      <a:cubicBezTo>
                        <a:pt x="42965" y="6572"/>
                        <a:pt x="43866" y="6606"/>
                        <a:pt x="44766" y="6606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28"/>
                <p:cNvSpPr/>
                <p:nvPr/>
              </p:nvSpPr>
              <p:spPr>
                <a:xfrm>
                  <a:off x="930454" y="3970052"/>
                  <a:ext cx="212594" cy="5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5" h="4871" fill="none" extrusionOk="0">
                      <a:moveTo>
                        <a:pt x="0" y="2702"/>
                      </a:moveTo>
                      <a:cubicBezTo>
                        <a:pt x="2035" y="3403"/>
                        <a:pt x="4136" y="3903"/>
                        <a:pt x="6271" y="4237"/>
                      </a:cubicBezTo>
                      <a:cubicBezTo>
                        <a:pt x="11075" y="4871"/>
                        <a:pt x="16479" y="3837"/>
                        <a:pt x="19414" y="0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28"/>
                <p:cNvSpPr/>
                <p:nvPr/>
              </p:nvSpPr>
              <p:spPr>
                <a:xfrm>
                  <a:off x="775238" y="3961283"/>
                  <a:ext cx="141365" cy="3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0" h="3104" fill="none" extrusionOk="0">
                      <a:moveTo>
                        <a:pt x="0" y="1"/>
                      </a:moveTo>
                      <a:cubicBezTo>
                        <a:pt x="2235" y="168"/>
                        <a:pt x="4404" y="568"/>
                        <a:pt x="6572" y="1135"/>
                      </a:cubicBezTo>
                      <a:cubicBezTo>
                        <a:pt x="8707" y="1669"/>
                        <a:pt x="10808" y="2436"/>
                        <a:pt x="12910" y="3103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28"/>
                <p:cNvSpPr/>
                <p:nvPr/>
              </p:nvSpPr>
              <p:spPr>
                <a:xfrm>
                  <a:off x="538575" y="3960921"/>
                  <a:ext cx="183741" cy="69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80" h="6306" fill="none" extrusionOk="0">
                      <a:moveTo>
                        <a:pt x="1" y="6305"/>
                      </a:moveTo>
                      <a:cubicBezTo>
                        <a:pt x="4671" y="2336"/>
                        <a:pt x="10642" y="334"/>
                        <a:pt x="16780" y="1"/>
                      </a:cubicBezTo>
                    </a:path>
                  </a:pathLst>
                </a:custGeom>
                <a:noFill/>
                <a:ln w="108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96" name="Google Shape;700;p32"/>
          <p:cNvGrpSpPr/>
          <p:nvPr/>
        </p:nvGrpSpPr>
        <p:grpSpPr>
          <a:xfrm>
            <a:off x="391566" y="3221055"/>
            <a:ext cx="3161006" cy="1922445"/>
            <a:chOff x="2833392" y="1771591"/>
            <a:chExt cx="3476977" cy="2114611"/>
          </a:xfrm>
        </p:grpSpPr>
        <p:grpSp>
          <p:nvGrpSpPr>
            <p:cNvPr id="97" name="Google Shape;701;p32"/>
            <p:cNvGrpSpPr/>
            <p:nvPr/>
          </p:nvGrpSpPr>
          <p:grpSpPr>
            <a:xfrm>
              <a:off x="2833392" y="1771591"/>
              <a:ext cx="3476977" cy="2114611"/>
              <a:chOff x="2833392" y="1771591"/>
              <a:chExt cx="3476977" cy="2114611"/>
            </a:xfrm>
          </p:grpSpPr>
          <p:grpSp>
            <p:nvGrpSpPr>
              <p:cNvPr id="99" name="Google Shape;702;p32"/>
              <p:cNvGrpSpPr/>
              <p:nvPr/>
            </p:nvGrpSpPr>
            <p:grpSpPr>
              <a:xfrm>
                <a:off x="2833392" y="1771591"/>
                <a:ext cx="3476977" cy="2114611"/>
                <a:chOff x="3953084" y="1192896"/>
                <a:chExt cx="4742842" cy="2884478"/>
              </a:xfrm>
            </p:grpSpPr>
            <p:sp>
              <p:nvSpPr>
                <p:cNvPr id="102" name="Google Shape;703;p32"/>
                <p:cNvSpPr/>
                <p:nvPr/>
              </p:nvSpPr>
              <p:spPr>
                <a:xfrm>
                  <a:off x="3953096" y="1192896"/>
                  <a:ext cx="4742831" cy="2884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717" h="154873" extrusionOk="0">
                      <a:moveTo>
                        <a:pt x="143151" y="0"/>
                      </a:moveTo>
                      <a:cubicBezTo>
                        <a:pt x="129939" y="0"/>
                        <a:pt x="117001" y="3178"/>
                        <a:pt x="105777" y="11193"/>
                      </a:cubicBezTo>
                      <a:cubicBezTo>
                        <a:pt x="89637" y="22743"/>
                        <a:pt x="80488" y="41254"/>
                        <a:pt x="65686" y="54203"/>
                      </a:cubicBezTo>
                      <a:cubicBezTo>
                        <a:pt x="58330" y="60677"/>
                        <a:pt x="50275" y="62744"/>
                        <a:pt x="41521" y="66574"/>
                      </a:cubicBezTo>
                      <a:cubicBezTo>
                        <a:pt x="20183" y="75966"/>
                        <a:pt x="2341" y="94082"/>
                        <a:pt x="882" y="117973"/>
                      </a:cubicBezTo>
                      <a:cubicBezTo>
                        <a:pt x="0" y="130891"/>
                        <a:pt x="3070" y="143779"/>
                        <a:pt x="9697" y="154873"/>
                      </a:cubicBezTo>
                      <a:lnTo>
                        <a:pt x="238728" y="154873"/>
                      </a:lnTo>
                      <a:cubicBezTo>
                        <a:pt x="251464" y="134903"/>
                        <a:pt x="254716" y="109705"/>
                        <a:pt x="251069" y="86605"/>
                      </a:cubicBezTo>
                      <a:cubicBezTo>
                        <a:pt x="250400" y="82197"/>
                        <a:pt x="249367" y="77851"/>
                        <a:pt x="248029" y="73595"/>
                      </a:cubicBezTo>
                      <a:cubicBezTo>
                        <a:pt x="239093" y="45297"/>
                        <a:pt x="216144" y="22622"/>
                        <a:pt x="189001" y="10676"/>
                      </a:cubicBezTo>
                      <a:cubicBezTo>
                        <a:pt x="174939" y="4487"/>
                        <a:pt x="158851" y="0"/>
                        <a:pt x="1431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704;p32"/>
                <p:cNvSpPr/>
                <p:nvPr/>
              </p:nvSpPr>
              <p:spPr>
                <a:xfrm>
                  <a:off x="4156290" y="1271028"/>
                  <a:ext cx="1279820" cy="1197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40" h="66081" extrusionOk="0">
                      <a:moveTo>
                        <a:pt x="35314" y="0"/>
                      </a:moveTo>
                      <a:cubicBezTo>
                        <a:pt x="22580" y="0"/>
                        <a:pt x="11011" y="7313"/>
                        <a:pt x="5502" y="18785"/>
                      </a:cubicBezTo>
                      <a:cubicBezTo>
                        <a:pt x="0" y="30305"/>
                        <a:pt x="1611" y="43983"/>
                        <a:pt x="9666" y="53892"/>
                      </a:cubicBezTo>
                      <a:lnTo>
                        <a:pt x="9666" y="53861"/>
                      </a:lnTo>
                      <a:cubicBezTo>
                        <a:pt x="9666" y="53861"/>
                        <a:pt x="26657" y="55533"/>
                        <a:pt x="35290" y="66081"/>
                      </a:cubicBezTo>
                      <a:cubicBezTo>
                        <a:pt x="35290" y="66081"/>
                        <a:pt x="44200" y="54101"/>
                        <a:pt x="60250" y="54101"/>
                      </a:cubicBezTo>
                      <a:cubicBezTo>
                        <a:pt x="60409" y="54101"/>
                        <a:pt x="60570" y="54102"/>
                        <a:pt x="60731" y="54105"/>
                      </a:cubicBezTo>
                      <a:cubicBezTo>
                        <a:pt x="68877" y="44287"/>
                        <a:pt x="70640" y="30639"/>
                        <a:pt x="65229" y="19059"/>
                      </a:cubicBezTo>
                      <a:cubicBezTo>
                        <a:pt x="59819" y="7478"/>
                        <a:pt x="48238" y="61"/>
                        <a:pt x="35472" y="1"/>
                      </a:cubicBezTo>
                      <a:cubicBezTo>
                        <a:pt x="35419" y="0"/>
                        <a:pt x="35367" y="0"/>
                        <a:pt x="35314" y="0"/>
                      </a:cubicBezTo>
                      <a:close/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705;p32"/>
                <p:cNvSpPr/>
                <p:nvPr/>
              </p:nvSpPr>
              <p:spPr>
                <a:xfrm>
                  <a:off x="4156290" y="1271028"/>
                  <a:ext cx="1279820" cy="1197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40" h="66081" extrusionOk="0">
                      <a:moveTo>
                        <a:pt x="35314" y="0"/>
                      </a:moveTo>
                      <a:cubicBezTo>
                        <a:pt x="22580" y="0"/>
                        <a:pt x="11011" y="7313"/>
                        <a:pt x="5502" y="18785"/>
                      </a:cubicBezTo>
                      <a:cubicBezTo>
                        <a:pt x="0" y="30305"/>
                        <a:pt x="1611" y="43983"/>
                        <a:pt x="9666" y="53892"/>
                      </a:cubicBezTo>
                      <a:lnTo>
                        <a:pt x="9666" y="53861"/>
                      </a:lnTo>
                      <a:cubicBezTo>
                        <a:pt x="9666" y="53861"/>
                        <a:pt x="26657" y="55533"/>
                        <a:pt x="35290" y="66081"/>
                      </a:cubicBezTo>
                      <a:cubicBezTo>
                        <a:pt x="35290" y="66081"/>
                        <a:pt x="44200" y="54101"/>
                        <a:pt x="60250" y="54101"/>
                      </a:cubicBezTo>
                      <a:cubicBezTo>
                        <a:pt x="60409" y="54101"/>
                        <a:pt x="60570" y="54102"/>
                        <a:pt x="60731" y="54105"/>
                      </a:cubicBezTo>
                      <a:cubicBezTo>
                        <a:pt x="68877" y="44287"/>
                        <a:pt x="70640" y="30639"/>
                        <a:pt x="65229" y="19059"/>
                      </a:cubicBezTo>
                      <a:cubicBezTo>
                        <a:pt x="59819" y="7478"/>
                        <a:pt x="48238" y="61"/>
                        <a:pt x="35472" y="1"/>
                      </a:cubicBezTo>
                      <a:cubicBezTo>
                        <a:pt x="35419" y="0"/>
                        <a:pt x="35367" y="0"/>
                        <a:pt x="353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706;p32"/>
                <p:cNvSpPr/>
                <p:nvPr/>
              </p:nvSpPr>
              <p:spPr>
                <a:xfrm>
                  <a:off x="4504871" y="1548026"/>
                  <a:ext cx="587061" cy="2529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3" h="139608" extrusionOk="0">
                      <a:moveTo>
                        <a:pt x="15472" y="0"/>
                      </a:moveTo>
                      <a:lnTo>
                        <a:pt x="15229" y="22919"/>
                      </a:lnTo>
                      <a:cubicBezTo>
                        <a:pt x="9849" y="14712"/>
                        <a:pt x="1" y="12280"/>
                        <a:pt x="1" y="12280"/>
                      </a:cubicBezTo>
                      <a:lnTo>
                        <a:pt x="1" y="12280"/>
                      </a:lnTo>
                      <a:cubicBezTo>
                        <a:pt x="8694" y="15046"/>
                        <a:pt x="14013" y="23253"/>
                        <a:pt x="15229" y="25290"/>
                      </a:cubicBezTo>
                      <a:lnTo>
                        <a:pt x="15138" y="37113"/>
                      </a:lnTo>
                      <a:cubicBezTo>
                        <a:pt x="9727" y="29028"/>
                        <a:pt x="1" y="26627"/>
                        <a:pt x="1" y="26627"/>
                      </a:cubicBezTo>
                      <a:lnTo>
                        <a:pt x="1" y="26627"/>
                      </a:lnTo>
                      <a:cubicBezTo>
                        <a:pt x="8481" y="29302"/>
                        <a:pt x="13740" y="37205"/>
                        <a:pt x="15138" y="39484"/>
                      </a:cubicBezTo>
                      <a:lnTo>
                        <a:pt x="14895" y="139607"/>
                      </a:lnTo>
                      <a:lnTo>
                        <a:pt x="17782" y="139607"/>
                      </a:lnTo>
                      <a:lnTo>
                        <a:pt x="17083" y="46384"/>
                      </a:lnTo>
                      <a:cubicBezTo>
                        <a:pt x="18937" y="43588"/>
                        <a:pt x="24226" y="36597"/>
                        <a:pt x="32403" y="34074"/>
                      </a:cubicBezTo>
                      <a:lnTo>
                        <a:pt x="32403" y="34074"/>
                      </a:lnTo>
                      <a:cubicBezTo>
                        <a:pt x="32402" y="34074"/>
                        <a:pt x="22676" y="36384"/>
                        <a:pt x="17022" y="44135"/>
                      </a:cubicBezTo>
                      <a:lnTo>
                        <a:pt x="16688" y="32341"/>
                      </a:lnTo>
                      <a:cubicBezTo>
                        <a:pt x="18086" y="30123"/>
                        <a:pt x="23557" y="22159"/>
                        <a:pt x="32403" y="19484"/>
                      </a:cubicBezTo>
                      <a:lnTo>
                        <a:pt x="32403" y="19484"/>
                      </a:lnTo>
                      <a:cubicBezTo>
                        <a:pt x="32402" y="19484"/>
                        <a:pt x="22250" y="21886"/>
                        <a:pt x="16627" y="30062"/>
                      </a:cubicBezTo>
                      <a:lnTo>
                        <a:pt x="16323" y="18177"/>
                      </a:lnTo>
                      <a:lnTo>
                        <a:pt x="16354" y="18329"/>
                      </a:lnTo>
                      <a:cubicBezTo>
                        <a:pt x="16354" y="18329"/>
                        <a:pt x="22068" y="7995"/>
                        <a:pt x="32403" y="4833"/>
                      </a:cubicBezTo>
                      <a:lnTo>
                        <a:pt x="32403" y="4833"/>
                      </a:lnTo>
                      <a:cubicBezTo>
                        <a:pt x="32402" y="4834"/>
                        <a:pt x="21764" y="7357"/>
                        <a:pt x="16262" y="15989"/>
                      </a:cubicBezTo>
                      <a:lnTo>
                        <a:pt x="15472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707;p32"/>
                <p:cNvSpPr/>
                <p:nvPr/>
              </p:nvSpPr>
              <p:spPr>
                <a:xfrm>
                  <a:off x="4504871" y="1548026"/>
                  <a:ext cx="587061" cy="2529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03" h="139608" extrusionOk="0">
                      <a:moveTo>
                        <a:pt x="15472" y="0"/>
                      </a:moveTo>
                      <a:lnTo>
                        <a:pt x="15229" y="22919"/>
                      </a:lnTo>
                      <a:cubicBezTo>
                        <a:pt x="9849" y="14712"/>
                        <a:pt x="1" y="12280"/>
                        <a:pt x="1" y="12280"/>
                      </a:cubicBezTo>
                      <a:lnTo>
                        <a:pt x="1" y="12280"/>
                      </a:lnTo>
                      <a:cubicBezTo>
                        <a:pt x="8694" y="15046"/>
                        <a:pt x="14013" y="23253"/>
                        <a:pt x="15229" y="25290"/>
                      </a:cubicBezTo>
                      <a:lnTo>
                        <a:pt x="15138" y="37113"/>
                      </a:lnTo>
                      <a:cubicBezTo>
                        <a:pt x="9727" y="29028"/>
                        <a:pt x="1" y="26627"/>
                        <a:pt x="1" y="26627"/>
                      </a:cubicBezTo>
                      <a:lnTo>
                        <a:pt x="1" y="26627"/>
                      </a:lnTo>
                      <a:cubicBezTo>
                        <a:pt x="8481" y="29302"/>
                        <a:pt x="13740" y="37205"/>
                        <a:pt x="15138" y="39484"/>
                      </a:cubicBezTo>
                      <a:lnTo>
                        <a:pt x="14895" y="139607"/>
                      </a:lnTo>
                      <a:lnTo>
                        <a:pt x="17782" y="139607"/>
                      </a:lnTo>
                      <a:lnTo>
                        <a:pt x="17083" y="46384"/>
                      </a:lnTo>
                      <a:cubicBezTo>
                        <a:pt x="18937" y="43588"/>
                        <a:pt x="24226" y="36597"/>
                        <a:pt x="32403" y="34074"/>
                      </a:cubicBezTo>
                      <a:lnTo>
                        <a:pt x="32403" y="34074"/>
                      </a:lnTo>
                      <a:cubicBezTo>
                        <a:pt x="32402" y="34074"/>
                        <a:pt x="22676" y="36384"/>
                        <a:pt x="17022" y="44135"/>
                      </a:cubicBezTo>
                      <a:lnTo>
                        <a:pt x="16688" y="32341"/>
                      </a:lnTo>
                      <a:cubicBezTo>
                        <a:pt x="18086" y="30123"/>
                        <a:pt x="23557" y="22159"/>
                        <a:pt x="32403" y="19484"/>
                      </a:cubicBezTo>
                      <a:lnTo>
                        <a:pt x="32403" y="19484"/>
                      </a:lnTo>
                      <a:cubicBezTo>
                        <a:pt x="32402" y="19484"/>
                        <a:pt x="22250" y="21886"/>
                        <a:pt x="16627" y="30062"/>
                      </a:cubicBezTo>
                      <a:lnTo>
                        <a:pt x="16323" y="18177"/>
                      </a:lnTo>
                      <a:lnTo>
                        <a:pt x="16354" y="18329"/>
                      </a:lnTo>
                      <a:cubicBezTo>
                        <a:pt x="16354" y="18329"/>
                        <a:pt x="22068" y="7995"/>
                        <a:pt x="32403" y="4833"/>
                      </a:cubicBezTo>
                      <a:lnTo>
                        <a:pt x="32403" y="4833"/>
                      </a:lnTo>
                      <a:cubicBezTo>
                        <a:pt x="32402" y="4834"/>
                        <a:pt x="21764" y="7357"/>
                        <a:pt x="16262" y="15989"/>
                      </a:cubicBezTo>
                      <a:lnTo>
                        <a:pt x="154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708;p32"/>
                <p:cNvSpPr/>
                <p:nvPr/>
              </p:nvSpPr>
              <p:spPr>
                <a:xfrm>
                  <a:off x="3953084" y="2438483"/>
                  <a:ext cx="1043586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01" h="53863" extrusionOk="0">
                      <a:moveTo>
                        <a:pt x="28748" y="1"/>
                      </a:moveTo>
                      <a:cubicBezTo>
                        <a:pt x="18385" y="1"/>
                        <a:pt x="8975" y="5945"/>
                        <a:pt x="4499" y="15290"/>
                      </a:cubicBezTo>
                      <a:cubicBezTo>
                        <a:pt x="0" y="24682"/>
                        <a:pt x="1307" y="35838"/>
                        <a:pt x="7873" y="43923"/>
                      </a:cubicBezTo>
                      <a:lnTo>
                        <a:pt x="7873" y="43892"/>
                      </a:lnTo>
                      <a:cubicBezTo>
                        <a:pt x="7873" y="43892"/>
                        <a:pt x="21733" y="45260"/>
                        <a:pt x="28785" y="53862"/>
                      </a:cubicBezTo>
                      <a:cubicBezTo>
                        <a:pt x="28785" y="53862"/>
                        <a:pt x="36067" y="44103"/>
                        <a:pt x="49153" y="44103"/>
                      </a:cubicBezTo>
                      <a:cubicBezTo>
                        <a:pt x="49273" y="44103"/>
                        <a:pt x="49394" y="44103"/>
                        <a:pt x="49515" y="44105"/>
                      </a:cubicBezTo>
                      <a:cubicBezTo>
                        <a:pt x="56171" y="36081"/>
                        <a:pt x="57600" y="24956"/>
                        <a:pt x="53193" y="15533"/>
                      </a:cubicBezTo>
                      <a:cubicBezTo>
                        <a:pt x="48785" y="6080"/>
                        <a:pt x="39332" y="62"/>
                        <a:pt x="28907" y="1"/>
                      </a:cubicBezTo>
                      <a:cubicBezTo>
                        <a:pt x="28854" y="1"/>
                        <a:pt x="28801" y="1"/>
                        <a:pt x="28748" y="1"/>
                      </a:cubicBezTo>
                      <a:close/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709;p32"/>
                <p:cNvSpPr/>
                <p:nvPr/>
              </p:nvSpPr>
              <p:spPr>
                <a:xfrm>
                  <a:off x="3953084" y="2438483"/>
                  <a:ext cx="1043586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01" h="53863" extrusionOk="0">
                      <a:moveTo>
                        <a:pt x="28748" y="1"/>
                      </a:moveTo>
                      <a:cubicBezTo>
                        <a:pt x="18385" y="1"/>
                        <a:pt x="8975" y="5945"/>
                        <a:pt x="4499" y="15290"/>
                      </a:cubicBezTo>
                      <a:cubicBezTo>
                        <a:pt x="0" y="24682"/>
                        <a:pt x="1307" y="35838"/>
                        <a:pt x="7873" y="43923"/>
                      </a:cubicBezTo>
                      <a:lnTo>
                        <a:pt x="7873" y="43892"/>
                      </a:lnTo>
                      <a:cubicBezTo>
                        <a:pt x="7873" y="43892"/>
                        <a:pt x="21733" y="45260"/>
                        <a:pt x="28785" y="53862"/>
                      </a:cubicBezTo>
                      <a:cubicBezTo>
                        <a:pt x="28785" y="53862"/>
                        <a:pt x="36067" y="44103"/>
                        <a:pt x="49153" y="44103"/>
                      </a:cubicBezTo>
                      <a:cubicBezTo>
                        <a:pt x="49273" y="44103"/>
                        <a:pt x="49394" y="44103"/>
                        <a:pt x="49515" y="44105"/>
                      </a:cubicBezTo>
                      <a:cubicBezTo>
                        <a:pt x="56171" y="36081"/>
                        <a:pt x="57600" y="24956"/>
                        <a:pt x="53193" y="15533"/>
                      </a:cubicBezTo>
                      <a:cubicBezTo>
                        <a:pt x="48785" y="6080"/>
                        <a:pt x="39332" y="62"/>
                        <a:pt x="28907" y="1"/>
                      </a:cubicBezTo>
                      <a:cubicBezTo>
                        <a:pt x="28854" y="1"/>
                        <a:pt x="28801" y="1"/>
                        <a:pt x="287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710;p32"/>
                <p:cNvSpPr/>
                <p:nvPr/>
              </p:nvSpPr>
              <p:spPr>
                <a:xfrm>
                  <a:off x="4236696" y="2664282"/>
                  <a:ext cx="479117" cy="1412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45" h="77965" extrusionOk="0">
                      <a:moveTo>
                        <a:pt x="12645" y="0"/>
                      </a:moveTo>
                      <a:lnTo>
                        <a:pt x="12432" y="18663"/>
                      </a:lnTo>
                      <a:cubicBezTo>
                        <a:pt x="8025" y="11976"/>
                        <a:pt x="0" y="10001"/>
                        <a:pt x="0" y="10000"/>
                      </a:cubicBezTo>
                      <a:lnTo>
                        <a:pt x="0" y="10000"/>
                      </a:lnTo>
                      <a:cubicBezTo>
                        <a:pt x="7113" y="12250"/>
                        <a:pt x="11429" y="18967"/>
                        <a:pt x="12432" y="20609"/>
                      </a:cubicBezTo>
                      <a:lnTo>
                        <a:pt x="12371" y="30244"/>
                      </a:lnTo>
                      <a:cubicBezTo>
                        <a:pt x="7933" y="23648"/>
                        <a:pt x="0" y="21703"/>
                        <a:pt x="0" y="21703"/>
                      </a:cubicBezTo>
                      <a:lnTo>
                        <a:pt x="0" y="21703"/>
                      </a:lnTo>
                      <a:cubicBezTo>
                        <a:pt x="6930" y="23891"/>
                        <a:pt x="11246" y="30305"/>
                        <a:pt x="12341" y="32159"/>
                      </a:cubicBezTo>
                      <a:lnTo>
                        <a:pt x="12249" y="77965"/>
                      </a:lnTo>
                      <a:lnTo>
                        <a:pt x="14256" y="77965"/>
                      </a:lnTo>
                      <a:lnTo>
                        <a:pt x="13952" y="37812"/>
                      </a:lnTo>
                      <a:cubicBezTo>
                        <a:pt x="15471" y="35533"/>
                        <a:pt x="19788" y="29818"/>
                        <a:pt x="26444" y="27782"/>
                      </a:cubicBezTo>
                      <a:lnTo>
                        <a:pt x="26444" y="27782"/>
                      </a:lnTo>
                      <a:cubicBezTo>
                        <a:pt x="26444" y="27782"/>
                        <a:pt x="18511" y="29667"/>
                        <a:pt x="13891" y="35989"/>
                      </a:cubicBezTo>
                      <a:lnTo>
                        <a:pt x="13648" y="26353"/>
                      </a:lnTo>
                      <a:cubicBezTo>
                        <a:pt x="14772" y="24530"/>
                        <a:pt x="19240" y="18055"/>
                        <a:pt x="26444" y="15867"/>
                      </a:cubicBezTo>
                      <a:lnTo>
                        <a:pt x="26444" y="15867"/>
                      </a:lnTo>
                      <a:cubicBezTo>
                        <a:pt x="26444" y="15867"/>
                        <a:pt x="18176" y="17812"/>
                        <a:pt x="13587" y="24469"/>
                      </a:cubicBezTo>
                      <a:lnTo>
                        <a:pt x="13347" y="14919"/>
                      </a:lnTo>
                      <a:lnTo>
                        <a:pt x="13347" y="14919"/>
                      </a:lnTo>
                      <a:cubicBezTo>
                        <a:pt x="13480" y="14683"/>
                        <a:pt x="18146" y="6468"/>
                        <a:pt x="26444" y="3921"/>
                      </a:cubicBezTo>
                      <a:lnTo>
                        <a:pt x="26444" y="3921"/>
                      </a:lnTo>
                      <a:cubicBezTo>
                        <a:pt x="26444" y="3921"/>
                        <a:pt x="17781" y="5988"/>
                        <a:pt x="13283" y="13040"/>
                      </a:cubicBezTo>
                      <a:lnTo>
                        <a:pt x="12645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11;p32"/>
                <p:cNvSpPr/>
                <p:nvPr/>
              </p:nvSpPr>
              <p:spPr>
                <a:xfrm>
                  <a:off x="4236696" y="2664282"/>
                  <a:ext cx="479117" cy="1412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45" h="77965" extrusionOk="0">
                      <a:moveTo>
                        <a:pt x="12645" y="0"/>
                      </a:moveTo>
                      <a:lnTo>
                        <a:pt x="12432" y="18663"/>
                      </a:lnTo>
                      <a:cubicBezTo>
                        <a:pt x="8025" y="11976"/>
                        <a:pt x="0" y="10001"/>
                        <a:pt x="0" y="10000"/>
                      </a:cubicBezTo>
                      <a:lnTo>
                        <a:pt x="0" y="10000"/>
                      </a:lnTo>
                      <a:cubicBezTo>
                        <a:pt x="7113" y="12250"/>
                        <a:pt x="11429" y="18967"/>
                        <a:pt x="12432" y="20609"/>
                      </a:cubicBezTo>
                      <a:lnTo>
                        <a:pt x="12371" y="30244"/>
                      </a:lnTo>
                      <a:cubicBezTo>
                        <a:pt x="7933" y="23648"/>
                        <a:pt x="0" y="21703"/>
                        <a:pt x="0" y="21703"/>
                      </a:cubicBezTo>
                      <a:lnTo>
                        <a:pt x="0" y="21703"/>
                      </a:lnTo>
                      <a:cubicBezTo>
                        <a:pt x="6930" y="23891"/>
                        <a:pt x="11246" y="30305"/>
                        <a:pt x="12341" y="32159"/>
                      </a:cubicBezTo>
                      <a:lnTo>
                        <a:pt x="12249" y="77965"/>
                      </a:lnTo>
                      <a:lnTo>
                        <a:pt x="14256" y="77965"/>
                      </a:lnTo>
                      <a:lnTo>
                        <a:pt x="13952" y="37812"/>
                      </a:lnTo>
                      <a:cubicBezTo>
                        <a:pt x="15471" y="35533"/>
                        <a:pt x="19788" y="29818"/>
                        <a:pt x="26444" y="27782"/>
                      </a:cubicBezTo>
                      <a:lnTo>
                        <a:pt x="26444" y="27782"/>
                      </a:lnTo>
                      <a:cubicBezTo>
                        <a:pt x="26444" y="27782"/>
                        <a:pt x="18511" y="29667"/>
                        <a:pt x="13891" y="35989"/>
                      </a:cubicBezTo>
                      <a:lnTo>
                        <a:pt x="13648" y="26353"/>
                      </a:lnTo>
                      <a:cubicBezTo>
                        <a:pt x="14772" y="24530"/>
                        <a:pt x="19240" y="18055"/>
                        <a:pt x="26444" y="15867"/>
                      </a:cubicBezTo>
                      <a:lnTo>
                        <a:pt x="26444" y="15867"/>
                      </a:lnTo>
                      <a:cubicBezTo>
                        <a:pt x="26444" y="15867"/>
                        <a:pt x="18176" y="17812"/>
                        <a:pt x="13587" y="24469"/>
                      </a:cubicBezTo>
                      <a:lnTo>
                        <a:pt x="13347" y="14919"/>
                      </a:lnTo>
                      <a:lnTo>
                        <a:pt x="13347" y="14919"/>
                      </a:lnTo>
                      <a:cubicBezTo>
                        <a:pt x="13480" y="14683"/>
                        <a:pt x="18146" y="6468"/>
                        <a:pt x="26444" y="3921"/>
                      </a:cubicBezTo>
                      <a:lnTo>
                        <a:pt x="26444" y="3921"/>
                      </a:lnTo>
                      <a:cubicBezTo>
                        <a:pt x="26444" y="3921"/>
                        <a:pt x="17781" y="5988"/>
                        <a:pt x="13283" y="13040"/>
                      </a:cubicBezTo>
                      <a:lnTo>
                        <a:pt x="1264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12;p32"/>
                <p:cNvSpPr/>
                <p:nvPr/>
              </p:nvSpPr>
              <p:spPr>
                <a:xfrm>
                  <a:off x="7567834" y="2438483"/>
                  <a:ext cx="1044130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1" h="53863" extrusionOk="0">
                      <a:moveTo>
                        <a:pt x="28779" y="1"/>
                      </a:moveTo>
                      <a:cubicBezTo>
                        <a:pt x="18416" y="1"/>
                        <a:pt x="8975" y="5945"/>
                        <a:pt x="4499" y="15290"/>
                      </a:cubicBezTo>
                      <a:cubicBezTo>
                        <a:pt x="1" y="24682"/>
                        <a:pt x="1338" y="35838"/>
                        <a:pt x="7904" y="43923"/>
                      </a:cubicBezTo>
                      <a:lnTo>
                        <a:pt x="7934" y="43892"/>
                      </a:lnTo>
                      <a:cubicBezTo>
                        <a:pt x="7934" y="43892"/>
                        <a:pt x="21764" y="45260"/>
                        <a:pt x="28785" y="53862"/>
                      </a:cubicBezTo>
                      <a:cubicBezTo>
                        <a:pt x="28785" y="53862"/>
                        <a:pt x="36098" y="44103"/>
                        <a:pt x="49184" y="44103"/>
                      </a:cubicBezTo>
                      <a:cubicBezTo>
                        <a:pt x="49304" y="44103"/>
                        <a:pt x="49425" y="44103"/>
                        <a:pt x="49546" y="44105"/>
                      </a:cubicBezTo>
                      <a:cubicBezTo>
                        <a:pt x="56202" y="36081"/>
                        <a:pt x="57631" y="24956"/>
                        <a:pt x="53224" y="15533"/>
                      </a:cubicBezTo>
                      <a:cubicBezTo>
                        <a:pt x="48816" y="6080"/>
                        <a:pt x="39363" y="32"/>
                        <a:pt x="28937" y="1"/>
                      </a:cubicBezTo>
                      <a:cubicBezTo>
                        <a:pt x="28885" y="1"/>
                        <a:pt x="28832" y="1"/>
                        <a:pt x="28779" y="1"/>
                      </a:cubicBezTo>
                      <a:close/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13;p32"/>
                <p:cNvSpPr/>
                <p:nvPr/>
              </p:nvSpPr>
              <p:spPr>
                <a:xfrm>
                  <a:off x="7567834" y="2438483"/>
                  <a:ext cx="1044130" cy="975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1" h="53863" extrusionOk="0">
                      <a:moveTo>
                        <a:pt x="28779" y="1"/>
                      </a:moveTo>
                      <a:cubicBezTo>
                        <a:pt x="18416" y="1"/>
                        <a:pt x="8975" y="5945"/>
                        <a:pt x="4499" y="15290"/>
                      </a:cubicBezTo>
                      <a:cubicBezTo>
                        <a:pt x="1" y="24682"/>
                        <a:pt x="1338" y="35838"/>
                        <a:pt x="7904" y="43923"/>
                      </a:cubicBezTo>
                      <a:lnTo>
                        <a:pt x="7934" y="43892"/>
                      </a:lnTo>
                      <a:cubicBezTo>
                        <a:pt x="7934" y="43892"/>
                        <a:pt x="21764" y="45260"/>
                        <a:pt x="28785" y="53862"/>
                      </a:cubicBezTo>
                      <a:cubicBezTo>
                        <a:pt x="28785" y="53862"/>
                        <a:pt x="36098" y="44103"/>
                        <a:pt x="49184" y="44103"/>
                      </a:cubicBezTo>
                      <a:cubicBezTo>
                        <a:pt x="49304" y="44103"/>
                        <a:pt x="49425" y="44103"/>
                        <a:pt x="49546" y="44105"/>
                      </a:cubicBezTo>
                      <a:cubicBezTo>
                        <a:pt x="56202" y="36081"/>
                        <a:pt x="57631" y="24956"/>
                        <a:pt x="53224" y="15533"/>
                      </a:cubicBezTo>
                      <a:cubicBezTo>
                        <a:pt x="48816" y="6080"/>
                        <a:pt x="39363" y="32"/>
                        <a:pt x="28937" y="1"/>
                      </a:cubicBezTo>
                      <a:cubicBezTo>
                        <a:pt x="28885" y="1"/>
                        <a:pt x="28832" y="1"/>
                        <a:pt x="287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14;p32"/>
                <p:cNvSpPr/>
                <p:nvPr/>
              </p:nvSpPr>
              <p:spPr>
                <a:xfrm>
                  <a:off x="7852550" y="2663720"/>
                  <a:ext cx="478574" cy="14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5" h="77996" extrusionOk="0">
                      <a:moveTo>
                        <a:pt x="12645" y="1"/>
                      </a:moveTo>
                      <a:lnTo>
                        <a:pt x="12432" y="18694"/>
                      </a:lnTo>
                      <a:cubicBezTo>
                        <a:pt x="8025" y="12008"/>
                        <a:pt x="1" y="10032"/>
                        <a:pt x="0" y="10031"/>
                      </a:cubicBezTo>
                      <a:lnTo>
                        <a:pt x="0" y="10031"/>
                      </a:lnTo>
                      <a:cubicBezTo>
                        <a:pt x="7082" y="12281"/>
                        <a:pt x="11429" y="18968"/>
                        <a:pt x="12402" y="20640"/>
                      </a:cubicBezTo>
                      <a:lnTo>
                        <a:pt x="12341" y="30275"/>
                      </a:lnTo>
                      <a:cubicBezTo>
                        <a:pt x="7934" y="23680"/>
                        <a:pt x="1" y="21734"/>
                        <a:pt x="0" y="21734"/>
                      </a:cubicBezTo>
                      <a:lnTo>
                        <a:pt x="0" y="21734"/>
                      </a:lnTo>
                      <a:cubicBezTo>
                        <a:pt x="6930" y="23922"/>
                        <a:pt x="11216" y="30336"/>
                        <a:pt x="12341" y="32190"/>
                      </a:cubicBezTo>
                      <a:lnTo>
                        <a:pt x="12250" y="77996"/>
                      </a:lnTo>
                      <a:lnTo>
                        <a:pt x="14225" y="77996"/>
                      </a:lnTo>
                      <a:lnTo>
                        <a:pt x="13921" y="37813"/>
                      </a:lnTo>
                      <a:cubicBezTo>
                        <a:pt x="15441" y="35533"/>
                        <a:pt x="19757" y="29849"/>
                        <a:pt x="26414" y="27813"/>
                      </a:cubicBezTo>
                      <a:lnTo>
                        <a:pt x="26414" y="27813"/>
                      </a:lnTo>
                      <a:cubicBezTo>
                        <a:pt x="26413" y="27813"/>
                        <a:pt x="18511" y="29667"/>
                        <a:pt x="13891" y="35989"/>
                      </a:cubicBezTo>
                      <a:lnTo>
                        <a:pt x="13617" y="26384"/>
                      </a:lnTo>
                      <a:cubicBezTo>
                        <a:pt x="14773" y="24561"/>
                        <a:pt x="19210" y="18086"/>
                        <a:pt x="26414" y="15867"/>
                      </a:cubicBezTo>
                      <a:lnTo>
                        <a:pt x="26414" y="15867"/>
                      </a:lnTo>
                      <a:cubicBezTo>
                        <a:pt x="26413" y="15868"/>
                        <a:pt x="18146" y="17844"/>
                        <a:pt x="13587" y="24500"/>
                      </a:cubicBezTo>
                      <a:lnTo>
                        <a:pt x="13317" y="14919"/>
                      </a:lnTo>
                      <a:lnTo>
                        <a:pt x="13317" y="14919"/>
                      </a:lnTo>
                      <a:cubicBezTo>
                        <a:pt x="13457" y="14670"/>
                        <a:pt x="18123" y="6467"/>
                        <a:pt x="26414" y="3952"/>
                      </a:cubicBezTo>
                      <a:lnTo>
                        <a:pt x="26414" y="3952"/>
                      </a:lnTo>
                      <a:cubicBezTo>
                        <a:pt x="26413" y="3953"/>
                        <a:pt x="17751" y="5989"/>
                        <a:pt x="13253" y="13041"/>
                      </a:cubicBezTo>
                      <a:lnTo>
                        <a:pt x="12645" y="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15;p32"/>
                <p:cNvSpPr/>
                <p:nvPr/>
              </p:nvSpPr>
              <p:spPr>
                <a:xfrm>
                  <a:off x="7852550" y="2663720"/>
                  <a:ext cx="478574" cy="1413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5" h="77996" extrusionOk="0">
                      <a:moveTo>
                        <a:pt x="12645" y="1"/>
                      </a:moveTo>
                      <a:lnTo>
                        <a:pt x="12432" y="18694"/>
                      </a:lnTo>
                      <a:cubicBezTo>
                        <a:pt x="8025" y="12008"/>
                        <a:pt x="1" y="10032"/>
                        <a:pt x="0" y="10031"/>
                      </a:cubicBezTo>
                      <a:lnTo>
                        <a:pt x="0" y="10031"/>
                      </a:lnTo>
                      <a:cubicBezTo>
                        <a:pt x="7082" y="12281"/>
                        <a:pt x="11429" y="18968"/>
                        <a:pt x="12402" y="20640"/>
                      </a:cubicBezTo>
                      <a:lnTo>
                        <a:pt x="12341" y="30275"/>
                      </a:lnTo>
                      <a:cubicBezTo>
                        <a:pt x="7934" y="23680"/>
                        <a:pt x="1" y="21734"/>
                        <a:pt x="0" y="21734"/>
                      </a:cubicBezTo>
                      <a:lnTo>
                        <a:pt x="0" y="21734"/>
                      </a:lnTo>
                      <a:cubicBezTo>
                        <a:pt x="6930" y="23922"/>
                        <a:pt x="11216" y="30336"/>
                        <a:pt x="12341" y="32190"/>
                      </a:cubicBezTo>
                      <a:lnTo>
                        <a:pt x="12250" y="77996"/>
                      </a:lnTo>
                      <a:lnTo>
                        <a:pt x="14225" y="77996"/>
                      </a:lnTo>
                      <a:lnTo>
                        <a:pt x="13921" y="37813"/>
                      </a:lnTo>
                      <a:cubicBezTo>
                        <a:pt x="15441" y="35533"/>
                        <a:pt x="19757" y="29849"/>
                        <a:pt x="26414" y="27813"/>
                      </a:cubicBezTo>
                      <a:lnTo>
                        <a:pt x="26414" y="27813"/>
                      </a:lnTo>
                      <a:cubicBezTo>
                        <a:pt x="26413" y="27813"/>
                        <a:pt x="18511" y="29667"/>
                        <a:pt x="13891" y="35989"/>
                      </a:cubicBezTo>
                      <a:lnTo>
                        <a:pt x="13617" y="26384"/>
                      </a:lnTo>
                      <a:cubicBezTo>
                        <a:pt x="14773" y="24561"/>
                        <a:pt x="19210" y="18086"/>
                        <a:pt x="26414" y="15867"/>
                      </a:cubicBezTo>
                      <a:lnTo>
                        <a:pt x="26414" y="15867"/>
                      </a:lnTo>
                      <a:cubicBezTo>
                        <a:pt x="26413" y="15868"/>
                        <a:pt x="18146" y="17844"/>
                        <a:pt x="13587" y="24500"/>
                      </a:cubicBezTo>
                      <a:lnTo>
                        <a:pt x="13317" y="14919"/>
                      </a:lnTo>
                      <a:lnTo>
                        <a:pt x="13317" y="14919"/>
                      </a:lnTo>
                      <a:cubicBezTo>
                        <a:pt x="13457" y="14670"/>
                        <a:pt x="18123" y="6467"/>
                        <a:pt x="26414" y="3952"/>
                      </a:cubicBezTo>
                      <a:lnTo>
                        <a:pt x="26414" y="3952"/>
                      </a:lnTo>
                      <a:cubicBezTo>
                        <a:pt x="26413" y="3953"/>
                        <a:pt x="17751" y="5989"/>
                        <a:pt x="13253" y="13041"/>
                      </a:cubicBezTo>
                      <a:lnTo>
                        <a:pt x="1264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16;p32"/>
                <p:cNvSpPr/>
                <p:nvPr/>
              </p:nvSpPr>
              <p:spPr>
                <a:xfrm>
                  <a:off x="7094242" y="2122405"/>
                  <a:ext cx="247829" cy="2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9" h="13709" fill="none" extrusionOk="0">
                      <a:moveTo>
                        <a:pt x="13678" y="0"/>
                      </a:moveTo>
                      <a:lnTo>
                        <a:pt x="0" y="13708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17;p32"/>
                <p:cNvSpPr/>
                <p:nvPr/>
              </p:nvSpPr>
              <p:spPr>
                <a:xfrm>
                  <a:off x="7059547" y="2336609"/>
                  <a:ext cx="68303" cy="68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3771" extrusionOk="0">
                      <a:moveTo>
                        <a:pt x="1581" y="1"/>
                      </a:moveTo>
                      <a:lnTo>
                        <a:pt x="0" y="3770"/>
                      </a:lnTo>
                      <a:lnTo>
                        <a:pt x="3769" y="2189"/>
                      </a:lnTo>
                      <a:lnTo>
                        <a:pt x="2067" y="1734"/>
                      </a:lnTo>
                      <a:lnTo>
                        <a:pt x="1581" y="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18;p32"/>
                <p:cNvSpPr/>
                <p:nvPr/>
              </p:nvSpPr>
              <p:spPr>
                <a:xfrm>
                  <a:off x="7353069" y="2171957"/>
                  <a:ext cx="118960" cy="20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6" h="11278" fill="none" extrusionOk="0">
                      <a:moveTo>
                        <a:pt x="6566" y="1"/>
                      </a:moveTo>
                      <a:lnTo>
                        <a:pt x="0" y="11277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19;p32"/>
                <p:cNvSpPr/>
                <p:nvPr/>
              </p:nvSpPr>
              <p:spPr>
                <a:xfrm>
                  <a:off x="7328828" y="2345432"/>
                  <a:ext cx="58393" cy="73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" h="4043" extrusionOk="0">
                      <a:moveTo>
                        <a:pt x="548" y="0"/>
                      </a:moveTo>
                      <a:lnTo>
                        <a:pt x="1" y="4043"/>
                      </a:lnTo>
                      <a:lnTo>
                        <a:pt x="3223" y="1550"/>
                      </a:lnTo>
                      <a:lnTo>
                        <a:pt x="1460" y="1550"/>
                      </a:lnTo>
                      <a:lnTo>
                        <a:pt x="548" y="0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20;p32"/>
                <p:cNvSpPr/>
                <p:nvPr/>
              </p:nvSpPr>
              <p:spPr>
                <a:xfrm>
                  <a:off x="6625597" y="1893853"/>
                  <a:ext cx="770447" cy="480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5" h="26537" fill="none" extrusionOk="0">
                      <a:moveTo>
                        <a:pt x="42524" y="1"/>
                      </a:moveTo>
                      <a:lnTo>
                        <a:pt x="1" y="26536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21;p32"/>
                <p:cNvSpPr/>
                <p:nvPr/>
              </p:nvSpPr>
              <p:spPr>
                <a:xfrm>
                  <a:off x="6584851" y="2340468"/>
                  <a:ext cx="72706" cy="60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3314" extrusionOk="0">
                      <a:moveTo>
                        <a:pt x="2371" y="1"/>
                      </a:moveTo>
                      <a:lnTo>
                        <a:pt x="0" y="3314"/>
                      </a:lnTo>
                      <a:lnTo>
                        <a:pt x="0" y="3314"/>
                      </a:lnTo>
                      <a:lnTo>
                        <a:pt x="4013" y="2615"/>
                      </a:lnTo>
                      <a:lnTo>
                        <a:pt x="2432" y="1794"/>
                      </a:lnTo>
                      <a:lnTo>
                        <a:pt x="2371" y="1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22;p32"/>
                <p:cNvSpPr/>
                <p:nvPr/>
              </p:nvSpPr>
              <p:spPr>
                <a:xfrm>
                  <a:off x="7424651" y="1543968"/>
                  <a:ext cx="489589" cy="44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3" h="24745" extrusionOk="0">
                      <a:moveTo>
                        <a:pt x="13505" y="1"/>
                      </a:moveTo>
                      <a:cubicBezTo>
                        <a:pt x="12680" y="1"/>
                        <a:pt x="11843" y="83"/>
                        <a:pt x="11004" y="255"/>
                      </a:cubicBezTo>
                      <a:cubicBezTo>
                        <a:pt x="4317" y="1653"/>
                        <a:pt x="1" y="8219"/>
                        <a:pt x="1399" y="14906"/>
                      </a:cubicBezTo>
                      <a:cubicBezTo>
                        <a:pt x="2619" y="20739"/>
                        <a:pt x="7747" y="24745"/>
                        <a:pt x="13475" y="24745"/>
                      </a:cubicBezTo>
                      <a:cubicBezTo>
                        <a:pt x="14314" y="24745"/>
                        <a:pt x="15165" y="24659"/>
                        <a:pt x="16019" y="24480"/>
                      </a:cubicBezTo>
                      <a:cubicBezTo>
                        <a:pt x="22706" y="23112"/>
                        <a:pt x="27023" y="16547"/>
                        <a:pt x="25624" y="9860"/>
                      </a:cubicBezTo>
                      <a:cubicBezTo>
                        <a:pt x="24402" y="4012"/>
                        <a:pt x="19250" y="1"/>
                        <a:pt x="1350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12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23;p32"/>
                <p:cNvSpPr/>
                <p:nvPr/>
              </p:nvSpPr>
              <p:spPr>
                <a:xfrm>
                  <a:off x="7669708" y="1378410"/>
                  <a:ext cx="18" cy="107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928" fill="none" extrusionOk="0">
                      <a:moveTo>
                        <a:pt x="1" y="1"/>
                      </a:moveTo>
                      <a:lnTo>
                        <a:pt x="1" y="592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24;p32"/>
                <p:cNvSpPr/>
                <p:nvPr/>
              </p:nvSpPr>
              <p:spPr>
                <a:xfrm>
                  <a:off x="7669708" y="2050805"/>
                  <a:ext cx="18" cy="107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959" fill="none" extrusionOk="0">
                      <a:moveTo>
                        <a:pt x="1" y="1"/>
                      </a:moveTo>
                      <a:lnTo>
                        <a:pt x="1" y="595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25;p32"/>
                <p:cNvSpPr/>
                <p:nvPr/>
              </p:nvSpPr>
              <p:spPr>
                <a:xfrm>
                  <a:off x="7951671" y="1768299"/>
                  <a:ext cx="107944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8" h="1" fill="none" extrusionOk="0">
                      <a:moveTo>
                        <a:pt x="5958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26;p32"/>
                <p:cNvSpPr/>
                <p:nvPr/>
              </p:nvSpPr>
              <p:spPr>
                <a:xfrm>
                  <a:off x="7279276" y="1768299"/>
                  <a:ext cx="107944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8" h="1" fill="none" extrusionOk="0">
                      <a:moveTo>
                        <a:pt x="5958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27;p32"/>
                <p:cNvSpPr/>
                <p:nvPr/>
              </p:nvSpPr>
              <p:spPr>
                <a:xfrm>
                  <a:off x="7869073" y="1492949"/>
                  <a:ext cx="76003" cy="76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4196" fill="none" extrusionOk="0">
                      <a:moveTo>
                        <a:pt x="4195" y="1"/>
                      </a:moveTo>
                      <a:lnTo>
                        <a:pt x="0" y="4196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28;p32"/>
                <p:cNvSpPr/>
                <p:nvPr/>
              </p:nvSpPr>
              <p:spPr>
                <a:xfrm>
                  <a:off x="7393815" y="1968207"/>
                  <a:ext cx="76021" cy="7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6" h="4195" fill="none" extrusionOk="0">
                      <a:moveTo>
                        <a:pt x="4195" y="0"/>
                      </a:moveTo>
                      <a:lnTo>
                        <a:pt x="1" y="4195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29;p32"/>
                <p:cNvSpPr/>
                <p:nvPr/>
              </p:nvSpPr>
              <p:spPr>
                <a:xfrm>
                  <a:off x="7393815" y="1492949"/>
                  <a:ext cx="76021" cy="76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6" h="4196" fill="none" extrusionOk="0">
                      <a:moveTo>
                        <a:pt x="1" y="1"/>
                      </a:moveTo>
                      <a:lnTo>
                        <a:pt x="4195" y="4196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30;p32"/>
                <p:cNvSpPr/>
                <p:nvPr/>
              </p:nvSpPr>
              <p:spPr>
                <a:xfrm>
                  <a:off x="7869073" y="1968207"/>
                  <a:ext cx="76003" cy="76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4195" fill="none" extrusionOk="0">
                      <a:moveTo>
                        <a:pt x="0" y="0"/>
                      </a:moveTo>
                      <a:lnTo>
                        <a:pt x="4195" y="4195"/>
                      </a:lnTo>
                    </a:path>
                  </a:pathLst>
                </a:custGeom>
                <a:noFill/>
                <a:ln w="9875" cap="flat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31;p32"/>
                <p:cNvSpPr/>
                <p:nvPr/>
              </p:nvSpPr>
              <p:spPr>
                <a:xfrm>
                  <a:off x="4960291" y="3336676"/>
                  <a:ext cx="2864739" cy="7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20" h="40670" extrusionOk="0">
                      <a:moveTo>
                        <a:pt x="1" y="0"/>
                      </a:moveTo>
                      <a:lnTo>
                        <a:pt x="1" y="40670"/>
                      </a:lnTo>
                      <a:lnTo>
                        <a:pt x="158119" y="40670"/>
                      </a:lnTo>
                      <a:lnTo>
                        <a:pt x="15811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32;p32"/>
                <p:cNvSpPr/>
                <p:nvPr/>
              </p:nvSpPr>
              <p:spPr>
                <a:xfrm>
                  <a:off x="4960291" y="3336676"/>
                  <a:ext cx="2864739" cy="131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20" h="7235" extrusionOk="0">
                      <a:moveTo>
                        <a:pt x="1" y="0"/>
                      </a:moveTo>
                      <a:lnTo>
                        <a:pt x="1" y="7234"/>
                      </a:lnTo>
                      <a:lnTo>
                        <a:pt x="158119" y="7234"/>
                      </a:lnTo>
                      <a:lnTo>
                        <a:pt x="1581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733;p32"/>
                <p:cNvSpPr/>
                <p:nvPr/>
              </p:nvSpPr>
              <p:spPr>
                <a:xfrm>
                  <a:off x="4960291" y="3336676"/>
                  <a:ext cx="2864739" cy="73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20" h="40670" fill="none" extrusionOk="0">
                      <a:moveTo>
                        <a:pt x="1" y="0"/>
                      </a:moveTo>
                      <a:lnTo>
                        <a:pt x="158119" y="0"/>
                      </a:lnTo>
                      <a:lnTo>
                        <a:pt x="158119" y="40670"/>
                      </a:lnTo>
                      <a:lnTo>
                        <a:pt x="1" y="40670"/>
                      </a:lnTo>
                      <a:close/>
                    </a:path>
                  </a:pathLst>
                </a:custGeom>
                <a:noFill/>
                <a:ln w="9875" cap="rnd" cmpd="sng">
                  <a:solidFill>
                    <a:srgbClr val="2632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734;p32"/>
                <p:cNvSpPr/>
                <p:nvPr/>
              </p:nvSpPr>
              <p:spPr>
                <a:xfrm>
                  <a:off x="4931103" y="3336676"/>
                  <a:ext cx="2923657" cy="33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72" h="1855" extrusionOk="0">
                      <a:moveTo>
                        <a:pt x="1" y="0"/>
                      </a:moveTo>
                      <a:lnTo>
                        <a:pt x="1" y="1854"/>
                      </a:lnTo>
                      <a:lnTo>
                        <a:pt x="161372" y="1854"/>
                      </a:lnTo>
                      <a:lnTo>
                        <a:pt x="161372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735;p32"/>
                <p:cNvSpPr/>
                <p:nvPr/>
              </p:nvSpPr>
              <p:spPr>
                <a:xfrm>
                  <a:off x="4899724" y="2490807"/>
                  <a:ext cx="2962755" cy="846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30" h="46719" extrusionOk="0">
                      <a:moveTo>
                        <a:pt x="13618" y="1"/>
                      </a:moveTo>
                      <a:lnTo>
                        <a:pt x="0" y="46719"/>
                      </a:lnTo>
                      <a:lnTo>
                        <a:pt x="163529" y="46719"/>
                      </a:lnTo>
                      <a:lnTo>
                        <a:pt x="14988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736;p32"/>
                <p:cNvSpPr/>
                <p:nvPr/>
              </p:nvSpPr>
              <p:spPr>
                <a:xfrm>
                  <a:off x="5049519" y="2574509"/>
                  <a:ext cx="560610" cy="628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3" h="34713" extrusionOk="0">
                      <a:moveTo>
                        <a:pt x="9362" y="1"/>
                      </a:moveTo>
                      <a:lnTo>
                        <a:pt x="0" y="34713"/>
                      </a:lnTo>
                      <a:lnTo>
                        <a:pt x="24590" y="34713"/>
                      </a:lnTo>
                      <a:lnTo>
                        <a:pt x="30943" y="92"/>
                      </a:lnTo>
                      <a:lnTo>
                        <a:pt x="936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737;p32"/>
                <p:cNvSpPr/>
                <p:nvPr/>
              </p:nvSpPr>
              <p:spPr>
                <a:xfrm>
                  <a:off x="5159656" y="2576176"/>
                  <a:ext cx="155865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3" h="34560" extrusionOk="0">
                      <a:moveTo>
                        <a:pt x="8602" y="0"/>
                      </a:moveTo>
                      <a:lnTo>
                        <a:pt x="0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738;p32"/>
                <p:cNvSpPr/>
                <p:nvPr/>
              </p:nvSpPr>
              <p:spPr>
                <a:xfrm>
                  <a:off x="5159656" y="2576176"/>
                  <a:ext cx="155865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3" h="34560" fill="none" extrusionOk="0">
                      <a:moveTo>
                        <a:pt x="8602" y="0"/>
                      </a:moveTo>
                      <a:lnTo>
                        <a:pt x="0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739;p32"/>
                <p:cNvSpPr/>
                <p:nvPr/>
              </p:nvSpPr>
              <p:spPr>
                <a:xfrm>
                  <a:off x="5274738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extrusionOk="0">
                      <a:moveTo>
                        <a:pt x="7813" y="0"/>
                      </a:moveTo>
                      <a:lnTo>
                        <a:pt x="1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740;p32"/>
                <p:cNvSpPr/>
                <p:nvPr/>
              </p:nvSpPr>
              <p:spPr>
                <a:xfrm>
                  <a:off x="5274738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fill="none" extrusionOk="0">
                      <a:moveTo>
                        <a:pt x="7813" y="0"/>
                      </a:moveTo>
                      <a:lnTo>
                        <a:pt x="1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741;p32"/>
                <p:cNvSpPr/>
                <p:nvPr/>
              </p:nvSpPr>
              <p:spPr>
                <a:xfrm>
                  <a:off x="5389838" y="2576720"/>
                  <a:ext cx="127239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34530" extrusionOk="0">
                      <a:moveTo>
                        <a:pt x="7022" y="0"/>
                      </a:moveTo>
                      <a:lnTo>
                        <a:pt x="1" y="3453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742;p32"/>
                <p:cNvSpPr/>
                <p:nvPr/>
              </p:nvSpPr>
              <p:spPr>
                <a:xfrm>
                  <a:off x="5389838" y="2576720"/>
                  <a:ext cx="127239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3" h="34530" fill="none" extrusionOk="0">
                      <a:moveTo>
                        <a:pt x="7022" y="0"/>
                      </a:moveTo>
                      <a:lnTo>
                        <a:pt x="1" y="3453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743;p32"/>
                <p:cNvSpPr/>
                <p:nvPr/>
              </p:nvSpPr>
              <p:spPr>
                <a:xfrm>
                  <a:off x="5195999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extrusionOk="0">
                      <a:moveTo>
                        <a:pt x="0" y="1"/>
                      </a:moveTo>
                      <a:lnTo>
                        <a:pt x="22128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744;p32"/>
                <p:cNvSpPr/>
                <p:nvPr/>
              </p:nvSpPr>
              <p:spPr>
                <a:xfrm>
                  <a:off x="5195999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fill="none" extrusionOk="0">
                      <a:moveTo>
                        <a:pt x="0" y="1"/>
                      </a:moveTo>
                      <a:lnTo>
                        <a:pt x="22128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745;p32"/>
                <p:cNvSpPr/>
                <p:nvPr/>
              </p:nvSpPr>
              <p:spPr>
                <a:xfrm>
                  <a:off x="5169566" y="2761754"/>
                  <a:ext cx="409184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5" h="62" extrusionOk="0">
                      <a:moveTo>
                        <a:pt x="0" y="0"/>
                      </a:moveTo>
                      <a:lnTo>
                        <a:pt x="22584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746;p32"/>
                <p:cNvSpPr/>
                <p:nvPr/>
              </p:nvSpPr>
              <p:spPr>
                <a:xfrm>
                  <a:off x="5169566" y="2761754"/>
                  <a:ext cx="409184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85" h="62" fill="none" extrusionOk="0">
                      <a:moveTo>
                        <a:pt x="0" y="0"/>
                      </a:moveTo>
                      <a:lnTo>
                        <a:pt x="22584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747;p32"/>
                <p:cNvSpPr/>
                <p:nvPr/>
              </p:nvSpPr>
              <p:spPr>
                <a:xfrm>
                  <a:off x="5140922" y="2866382"/>
                  <a:ext cx="419094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2" h="31" extrusionOk="0">
                      <a:moveTo>
                        <a:pt x="1" y="1"/>
                      </a:moveTo>
                      <a:lnTo>
                        <a:pt x="23132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748;p32"/>
                <p:cNvSpPr/>
                <p:nvPr/>
              </p:nvSpPr>
              <p:spPr>
                <a:xfrm>
                  <a:off x="5140922" y="2866382"/>
                  <a:ext cx="419094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2" h="31" fill="none" extrusionOk="0">
                      <a:moveTo>
                        <a:pt x="1" y="1"/>
                      </a:moveTo>
                      <a:lnTo>
                        <a:pt x="23132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749;p32"/>
                <p:cNvSpPr/>
                <p:nvPr/>
              </p:nvSpPr>
              <p:spPr>
                <a:xfrm>
                  <a:off x="5111735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extrusionOk="0">
                      <a:moveTo>
                        <a:pt x="1" y="0"/>
                      </a:moveTo>
                      <a:lnTo>
                        <a:pt x="23618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750;p32"/>
                <p:cNvSpPr/>
                <p:nvPr/>
              </p:nvSpPr>
              <p:spPr>
                <a:xfrm>
                  <a:off x="5111735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fill="none" extrusionOk="0">
                      <a:moveTo>
                        <a:pt x="1" y="0"/>
                      </a:moveTo>
                      <a:lnTo>
                        <a:pt x="23618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751;p32"/>
                <p:cNvSpPr/>
                <p:nvPr/>
              </p:nvSpPr>
              <p:spPr>
                <a:xfrm>
                  <a:off x="5080899" y="3089409"/>
                  <a:ext cx="438371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6" h="1" extrusionOk="0">
                      <a:moveTo>
                        <a:pt x="1" y="1"/>
                      </a:moveTo>
                      <a:lnTo>
                        <a:pt x="24196" y="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752;p32"/>
                <p:cNvSpPr/>
                <p:nvPr/>
              </p:nvSpPr>
              <p:spPr>
                <a:xfrm>
                  <a:off x="5080899" y="3089409"/>
                  <a:ext cx="438371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96" h="1" fill="none" extrusionOk="0">
                      <a:moveTo>
                        <a:pt x="1" y="1"/>
                      </a:moveTo>
                      <a:lnTo>
                        <a:pt x="24196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753;p32"/>
                <p:cNvSpPr/>
                <p:nvPr/>
              </p:nvSpPr>
              <p:spPr>
                <a:xfrm>
                  <a:off x="5573224" y="2576720"/>
                  <a:ext cx="493992" cy="626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66" h="34591" extrusionOk="0">
                      <a:moveTo>
                        <a:pt x="5806" y="0"/>
                      </a:moveTo>
                      <a:lnTo>
                        <a:pt x="0" y="34591"/>
                      </a:lnTo>
                      <a:lnTo>
                        <a:pt x="24408" y="34591"/>
                      </a:lnTo>
                      <a:lnTo>
                        <a:pt x="27265" y="92"/>
                      </a:lnTo>
                      <a:lnTo>
                        <a:pt x="580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754;p32"/>
                <p:cNvSpPr/>
                <p:nvPr/>
              </p:nvSpPr>
              <p:spPr>
                <a:xfrm>
                  <a:off x="5682255" y="2577825"/>
                  <a:ext cx="91983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7" h="34469" extrusionOk="0">
                      <a:moveTo>
                        <a:pt x="5077" y="0"/>
                      </a:moveTo>
                      <a:lnTo>
                        <a:pt x="1" y="3446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755;p32"/>
                <p:cNvSpPr/>
                <p:nvPr/>
              </p:nvSpPr>
              <p:spPr>
                <a:xfrm>
                  <a:off x="5682255" y="2577825"/>
                  <a:ext cx="91983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7" h="34469" fill="none" extrusionOk="0">
                      <a:moveTo>
                        <a:pt x="5077" y="0"/>
                      </a:moveTo>
                      <a:lnTo>
                        <a:pt x="1" y="3446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756;p32"/>
                <p:cNvSpPr/>
                <p:nvPr/>
              </p:nvSpPr>
              <p:spPr>
                <a:xfrm>
                  <a:off x="5796812" y="2578368"/>
                  <a:ext cx="77652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6" h="34439" extrusionOk="0">
                      <a:moveTo>
                        <a:pt x="4286" y="1"/>
                      </a:moveTo>
                      <a:lnTo>
                        <a:pt x="0" y="3443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757;p32"/>
                <p:cNvSpPr/>
                <p:nvPr/>
              </p:nvSpPr>
              <p:spPr>
                <a:xfrm>
                  <a:off x="5796812" y="2578368"/>
                  <a:ext cx="77652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6" h="34439" fill="none" extrusionOk="0">
                      <a:moveTo>
                        <a:pt x="4286" y="1"/>
                      </a:moveTo>
                      <a:lnTo>
                        <a:pt x="0" y="3443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758;p32"/>
                <p:cNvSpPr/>
                <p:nvPr/>
              </p:nvSpPr>
              <p:spPr>
                <a:xfrm>
                  <a:off x="5910789" y="2578930"/>
                  <a:ext cx="63900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" h="34408" extrusionOk="0">
                      <a:moveTo>
                        <a:pt x="3527" y="0"/>
                      </a:moveTo>
                      <a:lnTo>
                        <a:pt x="1" y="34408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759;p32"/>
                <p:cNvSpPr/>
                <p:nvPr/>
              </p:nvSpPr>
              <p:spPr>
                <a:xfrm>
                  <a:off x="5910789" y="2578930"/>
                  <a:ext cx="63900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" h="34408" fill="none" extrusionOk="0">
                      <a:moveTo>
                        <a:pt x="3527" y="0"/>
                      </a:moveTo>
                      <a:lnTo>
                        <a:pt x="1" y="3440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760;p32"/>
                <p:cNvSpPr/>
                <p:nvPr/>
              </p:nvSpPr>
              <p:spPr>
                <a:xfrm>
                  <a:off x="5664645" y="2663720"/>
                  <a:ext cx="398168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7" h="62" extrusionOk="0">
                      <a:moveTo>
                        <a:pt x="0" y="1"/>
                      </a:moveTo>
                      <a:lnTo>
                        <a:pt x="21976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761;p32"/>
                <p:cNvSpPr/>
                <p:nvPr/>
              </p:nvSpPr>
              <p:spPr>
                <a:xfrm>
                  <a:off x="5664645" y="2663720"/>
                  <a:ext cx="398168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77" h="62" fill="none" extrusionOk="0">
                      <a:moveTo>
                        <a:pt x="0" y="1"/>
                      </a:moveTo>
                      <a:lnTo>
                        <a:pt x="21976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762;p32"/>
                <p:cNvSpPr/>
                <p:nvPr/>
              </p:nvSpPr>
              <p:spPr>
                <a:xfrm>
                  <a:off x="5647560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extrusionOk="0">
                      <a:moveTo>
                        <a:pt x="1" y="1"/>
                      </a:moveTo>
                      <a:lnTo>
                        <a:pt x="22463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763;p32"/>
                <p:cNvSpPr/>
                <p:nvPr/>
              </p:nvSpPr>
              <p:spPr>
                <a:xfrm>
                  <a:off x="5647560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fill="none" extrusionOk="0">
                      <a:moveTo>
                        <a:pt x="1" y="1"/>
                      </a:moveTo>
                      <a:lnTo>
                        <a:pt x="22463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764;p32"/>
                <p:cNvSpPr/>
                <p:nvPr/>
              </p:nvSpPr>
              <p:spPr>
                <a:xfrm>
                  <a:off x="5630493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extrusionOk="0">
                      <a:moveTo>
                        <a:pt x="1" y="1"/>
                      </a:moveTo>
                      <a:lnTo>
                        <a:pt x="22949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765;p32"/>
                <p:cNvSpPr/>
                <p:nvPr/>
              </p:nvSpPr>
              <p:spPr>
                <a:xfrm>
                  <a:off x="5630493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fill="none" extrusionOk="0">
                      <a:moveTo>
                        <a:pt x="1" y="1"/>
                      </a:moveTo>
                      <a:lnTo>
                        <a:pt x="22949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766;p32"/>
                <p:cNvSpPr/>
                <p:nvPr/>
              </p:nvSpPr>
              <p:spPr>
                <a:xfrm>
                  <a:off x="5611778" y="2975975"/>
                  <a:ext cx="425689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6" h="31" extrusionOk="0">
                      <a:moveTo>
                        <a:pt x="0" y="0"/>
                      </a:moveTo>
                      <a:lnTo>
                        <a:pt x="23496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767;p32"/>
                <p:cNvSpPr/>
                <p:nvPr/>
              </p:nvSpPr>
              <p:spPr>
                <a:xfrm>
                  <a:off x="5611778" y="2975975"/>
                  <a:ext cx="425689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6" h="31" fill="none" extrusionOk="0">
                      <a:moveTo>
                        <a:pt x="0" y="0"/>
                      </a:moveTo>
                      <a:lnTo>
                        <a:pt x="23496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768;p32"/>
                <p:cNvSpPr/>
                <p:nvPr/>
              </p:nvSpPr>
              <p:spPr>
                <a:xfrm>
                  <a:off x="5593044" y="3089409"/>
                  <a:ext cx="435074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4" h="32" extrusionOk="0">
                      <a:moveTo>
                        <a:pt x="1" y="1"/>
                      </a:moveTo>
                      <a:lnTo>
                        <a:pt x="24013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769;p32"/>
                <p:cNvSpPr/>
                <p:nvPr/>
              </p:nvSpPr>
              <p:spPr>
                <a:xfrm>
                  <a:off x="5593044" y="3089409"/>
                  <a:ext cx="435074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4" h="32" fill="none" extrusionOk="0">
                      <a:moveTo>
                        <a:pt x="1" y="1"/>
                      </a:moveTo>
                      <a:lnTo>
                        <a:pt x="24013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770;p32"/>
                <p:cNvSpPr/>
                <p:nvPr/>
              </p:nvSpPr>
              <p:spPr>
                <a:xfrm>
                  <a:off x="7144899" y="2574509"/>
                  <a:ext cx="560084" cy="628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14" h="34713" extrusionOk="0">
                      <a:moveTo>
                        <a:pt x="21582" y="1"/>
                      </a:moveTo>
                      <a:lnTo>
                        <a:pt x="1" y="92"/>
                      </a:lnTo>
                      <a:lnTo>
                        <a:pt x="6353" y="34713"/>
                      </a:lnTo>
                      <a:lnTo>
                        <a:pt x="30913" y="34713"/>
                      </a:lnTo>
                      <a:lnTo>
                        <a:pt x="2158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771;p32"/>
                <p:cNvSpPr/>
                <p:nvPr/>
              </p:nvSpPr>
              <p:spPr>
                <a:xfrm>
                  <a:off x="7439526" y="2576176"/>
                  <a:ext cx="155303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" h="34560" extrusionOk="0">
                      <a:moveTo>
                        <a:pt x="0" y="0"/>
                      </a:moveTo>
                      <a:lnTo>
                        <a:pt x="8572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772;p32"/>
                <p:cNvSpPr/>
                <p:nvPr/>
              </p:nvSpPr>
              <p:spPr>
                <a:xfrm>
                  <a:off x="7439526" y="2576176"/>
                  <a:ext cx="155303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" h="34560" fill="none" extrusionOk="0">
                      <a:moveTo>
                        <a:pt x="0" y="0"/>
                      </a:moveTo>
                      <a:lnTo>
                        <a:pt x="8572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773;p32"/>
                <p:cNvSpPr/>
                <p:nvPr/>
              </p:nvSpPr>
              <p:spPr>
                <a:xfrm>
                  <a:off x="7338194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extrusionOk="0">
                      <a:moveTo>
                        <a:pt x="1" y="0"/>
                      </a:moveTo>
                      <a:lnTo>
                        <a:pt x="7812" y="3456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774;p32"/>
                <p:cNvSpPr/>
                <p:nvPr/>
              </p:nvSpPr>
              <p:spPr>
                <a:xfrm>
                  <a:off x="7338194" y="2576176"/>
                  <a:ext cx="141552" cy="626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3" h="34560" fill="none" extrusionOk="0">
                      <a:moveTo>
                        <a:pt x="1" y="0"/>
                      </a:moveTo>
                      <a:lnTo>
                        <a:pt x="7812" y="3456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775;p32"/>
                <p:cNvSpPr/>
                <p:nvPr/>
              </p:nvSpPr>
              <p:spPr>
                <a:xfrm>
                  <a:off x="7237425" y="2576720"/>
                  <a:ext cx="127765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2" h="34530" extrusionOk="0">
                      <a:moveTo>
                        <a:pt x="0" y="0"/>
                      </a:moveTo>
                      <a:lnTo>
                        <a:pt x="7052" y="34530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776;p32"/>
                <p:cNvSpPr/>
                <p:nvPr/>
              </p:nvSpPr>
              <p:spPr>
                <a:xfrm>
                  <a:off x="7237425" y="2576720"/>
                  <a:ext cx="127765" cy="625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2" h="34530" fill="none" extrusionOk="0">
                      <a:moveTo>
                        <a:pt x="0" y="0"/>
                      </a:moveTo>
                      <a:lnTo>
                        <a:pt x="7052" y="34530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777;p32"/>
                <p:cNvSpPr/>
                <p:nvPr/>
              </p:nvSpPr>
              <p:spPr>
                <a:xfrm>
                  <a:off x="7157563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extrusionOk="0">
                      <a:moveTo>
                        <a:pt x="22129" y="1"/>
                      </a:moveTo>
                      <a:lnTo>
                        <a:pt x="1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778;p32"/>
                <p:cNvSpPr/>
                <p:nvPr/>
              </p:nvSpPr>
              <p:spPr>
                <a:xfrm>
                  <a:off x="7157563" y="2662071"/>
                  <a:ext cx="40092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9" h="62" fill="none" extrusionOk="0">
                      <a:moveTo>
                        <a:pt x="22129" y="1"/>
                      </a:moveTo>
                      <a:lnTo>
                        <a:pt x="1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779;p32"/>
                <p:cNvSpPr/>
                <p:nvPr/>
              </p:nvSpPr>
              <p:spPr>
                <a:xfrm>
                  <a:off x="7175735" y="2761754"/>
                  <a:ext cx="409745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16" h="62" extrusionOk="0">
                      <a:moveTo>
                        <a:pt x="22615" y="0"/>
                      </a:moveTo>
                      <a:lnTo>
                        <a:pt x="1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780;p32"/>
                <p:cNvSpPr/>
                <p:nvPr/>
              </p:nvSpPr>
              <p:spPr>
                <a:xfrm>
                  <a:off x="7175735" y="2761754"/>
                  <a:ext cx="409745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16" h="62" fill="none" extrusionOk="0">
                      <a:moveTo>
                        <a:pt x="22615" y="0"/>
                      </a:moveTo>
                      <a:lnTo>
                        <a:pt x="1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781;p32"/>
                <p:cNvSpPr/>
                <p:nvPr/>
              </p:nvSpPr>
              <p:spPr>
                <a:xfrm>
                  <a:off x="7195012" y="2866382"/>
                  <a:ext cx="418550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02" h="31" extrusionOk="0">
                      <a:moveTo>
                        <a:pt x="23101" y="1"/>
                      </a:moveTo>
                      <a:lnTo>
                        <a:pt x="1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782;p32"/>
                <p:cNvSpPr/>
                <p:nvPr/>
              </p:nvSpPr>
              <p:spPr>
                <a:xfrm>
                  <a:off x="7195012" y="2866382"/>
                  <a:ext cx="418550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02" h="31" fill="none" extrusionOk="0">
                      <a:moveTo>
                        <a:pt x="23101" y="1"/>
                      </a:moveTo>
                      <a:lnTo>
                        <a:pt x="1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783;p32"/>
                <p:cNvSpPr/>
                <p:nvPr/>
              </p:nvSpPr>
              <p:spPr>
                <a:xfrm>
                  <a:off x="7214832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extrusionOk="0">
                      <a:moveTo>
                        <a:pt x="23618" y="0"/>
                      </a:moveTo>
                      <a:lnTo>
                        <a:pt x="1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784;p32"/>
                <p:cNvSpPr/>
                <p:nvPr/>
              </p:nvSpPr>
              <p:spPr>
                <a:xfrm>
                  <a:off x="7214832" y="2974870"/>
                  <a:ext cx="42791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19" h="62" fill="none" extrusionOk="0">
                      <a:moveTo>
                        <a:pt x="23618" y="0"/>
                      </a:moveTo>
                      <a:lnTo>
                        <a:pt x="1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785;p32"/>
                <p:cNvSpPr/>
                <p:nvPr/>
              </p:nvSpPr>
              <p:spPr>
                <a:xfrm>
                  <a:off x="7235776" y="3089409"/>
                  <a:ext cx="437809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5" h="1" extrusionOk="0">
                      <a:moveTo>
                        <a:pt x="24165" y="1"/>
                      </a:moveTo>
                      <a:lnTo>
                        <a:pt x="0" y="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786;p32"/>
                <p:cNvSpPr/>
                <p:nvPr/>
              </p:nvSpPr>
              <p:spPr>
                <a:xfrm>
                  <a:off x="7235776" y="3089409"/>
                  <a:ext cx="437809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5" h="1" fill="none" extrusionOk="0">
                      <a:moveTo>
                        <a:pt x="24165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787;p32"/>
                <p:cNvSpPr/>
                <p:nvPr/>
              </p:nvSpPr>
              <p:spPr>
                <a:xfrm>
                  <a:off x="6687831" y="2576720"/>
                  <a:ext cx="493992" cy="626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66" h="34591" extrusionOk="0">
                      <a:moveTo>
                        <a:pt x="21429" y="0"/>
                      </a:moveTo>
                      <a:lnTo>
                        <a:pt x="0" y="92"/>
                      </a:lnTo>
                      <a:lnTo>
                        <a:pt x="2857" y="34591"/>
                      </a:lnTo>
                      <a:lnTo>
                        <a:pt x="27265" y="34591"/>
                      </a:lnTo>
                      <a:lnTo>
                        <a:pt x="2142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788;p32"/>
                <p:cNvSpPr/>
                <p:nvPr/>
              </p:nvSpPr>
              <p:spPr>
                <a:xfrm>
                  <a:off x="6980790" y="2577825"/>
                  <a:ext cx="91439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7" h="34469" extrusionOk="0">
                      <a:moveTo>
                        <a:pt x="1" y="0"/>
                      </a:moveTo>
                      <a:lnTo>
                        <a:pt x="5046" y="3446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789;p32"/>
                <p:cNvSpPr/>
                <p:nvPr/>
              </p:nvSpPr>
              <p:spPr>
                <a:xfrm>
                  <a:off x="6980790" y="2577825"/>
                  <a:ext cx="91439" cy="62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7" h="34469" fill="none" extrusionOk="0">
                      <a:moveTo>
                        <a:pt x="1" y="0"/>
                      </a:moveTo>
                      <a:lnTo>
                        <a:pt x="5046" y="3446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790;p32"/>
                <p:cNvSpPr/>
                <p:nvPr/>
              </p:nvSpPr>
              <p:spPr>
                <a:xfrm>
                  <a:off x="6880021" y="2578368"/>
                  <a:ext cx="78213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34439" extrusionOk="0">
                      <a:moveTo>
                        <a:pt x="0" y="1"/>
                      </a:moveTo>
                      <a:lnTo>
                        <a:pt x="4317" y="34439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791;p32"/>
                <p:cNvSpPr/>
                <p:nvPr/>
              </p:nvSpPr>
              <p:spPr>
                <a:xfrm>
                  <a:off x="6880021" y="2578368"/>
                  <a:ext cx="78213" cy="623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34439" fill="none" extrusionOk="0">
                      <a:moveTo>
                        <a:pt x="0" y="1"/>
                      </a:moveTo>
                      <a:lnTo>
                        <a:pt x="4317" y="34439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792;p32"/>
                <p:cNvSpPr/>
                <p:nvPr/>
              </p:nvSpPr>
              <p:spPr>
                <a:xfrm>
                  <a:off x="6779795" y="2578930"/>
                  <a:ext cx="64444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7" h="34408" extrusionOk="0">
                      <a:moveTo>
                        <a:pt x="0" y="0"/>
                      </a:moveTo>
                      <a:lnTo>
                        <a:pt x="3557" y="34408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793;p32"/>
                <p:cNvSpPr/>
                <p:nvPr/>
              </p:nvSpPr>
              <p:spPr>
                <a:xfrm>
                  <a:off x="6779795" y="2578930"/>
                  <a:ext cx="64444" cy="62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7" h="34408" fill="none" extrusionOk="0">
                      <a:moveTo>
                        <a:pt x="0" y="0"/>
                      </a:moveTo>
                      <a:lnTo>
                        <a:pt x="3557" y="34408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794;p32"/>
                <p:cNvSpPr/>
                <p:nvPr/>
              </p:nvSpPr>
              <p:spPr>
                <a:xfrm>
                  <a:off x="6691690" y="2663720"/>
                  <a:ext cx="39871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7" h="62" extrusionOk="0">
                      <a:moveTo>
                        <a:pt x="22007" y="1"/>
                      </a:moveTo>
                      <a:lnTo>
                        <a:pt x="0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795;p32"/>
                <p:cNvSpPr/>
                <p:nvPr/>
              </p:nvSpPr>
              <p:spPr>
                <a:xfrm>
                  <a:off x="6691690" y="2663720"/>
                  <a:ext cx="39871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7" h="62" fill="none" extrusionOk="0">
                      <a:moveTo>
                        <a:pt x="22007" y="1"/>
                      </a:moveTo>
                      <a:lnTo>
                        <a:pt x="0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796;p32"/>
                <p:cNvSpPr/>
                <p:nvPr/>
              </p:nvSpPr>
              <p:spPr>
                <a:xfrm>
                  <a:off x="6699933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extrusionOk="0">
                      <a:moveTo>
                        <a:pt x="22463" y="1"/>
                      </a:moveTo>
                      <a:lnTo>
                        <a:pt x="1" y="6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797;p32"/>
                <p:cNvSpPr/>
                <p:nvPr/>
              </p:nvSpPr>
              <p:spPr>
                <a:xfrm>
                  <a:off x="6699933" y="2763403"/>
                  <a:ext cx="406992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4" h="62" fill="none" extrusionOk="0">
                      <a:moveTo>
                        <a:pt x="22463" y="1"/>
                      </a:moveTo>
                      <a:lnTo>
                        <a:pt x="1" y="6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798;p32"/>
                <p:cNvSpPr/>
                <p:nvPr/>
              </p:nvSpPr>
              <p:spPr>
                <a:xfrm>
                  <a:off x="6708756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extrusionOk="0">
                      <a:moveTo>
                        <a:pt x="22949" y="1"/>
                      </a:moveTo>
                      <a:lnTo>
                        <a:pt x="0" y="62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799;p32"/>
                <p:cNvSpPr/>
                <p:nvPr/>
              </p:nvSpPr>
              <p:spPr>
                <a:xfrm>
                  <a:off x="6708756" y="2866926"/>
                  <a:ext cx="415797" cy="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0" h="62" fill="none" extrusionOk="0">
                      <a:moveTo>
                        <a:pt x="22949" y="1"/>
                      </a:moveTo>
                      <a:lnTo>
                        <a:pt x="0" y="62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800;p32"/>
                <p:cNvSpPr/>
                <p:nvPr/>
              </p:nvSpPr>
              <p:spPr>
                <a:xfrm>
                  <a:off x="6717561" y="2975975"/>
                  <a:ext cx="425163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7" h="31" extrusionOk="0">
                      <a:moveTo>
                        <a:pt x="23466" y="0"/>
                      </a:moveTo>
                      <a:lnTo>
                        <a:pt x="1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801;p32"/>
                <p:cNvSpPr/>
                <p:nvPr/>
              </p:nvSpPr>
              <p:spPr>
                <a:xfrm>
                  <a:off x="6717561" y="2975975"/>
                  <a:ext cx="425163" cy="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7" h="31" fill="none" extrusionOk="0">
                      <a:moveTo>
                        <a:pt x="23466" y="0"/>
                      </a:moveTo>
                      <a:lnTo>
                        <a:pt x="1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802;p32"/>
                <p:cNvSpPr/>
                <p:nvPr/>
              </p:nvSpPr>
              <p:spPr>
                <a:xfrm>
                  <a:off x="6726928" y="3089409"/>
                  <a:ext cx="435056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32" extrusionOk="0">
                      <a:moveTo>
                        <a:pt x="24013" y="1"/>
                      </a:moveTo>
                      <a:lnTo>
                        <a:pt x="0" y="31"/>
                      </a:lnTo>
                    </a:path>
                  </a:pathLst>
                </a:custGeom>
                <a:solidFill>
                  <a:srgbClr val="92E3A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803;p32"/>
                <p:cNvSpPr/>
                <p:nvPr/>
              </p:nvSpPr>
              <p:spPr>
                <a:xfrm>
                  <a:off x="6726928" y="3089409"/>
                  <a:ext cx="435056" cy="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32" fill="none" extrusionOk="0">
                      <a:moveTo>
                        <a:pt x="24013" y="1"/>
                      </a:moveTo>
                      <a:lnTo>
                        <a:pt x="0" y="31"/>
                      </a:lnTo>
                    </a:path>
                  </a:pathLst>
                </a:custGeom>
                <a:noFill/>
                <a:ln w="9875" cap="flat" cmpd="sng">
                  <a:solidFill>
                    <a:schemeClr val="lt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804;p32"/>
                <p:cNvSpPr/>
                <p:nvPr/>
              </p:nvSpPr>
              <p:spPr>
                <a:xfrm>
                  <a:off x="6172370" y="3467738"/>
                  <a:ext cx="55095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805;p32"/>
                <p:cNvSpPr/>
                <p:nvPr/>
              </p:nvSpPr>
              <p:spPr>
                <a:xfrm>
                  <a:off x="6172370" y="3583926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806;p32"/>
                <p:cNvSpPr/>
                <p:nvPr/>
              </p:nvSpPr>
              <p:spPr>
                <a:xfrm>
                  <a:off x="6172370" y="3689660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807;p32"/>
                <p:cNvSpPr/>
                <p:nvPr/>
              </p:nvSpPr>
              <p:spPr>
                <a:xfrm>
                  <a:off x="6172370" y="3795955"/>
                  <a:ext cx="55095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808;p32"/>
                <p:cNvSpPr/>
                <p:nvPr/>
              </p:nvSpPr>
              <p:spPr>
                <a:xfrm>
                  <a:off x="6091421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679" y="607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809;p32"/>
                <p:cNvSpPr/>
                <p:nvPr/>
              </p:nvSpPr>
              <p:spPr>
                <a:xfrm>
                  <a:off x="6091421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810;p32"/>
                <p:cNvSpPr/>
                <p:nvPr/>
              </p:nvSpPr>
              <p:spPr>
                <a:xfrm>
                  <a:off x="6091421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811;p32"/>
                <p:cNvSpPr/>
                <p:nvPr/>
              </p:nvSpPr>
              <p:spPr>
                <a:xfrm>
                  <a:off x="6091421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679" y="528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812;p32"/>
                <p:cNvSpPr/>
                <p:nvPr/>
              </p:nvSpPr>
              <p:spPr>
                <a:xfrm>
                  <a:off x="6631648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071" y="528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813;p32"/>
                <p:cNvSpPr/>
                <p:nvPr/>
              </p:nvSpPr>
              <p:spPr>
                <a:xfrm>
                  <a:off x="6631648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814;p32"/>
                <p:cNvSpPr/>
                <p:nvPr/>
              </p:nvSpPr>
              <p:spPr>
                <a:xfrm>
                  <a:off x="6631648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815;p32"/>
                <p:cNvSpPr/>
                <p:nvPr/>
              </p:nvSpPr>
              <p:spPr>
                <a:xfrm>
                  <a:off x="6631648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071" y="607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816;p32"/>
                <p:cNvSpPr/>
                <p:nvPr/>
              </p:nvSpPr>
              <p:spPr>
                <a:xfrm>
                  <a:off x="6550699" y="3795955"/>
                  <a:ext cx="67216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09" y="607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817;p32"/>
                <p:cNvSpPr/>
                <p:nvPr/>
              </p:nvSpPr>
              <p:spPr>
                <a:xfrm>
                  <a:off x="6550699" y="3689660"/>
                  <a:ext cx="6721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818;p32"/>
                <p:cNvSpPr/>
                <p:nvPr/>
              </p:nvSpPr>
              <p:spPr>
                <a:xfrm>
                  <a:off x="6550699" y="3583926"/>
                  <a:ext cx="6721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819;p32"/>
                <p:cNvSpPr/>
                <p:nvPr/>
              </p:nvSpPr>
              <p:spPr>
                <a:xfrm>
                  <a:off x="6550699" y="3467738"/>
                  <a:ext cx="67216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0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09" y="528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820;p32"/>
                <p:cNvSpPr/>
                <p:nvPr/>
              </p:nvSpPr>
              <p:spPr>
                <a:xfrm>
                  <a:off x="6246724" y="3463336"/>
                  <a:ext cx="287470" cy="55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7" h="30396" extrusionOk="0">
                      <a:moveTo>
                        <a:pt x="0" y="0"/>
                      </a:moveTo>
                      <a:lnTo>
                        <a:pt x="0" y="30396"/>
                      </a:lnTo>
                      <a:lnTo>
                        <a:pt x="15867" y="30396"/>
                      </a:lnTo>
                      <a:lnTo>
                        <a:pt x="1586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821;p32"/>
                <p:cNvSpPr/>
                <p:nvPr/>
              </p:nvSpPr>
              <p:spPr>
                <a:xfrm>
                  <a:off x="6288575" y="3495821"/>
                  <a:ext cx="208732" cy="268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1" h="14834" fill="none" extrusionOk="0">
                      <a:moveTo>
                        <a:pt x="0" y="1"/>
                      </a:moveTo>
                      <a:lnTo>
                        <a:pt x="11520" y="1"/>
                      </a:lnTo>
                      <a:lnTo>
                        <a:pt x="11520" y="14834"/>
                      </a:lnTo>
                      <a:lnTo>
                        <a:pt x="0" y="14834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822;p32"/>
                <p:cNvSpPr/>
                <p:nvPr/>
              </p:nvSpPr>
              <p:spPr>
                <a:xfrm>
                  <a:off x="6288575" y="3866432"/>
                  <a:ext cx="208732" cy="111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1" h="6141" fill="none" extrusionOk="0">
                      <a:moveTo>
                        <a:pt x="0" y="1"/>
                      </a:moveTo>
                      <a:lnTo>
                        <a:pt x="11520" y="1"/>
                      </a:lnTo>
                      <a:lnTo>
                        <a:pt x="11520" y="6141"/>
                      </a:lnTo>
                      <a:lnTo>
                        <a:pt x="0" y="6141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823;p32"/>
                <p:cNvSpPr/>
                <p:nvPr/>
              </p:nvSpPr>
              <p:spPr>
                <a:xfrm>
                  <a:off x="6288575" y="3797060"/>
                  <a:ext cx="208732" cy="41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1" h="2311" fill="none" extrusionOk="0">
                      <a:moveTo>
                        <a:pt x="0" y="0"/>
                      </a:moveTo>
                      <a:lnTo>
                        <a:pt x="11520" y="0"/>
                      </a:lnTo>
                      <a:lnTo>
                        <a:pt x="11520" y="2310"/>
                      </a:lnTo>
                      <a:lnTo>
                        <a:pt x="0" y="2310"/>
                      </a:lnTo>
                      <a:close/>
                    </a:path>
                  </a:pathLst>
                </a:custGeom>
                <a:noFill/>
                <a:ln w="45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824;p32"/>
                <p:cNvSpPr/>
                <p:nvPr/>
              </p:nvSpPr>
              <p:spPr>
                <a:xfrm>
                  <a:off x="6253880" y="3731511"/>
                  <a:ext cx="26452" cy="88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4865" extrusionOk="0">
                      <a:moveTo>
                        <a:pt x="0" y="1"/>
                      </a:moveTo>
                      <a:lnTo>
                        <a:pt x="0" y="4864"/>
                      </a:lnTo>
                      <a:lnTo>
                        <a:pt x="1459" y="4864"/>
                      </a:lnTo>
                      <a:lnTo>
                        <a:pt x="145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825;p32"/>
                <p:cNvSpPr/>
                <p:nvPr/>
              </p:nvSpPr>
              <p:spPr>
                <a:xfrm>
                  <a:off x="6346950" y="3331169"/>
                  <a:ext cx="96385" cy="96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0" h="5350" fill="none" extrusionOk="0">
                      <a:moveTo>
                        <a:pt x="5320" y="2675"/>
                      </a:moveTo>
                      <a:cubicBezTo>
                        <a:pt x="5320" y="4134"/>
                        <a:pt x="4134" y="5350"/>
                        <a:pt x="2675" y="5350"/>
                      </a:cubicBezTo>
                      <a:cubicBezTo>
                        <a:pt x="1186" y="5350"/>
                        <a:pt x="0" y="4134"/>
                        <a:pt x="0" y="2675"/>
                      </a:cubicBezTo>
                      <a:cubicBezTo>
                        <a:pt x="0" y="1216"/>
                        <a:pt x="1186" y="0"/>
                        <a:pt x="2675" y="0"/>
                      </a:cubicBezTo>
                      <a:cubicBezTo>
                        <a:pt x="4134" y="0"/>
                        <a:pt x="5320" y="1216"/>
                        <a:pt x="5320" y="2675"/>
                      </a:cubicBezTo>
                      <a:close/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826;p32"/>
                <p:cNvSpPr/>
                <p:nvPr/>
              </p:nvSpPr>
              <p:spPr>
                <a:xfrm>
                  <a:off x="6368981" y="3421484"/>
                  <a:ext cx="52323" cy="46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2554" extrusionOk="0">
                      <a:moveTo>
                        <a:pt x="0" y="0"/>
                      </a:moveTo>
                      <a:lnTo>
                        <a:pt x="395" y="2553"/>
                      </a:lnTo>
                      <a:lnTo>
                        <a:pt x="2493" y="2553"/>
                      </a:lnTo>
                      <a:lnTo>
                        <a:pt x="28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827;p32"/>
                <p:cNvSpPr/>
                <p:nvPr/>
              </p:nvSpPr>
              <p:spPr>
                <a:xfrm>
                  <a:off x="6364016" y="3384036"/>
                  <a:ext cx="62252" cy="37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2068" extrusionOk="0">
                      <a:moveTo>
                        <a:pt x="882" y="0"/>
                      </a:moveTo>
                      <a:lnTo>
                        <a:pt x="1" y="2067"/>
                      </a:lnTo>
                      <a:lnTo>
                        <a:pt x="3435" y="2067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828;p32"/>
                <p:cNvSpPr/>
                <p:nvPr/>
              </p:nvSpPr>
              <p:spPr>
                <a:xfrm>
                  <a:off x="6387696" y="3365864"/>
                  <a:ext cx="14893" cy="18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1004" extrusionOk="0">
                      <a:moveTo>
                        <a:pt x="1" y="0"/>
                      </a:moveTo>
                      <a:lnTo>
                        <a:pt x="1" y="1003"/>
                      </a:lnTo>
                      <a:lnTo>
                        <a:pt x="821" y="1003"/>
                      </a:lnTo>
                      <a:lnTo>
                        <a:pt x="82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829;p32"/>
                <p:cNvSpPr/>
                <p:nvPr/>
              </p:nvSpPr>
              <p:spPr>
                <a:xfrm>
                  <a:off x="5975233" y="2730356"/>
                  <a:ext cx="811736" cy="66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4" h="36598" extrusionOk="0">
                      <a:moveTo>
                        <a:pt x="22189" y="1"/>
                      </a:moveTo>
                      <a:lnTo>
                        <a:pt x="0" y="26779"/>
                      </a:lnTo>
                      <a:lnTo>
                        <a:pt x="0" y="36567"/>
                      </a:lnTo>
                      <a:lnTo>
                        <a:pt x="8663" y="36597"/>
                      </a:lnTo>
                      <a:lnTo>
                        <a:pt x="12736" y="35290"/>
                      </a:lnTo>
                      <a:cubicBezTo>
                        <a:pt x="15922" y="34301"/>
                        <a:pt x="19222" y="33807"/>
                        <a:pt x="22518" y="33807"/>
                      </a:cubicBezTo>
                      <a:cubicBezTo>
                        <a:pt x="25605" y="33807"/>
                        <a:pt x="28689" y="34240"/>
                        <a:pt x="31673" y="35108"/>
                      </a:cubicBezTo>
                      <a:lnTo>
                        <a:pt x="36657" y="36597"/>
                      </a:lnTo>
                      <a:lnTo>
                        <a:pt x="44804" y="36597"/>
                      </a:lnTo>
                      <a:lnTo>
                        <a:pt x="44804" y="26779"/>
                      </a:lnTo>
                      <a:lnTo>
                        <a:pt x="2218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830;p32"/>
                <p:cNvSpPr/>
                <p:nvPr/>
              </p:nvSpPr>
              <p:spPr>
                <a:xfrm>
                  <a:off x="5975233" y="4009071"/>
                  <a:ext cx="811736" cy="64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04" h="3587" extrusionOk="0">
                      <a:moveTo>
                        <a:pt x="0" y="0"/>
                      </a:moveTo>
                      <a:lnTo>
                        <a:pt x="0" y="3587"/>
                      </a:lnTo>
                      <a:lnTo>
                        <a:pt x="44804" y="3587"/>
                      </a:lnTo>
                      <a:lnTo>
                        <a:pt x="4480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831;p32"/>
                <p:cNvSpPr/>
                <p:nvPr/>
              </p:nvSpPr>
              <p:spPr>
                <a:xfrm>
                  <a:off x="6139885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832;p32"/>
                <p:cNvSpPr/>
                <p:nvPr/>
              </p:nvSpPr>
              <p:spPr>
                <a:xfrm>
                  <a:off x="6181736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833;p32"/>
                <p:cNvSpPr/>
                <p:nvPr/>
              </p:nvSpPr>
              <p:spPr>
                <a:xfrm>
                  <a:off x="6223588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834;p32"/>
                <p:cNvSpPr/>
                <p:nvPr/>
              </p:nvSpPr>
              <p:spPr>
                <a:xfrm>
                  <a:off x="6265439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835;p32"/>
                <p:cNvSpPr/>
                <p:nvPr/>
              </p:nvSpPr>
              <p:spPr>
                <a:xfrm>
                  <a:off x="6307852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836;p32"/>
                <p:cNvSpPr/>
                <p:nvPr/>
              </p:nvSpPr>
              <p:spPr>
                <a:xfrm>
                  <a:off x="6349704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837;p32"/>
                <p:cNvSpPr/>
                <p:nvPr/>
              </p:nvSpPr>
              <p:spPr>
                <a:xfrm>
                  <a:off x="6391555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838;p32"/>
                <p:cNvSpPr/>
                <p:nvPr/>
              </p:nvSpPr>
              <p:spPr>
                <a:xfrm>
                  <a:off x="6433406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839;p32"/>
                <p:cNvSpPr/>
                <p:nvPr/>
              </p:nvSpPr>
              <p:spPr>
                <a:xfrm>
                  <a:off x="6475258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1" y="0"/>
                      </a:moveTo>
                      <a:lnTo>
                        <a:pt x="1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840;p32"/>
                <p:cNvSpPr/>
                <p:nvPr/>
              </p:nvSpPr>
              <p:spPr>
                <a:xfrm>
                  <a:off x="6517671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841;p32"/>
                <p:cNvSpPr/>
                <p:nvPr/>
              </p:nvSpPr>
              <p:spPr>
                <a:xfrm>
                  <a:off x="6559522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842;p32"/>
                <p:cNvSpPr/>
                <p:nvPr/>
              </p:nvSpPr>
              <p:spPr>
                <a:xfrm>
                  <a:off x="6601374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843;p32"/>
                <p:cNvSpPr/>
                <p:nvPr/>
              </p:nvSpPr>
              <p:spPr>
                <a:xfrm>
                  <a:off x="6643225" y="4015684"/>
                  <a:ext cx="18" cy="5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797" fill="none" extrusionOk="0">
                      <a:moveTo>
                        <a:pt x="0" y="0"/>
                      </a:moveTo>
                      <a:lnTo>
                        <a:pt x="0" y="2796"/>
                      </a:lnTo>
                    </a:path>
                  </a:pathLst>
                </a:custGeom>
                <a:noFill/>
                <a:ln w="9875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844;p32"/>
                <p:cNvSpPr/>
                <p:nvPr/>
              </p:nvSpPr>
              <p:spPr>
                <a:xfrm>
                  <a:off x="5884917" y="2668141"/>
                  <a:ext cx="992368" cy="631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74" h="34864" extrusionOk="0">
                      <a:moveTo>
                        <a:pt x="27387" y="0"/>
                      </a:moveTo>
                      <a:lnTo>
                        <a:pt x="0" y="34864"/>
                      </a:lnTo>
                      <a:lnTo>
                        <a:pt x="13222" y="34864"/>
                      </a:lnTo>
                      <a:lnTo>
                        <a:pt x="13222" y="31429"/>
                      </a:lnTo>
                      <a:lnTo>
                        <a:pt x="6505" y="31429"/>
                      </a:lnTo>
                      <a:lnTo>
                        <a:pt x="27387" y="5684"/>
                      </a:lnTo>
                      <a:lnTo>
                        <a:pt x="48269" y="31429"/>
                      </a:lnTo>
                      <a:lnTo>
                        <a:pt x="41582" y="31429"/>
                      </a:lnTo>
                      <a:lnTo>
                        <a:pt x="41582" y="34864"/>
                      </a:lnTo>
                      <a:lnTo>
                        <a:pt x="54773" y="34864"/>
                      </a:lnTo>
                      <a:lnTo>
                        <a:pt x="2738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845;p32"/>
                <p:cNvSpPr/>
                <p:nvPr/>
              </p:nvSpPr>
              <p:spPr>
                <a:xfrm>
                  <a:off x="5884917" y="3299771"/>
                  <a:ext cx="239024" cy="56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3" h="3132" extrusionOk="0">
                      <a:moveTo>
                        <a:pt x="0" y="1"/>
                      </a:moveTo>
                      <a:lnTo>
                        <a:pt x="0" y="3132"/>
                      </a:lnTo>
                      <a:lnTo>
                        <a:pt x="13192" y="3132"/>
                      </a:lnTo>
                      <a:lnTo>
                        <a:pt x="1319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875" cap="rnd" cmpd="sng">
                  <a:solidFill>
                    <a:srgbClr val="2632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846;p32"/>
                <p:cNvSpPr/>
                <p:nvPr/>
              </p:nvSpPr>
              <p:spPr>
                <a:xfrm>
                  <a:off x="5924558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847;p32"/>
                <p:cNvSpPr/>
                <p:nvPr/>
              </p:nvSpPr>
              <p:spPr>
                <a:xfrm>
                  <a:off x="5920156" y="3428641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848;p32"/>
                <p:cNvSpPr/>
                <p:nvPr/>
              </p:nvSpPr>
              <p:spPr>
                <a:xfrm>
                  <a:off x="5914648" y="3357602"/>
                  <a:ext cx="90334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86" h="3983" extrusionOk="0">
                      <a:moveTo>
                        <a:pt x="1" y="0"/>
                      </a:moveTo>
                      <a:lnTo>
                        <a:pt x="1" y="3982"/>
                      </a:lnTo>
                      <a:lnTo>
                        <a:pt x="4986" y="3982"/>
                      </a:lnTo>
                      <a:lnTo>
                        <a:pt x="4986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849;p32"/>
                <p:cNvSpPr/>
                <p:nvPr/>
              </p:nvSpPr>
              <p:spPr>
                <a:xfrm>
                  <a:off x="5920156" y="3979884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850;p32"/>
                <p:cNvSpPr/>
                <p:nvPr/>
              </p:nvSpPr>
              <p:spPr>
                <a:xfrm>
                  <a:off x="5915210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851;p32"/>
                <p:cNvSpPr/>
                <p:nvPr/>
              </p:nvSpPr>
              <p:spPr>
                <a:xfrm>
                  <a:off x="6030292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852;p32"/>
                <p:cNvSpPr/>
                <p:nvPr/>
              </p:nvSpPr>
              <p:spPr>
                <a:xfrm>
                  <a:off x="6025890" y="3428641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853;p32"/>
                <p:cNvSpPr/>
                <p:nvPr/>
              </p:nvSpPr>
              <p:spPr>
                <a:xfrm>
                  <a:off x="6020943" y="3357602"/>
                  <a:ext cx="89772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3983" extrusionOk="0">
                      <a:moveTo>
                        <a:pt x="0" y="0"/>
                      </a:moveTo>
                      <a:lnTo>
                        <a:pt x="0" y="3982"/>
                      </a:lnTo>
                      <a:lnTo>
                        <a:pt x="4955" y="3982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854;p32"/>
                <p:cNvSpPr/>
                <p:nvPr/>
              </p:nvSpPr>
              <p:spPr>
                <a:xfrm>
                  <a:off x="6025890" y="3979884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855;p32"/>
                <p:cNvSpPr/>
                <p:nvPr/>
              </p:nvSpPr>
              <p:spPr>
                <a:xfrm>
                  <a:off x="6020943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856;p32"/>
                <p:cNvSpPr/>
                <p:nvPr/>
              </p:nvSpPr>
              <p:spPr>
                <a:xfrm>
                  <a:off x="6638261" y="3299771"/>
                  <a:ext cx="239024" cy="56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3" h="3132" extrusionOk="0">
                      <a:moveTo>
                        <a:pt x="1" y="1"/>
                      </a:moveTo>
                      <a:lnTo>
                        <a:pt x="1" y="3132"/>
                      </a:lnTo>
                      <a:lnTo>
                        <a:pt x="13192" y="3132"/>
                      </a:lnTo>
                      <a:lnTo>
                        <a:pt x="1319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857;p32"/>
                <p:cNvSpPr/>
                <p:nvPr/>
              </p:nvSpPr>
              <p:spPr>
                <a:xfrm>
                  <a:off x="6677359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858;p32"/>
                <p:cNvSpPr/>
                <p:nvPr/>
              </p:nvSpPr>
              <p:spPr>
                <a:xfrm>
                  <a:off x="6673518" y="3428641"/>
                  <a:ext cx="78757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1217" extrusionOk="0">
                      <a:moveTo>
                        <a:pt x="0" y="0"/>
                      </a:moveTo>
                      <a:lnTo>
                        <a:pt x="0" y="1216"/>
                      </a:lnTo>
                      <a:lnTo>
                        <a:pt x="4347" y="1216"/>
                      </a:lnTo>
                      <a:lnTo>
                        <a:pt x="434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859;p32"/>
                <p:cNvSpPr/>
                <p:nvPr/>
              </p:nvSpPr>
              <p:spPr>
                <a:xfrm>
                  <a:off x="6668010" y="3357602"/>
                  <a:ext cx="89772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3983" extrusionOk="0">
                      <a:moveTo>
                        <a:pt x="0" y="0"/>
                      </a:moveTo>
                      <a:lnTo>
                        <a:pt x="0" y="3982"/>
                      </a:lnTo>
                      <a:lnTo>
                        <a:pt x="4955" y="3982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860;p32"/>
                <p:cNvSpPr/>
                <p:nvPr/>
              </p:nvSpPr>
              <p:spPr>
                <a:xfrm>
                  <a:off x="6673518" y="3979884"/>
                  <a:ext cx="79300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7" h="1217" extrusionOk="0">
                      <a:moveTo>
                        <a:pt x="0" y="0"/>
                      </a:moveTo>
                      <a:lnTo>
                        <a:pt x="0" y="1216"/>
                      </a:lnTo>
                      <a:lnTo>
                        <a:pt x="4377" y="1216"/>
                      </a:lnTo>
                      <a:lnTo>
                        <a:pt x="437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861;p32"/>
                <p:cNvSpPr/>
                <p:nvPr/>
              </p:nvSpPr>
              <p:spPr>
                <a:xfrm>
                  <a:off x="6668010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862;p32"/>
                <p:cNvSpPr/>
                <p:nvPr/>
              </p:nvSpPr>
              <p:spPr>
                <a:xfrm>
                  <a:off x="6783092" y="3450110"/>
                  <a:ext cx="71057" cy="582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2160" extrusionOk="0">
                      <a:moveTo>
                        <a:pt x="1" y="1"/>
                      </a:moveTo>
                      <a:lnTo>
                        <a:pt x="1" y="32159"/>
                      </a:lnTo>
                      <a:lnTo>
                        <a:pt x="3922" y="32159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863;p32"/>
                <p:cNvSpPr/>
                <p:nvPr/>
              </p:nvSpPr>
              <p:spPr>
                <a:xfrm>
                  <a:off x="6779233" y="3428641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864;p32"/>
                <p:cNvSpPr/>
                <p:nvPr/>
              </p:nvSpPr>
              <p:spPr>
                <a:xfrm>
                  <a:off x="6773744" y="3357602"/>
                  <a:ext cx="89772" cy="7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3983" extrusionOk="0">
                      <a:moveTo>
                        <a:pt x="0" y="0"/>
                      </a:moveTo>
                      <a:lnTo>
                        <a:pt x="0" y="3982"/>
                      </a:lnTo>
                      <a:lnTo>
                        <a:pt x="4955" y="3982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865;p32"/>
                <p:cNvSpPr/>
                <p:nvPr/>
              </p:nvSpPr>
              <p:spPr>
                <a:xfrm>
                  <a:off x="6779233" y="3979884"/>
                  <a:ext cx="79318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1217" extrusionOk="0">
                      <a:moveTo>
                        <a:pt x="1" y="0"/>
                      </a:moveTo>
                      <a:lnTo>
                        <a:pt x="1" y="1216"/>
                      </a:lnTo>
                      <a:lnTo>
                        <a:pt x="4378" y="1216"/>
                      </a:lnTo>
                      <a:lnTo>
                        <a:pt x="437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866;p32"/>
                <p:cNvSpPr/>
                <p:nvPr/>
              </p:nvSpPr>
              <p:spPr>
                <a:xfrm>
                  <a:off x="6773744" y="4000810"/>
                  <a:ext cx="89772" cy="7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4013" extrusionOk="0">
                      <a:moveTo>
                        <a:pt x="0" y="0"/>
                      </a:moveTo>
                      <a:lnTo>
                        <a:pt x="0" y="4013"/>
                      </a:lnTo>
                      <a:lnTo>
                        <a:pt x="4955" y="4013"/>
                      </a:lnTo>
                      <a:lnTo>
                        <a:pt x="495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867;p32"/>
                <p:cNvSpPr/>
                <p:nvPr/>
              </p:nvSpPr>
              <p:spPr>
                <a:xfrm>
                  <a:off x="5198753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868;p32"/>
                <p:cNvSpPr/>
                <p:nvPr/>
              </p:nvSpPr>
              <p:spPr>
                <a:xfrm>
                  <a:off x="5129363" y="3467738"/>
                  <a:ext cx="55095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869;p32"/>
                <p:cNvSpPr/>
                <p:nvPr/>
              </p:nvSpPr>
              <p:spPr>
                <a:xfrm>
                  <a:off x="5129363" y="3583926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870;p32"/>
                <p:cNvSpPr/>
                <p:nvPr/>
              </p:nvSpPr>
              <p:spPr>
                <a:xfrm>
                  <a:off x="5198753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871;p32"/>
                <p:cNvSpPr/>
                <p:nvPr/>
              </p:nvSpPr>
              <p:spPr>
                <a:xfrm>
                  <a:off x="5129363" y="3689660"/>
                  <a:ext cx="55095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872;p32"/>
                <p:cNvSpPr/>
                <p:nvPr/>
              </p:nvSpPr>
              <p:spPr>
                <a:xfrm>
                  <a:off x="5198753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69" y="528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873;p32"/>
                <p:cNvSpPr/>
                <p:nvPr/>
              </p:nvSpPr>
              <p:spPr>
                <a:xfrm>
                  <a:off x="5129363" y="3795955"/>
                  <a:ext cx="55095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874;p32"/>
                <p:cNvSpPr/>
                <p:nvPr/>
              </p:nvSpPr>
              <p:spPr>
                <a:xfrm>
                  <a:off x="5198753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69" y="607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875;p32"/>
                <p:cNvSpPr/>
                <p:nvPr/>
              </p:nvSpPr>
              <p:spPr>
                <a:xfrm>
                  <a:off x="5048414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876;p32"/>
                <p:cNvSpPr/>
                <p:nvPr/>
              </p:nvSpPr>
              <p:spPr>
                <a:xfrm>
                  <a:off x="5048414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877;p32"/>
                <p:cNvSpPr/>
                <p:nvPr/>
              </p:nvSpPr>
              <p:spPr>
                <a:xfrm>
                  <a:off x="5048414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878;p32"/>
                <p:cNvSpPr/>
                <p:nvPr/>
              </p:nvSpPr>
              <p:spPr>
                <a:xfrm>
                  <a:off x="5048414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879;p32"/>
                <p:cNvSpPr/>
                <p:nvPr/>
              </p:nvSpPr>
              <p:spPr>
                <a:xfrm>
                  <a:off x="5460334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880;p32"/>
                <p:cNvSpPr/>
                <p:nvPr/>
              </p:nvSpPr>
              <p:spPr>
                <a:xfrm>
                  <a:off x="5390944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70" y="528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881;p32"/>
                <p:cNvSpPr/>
                <p:nvPr/>
              </p:nvSpPr>
              <p:spPr>
                <a:xfrm>
                  <a:off x="5390944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882;p32"/>
                <p:cNvSpPr/>
                <p:nvPr/>
              </p:nvSpPr>
              <p:spPr>
                <a:xfrm>
                  <a:off x="5460334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883;p32"/>
                <p:cNvSpPr/>
                <p:nvPr/>
              </p:nvSpPr>
              <p:spPr>
                <a:xfrm>
                  <a:off x="5390944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884;p32"/>
                <p:cNvSpPr/>
                <p:nvPr/>
              </p:nvSpPr>
              <p:spPr>
                <a:xfrm>
                  <a:off x="5460334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69" y="528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885;p32"/>
                <p:cNvSpPr/>
                <p:nvPr/>
              </p:nvSpPr>
              <p:spPr>
                <a:xfrm>
                  <a:off x="5390944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70" y="607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886;p32"/>
                <p:cNvSpPr/>
                <p:nvPr/>
              </p:nvSpPr>
              <p:spPr>
                <a:xfrm>
                  <a:off x="5460334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69" y="607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887;p32"/>
                <p:cNvSpPr/>
                <p:nvPr/>
              </p:nvSpPr>
              <p:spPr>
                <a:xfrm>
                  <a:off x="5309995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888;p32"/>
                <p:cNvSpPr/>
                <p:nvPr/>
              </p:nvSpPr>
              <p:spPr>
                <a:xfrm>
                  <a:off x="5309995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889;p32"/>
                <p:cNvSpPr/>
                <p:nvPr/>
              </p:nvSpPr>
              <p:spPr>
                <a:xfrm>
                  <a:off x="5309995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890;p32"/>
                <p:cNvSpPr/>
                <p:nvPr/>
              </p:nvSpPr>
              <p:spPr>
                <a:xfrm>
                  <a:off x="5309995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891;p32"/>
                <p:cNvSpPr/>
                <p:nvPr/>
              </p:nvSpPr>
              <p:spPr>
                <a:xfrm>
                  <a:off x="5722458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892;p32"/>
                <p:cNvSpPr/>
                <p:nvPr/>
              </p:nvSpPr>
              <p:spPr>
                <a:xfrm>
                  <a:off x="5652524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70" y="528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893;p32"/>
                <p:cNvSpPr/>
                <p:nvPr/>
              </p:nvSpPr>
              <p:spPr>
                <a:xfrm>
                  <a:off x="5652524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894;p32"/>
                <p:cNvSpPr/>
                <p:nvPr/>
              </p:nvSpPr>
              <p:spPr>
                <a:xfrm>
                  <a:off x="5722458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895;p32"/>
                <p:cNvSpPr/>
                <p:nvPr/>
              </p:nvSpPr>
              <p:spPr>
                <a:xfrm>
                  <a:off x="5652524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70" y="4743"/>
                      </a:lnTo>
                      <a:lnTo>
                        <a:pt x="30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896;p32"/>
                <p:cNvSpPr/>
                <p:nvPr/>
              </p:nvSpPr>
              <p:spPr>
                <a:xfrm>
                  <a:off x="5722458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70" y="528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897;p32"/>
                <p:cNvSpPr/>
                <p:nvPr/>
              </p:nvSpPr>
              <p:spPr>
                <a:xfrm>
                  <a:off x="5652524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70" y="6079"/>
                      </a:lnTo>
                      <a:lnTo>
                        <a:pt x="30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898;p32"/>
                <p:cNvSpPr/>
                <p:nvPr/>
              </p:nvSpPr>
              <p:spPr>
                <a:xfrm>
                  <a:off x="5722458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70" y="607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899;p32"/>
                <p:cNvSpPr/>
                <p:nvPr/>
              </p:nvSpPr>
              <p:spPr>
                <a:xfrm>
                  <a:off x="5572119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900;p32"/>
                <p:cNvSpPr/>
                <p:nvPr/>
              </p:nvSpPr>
              <p:spPr>
                <a:xfrm>
                  <a:off x="5572119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901;p32"/>
                <p:cNvSpPr/>
                <p:nvPr/>
              </p:nvSpPr>
              <p:spPr>
                <a:xfrm>
                  <a:off x="5572119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902;p32"/>
                <p:cNvSpPr/>
                <p:nvPr/>
              </p:nvSpPr>
              <p:spPr>
                <a:xfrm>
                  <a:off x="5572119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903;p32"/>
                <p:cNvSpPr/>
                <p:nvPr/>
              </p:nvSpPr>
              <p:spPr>
                <a:xfrm>
                  <a:off x="5013719" y="3421484"/>
                  <a:ext cx="806790" cy="519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1" h="28664" fill="none" extrusionOk="0">
                      <a:moveTo>
                        <a:pt x="0" y="0"/>
                      </a:moveTo>
                      <a:lnTo>
                        <a:pt x="44530" y="0"/>
                      </a:lnTo>
                      <a:lnTo>
                        <a:pt x="44530" y="28663"/>
                      </a:lnTo>
                      <a:lnTo>
                        <a:pt x="0" y="2866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904;p32"/>
                <p:cNvSpPr/>
                <p:nvPr/>
              </p:nvSpPr>
              <p:spPr>
                <a:xfrm>
                  <a:off x="7147653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905;p32"/>
                <p:cNvSpPr/>
                <p:nvPr/>
              </p:nvSpPr>
              <p:spPr>
                <a:xfrm>
                  <a:off x="7078263" y="3467738"/>
                  <a:ext cx="55639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071" y="528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906;p32"/>
                <p:cNvSpPr/>
                <p:nvPr/>
              </p:nvSpPr>
              <p:spPr>
                <a:xfrm>
                  <a:off x="7078263" y="3583926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907;p32"/>
                <p:cNvSpPr/>
                <p:nvPr/>
              </p:nvSpPr>
              <p:spPr>
                <a:xfrm>
                  <a:off x="7147653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70" y="4743"/>
                      </a:lnTo>
                      <a:lnTo>
                        <a:pt x="37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908;p32"/>
                <p:cNvSpPr/>
                <p:nvPr/>
              </p:nvSpPr>
              <p:spPr>
                <a:xfrm>
                  <a:off x="7078263" y="3689660"/>
                  <a:ext cx="55639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071" y="4743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909;p32"/>
                <p:cNvSpPr/>
                <p:nvPr/>
              </p:nvSpPr>
              <p:spPr>
                <a:xfrm>
                  <a:off x="7147653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70" y="528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910;p32"/>
                <p:cNvSpPr/>
                <p:nvPr/>
              </p:nvSpPr>
              <p:spPr>
                <a:xfrm>
                  <a:off x="7078263" y="3795955"/>
                  <a:ext cx="55639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071" y="6079"/>
                      </a:lnTo>
                      <a:lnTo>
                        <a:pt x="30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911;p32"/>
                <p:cNvSpPr/>
                <p:nvPr/>
              </p:nvSpPr>
              <p:spPr>
                <a:xfrm>
                  <a:off x="7147653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70" y="6079"/>
                      </a:lnTo>
                      <a:lnTo>
                        <a:pt x="37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912;p32"/>
                <p:cNvSpPr/>
                <p:nvPr/>
              </p:nvSpPr>
              <p:spPr>
                <a:xfrm>
                  <a:off x="6997314" y="3795955"/>
                  <a:ext cx="67198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709" y="607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913;p32"/>
                <p:cNvSpPr/>
                <p:nvPr/>
              </p:nvSpPr>
              <p:spPr>
                <a:xfrm>
                  <a:off x="6997314" y="3689660"/>
                  <a:ext cx="67198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914;p32"/>
                <p:cNvSpPr/>
                <p:nvPr/>
              </p:nvSpPr>
              <p:spPr>
                <a:xfrm>
                  <a:off x="6997314" y="3583926"/>
                  <a:ext cx="67198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709" y="4743"/>
                      </a:lnTo>
                      <a:lnTo>
                        <a:pt x="370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915;p32"/>
                <p:cNvSpPr/>
                <p:nvPr/>
              </p:nvSpPr>
              <p:spPr>
                <a:xfrm>
                  <a:off x="6997314" y="3467738"/>
                  <a:ext cx="67198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709" y="5289"/>
                      </a:lnTo>
                      <a:lnTo>
                        <a:pt x="370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916;p32"/>
                <p:cNvSpPr/>
                <p:nvPr/>
              </p:nvSpPr>
              <p:spPr>
                <a:xfrm>
                  <a:off x="7409795" y="3689660"/>
                  <a:ext cx="67741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39" y="4743"/>
                      </a:lnTo>
                      <a:lnTo>
                        <a:pt x="373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917;p32"/>
                <p:cNvSpPr/>
                <p:nvPr/>
              </p:nvSpPr>
              <p:spPr>
                <a:xfrm>
                  <a:off x="7340405" y="3467738"/>
                  <a:ext cx="55077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918;p32"/>
                <p:cNvSpPr/>
                <p:nvPr/>
              </p:nvSpPr>
              <p:spPr>
                <a:xfrm>
                  <a:off x="7340405" y="3583926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919;p32"/>
                <p:cNvSpPr/>
                <p:nvPr/>
              </p:nvSpPr>
              <p:spPr>
                <a:xfrm>
                  <a:off x="7409795" y="3583926"/>
                  <a:ext cx="67741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39" y="4743"/>
                      </a:lnTo>
                      <a:lnTo>
                        <a:pt x="373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920;p32"/>
                <p:cNvSpPr/>
                <p:nvPr/>
              </p:nvSpPr>
              <p:spPr>
                <a:xfrm>
                  <a:off x="7340405" y="3689660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921;p32"/>
                <p:cNvSpPr/>
                <p:nvPr/>
              </p:nvSpPr>
              <p:spPr>
                <a:xfrm>
                  <a:off x="7409795" y="3467738"/>
                  <a:ext cx="67741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39" y="5289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922;p32"/>
                <p:cNvSpPr/>
                <p:nvPr/>
              </p:nvSpPr>
              <p:spPr>
                <a:xfrm>
                  <a:off x="7340405" y="3795955"/>
                  <a:ext cx="55077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923;p32"/>
                <p:cNvSpPr/>
                <p:nvPr/>
              </p:nvSpPr>
              <p:spPr>
                <a:xfrm>
                  <a:off x="7409795" y="3795955"/>
                  <a:ext cx="67741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9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39" y="6079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924;p32"/>
                <p:cNvSpPr/>
                <p:nvPr/>
              </p:nvSpPr>
              <p:spPr>
                <a:xfrm>
                  <a:off x="7259456" y="3795955"/>
                  <a:ext cx="66636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678" y="607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925;p32"/>
                <p:cNvSpPr/>
                <p:nvPr/>
              </p:nvSpPr>
              <p:spPr>
                <a:xfrm>
                  <a:off x="7259456" y="3689660"/>
                  <a:ext cx="6663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926;p32"/>
                <p:cNvSpPr/>
                <p:nvPr/>
              </p:nvSpPr>
              <p:spPr>
                <a:xfrm>
                  <a:off x="7259456" y="3583926"/>
                  <a:ext cx="66636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678" y="4743"/>
                      </a:lnTo>
                      <a:lnTo>
                        <a:pt x="367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927;p32"/>
                <p:cNvSpPr/>
                <p:nvPr/>
              </p:nvSpPr>
              <p:spPr>
                <a:xfrm>
                  <a:off x="7259456" y="3467738"/>
                  <a:ext cx="66636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8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678" y="5289"/>
                      </a:lnTo>
                      <a:lnTo>
                        <a:pt x="367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928;p32"/>
                <p:cNvSpPr/>
                <p:nvPr/>
              </p:nvSpPr>
              <p:spPr>
                <a:xfrm>
                  <a:off x="7671375" y="3689660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929;p32"/>
                <p:cNvSpPr/>
                <p:nvPr/>
              </p:nvSpPr>
              <p:spPr>
                <a:xfrm>
                  <a:off x="7601985" y="3467738"/>
                  <a:ext cx="55077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040" y="528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930;p32"/>
                <p:cNvSpPr/>
                <p:nvPr/>
              </p:nvSpPr>
              <p:spPr>
                <a:xfrm>
                  <a:off x="7601985" y="3583926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931;p32"/>
                <p:cNvSpPr/>
                <p:nvPr/>
              </p:nvSpPr>
              <p:spPr>
                <a:xfrm>
                  <a:off x="7671375" y="3583926"/>
                  <a:ext cx="68303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769" y="4743"/>
                      </a:lnTo>
                      <a:lnTo>
                        <a:pt x="376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932;p32"/>
                <p:cNvSpPr/>
                <p:nvPr/>
              </p:nvSpPr>
              <p:spPr>
                <a:xfrm>
                  <a:off x="7601985" y="3689660"/>
                  <a:ext cx="55077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4743" extrusionOk="0">
                      <a:moveTo>
                        <a:pt x="0" y="1"/>
                      </a:moveTo>
                      <a:lnTo>
                        <a:pt x="0" y="4743"/>
                      </a:lnTo>
                      <a:lnTo>
                        <a:pt x="3040" y="4743"/>
                      </a:lnTo>
                      <a:lnTo>
                        <a:pt x="304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933;p32"/>
                <p:cNvSpPr/>
                <p:nvPr/>
              </p:nvSpPr>
              <p:spPr>
                <a:xfrm>
                  <a:off x="7671375" y="3467738"/>
                  <a:ext cx="68303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5290" extrusionOk="0">
                      <a:moveTo>
                        <a:pt x="0" y="0"/>
                      </a:moveTo>
                      <a:lnTo>
                        <a:pt x="0" y="5289"/>
                      </a:lnTo>
                      <a:lnTo>
                        <a:pt x="3769" y="528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934;p32"/>
                <p:cNvSpPr/>
                <p:nvPr/>
              </p:nvSpPr>
              <p:spPr>
                <a:xfrm>
                  <a:off x="7601985" y="3795955"/>
                  <a:ext cx="55077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040" y="6079"/>
                      </a:lnTo>
                      <a:lnTo>
                        <a:pt x="30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935;p32"/>
                <p:cNvSpPr/>
                <p:nvPr/>
              </p:nvSpPr>
              <p:spPr>
                <a:xfrm>
                  <a:off x="7671375" y="3795955"/>
                  <a:ext cx="68303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6080" extrusionOk="0">
                      <a:moveTo>
                        <a:pt x="0" y="0"/>
                      </a:moveTo>
                      <a:lnTo>
                        <a:pt x="0" y="6079"/>
                      </a:lnTo>
                      <a:lnTo>
                        <a:pt x="3769" y="6079"/>
                      </a:lnTo>
                      <a:lnTo>
                        <a:pt x="37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936;p32"/>
                <p:cNvSpPr/>
                <p:nvPr/>
              </p:nvSpPr>
              <p:spPr>
                <a:xfrm>
                  <a:off x="7521018" y="3795955"/>
                  <a:ext cx="66654" cy="11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6080" extrusionOk="0">
                      <a:moveTo>
                        <a:pt x="1" y="0"/>
                      </a:moveTo>
                      <a:lnTo>
                        <a:pt x="1" y="6079"/>
                      </a:lnTo>
                      <a:lnTo>
                        <a:pt x="3679" y="607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937;p32"/>
                <p:cNvSpPr/>
                <p:nvPr/>
              </p:nvSpPr>
              <p:spPr>
                <a:xfrm>
                  <a:off x="7521018" y="3689660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938;p32"/>
                <p:cNvSpPr/>
                <p:nvPr/>
              </p:nvSpPr>
              <p:spPr>
                <a:xfrm>
                  <a:off x="7521018" y="3583926"/>
                  <a:ext cx="66654" cy="85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4743" extrusionOk="0">
                      <a:moveTo>
                        <a:pt x="1" y="1"/>
                      </a:moveTo>
                      <a:lnTo>
                        <a:pt x="1" y="4743"/>
                      </a:lnTo>
                      <a:lnTo>
                        <a:pt x="3679" y="4743"/>
                      </a:lnTo>
                      <a:lnTo>
                        <a:pt x="367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939;p32"/>
                <p:cNvSpPr/>
                <p:nvPr/>
              </p:nvSpPr>
              <p:spPr>
                <a:xfrm>
                  <a:off x="7521018" y="3467738"/>
                  <a:ext cx="66654" cy="95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5290" extrusionOk="0">
                      <a:moveTo>
                        <a:pt x="1" y="0"/>
                      </a:moveTo>
                      <a:lnTo>
                        <a:pt x="1" y="5289"/>
                      </a:lnTo>
                      <a:lnTo>
                        <a:pt x="3679" y="5289"/>
                      </a:lnTo>
                      <a:lnTo>
                        <a:pt x="36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940;p32"/>
                <p:cNvSpPr/>
                <p:nvPr/>
              </p:nvSpPr>
              <p:spPr>
                <a:xfrm>
                  <a:off x="6963180" y="3421484"/>
                  <a:ext cx="806229" cy="519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00" h="28664" fill="none" extrusionOk="0">
                      <a:moveTo>
                        <a:pt x="0" y="0"/>
                      </a:moveTo>
                      <a:lnTo>
                        <a:pt x="44499" y="0"/>
                      </a:lnTo>
                      <a:lnTo>
                        <a:pt x="44499" y="28663"/>
                      </a:lnTo>
                      <a:lnTo>
                        <a:pt x="0" y="2866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0" name="Google Shape;941;p32"/>
              <p:cNvSpPr/>
              <p:nvPr/>
            </p:nvSpPr>
            <p:spPr>
              <a:xfrm>
                <a:off x="4441801" y="2007508"/>
                <a:ext cx="595052" cy="190816"/>
              </a:xfrm>
              <a:custGeom>
                <a:avLst/>
                <a:gdLst/>
                <a:ahLst/>
                <a:cxnLst/>
                <a:rect l="l" t="t" r="r" b="b"/>
                <a:pathLst>
                  <a:path w="71051" h="22784" fill="none" extrusionOk="0">
                    <a:moveTo>
                      <a:pt x="53038" y="22784"/>
                    </a:moveTo>
                    <a:lnTo>
                      <a:pt x="70217" y="22784"/>
                    </a:lnTo>
                    <a:cubicBezTo>
                      <a:pt x="70217" y="22784"/>
                      <a:pt x="71051" y="20249"/>
                      <a:pt x="68015" y="18581"/>
                    </a:cubicBezTo>
                    <a:cubicBezTo>
                      <a:pt x="64980" y="16913"/>
                      <a:pt x="63579" y="18281"/>
                      <a:pt x="62478" y="16913"/>
                    </a:cubicBezTo>
                    <a:cubicBezTo>
                      <a:pt x="61344" y="15512"/>
                      <a:pt x="65514" y="11909"/>
                      <a:pt x="57208" y="8307"/>
                    </a:cubicBezTo>
                    <a:cubicBezTo>
                      <a:pt x="57208" y="8307"/>
                      <a:pt x="56641" y="501"/>
                      <a:pt x="45266" y="268"/>
                    </a:cubicBezTo>
                    <a:cubicBezTo>
                      <a:pt x="33891" y="1"/>
                      <a:pt x="36927" y="8040"/>
                      <a:pt x="33891" y="10008"/>
                    </a:cubicBezTo>
                    <a:cubicBezTo>
                      <a:pt x="30856" y="11943"/>
                      <a:pt x="29988" y="8874"/>
                      <a:pt x="26953" y="10842"/>
                    </a:cubicBezTo>
                    <a:cubicBezTo>
                      <a:pt x="23884" y="12777"/>
                      <a:pt x="25285" y="16680"/>
                      <a:pt x="22783" y="17213"/>
                    </a:cubicBezTo>
                    <a:cubicBezTo>
                      <a:pt x="20281" y="17747"/>
                      <a:pt x="16946" y="14711"/>
                      <a:pt x="13877" y="16680"/>
                    </a:cubicBezTo>
                    <a:cubicBezTo>
                      <a:pt x="10841" y="18614"/>
                      <a:pt x="10841" y="20282"/>
                      <a:pt x="9440" y="20282"/>
                    </a:cubicBezTo>
                    <a:cubicBezTo>
                      <a:pt x="8039" y="20282"/>
                      <a:pt x="5271" y="19148"/>
                      <a:pt x="3603" y="20282"/>
                    </a:cubicBezTo>
                    <a:cubicBezTo>
                      <a:pt x="1935" y="21383"/>
                      <a:pt x="0" y="22784"/>
                      <a:pt x="0" y="22784"/>
                    </a:cubicBezTo>
                    <a:lnTo>
                      <a:pt x="49502" y="22784"/>
                    </a:lnTo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942;p32"/>
              <p:cNvSpPr/>
              <p:nvPr/>
            </p:nvSpPr>
            <p:spPr>
              <a:xfrm>
                <a:off x="4088914" y="2315603"/>
                <a:ext cx="348902" cy="111927"/>
              </a:xfrm>
              <a:custGeom>
                <a:avLst/>
                <a:gdLst/>
                <a:ahLst/>
                <a:cxnLst/>
                <a:rect l="l" t="t" r="r" b="b"/>
                <a:pathLst>
                  <a:path w="39829" h="12777" fill="none" extrusionOk="0">
                    <a:moveTo>
                      <a:pt x="467" y="12777"/>
                    </a:moveTo>
                    <a:lnTo>
                      <a:pt x="39829" y="12777"/>
                    </a:lnTo>
                    <a:cubicBezTo>
                      <a:pt x="39829" y="12777"/>
                      <a:pt x="38761" y="11976"/>
                      <a:pt x="37794" y="11376"/>
                    </a:cubicBezTo>
                    <a:cubicBezTo>
                      <a:pt x="36860" y="10742"/>
                      <a:pt x="35292" y="11376"/>
                      <a:pt x="34525" y="11376"/>
                    </a:cubicBezTo>
                    <a:cubicBezTo>
                      <a:pt x="33758" y="11376"/>
                      <a:pt x="33724" y="10408"/>
                      <a:pt x="32023" y="9341"/>
                    </a:cubicBezTo>
                    <a:cubicBezTo>
                      <a:pt x="30288" y="8240"/>
                      <a:pt x="28454" y="9941"/>
                      <a:pt x="27053" y="9641"/>
                    </a:cubicBezTo>
                    <a:cubicBezTo>
                      <a:pt x="25652" y="9341"/>
                      <a:pt x="26419" y="7139"/>
                      <a:pt x="24718" y="6072"/>
                    </a:cubicBezTo>
                    <a:cubicBezTo>
                      <a:pt x="23017" y="5004"/>
                      <a:pt x="22550" y="6706"/>
                      <a:pt x="20815" y="5605"/>
                    </a:cubicBezTo>
                    <a:cubicBezTo>
                      <a:pt x="19114" y="4504"/>
                      <a:pt x="20815" y="1"/>
                      <a:pt x="14444" y="134"/>
                    </a:cubicBezTo>
                    <a:cubicBezTo>
                      <a:pt x="8073" y="301"/>
                      <a:pt x="7772" y="4671"/>
                      <a:pt x="7772" y="4671"/>
                    </a:cubicBezTo>
                    <a:cubicBezTo>
                      <a:pt x="3102" y="6672"/>
                      <a:pt x="5437" y="8707"/>
                      <a:pt x="4804" y="9474"/>
                    </a:cubicBezTo>
                    <a:cubicBezTo>
                      <a:pt x="4203" y="10241"/>
                      <a:pt x="3403" y="9474"/>
                      <a:pt x="1701" y="10408"/>
                    </a:cubicBezTo>
                    <a:cubicBezTo>
                      <a:pt x="0" y="11342"/>
                      <a:pt x="467" y="12777"/>
                      <a:pt x="467" y="1277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943;p32"/>
            <p:cNvSpPr/>
            <p:nvPr/>
          </p:nvSpPr>
          <p:spPr>
            <a:xfrm>
              <a:off x="5903050" y="2478648"/>
              <a:ext cx="303388" cy="86351"/>
            </a:xfrm>
            <a:custGeom>
              <a:avLst/>
              <a:gdLst/>
              <a:ahLst/>
              <a:cxnLst/>
              <a:rect l="l" t="t" r="r" b="b"/>
              <a:pathLst>
                <a:path w="71051" h="22784" fill="none" extrusionOk="0">
                  <a:moveTo>
                    <a:pt x="53038" y="22784"/>
                  </a:moveTo>
                  <a:lnTo>
                    <a:pt x="70217" y="22784"/>
                  </a:lnTo>
                  <a:cubicBezTo>
                    <a:pt x="70217" y="22784"/>
                    <a:pt x="71051" y="20249"/>
                    <a:pt x="68015" y="18581"/>
                  </a:cubicBezTo>
                  <a:cubicBezTo>
                    <a:pt x="64980" y="16913"/>
                    <a:pt x="63579" y="18281"/>
                    <a:pt x="62478" y="16913"/>
                  </a:cubicBezTo>
                  <a:cubicBezTo>
                    <a:pt x="61344" y="15512"/>
                    <a:pt x="65514" y="11909"/>
                    <a:pt x="57208" y="8307"/>
                  </a:cubicBezTo>
                  <a:cubicBezTo>
                    <a:pt x="57208" y="8307"/>
                    <a:pt x="56641" y="501"/>
                    <a:pt x="45266" y="268"/>
                  </a:cubicBezTo>
                  <a:cubicBezTo>
                    <a:pt x="33891" y="1"/>
                    <a:pt x="36927" y="8040"/>
                    <a:pt x="33891" y="10008"/>
                  </a:cubicBezTo>
                  <a:cubicBezTo>
                    <a:pt x="30856" y="11943"/>
                    <a:pt x="29988" y="8874"/>
                    <a:pt x="26953" y="10842"/>
                  </a:cubicBezTo>
                  <a:cubicBezTo>
                    <a:pt x="23884" y="12777"/>
                    <a:pt x="25285" y="16680"/>
                    <a:pt x="22783" y="17213"/>
                  </a:cubicBezTo>
                  <a:cubicBezTo>
                    <a:pt x="20281" y="17747"/>
                    <a:pt x="16946" y="14711"/>
                    <a:pt x="13877" y="16680"/>
                  </a:cubicBezTo>
                  <a:cubicBezTo>
                    <a:pt x="10841" y="18614"/>
                    <a:pt x="10841" y="20282"/>
                    <a:pt x="9440" y="20282"/>
                  </a:cubicBezTo>
                  <a:cubicBezTo>
                    <a:pt x="8039" y="20282"/>
                    <a:pt x="5271" y="19148"/>
                    <a:pt x="3603" y="20282"/>
                  </a:cubicBezTo>
                  <a:cubicBezTo>
                    <a:pt x="1935" y="21383"/>
                    <a:pt x="0" y="22784"/>
                    <a:pt x="0" y="22784"/>
                  </a:cubicBezTo>
                  <a:lnTo>
                    <a:pt x="49502" y="22784"/>
                  </a:lnTo>
                </a:path>
              </a:pathLst>
            </a:custGeom>
            <a:noFill/>
            <a:ln w="108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Oval Callout 5"/>
          <p:cNvSpPr/>
          <p:nvPr/>
        </p:nvSpPr>
        <p:spPr>
          <a:xfrm>
            <a:off x="5437561" y="583803"/>
            <a:ext cx="1473694" cy="849435"/>
          </a:xfrm>
          <a:prstGeom prst="wedgeEllipseCallout">
            <a:avLst>
              <a:gd name="adj1" fmla="val -22257"/>
              <a:gd name="adj2" fmla="val 76803"/>
            </a:avLst>
          </a:prstGeom>
          <a:solidFill>
            <a:schemeClr val="tx2">
              <a:lumMod val="95000"/>
            </a:schemeClr>
          </a:solidFill>
          <a:ln w="1905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BD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400" b="1" dirty="0">
                <a:solidFill>
                  <a:srgbClr val="BD23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17090" y="1824435"/>
            <a:ext cx="4520629" cy="2435771"/>
            <a:chOff x="3937407" y="1758892"/>
            <a:chExt cx="4520629" cy="2435771"/>
          </a:xfrm>
        </p:grpSpPr>
        <p:sp>
          <p:nvSpPr>
            <p:cNvPr id="5" name="Rounded Rectangle 4"/>
            <p:cNvSpPr/>
            <p:nvPr/>
          </p:nvSpPr>
          <p:spPr>
            <a:xfrm>
              <a:off x="3937407" y="1758892"/>
              <a:ext cx="4520629" cy="243577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067384" y="2007281"/>
              <a:ext cx="425468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HS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Tuy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logic,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suy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1251" y="465772"/>
            <a:ext cx="6521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BD232E"/>
                </a:solidFill>
              </a:rPr>
              <a:t>Nhiệm</a:t>
            </a:r>
            <a:r>
              <a:rPr lang="en-US" sz="2400" b="1" u="sng" dirty="0">
                <a:solidFill>
                  <a:srgbClr val="BD232E"/>
                </a:solidFill>
              </a:rPr>
              <a:t> </a:t>
            </a:r>
            <a:r>
              <a:rPr lang="en-US" sz="2400" b="1" u="sng" dirty="0" err="1">
                <a:solidFill>
                  <a:srgbClr val="BD232E"/>
                </a:solidFill>
              </a:rPr>
              <a:t>vụ</a:t>
            </a:r>
            <a:r>
              <a:rPr lang="en-US" sz="2400" b="1" u="sng" dirty="0">
                <a:solidFill>
                  <a:srgbClr val="BD232E"/>
                </a:solidFill>
              </a:rPr>
              <a:t> 2</a:t>
            </a:r>
            <a:r>
              <a:rPr lang="en-US" sz="2400" b="1" dirty="0">
                <a:solidFill>
                  <a:srgbClr val="BD232E"/>
                </a:solidFill>
              </a:rPr>
              <a:t>: </a:t>
            </a:r>
            <a:r>
              <a:rPr lang="en-US" sz="2400" b="1" dirty="0" err="1">
                <a:solidFill>
                  <a:srgbClr val="BD232E"/>
                </a:solidFill>
              </a:rPr>
              <a:t>Tìm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kiếm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và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đánh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giá</a:t>
            </a:r>
            <a:r>
              <a:rPr lang="en-US" sz="2400" b="1" dirty="0">
                <a:solidFill>
                  <a:srgbClr val="BD232E"/>
                </a:solidFill>
              </a:rPr>
              <a:t> </a:t>
            </a:r>
            <a:r>
              <a:rPr lang="en-US" sz="2400" b="1" dirty="0" err="1">
                <a:solidFill>
                  <a:srgbClr val="BD232E"/>
                </a:solidFill>
              </a:rPr>
              <a:t>thông</a:t>
            </a:r>
            <a:r>
              <a:rPr lang="en-US" sz="2400" b="1" dirty="0">
                <a:solidFill>
                  <a:srgbClr val="BD232E"/>
                </a:solidFill>
              </a:rPr>
              <a:t> tin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6655" y="1050117"/>
            <a:ext cx="8319524" cy="1015663"/>
            <a:chOff x="156655" y="1050117"/>
            <a:chExt cx="8319524" cy="1015663"/>
          </a:xfrm>
        </p:grpSpPr>
        <p:sp>
          <p:nvSpPr>
            <p:cNvPr id="5" name="Rectangle 4"/>
            <p:cNvSpPr/>
            <p:nvPr/>
          </p:nvSpPr>
          <p:spPr>
            <a:xfrm>
              <a:off x="999535" y="1050117"/>
              <a:ext cx="747664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/>
                <a:t>Trong nhiệm vụ này, em cần tìm kiếm, lưu trữ và đánh giá lợi ích của thông tin tìm được, hỗ trợ các lập luận của bài trình chiếu.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655" y="1159743"/>
              <a:ext cx="842880" cy="87680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83445" y="2455524"/>
            <a:ext cx="2372771" cy="2010912"/>
            <a:chOff x="483445" y="2455524"/>
            <a:chExt cx="2372771" cy="2010912"/>
          </a:xfrm>
        </p:grpSpPr>
        <p:sp>
          <p:nvSpPr>
            <p:cNvPr id="7" name="Rounded Rectangle 6"/>
            <p:cNvSpPr/>
            <p:nvPr/>
          </p:nvSpPr>
          <p:spPr>
            <a:xfrm>
              <a:off x="483445" y="2455524"/>
              <a:ext cx="2372771" cy="2010912"/>
            </a:xfrm>
            <a:prstGeom prst="roundRect">
              <a:avLst/>
            </a:prstGeom>
            <a:solidFill>
              <a:srgbClr val="409677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0942" y="2527444"/>
              <a:ext cx="205777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>
                  <a:solidFill>
                    <a:schemeClr val="bg1"/>
                  </a:solidFill>
                </a:rPr>
                <a:t>Bước 1: </a:t>
              </a:r>
              <a:endParaRPr lang="en-US" sz="20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chemeClr val="bg1"/>
                  </a:solidFill>
                </a:rPr>
                <a:t>Sử dụng máy tìm kiếm để tìm kiếm thông tin.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13713" y="2455524"/>
            <a:ext cx="3159303" cy="2010912"/>
            <a:chOff x="3158205" y="2455524"/>
            <a:chExt cx="3159303" cy="2010912"/>
          </a:xfrm>
        </p:grpSpPr>
        <p:sp>
          <p:nvSpPr>
            <p:cNvPr id="10" name="Rounded Rectangle 9"/>
            <p:cNvSpPr/>
            <p:nvPr/>
          </p:nvSpPr>
          <p:spPr>
            <a:xfrm>
              <a:off x="3158205" y="2455524"/>
              <a:ext cx="3159303" cy="2010912"/>
            </a:xfrm>
            <a:prstGeom prst="roundRect">
              <a:avLst/>
            </a:prstGeom>
            <a:solidFill>
              <a:srgbClr val="F3AC3D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58205" y="2527444"/>
              <a:ext cx="31593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/>
                <a:t>Bước 2: </a:t>
              </a:r>
              <a:endParaRPr lang="en-US" sz="2000" b="1" dirty="0"/>
            </a:p>
            <a:p>
              <a:pPr algn="ctr">
                <a:lnSpc>
                  <a:spcPct val="150000"/>
                </a:lnSpc>
              </a:pPr>
              <a:r>
                <a:rPr lang="vi-VN" sz="2000" dirty="0"/>
                <a:t>Ghi chép kết quả tìm kiếm để thuận tiện cho việc đánh giá và tham khảo.</a:t>
              </a:r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330513" y="2455524"/>
            <a:ext cx="2157573" cy="2010912"/>
            <a:chOff x="6330513" y="2455524"/>
            <a:chExt cx="2157573" cy="2010912"/>
          </a:xfrm>
        </p:grpSpPr>
        <p:sp>
          <p:nvSpPr>
            <p:cNvPr id="11" name="Rounded Rectangle 10"/>
            <p:cNvSpPr/>
            <p:nvPr/>
          </p:nvSpPr>
          <p:spPr>
            <a:xfrm>
              <a:off x="6330513" y="2455524"/>
              <a:ext cx="2157573" cy="2010912"/>
            </a:xfrm>
            <a:prstGeom prst="roundRect">
              <a:avLst/>
            </a:prstGeom>
            <a:solidFill>
              <a:srgbClr val="1193BE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76819" y="2527444"/>
              <a:ext cx="186495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>
                  <a:solidFill>
                    <a:schemeClr val="bg1"/>
                  </a:solidFill>
                </a:rPr>
                <a:t>Bước 3: </a:t>
              </a:r>
              <a:endParaRPr lang="en-US" sz="20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000" dirty="0">
                  <a:solidFill>
                    <a:schemeClr val="bg1"/>
                  </a:solidFill>
                </a:rPr>
                <a:t>Đánh giá thông tin.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05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Renewable Energy Infographics by Slidesgo">
  <a:themeElements>
    <a:clrScheme name="Simple Light">
      <a:dk1>
        <a:srgbClr val="000000"/>
      </a:dk1>
      <a:lt1>
        <a:srgbClr val="FFFFFF"/>
      </a:lt1>
      <a:dk2>
        <a:srgbClr val="7474F3"/>
      </a:dk2>
      <a:lt2>
        <a:srgbClr val="FFFFFF"/>
      </a:lt2>
      <a:accent1>
        <a:srgbClr val="61BC9B"/>
      </a:accent1>
      <a:accent2>
        <a:srgbClr val="B9DB82"/>
      </a:accent2>
      <a:accent3>
        <a:srgbClr val="D9D9D9"/>
      </a:accent3>
      <a:accent4>
        <a:srgbClr val="F3AC3D"/>
      </a:accent4>
      <a:accent5>
        <a:srgbClr val="A7E3F7"/>
      </a:accent5>
      <a:accent6>
        <a:srgbClr val="DE4C5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newable Energy Minitheme by Slidesgo">
  <a:themeElements>
    <a:clrScheme name="Simple Light">
      <a:dk1>
        <a:srgbClr val="000000"/>
      </a:dk1>
      <a:lt1>
        <a:srgbClr val="FFFFFF"/>
      </a:lt1>
      <a:dk2>
        <a:srgbClr val="40C088"/>
      </a:dk2>
      <a:lt2>
        <a:srgbClr val="61D3B7"/>
      </a:lt2>
      <a:accent1>
        <a:srgbClr val="7FD4A5"/>
      </a:accent1>
      <a:accent2>
        <a:srgbClr val="26909B"/>
      </a:accent2>
      <a:accent3>
        <a:srgbClr val="FAC500"/>
      </a:accent3>
      <a:accent4>
        <a:srgbClr val="E8F03B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1254</Words>
  <Application>Microsoft Office PowerPoint</Application>
  <PresentationFormat>On-screen Show (16:9)</PresentationFormat>
  <Paragraphs>153</Paragraphs>
  <Slides>23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Wingdings</vt:lpstr>
      <vt:lpstr>Allerta</vt:lpstr>
      <vt:lpstr>PT Sans</vt:lpstr>
      <vt:lpstr>Tahoma</vt:lpstr>
      <vt:lpstr>Roboto Condensed Light</vt:lpstr>
      <vt:lpstr>Times New Roman</vt:lpstr>
      <vt:lpstr>Varela Round</vt:lpstr>
      <vt:lpstr>Bebas Neue</vt:lpstr>
      <vt:lpstr>Roboto</vt:lpstr>
      <vt:lpstr>Fira Sans Extra Condensed SemiBold</vt:lpstr>
      <vt:lpstr>Nunito Light</vt:lpstr>
      <vt:lpstr>Arial</vt:lpstr>
      <vt:lpstr>Abel</vt:lpstr>
      <vt:lpstr>Calibri</vt:lpstr>
      <vt:lpstr>Roboto Condensed</vt:lpstr>
      <vt:lpstr>Calibri Light</vt:lpstr>
      <vt:lpstr>Renewable Energy Infographics by Slidesgo</vt:lpstr>
      <vt:lpstr>Renewable Energy Minitheme by Slidesgo</vt:lpstr>
      <vt:lpstr>Office Theme</vt:lpstr>
      <vt:lpstr>1_Office Theme</vt:lpstr>
      <vt:lpstr>2_Office Theme</vt:lpstr>
      <vt:lpstr>PowerPoint Presentation</vt:lpstr>
      <vt:lpstr>KHỞI ĐỘNG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 một số trang</vt:lpstr>
      <vt:lpstr>Gợi ý một số trang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Xinh Đẹp Dịu Hiền Huế Thị</dc:creator>
  <cp:lastModifiedBy>Sơn Mai Ngọc</cp:lastModifiedBy>
  <cp:revision>20</cp:revision>
  <dcterms:modified xsi:type="dcterms:W3CDTF">2025-11-25T02:19:03Z</dcterms:modified>
</cp:coreProperties>
</file>